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4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5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34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8498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349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61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595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8374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45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91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81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2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37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71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1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90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9D5FB-862E-45F5-A109-32536DDFA968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1BCAF-0DE3-47F2-B1A4-F76839440B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732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F1B2-C8D0-4126-538F-1CA18D1B09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2880" y="1000765"/>
            <a:ext cx="9448800" cy="1825096"/>
          </a:xfrm>
        </p:spPr>
        <p:txBody>
          <a:bodyPr>
            <a:normAutofit/>
          </a:bodyPr>
          <a:lstStyle/>
          <a:p>
            <a:pPr algn="ctr"/>
            <a:r>
              <a:rPr lang="en-IN" sz="6500" dirty="0">
                <a:latin typeface="Arial Black" panose="020B0A04020102020204" pitchFamily="34" charset="0"/>
              </a:rPr>
              <a:t>EYECARE HOSPITAL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5FAE7-1F46-6965-5B46-ED211F22E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4960" y="2743200"/>
            <a:ext cx="9448800" cy="685800"/>
          </a:xfrm>
        </p:spPr>
        <p:txBody>
          <a:bodyPr/>
          <a:lstStyle/>
          <a:p>
            <a:pPr algn="ctr"/>
            <a:r>
              <a:rPr lang="en-IN" dirty="0"/>
              <a:t>EYEHOSPITAL MANAGEMENT SYSTEM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900D0-DCA9-BB88-336F-62F28C05A92A}"/>
              </a:ext>
            </a:extLst>
          </p:cNvPr>
          <p:cNvSpPr txBox="1"/>
          <p:nvPr/>
        </p:nvSpPr>
        <p:spPr>
          <a:xfrm>
            <a:off x="6471920" y="3574812"/>
            <a:ext cx="4155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Scrum Master: </a:t>
            </a:r>
          </a:p>
          <a:p>
            <a:r>
              <a:rPr lang="en-I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Miss Sona Maria </a:t>
            </a:r>
            <a:r>
              <a:rPr lang="en-IN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Sebastin</a:t>
            </a:r>
            <a:endParaRPr lang="en-IN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  <a:p>
            <a:r>
              <a:rPr lang="en-I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By Liya K Joseph</a:t>
            </a:r>
          </a:p>
          <a:p>
            <a:r>
              <a:rPr lang="en-IN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Intmca</a:t>
            </a:r>
            <a:r>
              <a:rPr lang="en-IN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S9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195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230AF-F33E-7867-4E94-C6503AC8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skerville Old Face" panose="02020602080505020303" pitchFamily="18" charset="0"/>
              </a:rPr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D3AC-F146-3216-B06E-D581576A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Appointment booking and reminders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Patient portal for accessing medical records and billing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Telemedicine and online consultations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Patient education through blogs and resources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Mobile application for easier access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Referral management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Automated inventory management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Insurance claim integration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-apple-system"/>
              </a:rPr>
              <a:t>Multilingual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4900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959EF-9AC8-B3E8-DCA2-99F6C422E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271" y="2599765"/>
            <a:ext cx="8610600" cy="1313330"/>
          </a:xfrm>
        </p:spPr>
        <p:txBody>
          <a:bodyPr>
            <a:normAutofit/>
          </a:bodyPr>
          <a:lstStyle/>
          <a:p>
            <a:pPr algn="ctr"/>
            <a:r>
              <a:rPr lang="en-IN" sz="6600" dirty="0">
                <a:latin typeface="Berlin Sans FB Demi" panose="020E0802020502020306" pitchFamily="34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179922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9E6D-D1F1-EAC4-2567-24EDC83AE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99" y="968188"/>
            <a:ext cx="6873240" cy="1335741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Baskerville Old Face" panose="02020602080505020303" pitchFamily="18" charset="0"/>
              </a:rPr>
              <a:t>INTRODUCTION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4554C-E498-35A8-170D-148223F73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7499" y="2303929"/>
            <a:ext cx="6873240" cy="3914755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The Advanced Eye Hospital Management System is designed to offer comprehensive eye care services, including diagnosis, treatment, and management of various eye conditions and visual impairments. </a:t>
            </a:r>
          </a:p>
          <a:p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This project encompasses a wide range of functionalities to facilitate the smooth operation of the hospital, like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covering patient registration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appointment scheduling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 medical record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prescription and surgeries reminders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 billing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 financial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tx1">
                    <a:lumMod val="95000"/>
                  </a:schemeClr>
                </a:solidFill>
                <a:effectLst/>
                <a:latin typeface="Baskerville Old Face" panose="02020602080505020303" pitchFamily="18" charset="0"/>
              </a:rPr>
              <a:t> medical supply management</a:t>
            </a:r>
            <a:endParaRPr lang="en-IN" dirty="0">
              <a:solidFill>
                <a:schemeClr val="tx1">
                  <a:lumMod val="95000"/>
                </a:schemeClr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C07181-FE02-E077-2200-D06B31EF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759" y="1248916"/>
            <a:ext cx="4560794" cy="4865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8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AFA0-DAD9-E3E3-5562-90E3F4541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0" y="1429852"/>
            <a:ext cx="7005918" cy="3585883"/>
          </a:xfrm>
        </p:spPr>
        <p:txBody>
          <a:bodyPr/>
          <a:lstStyle/>
          <a:p>
            <a:pPr algn="l"/>
            <a:r>
              <a:rPr lang="en-IN" dirty="0"/>
              <a:t> </a:t>
            </a:r>
            <a:br>
              <a:rPr lang="en-IN" dirty="0"/>
            </a:br>
            <a:r>
              <a:rPr lang="en-IN" cap="none" dirty="0">
                <a:latin typeface="Aptos Display" panose="020B0004020202020204" pitchFamily="34" charset="0"/>
              </a:rPr>
              <a:t>Patients</a:t>
            </a:r>
            <a:br>
              <a:rPr lang="en-IN" cap="none" dirty="0">
                <a:latin typeface="Aptos Display" panose="020B0004020202020204" pitchFamily="34" charset="0"/>
              </a:rPr>
            </a:br>
            <a:r>
              <a:rPr lang="en-IN" cap="none" dirty="0">
                <a:latin typeface="Aptos Display" panose="020B0004020202020204" pitchFamily="34" charset="0"/>
              </a:rPr>
              <a:t>Doctors</a:t>
            </a:r>
            <a:br>
              <a:rPr lang="en-IN" cap="none" dirty="0">
                <a:latin typeface="Aptos Display" panose="020B0004020202020204" pitchFamily="34" charset="0"/>
              </a:rPr>
            </a:br>
            <a:r>
              <a:rPr lang="en-IN" cap="none" dirty="0">
                <a:latin typeface="Aptos Display" panose="020B0004020202020204" pitchFamily="34" charset="0"/>
              </a:rPr>
              <a:t>Pharmacists</a:t>
            </a:r>
            <a:br>
              <a:rPr lang="en-IN" cap="none" dirty="0">
                <a:latin typeface="Aptos Display" panose="020B0004020202020204" pitchFamily="34" charset="0"/>
              </a:rPr>
            </a:br>
            <a:r>
              <a:rPr lang="en-IN" cap="none" dirty="0" err="1">
                <a:latin typeface="Aptos Display" panose="020B0004020202020204" pitchFamily="34" charset="0"/>
              </a:rPr>
              <a:t>Recepionists</a:t>
            </a:r>
            <a:br>
              <a:rPr lang="en-IN" cap="none" dirty="0">
                <a:latin typeface="Aptos Display" panose="020B0004020202020204" pitchFamily="34" charset="0"/>
              </a:rPr>
            </a:br>
            <a:r>
              <a:rPr lang="en-IN" cap="none" dirty="0">
                <a:latin typeface="Aptos Display" panose="020B0004020202020204" pitchFamily="34" charset="0"/>
              </a:rPr>
              <a:t>Admin</a:t>
            </a:r>
            <a:endParaRPr lang="en-IN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D10367-DD03-075C-99C7-6A9BB91B22BB}"/>
              </a:ext>
            </a:extLst>
          </p:cNvPr>
          <p:cNvSpPr txBox="1"/>
          <p:nvPr/>
        </p:nvSpPr>
        <p:spPr>
          <a:xfrm flipH="1">
            <a:off x="3933264" y="968187"/>
            <a:ext cx="52353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latin typeface="Arial Black" panose="020B0A04020102020204" pitchFamily="34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3672997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6021-3947-79A6-FF70-879927FE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298524"/>
            <a:ext cx="4114800" cy="16002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functionalities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3494367-9F90-060A-BAED-C85EEFCA9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763" y="1720746"/>
            <a:ext cx="3500437" cy="3487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02D7-A11B-9D48-8A53-76BC7A1F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82" y="1934715"/>
            <a:ext cx="6728012" cy="4053709"/>
          </a:xfrm>
        </p:spPr>
        <p:txBody>
          <a:bodyPr/>
          <a:lstStyle/>
          <a:p>
            <a:r>
              <a:rPr lang="en-IN" sz="2400" dirty="0">
                <a:latin typeface="Arial Rounded MT Bold" panose="020F0704030504030204" pitchFamily="34" charset="0"/>
              </a:rPr>
              <a:t>Patient Registration System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Creating an interface for a patient to book appointment to hospital includes personal information, medical history, reason for consultation.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Baskerville Old Face" panose="02020602080505020303" pitchFamily="18" charset="0"/>
              </a:rPr>
              <a:t> selecting doctor and check for availability based on time slot.</a:t>
            </a:r>
            <a:endParaRPr lang="en-IN" sz="2000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7695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6021-3947-79A6-FF70-879927FE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298524"/>
            <a:ext cx="4114800" cy="16002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functionalities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02D7-A11B-9D48-8A53-76BC7A1F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82" y="1934715"/>
            <a:ext cx="6728012" cy="4053709"/>
          </a:xfrm>
        </p:spPr>
        <p:txBody>
          <a:bodyPr/>
          <a:lstStyle/>
          <a:p>
            <a:r>
              <a:rPr lang="en-IN" sz="2400" dirty="0">
                <a:latin typeface="Arial Rounded MT Bold" panose="020F0704030504030204" pitchFamily="34" charset="0"/>
              </a:rPr>
              <a:t>Admin module </a:t>
            </a:r>
            <a:endParaRPr lang="en-US" sz="1800" dirty="0">
              <a:latin typeface="Baskerville Old Face" panose="02020602080505020303" pitchFamily="18" charset="0"/>
            </a:endParaRPr>
          </a:p>
          <a:p>
            <a:r>
              <a:rPr lang="en-US" sz="2000" dirty="0">
                <a:latin typeface="Baskerville Old Face" panose="02020602080505020303" pitchFamily="18" charset="0"/>
              </a:rPr>
              <a:t>1. Doctor Management: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➢ Add, view, edit, and search doctors.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➢ Assign doctors to specific clinics or departments.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2. Pharmacy staff management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➢ Add, view, edit, and search pharmacy staffs.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3. </a:t>
            </a:r>
            <a:r>
              <a:rPr lang="en-US" sz="2000" dirty="0" err="1">
                <a:latin typeface="Baskerville Old Face" panose="02020602080505020303" pitchFamily="18" charset="0"/>
              </a:rPr>
              <a:t>Recepionist</a:t>
            </a:r>
            <a:r>
              <a:rPr lang="en-US" sz="2000" dirty="0">
                <a:latin typeface="Baskerville Old Face" panose="02020602080505020303" pitchFamily="18" charset="0"/>
              </a:rPr>
              <a:t> staff management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	➢ Add, view, edit, and search </a:t>
            </a:r>
            <a:r>
              <a:rPr lang="en-US" sz="2000" dirty="0" err="1">
                <a:latin typeface="Baskerville Old Face" panose="02020602080505020303" pitchFamily="18" charset="0"/>
              </a:rPr>
              <a:t>recepionists</a:t>
            </a:r>
            <a:r>
              <a:rPr lang="en-US" sz="2000" dirty="0">
                <a:latin typeface="Baskerville Old Face" panose="02020602080505020303" pitchFamily="18" charset="0"/>
              </a:rPr>
              <a:t> staffs.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4. Departments </a:t>
            </a:r>
            <a:r>
              <a:rPr lang="en-US" sz="2000" dirty="0" err="1">
                <a:latin typeface="Baskerville Old Face" panose="02020602080505020303" pitchFamily="18" charset="0"/>
              </a:rPr>
              <a:t>add,edit,delete</a:t>
            </a:r>
            <a:endParaRPr lang="en-US" sz="2000" dirty="0">
              <a:latin typeface="Baskerville Old Face" panose="02020602080505020303" pitchFamily="18" charset="0"/>
            </a:endParaRP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IN" sz="1800" dirty="0">
              <a:latin typeface="Baskerville Old Face" panose="02020602080505020303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615720A-1DDE-2381-5A5F-33CE421A1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289" y="1328832"/>
            <a:ext cx="3788429" cy="36107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00389196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6021-3947-79A6-FF70-879927FE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298524"/>
            <a:ext cx="4114800" cy="16002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functionalities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02D7-A11B-9D48-8A53-76BC7A1F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82" y="1934715"/>
            <a:ext cx="6728012" cy="4053709"/>
          </a:xfrm>
        </p:spPr>
        <p:txBody>
          <a:bodyPr/>
          <a:lstStyle/>
          <a:p>
            <a:r>
              <a:rPr lang="en-IN" sz="2400" dirty="0">
                <a:latin typeface="Arial Rounded MT Bold" panose="020F0704030504030204" pitchFamily="34" charset="0"/>
              </a:rPr>
              <a:t>Receptionist module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Registration form for emergency patients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Patients list for to add, edit and search profiles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Receptionist Profile </a:t>
            </a:r>
            <a:r>
              <a:rPr lang="en-US" sz="2000" dirty="0" err="1">
                <a:latin typeface="Baskerville Old Face" panose="02020602080505020303" pitchFamily="18" charset="0"/>
              </a:rPr>
              <a:t>updation</a:t>
            </a:r>
            <a:endParaRPr lang="en-US" sz="2000" dirty="0">
              <a:latin typeface="Baskerville Old Face" panose="020206020805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Receptionist Change password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IN" sz="1800" dirty="0">
              <a:latin typeface="Baskerville Old Face" panose="020206020805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FBCCA61-3092-1531-3DA9-8DBEDEFC0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344" y="1449254"/>
            <a:ext cx="3841374" cy="39594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52143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6021-3947-79A6-FF70-879927FE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298524"/>
            <a:ext cx="4114800" cy="16002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functionalities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02D7-A11B-9D48-8A53-76BC7A1F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82" y="1934715"/>
            <a:ext cx="6728012" cy="405370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Pharmacy module</a:t>
            </a:r>
            <a:r>
              <a:rPr lang="en-US" sz="2000" dirty="0">
                <a:latin typeface="Baskerville Old Face" panose="02020602080505020303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 Pharmacist Profile </a:t>
            </a:r>
            <a:r>
              <a:rPr lang="en-US" sz="2000" dirty="0" err="1">
                <a:latin typeface="Baskerville Old Face" panose="02020602080505020303" pitchFamily="18" charset="0"/>
              </a:rPr>
              <a:t>updation</a:t>
            </a:r>
            <a:endParaRPr lang="en-US" sz="2000" dirty="0">
              <a:latin typeface="Baskerville Old Face" panose="02020602080505020303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 Pharmacist Change password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Baskerville Old Face" panose="02020602080505020303" pitchFamily="18" charset="0"/>
              </a:rPr>
              <a:t> Keeping medicine stock: Process of managing and monitoring the inventory of medicines in a healthcare facility or pharmacy.</a:t>
            </a:r>
            <a:endParaRPr lang="en-US" sz="1800" dirty="0">
              <a:latin typeface="Baskerville Old Face" panose="02020602080505020303" pitchFamily="18" charset="0"/>
            </a:endParaRP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IN" sz="1800" dirty="0">
              <a:latin typeface="Baskerville Old Face" panose="02020602080505020303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E93C0BE-EC28-CCF2-4933-5CBE23D3D8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4" y="1468469"/>
            <a:ext cx="3769659" cy="39210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4984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6021-3947-79A6-FF70-879927FE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564" y="298524"/>
            <a:ext cx="4114800" cy="1600200"/>
          </a:xfrm>
        </p:spPr>
        <p:txBody>
          <a:bodyPr/>
          <a:lstStyle/>
          <a:p>
            <a:r>
              <a:rPr lang="en-IN" b="1" dirty="0">
                <a:latin typeface="Baskerville Old Face" panose="02020602080505020303" pitchFamily="18" charset="0"/>
              </a:rPr>
              <a:t>functionalities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02D7-A11B-9D48-8A53-76BC7A1F6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1282" y="1934715"/>
            <a:ext cx="6728012" cy="405370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Doctors’ module</a:t>
            </a:r>
          </a:p>
          <a:p>
            <a:r>
              <a:rPr lang="en-US" sz="2000" dirty="0">
                <a:latin typeface="Baskerville Old Face" panose="02020602080505020303" pitchFamily="18" charset="0"/>
              </a:rPr>
              <a:t>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Baskerville Old Face" panose="02020602080505020303" pitchFamily="18" charset="0"/>
              </a:rPr>
              <a:t>Doctors’ Profile </a:t>
            </a:r>
            <a:r>
              <a:rPr lang="en-US" sz="2000" dirty="0" err="1">
                <a:latin typeface="Baskerville Old Face" panose="02020602080505020303" pitchFamily="18" charset="0"/>
              </a:rPr>
              <a:t>updation</a:t>
            </a:r>
            <a:endParaRPr lang="en-US" sz="2000" dirty="0">
              <a:latin typeface="Baskerville Old Face" panose="02020602080505020303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Baskerville Old Face" panose="02020602080505020303" pitchFamily="18" charset="0"/>
              </a:rPr>
              <a:t> Doctors’ Change password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Baskerville Old Face" panose="02020602080505020303" pitchFamily="18" charset="0"/>
              </a:rPr>
              <a:t> View  corresponding patients appointments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Baskerville Old Face" panose="02020602080505020303" pitchFamily="18" charset="0"/>
              </a:rPr>
              <a:t>Schedule dates available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Baskerville Old Face" panose="02020602080505020303" pitchFamily="18" charset="0"/>
              </a:rPr>
              <a:t>Schedule timeslots</a:t>
            </a:r>
          </a:p>
          <a:p>
            <a:endParaRPr lang="en-US" sz="1800" dirty="0">
              <a:latin typeface="Baskerville Old Face" panose="02020602080505020303" pitchFamily="18" charset="0"/>
            </a:endParaRPr>
          </a:p>
          <a:p>
            <a:endParaRPr lang="en-IN" sz="1800" dirty="0">
              <a:latin typeface="Baskerville Old Face" panose="02020602080505020303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6EF10EA-4075-3A3C-D317-A886D97A8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4518" y="1524000"/>
            <a:ext cx="3783106" cy="35814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490014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34EC-85B5-0885-C757-5C9E5FEB3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Baskerville Old Face" panose="02020602080505020303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A5975-8191-C026-5D6E-3F1427D69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1552" y="2194560"/>
            <a:ext cx="9614647" cy="402412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IN" sz="2800" dirty="0">
                <a:latin typeface="Aptos Display" panose="020B0004020202020204" pitchFamily="34" charset="0"/>
              </a:rPr>
              <a:t>Google authentication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latin typeface="Aptos Display" panose="020B0004020202020204" pitchFamily="34" charset="0"/>
              </a:rPr>
              <a:t>Forgot password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latin typeface="Aptos Display" panose="020B0004020202020204" pitchFamily="34" charset="0"/>
              </a:rPr>
              <a:t>Python with Django</a:t>
            </a:r>
          </a:p>
          <a:p>
            <a:pPr>
              <a:lnSpc>
                <a:spcPct val="200000"/>
              </a:lnSpc>
            </a:pPr>
            <a:r>
              <a:rPr lang="en-IN" sz="2800" dirty="0">
                <a:latin typeface="Aptos Display" panose="020B0004020202020204" pitchFamily="34" charset="0"/>
              </a:rPr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27271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F20D2B-42C6-4F96-8481-6FD11A96B3FA}">
  <we:reference id="wa200003964" version="1.0.0.0" store="en-US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</TotalTime>
  <Words>349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-apple-system</vt:lpstr>
      <vt:lpstr>Aptos Display</vt:lpstr>
      <vt:lpstr>Arial</vt:lpstr>
      <vt:lpstr>Arial Black</vt:lpstr>
      <vt:lpstr>Arial Rounded MT Bold</vt:lpstr>
      <vt:lpstr>Baskerville Old Face</vt:lpstr>
      <vt:lpstr>Berlin Sans FB Demi</vt:lpstr>
      <vt:lpstr>Cascadia Mono SemiBold</vt:lpstr>
      <vt:lpstr>Century Gothic</vt:lpstr>
      <vt:lpstr>Wingdings</vt:lpstr>
      <vt:lpstr>Vapor Trail</vt:lpstr>
      <vt:lpstr>EYECARE HOSPITAL</vt:lpstr>
      <vt:lpstr>INTRODUCTION</vt:lpstr>
      <vt:lpstr>  Patients Doctors Pharmacists Recepionists Admin</vt:lpstr>
      <vt:lpstr>functionalities</vt:lpstr>
      <vt:lpstr>functionalities</vt:lpstr>
      <vt:lpstr>functionalities</vt:lpstr>
      <vt:lpstr>functionalities</vt:lpstr>
      <vt:lpstr>functionalities</vt:lpstr>
      <vt:lpstr>Technologies used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EYECARE HOSPITAL</dc:title>
  <dc:creator>Liya Joseph</dc:creator>
  <cp:lastModifiedBy>Liya Joseph</cp:lastModifiedBy>
  <cp:revision>1</cp:revision>
  <dcterms:created xsi:type="dcterms:W3CDTF">2023-10-25T04:29:31Z</dcterms:created>
  <dcterms:modified xsi:type="dcterms:W3CDTF">2023-10-25T05:47:50Z</dcterms:modified>
</cp:coreProperties>
</file>