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57" r:id="rId6"/>
    <p:sldId id="265" r:id="rId7"/>
    <p:sldId id="267" r:id="rId8"/>
    <p:sldId id="266" r:id="rId9"/>
    <p:sldId id="269" r:id="rId10"/>
    <p:sldId id="270" r:id="rId11"/>
    <p:sldId id="271" r:id="rId12"/>
    <p:sldId id="273" r:id="rId13"/>
    <p:sldId id="272" r:id="rId14"/>
    <p:sldId id="274" r:id="rId15"/>
    <p:sldId id="277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Lab03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52"/>
    <p:restoredTop sz="94269"/>
  </p:normalViewPr>
  <p:slideViewPr>
    <p:cSldViewPr showGuides="1"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11188" y="2349500"/>
            <a:ext cx="8096250" cy="1470025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zh-CN" altLang="zh-CN" sz="3600" kern="1200" dirty="0">
                <a:latin typeface="+mj-lt"/>
                <a:ea typeface="+mj-ea"/>
                <a:cs typeface="+mj-cs"/>
              </a:rPr>
              <a:t>Automatic Policy Generation for Inter-Service Access Control of Microservices</a:t>
            </a:r>
            <a:endParaRPr lang="zh-CN" altLang="zh-CN" sz="3600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策略提取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187450" y="4514215"/>
            <a:ext cx="741426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对相关库进行建模以及对服务代码进行扫描以识别相关字段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中筛出的语句进行控制流图的反向追踪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对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程序切片：提取与网络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api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通信相关的属性和方法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" y="1074420"/>
            <a:ext cx="8792845" cy="295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50945" y="1894840"/>
            <a:ext cx="20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19125" y="3244850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4772025" y="2522855"/>
            <a:ext cx="24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权限图和策略树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110615" y="1235075"/>
            <a:ext cx="741426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在微服务应用程序生成过程中 各个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会产生不同版本，导致具有不同的依赖关系，不同版本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MS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承担相似职责的问题，产生的请求也基本相同。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现有解决方案：为每个版本 配策略，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1.增加 策略搜索和匹配的时间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2.造成策略冗余，降低了微服务性能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目标：消除策略冗余---------&gt;权限图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3953510"/>
            <a:ext cx="7898765" cy="223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073150" y="1299210"/>
            <a:ext cx="741426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多种语言编程的问题：将语言大类分为两类 静态语言（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Go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），动态语言（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P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ython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将安全机制结合服务生命周期自动化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结合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DAG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做服务生成过程中顺序问题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4.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结合动态分析工具提高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30" y="2404110"/>
            <a:ext cx="4853940" cy="204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文本框 5"/>
          <p:cNvSpPr txBox="1"/>
          <p:nvPr/>
        </p:nvSpPr>
        <p:spPr>
          <a:xfrm>
            <a:off x="2990850" y="168275"/>
            <a:ext cx="59055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微服务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0" hangingPunc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2263140"/>
            <a:ext cx="5394960" cy="2331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文本框 5"/>
          <p:cNvSpPr txBox="1"/>
          <p:nvPr/>
        </p:nvSpPr>
        <p:spPr>
          <a:xfrm>
            <a:off x="2990850" y="168275"/>
            <a:ext cx="59055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微服务特点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0" hangingPunc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文本框 1"/>
          <p:cNvSpPr txBox="1"/>
          <p:nvPr/>
        </p:nvSpPr>
        <p:spPr>
          <a:xfrm>
            <a:off x="1128395" y="4373880"/>
            <a:ext cx="736727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服务通信：本地调用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微服务间通信：通过网络以及代理的转发，容易产生攻击漏洞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例如：通过向微服发送恶意请求来使整个应用程序受损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70" y="1308735"/>
            <a:ext cx="5814060" cy="2278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现有研究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0" hangingPunc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文本框 1"/>
          <p:cNvSpPr txBox="1"/>
          <p:nvPr/>
        </p:nvSpPr>
        <p:spPr>
          <a:xfrm>
            <a:off x="1211580" y="1162368"/>
            <a:ext cx="691832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现有实现的工具以及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最广泛的微服务基础设施了kubernetes和Istio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中对访问控制机制，需要管理员手动配置，耗时且不灵活不适合大型微服务应用场景。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自动生成：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基于文档的方法，使用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NLP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，从应用程序中退单安全策略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                           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----------------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不准确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基于历史的方法，从应用程序历史操作来推断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依赖于训练的数据质量，认为只要有足够数据可得安全策略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-                                                              --------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数据存储问题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基于模型，建模软件行为，生成相应安全策略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              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----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可扩展性差，不能适应快速更新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微服务特点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0" hangingPunct="0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文本框 1"/>
          <p:cNvSpPr txBox="1"/>
          <p:nvPr/>
        </p:nvSpPr>
        <p:spPr>
          <a:xfrm>
            <a:off x="1484630" y="2041208"/>
            <a:ext cx="691832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服务小，内部复杂度低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在同类型应用程序中，服务间调用机制一致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涉及的库和协议数量有限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由此，可以利用静态机制进行服务间逻辑提取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贡献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116965" y="1440180"/>
            <a:ext cx="77793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1.提出了AUTOARMOR，第一个用于微服务的服务间访问控制的自动策略生成工具，它提高了当前服务级授权的可用性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2.一种基于静态分析的请求提取机制，它使用程序切片和语义分析来提取具有详细的服务间调用逻辑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一个基于图的策略管理机制，它将调用逻辑转换为细粒度的访问控制策略，并随着应用程序的发展继续更新它们。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工作流程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108075" y="1436370"/>
            <a:ext cx="737933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请求提取阶段：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基于静态分析的请求提取来获得微服务发起的请求：先标识启动网络API调用的语句，然后将它们作为起点，在控制流图上执行向后污染传播，以获得与每个调用相关联的程序切片，通过语义分析从切片中提取相关属性，如URL和方法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策略管理阶段。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一个基于图的策略管理，根据第一阶段提取的服务间调用逻辑来生成策略。通过权限图，它就实现了按需和增量的策略更新，并通过聚合不同服务版本的相同权限来最小化冗余策略。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65" y="2674620"/>
            <a:ext cx="5722620" cy="1318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工作流程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" y="1875790"/>
            <a:ext cx="8995410" cy="222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全屏显示(4:3)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2_默认设计模板</vt:lpstr>
      <vt:lpstr>1_默认设计模板</vt:lpstr>
      <vt:lpstr>Multimedia Things: A Cross-blockchain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lyj</cp:lastModifiedBy>
  <cp:revision>221</cp:revision>
  <dcterms:created xsi:type="dcterms:W3CDTF">2014-03-21T03:02:00Z</dcterms:created>
  <dcterms:modified xsi:type="dcterms:W3CDTF">2021-09-28T16:41:58Z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