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ree Serif" panose="02010600030101010101" charset="0"/>
      <p:regular r:id="rId13"/>
    </p:embeddedFont>
    <p:embeddedFont>
      <p:font typeface="Lato" panose="02010600030101010101" charset="0"/>
      <p:regular r:id="rId14"/>
      <p:bold r:id="rId15"/>
      <p:italic r:id="rId16"/>
      <p:boldItalic r:id="rId17"/>
    </p:embeddedFont>
    <p:embeddedFont>
      <p:font typeface="Playfair Display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f9605d7e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f9605d7e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f9605d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8f9605d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f9605d7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f9605d7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f9605d7e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f9605d7e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0c9d0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0c9d0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f9605d7e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f9605d7e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0c9d02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0c9d02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f9605d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f9605d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f9605d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f9605d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003200" y="4296650"/>
            <a:ext cx="7385100" cy="57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18: Ben Cheng, Linna Jia, Mengchu Wang, Yan Li, Iris Zhou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174" y="-80625"/>
            <a:ext cx="3338600" cy="11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1047759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1856100"/>
            <a:ext cx="49625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 of Shiny Application</a:t>
            </a:r>
            <a:endParaRPr sz="135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181" y="4132575"/>
            <a:ext cx="2635819" cy="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99950" y="3040210"/>
            <a:ext cx="780900" cy="68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9950" y="1220250"/>
            <a:ext cx="780900" cy="68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181" y="4132575"/>
            <a:ext cx="2635819" cy="8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9950" y="2130230"/>
            <a:ext cx="780900" cy="68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48690" y="912075"/>
            <a:ext cx="72774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n" sz="3000" dirty="0"/>
              <a:t> Overview of the Application</a:t>
            </a:r>
            <a:endParaRPr sz="3000" dirty="0"/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n" sz="3000" dirty="0"/>
              <a:t> Database Design &amp; E-R Diagram</a:t>
            </a:r>
            <a:endParaRPr sz="3000" dirty="0"/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rabicPeriod"/>
            </a:pPr>
            <a:r>
              <a:rPr lang="en" sz="3000" dirty="0"/>
              <a:t> Shiny App Demonstration </a:t>
            </a:r>
            <a:endParaRPr sz="3000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806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</a:t>
            </a:r>
            <a:endParaRPr sz="135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698" y="1771062"/>
            <a:ext cx="3426200" cy="11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94250" y="1945650"/>
            <a:ext cx="2778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What is</a:t>
            </a:r>
            <a:r>
              <a:rPr lang="en" sz="4800"/>
              <a:t> </a:t>
            </a:r>
            <a:endParaRPr sz="4800"/>
          </a:p>
        </p:txBody>
      </p:sp>
      <p:sp>
        <p:nvSpPr>
          <p:cNvPr id="82" name="Google Shape;82;p16"/>
          <p:cNvSpPr txBox="1"/>
          <p:nvPr/>
        </p:nvSpPr>
        <p:spPr>
          <a:xfrm>
            <a:off x="6755900" y="1771052"/>
            <a:ext cx="15318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?</a:t>
            </a:r>
            <a:endParaRPr sz="65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75" y="4337325"/>
            <a:ext cx="2662225" cy="8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82350" y="555300"/>
            <a:ext cx="9061500" cy="3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WHAT:</a:t>
            </a:r>
            <a:r>
              <a:rPr lang="en" sz="2000" b="1">
                <a:solidFill>
                  <a:srgbClr val="FF0000"/>
                </a:solidFill>
              </a:rPr>
              <a:t> Like-minded </a:t>
            </a:r>
            <a:r>
              <a:rPr lang="en" sz="2000"/>
              <a:t>is an app that will help users to find and join groups related to their personal interests and connect people outside of their social circle.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WHO:</a:t>
            </a:r>
            <a:r>
              <a:rPr lang="en" sz="2000"/>
              <a:t> Anyone who is looking for like-minded people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WHERE:</a:t>
            </a:r>
            <a:r>
              <a:rPr lang="en" sz="2000"/>
              <a:t> Major US Cities (CA,IL,NY)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HOW: </a:t>
            </a:r>
            <a:endParaRPr sz="2000" b="1"/>
          </a:p>
          <a:p>
            <a:pPr marL="457200" lvl="0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User can search for categories or groups based on location and the topics 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Once user create an account, they can use the website to join "like-minded" (groups) that interest them.  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Users are also able to create new group if there are no matches with their interests.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82350" y="0"/>
            <a:ext cx="42030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Application Overview</a:t>
            </a:r>
            <a:endParaRPr sz="310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6661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 as a search engine for the end-users to access information about categories, groups and events in the database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Provide a platform for users to store member information, and manage their interested groups after sign up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Visualize the events information to better explore the opportunities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Give insights through graphing the relationships among entities in interactive analytics dashboard</a:t>
            </a:r>
            <a:endParaRPr sz="22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31050" y="400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Goal</a:t>
            </a:r>
            <a:endParaRPr sz="135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181" y="4132575"/>
            <a:ext cx="2635819" cy="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975" y="152400"/>
            <a:ext cx="519681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E-R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1294900"/>
            <a:ext cx="877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Categories</a:t>
            </a:r>
            <a:r>
              <a:rPr lang="en" sz="2000"/>
              <a:t>: category id(PK),  category name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Groups </a:t>
            </a:r>
            <a:r>
              <a:rPr lang="en" sz="2000"/>
              <a:t>: group id(PK), group name, group description, rating, city, state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Events</a:t>
            </a:r>
            <a:r>
              <a:rPr lang="en" sz="2000"/>
              <a:t>: event id(PK), event name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Members</a:t>
            </a:r>
            <a:r>
              <a:rPr lang="en" sz="2000"/>
              <a:t>: member id(PK), member name, email, password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Cities</a:t>
            </a:r>
            <a:r>
              <a:rPr lang="en" sz="2000"/>
              <a:t>: city id(PK), city, longitude, latitude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Venues</a:t>
            </a:r>
            <a:r>
              <a:rPr lang="en" sz="2000"/>
              <a:t>: venue id(PK), longitude, latitude</a:t>
            </a:r>
            <a:endParaRPr sz="20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Database Design - Entities</a:t>
            </a:r>
            <a:endParaRPr sz="135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181" y="4132575"/>
            <a:ext cx="2635819" cy="8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Transformation ER Diagram to Tables</a:t>
            </a:r>
            <a:endParaRPr sz="1350" b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0" y="62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One-to-many relationship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category has many groups. A group must belong to only one category.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group has many events. An event must belong to only one group.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city has many groups. A group must belong to only one city.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city has many members. A member must belong to only one city.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venue has many events. An event must belong to one venue.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Many-to-many relationship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can have many members. Members can join many groups.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associative entity member_group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Normalization of Tables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327250"/>
            <a:ext cx="818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Normalized the tables to the third normal forms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duplicate data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 column data depend on full primary key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column is depend on other columns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Bree Serif</vt:lpstr>
      <vt:lpstr>Arial</vt:lpstr>
      <vt:lpstr>Playfair Display</vt:lpstr>
      <vt:lpstr>Coral</vt:lpstr>
      <vt:lpstr>PowerPoint Presentation</vt:lpstr>
      <vt:lpstr>Agenda </vt:lpstr>
      <vt:lpstr>What is </vt:lpstr>
      <vt:lpstr>Application Overview </vt:lpstr>
      <vt:lpstr>Our Goal </vt:lpstr>
      <vt:lpstr>E-R Diagram</vt:lpstr>
      <vt:lpstr>Database Design - Entities </vt:lpstr>
      <vt:lpstr>Transformation ER Diagram to Tables </vt:lpstr>
      <vt:lpstr>Normalization of Tables</vt:lpstr>
      <vt:lpstr>Demo of Shiny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Zhiwei Cheng</dc:creator>
  <cp:lastModifiedBy>Cheng, Zhiwei</cp:lastModifiedBy>
  <cp:revision>1</cp:revision>
  <dcterms:modified xsi:type="dcterms:W3CDTF">2019-11-27T06:30:39Z</dcterms:modified>
</cp:coreProperties>
</file>