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8"/>
  </p:notesMasterIdLst>
  <p:sldIdLst>
    <p:sldId id="260" r:id="rId3"/>
    <p:sldId id="261" r:id="rId4"/>
    <p:sldId id="262" r:id="rId5"/>
    <p:sldId id="268" r:id="rId6"/>
    <p:sldId id="303" r:id="rId7"/>
    <p:sldId id="276" r:id="rId8"/>
    <p:sldId id="299" r:id="rId9"/>
    <p:sldId id="263" r:id="rId10"/>
    <p:sldId id="287" r:id="rId11"/>
    <p:sldId id="289" r:id="rId12"/>
    <p:sldId id="264" r:id="rId13"/>
    <p:sldId id="292" r:id="rId14"/>
    <p:sldId id="265" r:id="rId15"/>
    <p:sldId id="293" r:id="rId16"/>
    <p:sldId id="294" r:id="rId17"/>
    <p:sldId id="305" r:id="rId18"/>
    <p:sldId id="266" r:id="rId19"/>
    <p:sldId id="295" r:id="rId20"/>
    <p:sldId id="300" r:id="rId21"/>
    <p:sldId id="296" r:id="rId22"/>
    <p:sldId id="267" r:id="rId23"/>
    <p:sldId id="297" r:id="rId24"/>
    <p:sldId id="301" r:id="rId25"/>
    <p:sldId id="286" r:id="rId26"/>
    <p:sldId id="30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96" userDrawn="1">
          <p15:clr>
            <a:srgbClr val="A4A3A4"/>
          </p15:clr>
        </p15:guide>
        <p15:guide id="2" pos="778" userDrawn="1">
          <p15:clr>
            <a:srgbClr val="A4A3A4"/>
          </p15:clr>
        </p15:guide>
        <p15:guide id="3" pos="2026" userDrawn="1">
          <p15:clr>
            <a:srgbClr val="A4A3A4"/>
          </p15:clr>
        </p15:guide>
        <p15:guide id="4" pos="2411" userDrawn="1">
          <p15:clr>
            <a:srgbClr val="A4A3A4"/>
          </p15:clr>
        </p15:guide>
        <p15:guide id="5" pos="3637" userDrawn="1">
          <p15:clr>
            <a:srgbClr val="A4A3A4"/>
          </p15:clr>
        </p15:guide>
        <p15:guide id="6" pos="4032" userDrawn="1">
          <p15:clr>
            <a:srgbClr val="A4A3A4"/>
          </p15:clr>
        </p15:guide>
        <p15:guide id="7" pos="5266" userDrawn="1">
          <p15:clr>
            <a:srgbClr val="A4A3A4"/>
          </p15:clr>
        </p15:guide>
        <p15:guide id="8" pos="5669" userDrawn="1">
          <p15:clr>
            <a:srgbClr val="A4A3A4"/>
          </p15:clr>
        </p15:guide>
        <p15:guide id="9" pos="6896" userDrawn="1">
          <p15:clr>
            <a:srgbClr val="A4A3A4"/>
          </p15:clr>
        </p15:guide>
        <p15:guide id="10" orient="horz" pos="2364" userDrawn="1">
          <p15:clr>
            <a:srgbClr val="A4A3A4"/>
          </p15:clr>
        </p15:guide>
        <p15:guide id="11" orient="horz" pos="377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F3F3F"/>
    <a:srgbClr val="20BAA8"/>
    <a:srgbClr val="FFC000"/>
    <a:srgbClr val="54E2D1"/>
    <a:srgbClr val="01897F"/>
    <a:srgbClr val="01857C"/>
    <a:srgbClr val="02988D"/>
    <a:srgbClr val="016861"/>
    <a:srgbClr val="2FC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57" d="100"/>
          <a:sy n="57" d="100"/>
        </p:scale>
        <p:origin x="-108" y="-360"/>
      </p:cViewPr>
      <p:guideLst>
        <p:guide orient="horz" pos="3896"/>
        <p:guide orient="horz" pos="2364"/>
        <p:guide orient="horz" pos="3770"/>
        <p:guide pos="778"/>
        <p:guide pos="2026"/>
        <p:guide pos="2411"/>
        <p:guide pos="3637"/>
        <p:guide pos="4032"/>
        <p:guide pos="5266"/>
        <p:guide pos="5669"/>
        <p:guide pos="6896"/>
      </p:guideLst>
    </p:cSldViewPr>
  </p:slideViewPr>
  <p:notesTextViewPr>
    <p:cViewPr>
      <p:scale>
        <a:sx n="66" d="100"/>
        <a:sy n="66" d="100"/>
      </p:scale>
      <p:origin x="0" y="0"/>
    </p:cViewPr>
  </p:notesTextViewPr>
  <p:sorterViewPr>
    <p:cViewPr>
      <p:scale>
        <a:sx n="139" d="100"/>
        <a:sy n="139"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8FA9C-8F8E-4358-892B-1BA87C9356A8}" type="datetimeFigureOut">
              <a:rPr lang="zh-CN" altLang="en-US" smtClean="0"/>
              <a:t>2018/5/20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12061-1A27-4070-BFA0-F089B4FC0603}" type="slidenum">
              <a:rPr lang="zh-CN" altLang="en-US" smtClean="0"/>
              <a:t>‹#›</a:t>
            </a:fld>
            <a:endParaRPr lang="zh-CN" altLang="en-US"/>
          </a:p>
        </p:txBody>
      </p:sp>
    </p:spTree>
    <p:extLst>
      <p:ext uri="{BB962C8B-B14F-4D97-AF65-F5344CB8AC3E}">
        <p14:creationId xmlns:p14="http://schemas.microsoft.com/office/powerpoint/2010/main" val="10783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312061-1A27-4070-BFA0-F089B4FC0603}" type="slidenum">
              <a:rPr lang="zh-CN" altLang="en-US" smtClean="0"/>
              <a:t>7</a:t>
            </a:fld>
            <a:endParaRPr lang="zh-CN" altLang="en-US"/>
          </a:p>
        </p:txBody>
      </p:sp>
    </p:spTree>
    <p:extLst>
      <p:ext uri="{BB962C8B-B14F-4D97-AF65-F5344CB8AC3E}">
        <p14:creationId xmlns:p14="http://schemas.microsoft.com/office/powerpoint/2010/main" val="325716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312061-1A27-4070-BFA0-F089B4FC0603}" type="slidenum">
              <a:rPr lang="zh-CN" altLang="en-US" smtClean="0"/>
              <a:t>20</a:t>
            </a:fld>
            <a:endParaRPr lang="zh-CN" altLang="en-US"/>
          </a:p>
        </p:txBody>
      </p:sp>
    </p:spTree>
    <p:extLst>
      <p:ext uri="{BB962C8B-B14F-4D97-AF65-F5344CB8AC3E}">
        <p14:creationId xmlns:p14="http://schemas.microsoft.com/office/powerpoint/2010/main" val="349391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20BAA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8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pos="1776" userDrawn="1">
          <p15:clr>
            <a:srgbClr val="FBAE40"/>
          </p15:clr>
        </p15:guide>
        <p15:guide id="4" pos="59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个人技能</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 name="Freeform 117"/>
          <p:cNvSpPr>
            <a:spLocks noEditPoints="1"/>
          </p:cNvSpPr>
          <p:nvPr userDrawn="1"/>
        </p:nvSpPr>
        <p:spPr bwMode="auto">
          <a:xfrm>
            <a:off x="408545" y="214307"/>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椭圆 9"/>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7777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教育经历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1" name="Freeform 199"/>
          <p:cNvSpPr>
            <a:spLocks noEditPoints="1"/>
          </p:cNvSpPr>
          <p:nvPr userDrawn="1"/>
        </p:nvSpPr>
        <p:spPr bwMode="auto">
          <a:xfrm>
            <a:off x="396705" y="262478"/>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305738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工作经历</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Freeform 199"/>
          <p:cNvSpPr>
            <a:spLocks noEditPoints="1"/>
          </p:cNvSpPr>
          <p:nvPr userDrawn="1"/>
        </p:nvSpPr>
        <p:spPr bwMode="auto">
          <a:xfrm>
            <a:off x="447488" y="227288"/>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179457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图片与标题">
    <p:spTree>
      <p:nvGrpSpPr>
        <p:cNvPr id="1" name=""/>
        <p:cNvGrpSpPr/>
        <p:nvPr/>
      </p:nvGrpSpPr>
      <p:grpSpPr>
        <a:xfrm>
          <a:off x="0" y="0"/>
          <a:ext cx="0" cy="0"/>
          <a:chOff x="0" y="0"/>
          <a:chExt cx="0" cy="0"/>
        </a:xfrm>
      </p:grpSpPr>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个人荣誉</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Freeform 20"/>
          <p:cNvSpPr>
            <a:spLocks noEditPoints="1"/>
          </p:cNvSpPr>
          <p:nvPr userDrawn="1"/>
        </p:nvSpPr>
        <p:spPr bwMode="auto">
          <a:xfrm>
            <a:off x="398455" y="236987"/>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517953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图片与标题">
    <p:spTree>
      <p:nvGrpSpPr>
        <p:cNvPr id="1" name=""/>
        <p:cNvGrpSpPr/>
        <p:nvPr/>
      </p:nvGrpSpPr>
      <p:grpSpPr>
        <a:xfrm>
          <a:off x="0" y="0"/>
          <a:ext cx="0" cy="0"/>
          <a:chOff x="0" y="0"/>
          <a:chExt cx="0" cy="0"/>
        </a:xfrm>
      </p:grpSpPr>
      <p:sp>
        <p:nvSpPr>
          <p:cNvPr id="11" name="矩形 10"/>
          <p:cNvSpPr/>
          <p:nvPr userDrawn="1"/>
        </p:nvSpPr>
        <p:spPr>
          <a:xfrm>
            <a:off x="8325228" y="664143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兴趣爱好</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 name="Freeform 146"/>
          <p:cNvSpPr>
            <a:spLocks noEditPoints="1"/>
          </p:cNvSpPr>
          <p:nvPr userDrawn="1"/>
        </p:nvSpPr>
        <p:spPr bwMode="auto">
          <a:xfrm flipH="1">
            <a:off x="481807" y="188828"/>
            <a:ext cx="301625" cy="38100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127277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solidFill>
          <a:srgbClr val="20BAA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040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83"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竖排文字">
    <p:bg>
      <p:bgPr>
        <a:solidFill>
          <a:srgbClr val="20BAA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53358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83">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8183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6923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448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4729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1407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60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53158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8253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93279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40105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4305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018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3802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0572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9047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030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38755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7666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五边形 7"/>
          <p:cNvSpPr/>
          <p:nvPr userDrawn="1"/>
        </p:nvSpPr>
        <p:spPr>
          <a:xfrm>
            <a:off x="0" y="0"/>
            <a:ext cx="2983832" cy="748146"/>
          </a:xfrm>
          <a:prstGeom prst="homePlate">
            <a:avLst>
              <a:gd name="adj" fmla="val 3927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6641432"/>
            <a:ext cx="12192000" cy="21656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68"/>
          <p:cNvSpPr>
            <a:spLocks noEditPoints="1"/>
          </p:cNvSpPr>
          <p:nvPr userDrawn="1"/>
        </p:nvSpPr>
        <p:spPr bwMode="auto">
          <a:xfrm>
            <a:off x="466460" y="16338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文本框 16"/>
          <p:cNvSpPr txBox="1"/>
          <p:nvPr userDrawn="1"/>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基本情况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33599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5D6D6-BDD5-4AED-9526-B57D0A6A67E1}" type="datetimeFigureOut">
              <a:rPr lang="zh-CN" altLang="en-US" smtClean="0"/>
              <a:t>2018/5/20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33B8C-BC83-4552-BF4D-94C28606D5BB}" type="slidenum">
              <a:rPr lang="zh-CN" altLang="en-US" smtClean="0"/>
              <a:t>‹#›</a:t>
            </a:fld>
            <a:endParaRPr lang="zh-CN" altLang="en-US"/>
          </a:p>
        </p:txBody>
      </p:sp>
    </p:spTree>
    <p:extLst>
      <p:ext uri="{BB962C8B-B14F-4D97-AF65-F5344CB8AC3E}">
        <p14:creationId xmlns:p14="http://schemas.microsoft.com/office/powerpoint/2010/main" val="978804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6" r:id="rId4"/>
    <p:sldLayoutId id="2147483655" r:id="rId5"/>
    <p:sldLayoutId id="2147483654" r:id="rId6"/>
    <p:sldLayoutId id="2147483652" r:id="rId7"/>
    <p:sldLayoutId id="2147483653" r:id="rId8"/>
    <p:sldLayoutId id="2147483657" r:id="rId9"/>
    <p:sldLayoutId id="2147483660" r:id="rId10"/>
    <p:sldLayoutId id="2147483661" r:id="rId11"/>
    <p:sldLayoutId id="2147483662" r:id="rId12"/>
    <p:sldLayoutId id="2147483663" r:id="rId13"/>
    <p:sldLayoutId id="2147483664" r:id="rId14"/>
    <p:sldLayoutId id="2147483658" r:id="rId15"/>
    <p:sldLayoutId id="2147483665"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914177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4.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31094" y="619265"/>
            <a:ext cx="6529813" cy="4802335"/>
            <a:chOff x="2831094" y="619265"/>
            <a:chExt cx="6529813" cy="4802335"/>
          </a:xfrm>
          <a:effectLst>
            <a:outerShdw blurRad="50800" dist="38100" dir="5400000" algn="t" rotWithShape="0">
              <a:prstClr val="black">
                <a:alpha val="40000"/>
              </a:prstClr>
            </a:outerShdw>
          </a:effectLst>
        </p:grpSpPr>
        <p:sp>
          <p:nvSpPr>
            <p:cNvPr id="3" name="任意多边形 2"/>
            <p:cNvSpPr/>
            <p:nvPr/>
          </p:nvSpPr>
          <p:spPr>
            <a:xfrm flipV="1">
              <a:off x="2831094" y="2391613"/>
              <a:ext cx="6529813" cy="2386119"/>
            </a:xfrm>
            <a:custGeom>
              <a:avLst/>
              <a:gdLst>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07404 w 6767111"/>
                <a:gd name="connsiteY19" fmla="*/ 1493907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84894 w 6767111"/>
                <a:gd name="connsiteY19" fmla="*/ 1493907 h 2386119"/>
                <a:gd name="connsiteX20" fmla="*/ 5007404 w 6767111"/>
                <a:gd name="connsiteY20" fmla="*/ 1493907 h 2386119"/>
                <a:gd name="connsiteX21" fmla="*/ 5007404 w 6767111"/>
                <a:gd name="connsiteY21" fmla="*/ 726090 h 2386119"/>
                <a:gd name="connsiteX22" fmla="*/ 5004718 w 6767111"/>
                <a:gd name="connsiteY22" fmla="*/ 726090 h 2386119"/>
                <a:gd name="connsiteX23" fmla="*/ 5004718 w 6767111"/>
                <a:gd name="connsiteY23" fmla="*/ 276630 h 2386119"/>
                <a:gd name="connsiteX24" fmla="*/ 4728088 w 6767111"/>
                <a:gd name="connsiteY24" fmla="*/ 0 h 2386119"/>
                <a:gd name="connsiteX25" fmla="*/ 4351875 w 6767111"/>
                <a:gd name="connsiteY25" fmla="*/ 0 h 2386119"/>
                <a:gd name="connsiteX26" fmla="*/ 4075245 w 6767111"/>
                <a:gd name="connsiteY26" fmla="*/ 276630 h 2386119"/>
                <a:gd name="connsiteX27" fmla="*/ 4075245 w 6767111"/>
                <a:gd name="connsiteY27" fmla="*/ 921534 h 2386119"/>
                <a:gd name="connsiteX28" fmla="*/ 4076247 w 6767111"/>
                <a:gd name="connsiteY28" fmla="*/ 921534 h 2386119"/>
                <a:gd name="connsiteX29" fmla="*/ 4076247 w 6767111"/>
                <a:gd name="connsiteY29" fmla="*/ 1434793 h 2386119"/>
                <a:gd name="connsiteX30" fmla="*/ 4011222 w 6767111"/>
                <a:gd name="connsiteY30" fmla="*/ 1501426 h 2386119"/>
                <a:gd name="connsiteX31" fmla="*/ 2435508 w 6767111"/>
                <a:gd name="connsiteY31" fmla="*/ 1498430 h 2386119"/>
                <a:gd name="connsiteX32" fmla="*/ 1879867 w 6767111"/>
                <a:gd name="connsiteY32" fmla="*/ 2143995 h 2386119"/>
                <a:gd name="connsiteX33" fmla="*/ 1815141 w 6767111"/>
                <a:gd name="connsiteY33" fmla="*/ 2153422 h 2386119"/>
                <a:gd name="connsiteX34" fmla="*/ 1718972 w 6767111"/>
                <a:gd name="connsiteY34" fmla="*/ 2157260 h 2386119"/>
                <a:gd name="connsiteX35" fmla="*/ 1718972 w 6767111"/>
                <a:gd name="connsiteY35" fmla="*/ 2154904 h 2386119"/>
                <a:gd name="connsiteX36" fmla="*/ 1672376 w 6767111"/>
                <a:gd name="connsiteY36" fmla="*/ 2156596 h 2386119"/>
                <a:gd name="connsiteX37" fmla="*/ 1533112 w 6767111"/>
                <a:gd name="connsiteY37" fmla="*/ 2158835 h 2386119"/>
                <a:gd name="connsiteX38" fmla="*/ 1393848 w 6767111"/>
                <a:gd name="connsiteY38" fmla="*/ 2156596 h 2386119"/>
                <a:gd name="connsiteX39" fmla="*/ 1347252 w 6767111"/>
                <a:gd name="connsiteY39" fmla="*/ 2154904 h 2386119"/>
                <a:gd name="connsiteX40" fmla="*/ 1347252 w 6767111"/>
                <a:gd name="connsiteY40" fmla="*/ 2157260 h 2386119"/>
                <a:gd name="connsiteX41" fmla="*/ 1251082 w 6767111"/>
                <a:gd name="connsiteY41" fmla="*/ 2153422 h 2386119"/>
                <a:gd name="connsiteX42" fmla="*/ 1186357 w 6767111"/>
                <a:gd name="connsiteY42" fmla="*/ 2143995 h 2386119"/>
                <a:gd name="connsiteX43" fmla="*/ 630716 w 6767111"/>
                <a:gd name="connsiteY43" fmla="*/ 1498430 h 2386119"/>
                <a:gd name="connsiteX44" fmla="*/ 0 w 6767111"/>
                <a:gd name="connsiteY44" fmla="*/ 1498430 h 2386119"/>
                <a:gd name="connsiteX45" fmla="*/ 0 w 6767111"/>
                <a:gd name="connsiteY45" fmla="*/ 1740801 h 2386119"/>
                <a:gd name="connsiteX46" fmla="*/ 550843 w 6767111"/>
                <a:gd name="connsiteY46" fmla="*/ 1735294 h 2386119"/>
                <a:gd name="connsiteX47" fmla="*/ 921397 w 6767111"/>
                <a:gd name="connsiteY47" fmla="*/ 2248693 h 2386119"/>
                <a:gd name="connsiteX48" fmla="*/ 1109616 w 6767111"/>
                <a:gd name="connsiteY48" fmla="*/ 2384132 h 2386119"/>
                <a:gd name="connsiteX49" fmla="*/ 1347252 w 6767111"/>
                <a:gd name="connsiteY49" fmla="*/ 2384907 h 2386119"/>
                <a:gd name="connsiteX50" fmla="*/ 1347252 w 6767111"/>
                <a:gd name="connsiteY50"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84894 w 6767111"/>
                <a:gd name="connsiteY19" fmla="*/ 1493907 h 2386119"/>
                <a:gd name="connsiteX20" fmla="*/ 4993443 w 6767111"/>
                <a:gd name="connsiteY20" fmla="*/ 1431086 h 2386119"/>
                <a:gd name="connsiteX21" fmla="*/ 5007404 w 6767111"/>
                <a:gd name="connsiteY21" fmla="*/ 726090 h 2386119"/>
                <a:gd name="connsiteX22" fmla="*/ 5004718 w 6767111"/>
                <a:gd name="connsiteY22" fmla="*/ 726090 h 2386119"/>
                <a:gd name="connsiteX23" fmla="*/ 5004718 w 6767111"/>
                <a:gd name="connsiteY23" fmla="*/ 276630 h 2386119"/>
                <a:gd name="connsiteX24" fmla="*/ 4728088 w 6767111"/>
                <a:gd name="connsiteY24" fmla="*/ 0 h 2386119"/>
                <a:gd name="connsiteX25" fmla="*/ 4351875 w 6767111"/>
                <a:gd name="connsiteY25" fmla="*/ 0 h 2386119"/>
                <a:gd name="connsiteX26" fmla="*/ 4075245 w 6767111"/>
                <a:gd name="connsiteY26" fmla="*/ 276630 h 2386119"/>
                <a:gd name="connsiteX27" fmla="*/ 4075245 w 6767111"/>
                <a:gd name="connsiteY27" fmla="*/ 921534 h 2386119"/>
                <a:gd name="connsiteX28" fmla="*/ 4076247 w 6767111"/>
                <a:gd name="connsiteY28" fmla="*/ 921534 h 2386119"/>
                <a:gd name="connsiteX29" fmla="*/ 4076247 w 6767111"/>
                <a:gd name="connsiteY29" fmla="*/ 1434793 h 2386119"/>
                <a:gd name="connsiteX30" fmla="*/ 4011222 w 6767111"/>
                <a:gd name="connsiteY30" fmla="*/ 1501426 h 2386119"/>
                <a:gd name="connsiteX31" fmla="*/ 2435508 w 6767111"/>
                <a:gd name="connsiteY31" fmla="*/ 1498430 h 2386119"/>
                <a:gd name="connsiteX32" fmla="*/ 1879867 w 6767111"/>
                <a:gd name="connsiteY32" fmla="*/ 2143995 h 2386119"/>
                <a:gd name="connsiteX33" fmla="*/ 1815141 w 6767111"/>
                <a:gd name="connsiteY33" fmla="*/ 2153422 h 2386119"/>
                <a:gd name="connsiteX34" fmla="*/ 1718972 w 6767111"/>
                <a:gd name="connsiteY34" fmla="*/ 2157260 h 2386119"/>
                <a:gd name="connsiteX35" fmla="*/ 1718972 w 6767111"/>
                <a:gd name="connsiteY35" fmla="*/ 2154904 h 2386119"/>
                <a:gd name="connsiteX36" fmla="*/ 1672376 w 6767111"/>
                <a:gd name="connsiteY36" fmla="*/ 2156596 h 2386119"/>
                <a:gd name="connsiteX37" fmla="*/ 1533112 w 6767111"/>
                <a:gd name="connsiteY37" fmla="*/ 2158835 h 2386119"/>
                <a:gd name="connsiteX38" fmla="*/ 1393848 w 6767111"/>
                <a:gd name="connsiteY38" fmla="*/ 2156596 h 2386119"/>
                <a:gd name="connsiteX39" fmla="*/ 1347252 w 6767111"/>
                <a:gd name="connsiteY39" fmla="*/ 2154904 h 2386119"/>
                <a:gd name="connsiteX40" fmla="*/ 1347252 w 6767111"/>
                <a:gd name="connsiteY40" fmla="*/ 2157260 h 2386119"/>
                <a:gd name="connsiteX41" fmla="*/ 1251082 w 6767111"/>
                <a:gd name="connsiteY41" fmla="*/ 2153422 h 2386119"/>
                <a:gd name="connsiteX42" fmla="*/ 1186357 w 6767111"/>
                <a:gd name="connsiteY42" fmla="*/ 2143995 h 2386119"/>
                <a:gd name="connsiteX43" fmla="*/ 630716 w 6767111"/>
                <a:gd name="connsiteY43" fmla="*/ 1498430 h 2386119"/>
                <a:gd name="connsiteX44" fmla="*/ 0 w 6767111"/>
                <a:gd name="connsiteY44" fmla="*/ 1498430 h 2386119"/>
                <a:gd name="connsiteX45" fmla="*/ 0 w 6767111"/>
                <a:gd name="connsiteY45" fmla="*/ 1740801 h 2386119"/>
                <a:gd name="connsiteX46" fmla="*/ 550843 w 6767111"/>
                <a:gd name="connsiteY46" fmla="*/ 1735294 h 2386119"/>
                <a:gd name="connsiteX47" fmla="*/ 921397 w 6767111"/>
                <a:gd name="connsiteY47" fmla="*/ 2248693 h 2386119"/>
                <a:gd name="connsiteX48" fmla="*/ 1109616 w 6767111"/>
                <a:gd name="connsiteY48" fmla="*/ 2384132 h 2386119"/>
                <a:gd name="connsiteX49" fmla="*/ 1347252 w 6767111"/>
                <a:gd name="connsiteY49" fmla="*/ 2384907 h 2386119"/>
                <a:gd name="connsiteX50" fmla="*/ 1347252 w 6767111"/>
                <a:gd name="connsiteY50"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84894 w 6767111"/>
                <a:gd name="connsiteY19" fmla="*/ 1493907 h 2386119"/>
                <a:gd name="connsiteX20" fmla="*/ 5000242 w 6767111"/>
                <a:gd name="connsiteY20" fmla="*/ 1420888 h 2386119"/>
                <a:gd name="connsiteX21" fmla="*/ 5007404 w 6767111"/>
                <a:gd name="connsiteY21" fmla="*/ 726090 h 2386119"/>
                <a:gd name="connsiteX22" fmla="*/ 5004718 w 6767111"/>
                <a:gd name="connsiteY22" fmla="*/ 726090 h 2386119"/>
                <a:gd name="connsiteX23" fmla="*/ 5004718 w 6767111"/>
                <a:gd name="connsiteY23" fmla="*/ 276630 h 2386119"/>
                <a:gd name="connsiteX24" fmla="*/ 4728088 w 6767111"/>
                <a:gd name="connsiteY24" fmla="*/ 0 h 2386119"/>
                <a:gd name="connsiteX25" fmla="*/ 4351875 w 6767111"/>
                <a:gd name="connsiteY25" fmla="*/ 0 h 2386119"/>
                <a:gd name="connsiteX26" fmla="*/ 4075245 w 6767111"/>
                <a:gd name="connsiteY26" fmla="*/ 276630 h 2386119"/>
                <a:gd name="connsiteX27" fmla="*/ 4075245 w 6767111"/>
                <a:gd name="connsiteY27" fmla="*/ 921534 h 2386119"/>
                <a:gd name="connsiteX28" fmla="*/ 4076247 w 6767111"/>
                <a:gd name="connsiteY28" fmla="*/ 921534 h 2386119"/>
                <a:gd name="connsiteX29" fmla="*/ 4076247 w 6767111"/>
                <a:gd name="connsiteY29" fmla="*/ 1434793 h 2386119"/>
                <a:gd name="connsiteX30" fmla="*/ 4011222 w 6767111"/>
                <a:gd name="connsiteY30" fmla="*/ 1501426 h 2386119"/>
                <a:gd name="connsiteX31" fmla="*/ 2435508 w 6767111"/>
                <a:gd name="connsiteY31" fmla="*/ 1498430 h 2386119"/>
                <a:gd name="connsiteX32" fmla="*/ 1879867 w 6767111"/>
                <a:gd name="connsiteY32" fmla="*/ 2143995 h 2386119"/>
                <a:gd name="connsiteX33" fmla="*/ 1815141 w 6767111"/>
                <a:gd name="connsiteY33" fmla="*/ 2153422 h 2386119"/>
                <a:gd name="connsiteX34" fmla="*/ 1718972 w 6767111"/>
                <a:gd name="connsiteY34" fmla="*/ 2157260 h 2386119"/>
                <a:gd name="connsiteX35" fmla="*/ 1718972 w 6767111"/>
                <a:gd name="connsiteY35" fmla="*/ 2154904 h 2386119"/>
                <a:gd name="connsiteX36" fmla="*/ 1672376 w 6767111"/>
                <a:gd name="connsiteY36" fmla="*/ 2156596 h 2386119"/>
                <a:gd name="connsiteX37" fmla="*/ 1533112 w 6767111"/>
                <a:gd name="connsiteY37" fmla="*/ 2158835 h 2386119"/>
                <a:gd name="connsiteX38" fmla="*/ 1393848 w 6767111"/>
                <a:gd name="connsiteY38" fmla="*/ 2156596 h 2386119"/>
                <a:gd name="connsiteX39" fmla="*/ 1347252 w 6767111"/>
                <a:gd name="connsiteY39" fmla="*/ 2154904 h 2386119"/>
                <a:gd name="connsiteX40" fmla="*/ 1347252 w 6767111"/>
                <a:gd name="connsiteY40" fmla="*/ 2157260 h 2386119"/>
                <a:gd name="connsiteX41" fmla="*/ 1251082 w 6767111"/>
                <a:gd name="connsiteY41" fmla="*/ 2153422 h 2386119"/>
                <a:gd name="connsiteX42" fmla="*/ 1186357 w 6767111"/>
                <a:gd name="connsiteY42" fmla="*/ 2143995 h 2386119"/>
                <a:gd name="connsiteX43" fmla="*/ 630716 w 6767111"/>
                <a:gd name="connsiteY43" fmla="*/ 1498430 h 2386119"/>
                <a:gd name="connsiteX44" fmla="*/ 0 w 6767111"/>
                <a:gd name="connsiteY44" fmla="*/ 1498430 h 2386119"/>
                <a:gd name="connsiteX45" fmla="*/ 0 w 6767111"/>
                <a:gd name="connsiteY45" fmla="*/ 1740801 h 2386119"/>
                <a:gd name="connsiteX46" fmla="*/ 550843 w 6767111"/>
                <a:gd name="connsiteY46" fmla="*/ 1735294 h 2386119"/>
                <a:gd name="connsiteX47" fmla="*/ 921397 w 6767111"/>
                <a:gd name="connsiteY47" fmla="*/ 2248693 h 2386119"/>
                <a:gd name="connsiteX48" fmla="*/ 1109616 w 6767111"/>
                <a:gd name="connsiteY48" fmla="*/ 2384132 h 2386119"/>
                <a:gd name="connsiteX49" fmla="*/ 1347252 w 6767111"/>
                <a:gd name="connsiteY49" fmla="*/ 2384907 h 2386119"/>
                <a:gd name="connsiteX50" fmla="*/ 1347252 w 6767111"/>
                <a:gd name="connsiteY50"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84894 w 6767111"/>
                <a:gd name="connsiteY19" fmla="*/ 1493907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33905 w 6767111"/>
                <a:gd name="connsiteY19" fmla="*/ 1459915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33905 w 6767111"/>
                <a:gd name="connsiteY19" fmla="*/ 1459915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33905 w 6767111"/>
                <a:gd name="connsiteY19" fmla="*/ 1459915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33905 w 6767111"/>
                <a:gd name="connsiteY19" fmla="*/ 1459915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4945291 w 6767111"/>
                <a:gd name="connsiteY16" fmla="*/ 1752172 h 2386119"/>
                <a:gd name="connsiteX17" fmla="*/ 6767111 w 6767111"/>
                <a:gd name="connsiteY17" fmla="*/ 1752172 h 2386119"/>
                <a:gd name="connsiteX18" fmla="*/ 6767111 w 6767111"/>
                <a:gd name="connsiteY18" fmla="*/ 1493907 h 2386119"/>
                <a:gd name="connsiteX19" fmla="*/ 5033905 w 6767111"/>
                <a:gd name="connsiteY19" fmla="*/ 1459915 h 2386119"/>
                <a:gd name="connsiteX20" fmla="*/ 5007404 w 6767111"/>
                <a:gd name="connsiteY20" fmla="*/ 726090 h 2386119"/>
                <a:gd name="connsiteX21" fmla="*/ 5004718 w 6767111"/>
                <a:gd name="connsiteY21" fmla="*/ 726090 h 2386119"/>
                <a:gd name="connsiteX22" fmla="*/ 5004718 w 6767111"/>
                <a:gd name="connsiteY22" fmla="*/ 276630 h 2386119"/>
                <a:gd name="connsiteX23" fmla="*/ 4728088 w 6767111"/>
                <a:gd name="connsiteY23" fmla="*/ 0 h 2386119"/>
                <a:gd name="connsiteX24" fmla="*/ 4351875 w 6767111"/>
                <a:gd name="connsiteY24" fmla="*/ 0 h 2386119"/>
                <a:gd name="connsiteX25" fmla="*/ 4075245 w 6767111"/>
                <a:gd name="connsiteY25" fmla="*/ 276630 h 2386119"/>
                <a:gd name="connsiteX26" fmla="*/ 4075245 w 6767111"/>
                <a:gd name="connsiteY26" fmla="*/ 921534 h 2386119"/>
                <a:gd name="connsiteX27" fmla="*/ 4076247 w 6767111"/>
                <a:gd name="connsiteY27" fmla="*/ 921534 h 2386119"/>
                <a:gd name="connsiteX28" fmla="*/ 4076247 w 6767111"/>
                <a:gd name="connsiteY28" fmla="*/ 1434793 h 2386119"/>
                <a:gd name="connsiteX29" fmla="*/ 4011222 w 6767111"/>
                <a:gd name="connsiteY29" fmla="*/ 1501426 h 2386119"/>
                <a:gd name="connsiteX30" fmla="*/ 2435508 w 6767111"/>
                <a:gd name="connsiteY30" fmla="*/ 1498430 h 2386119"/>
                <a:gd name="connsiteX31" fmla="*/ 1879867 w 6767111"/>
                <a:gd name="connsiteY31" fmla="*/ 2143995 h 2386119"/>
                <a:gd name="connsiteX32" fmla="*/ 1815141 w 6767111"/>
                <a:gd name="connsiteY32" fmla="*/ 2153422 h 2386119"/>
                <a:gd name="connsiteX33" fmla="*/ 1718972 w 6767111"/>
                <a:gd name="connsiteY33" fmla="*/ 2157260 h 2386119"/>
                <a:gd name="connsiteX34" fmla="*/ 1718972 w 6767111"/>
                <a:gd name="connsiteY34" fmla="*/ 2154904 h 2386119"/>
                <a:gd name="connsiteX35" fmla="*/ 1672376 w 6767111"/>
                <a:gd name="connsiteY35" fmla="*/ 2156596 h 2386119"/>
                <a:gd name="connsiteX36" fmla="*/ 1533112 w 6767111"/>
                <a:gd name="connsiteY36" fmla="*/ 2158835 h 2386119"/>
                <a:gd name="connsiteX37" fmla="*/ 1393848 w 6767111"/>
                <a:gd name="connsiteY37" fmla="*/ 2156596 h 2386119"/>
                <a:gd name="connsiteX38" fmla="*/ 1347252 w 6767111"/>
                <a:gd name="connsiteY38" fmla="*/ 2154904 h 2386119"/>
                <a:gd name="connsiteX39" fmla="*/ 1347252 w 6767111"/>
                <a:gd name="connsiteY39" fmla="*/ 2157260 h 2386119"/>
                <a:gd name="connsiteX40" fmla="*/ 1251082 w 6767111"/>
                <a:gd name="connsiteY40" fmla="*/ 2153422 h 2386119"/>
                <a:gd name="connsiteX41" fmla="*/ 1186357 w 6767111"/>
                <a:gd name="connsiteY41" fmla="*/ 2143995 h 2386119"/>
                <a:gd name="connsiteX42" fmla="*/ 630716 w 6767111"/>
                <a:gd name="connsiteY42" fmla="*/ 1498430 h 2386119"/>
                <a:gd name="connsiteX43" fmla="*/ 0 w 6767111"/>
                <a:gd name="connsiteY43" fmla="*/ 1498430 h 2386119"/>
                <a:gd name="connsiteX44" fmla="*/ 0 w 6767111"/>
                <a:gd name="connsiteY44" fmla="*/ 1740801 h 2386119"/>
                <a:gd name="connsiteX45" fmla="*/ 550843 w 6767111"/>
                <a:gd name="connsiteY45" fmla="*/ 1735294 h 2386119"/>
                <a:gd name="connsiteX46" fmla="*/ 921397 w 6767111"/>
                <a:gd name="connsiteY46" fmla="*/ 2248693 h 2386119"/>
                <a:gd name="connsiteX47" fmla="*/ 1109616 w 6767111"/>
                <a:gd name="connsiteY47" fmla="*/ 2384132 h 2386119"/>
                <a:gd name="connsiteX48" fmla="*/ 1347252 w 6767111"/>
                <a:gd name="connsiteY48" fmla="*/ 2384907 h 2386119"/>
                <a:gd name="connsiteX49" fmla="*/ 1347252 w 6767111"/>
                <a:gd name="connsiteY49" fmla="*/ 2386119 h 2386119"/>
                <a:gd name="connsiteX0" fmla="*/ 1347252 w 6767111"/>
                <a:gd name="connsiteY0" fmla="*/ 2386119 h 2386119"/>
                <a:gd name="connsiteX1" fmla="*/ 1533112 w 6767111"/>
                <a:gd name="connsiteY1" fmla="*/ 2385513 h 2386119"/>
                <a:gd name="connsiteX2" fmla="*/ 1718972 w 6767111"/>
                <a:gd name="connsiteY2" fmla="*/ 2386119 h 2386119"/>
                <a:gd name="connsiteX3" fmla="*/ 1718972 w 6767111"/>
                <a:gd name="connsiteY3" fmla="*/ 2384907 h 2386119"/>
                <a:gd name="connsiteX4" fmla="*/ 1956608 w 6767111"/>
                <a:gd name="connsiteY4" fmla="*/ 2384132 h 2386119"/>
                <a:gd name="connsiteX5" fmla="*/ 2144827 w 6767111"/>
                <a:gd name="connsiteY5" fmla="*/ 2248693 h 2386119"/>
                <a:gd name="connsiteX6" fmla="*/ 2515381 w 6767111"/>
                <a:gd name="connsiteY6" fmla="*/ 1735294 h 2386119"/>
                <a:gd name="connsiteX7" fmla="*/ 4255726 w 6767111"/>
                <a:gd name="connsiteY7" fmla="*/ 1738398 h 2386119"/>
                <a:gd name="connsiteX8" fmla="*/ 4412434 w 6767111"/>
                <a:gd name="connsiteY8" fmla="*/ 1577813 h 2386119"/>
                <a:gd name="connsiteX9" fmla="*/ 4401818 w 6767111"/>
                <a:gd name="connsiteY9" fmla="*/ 297691 h 2386119"/>
                <a:gd name="connsiteX10" fmla="*/ 4483469 w 6767111"/>
                <a:gd name="connsiteY10" fmla="*/ 216040 h 2386119"/>
                <a:gd name="connsiteX11" fmla="*/ 4594515 w 6767111"/>
                <a:gd name="connsiteY11" fmla="*/ 216040 h 2386119"/>
                <a:gd name="connsiteX12" fmla="*/ 4676166 w 6767111"/>
                <a:gd name="connsiteY12" fmla="*/ 297691 h 2386119"/>
                <a:gd name="connsiteX13" fmla="*/ 4670784 w 6767111"/>
                <a:gd name="connsiteY13" fmla="*/ 1462808 h 2386119"/>
                <a:gd name="connsiteX14" fmla="*/ 4898460 w 6767111"/>
                <a:gd name="connsiteY14" fmla="*/ 1733818 h 2386119"/>
                <a:gd name="connsiteX15" fmla="*/ 4945291 w 6767111"/>
                <a:gd name="connsiteY15" fmla="*/ 1738398 h 2386119"/>
                <a:gd name="connsiteX16" fmla="*/ 6767111 w 6767111"/>
                <a:gd name="connsiteY16" fmla="*/ 1752172 h 2386119"/>
                <a:gd name="connsiteX17" fmla="*/ 6767111 w 6767111"/>
                <a:gd name="connsiteY17" fmla="*/ 1493907 h 2386119"/>
                <a:gd name="connsiteX18" fmla="*/ 5033905 w 6767111"/>
                <a:gd name="connsiteY18" fmla="*/ 1459915 h 2386119"/>
                <a:gd name="connsiteX19" fmla="*/ 5007404 w 6767111"/>
                <a:gd name="connsiteY19" fmla="*/ 726090 h 2386119"/>
                <a:gd name="connsiteX20" fmla="*/ 5004718 w 6767111"/>
                <a:gd name="connsiteY20" fmla="*/ 726090 h 2386119"/>
                <a:gd name="connsiteX21" fmla="*/ 5004718 w 6767111"/>
                <a:gd name="connsiteY21" fmla="*/ 276630 h 2386119"/>
                <a:gd name="connsiteX22" fmla="*/ 4728088 w 6767111"/>
                <a:gd name="connsiteY22" fmla="*/ 0 h 2386119"/>
                <a:gd name="connsiteX23" fmla="*/ 4351875 w 6767111"/>
                <a:gd name="connsiteY23" fmla="*/ 0 h 2386119"/>
                <a:gd name="connsiteX24" fmla="*/ 4075245 w 6767111"/>
                <a:gd name="connsiteY24" fmla="*/ 276630 h 2386119"/>
                <a:gd name="connsiteX25" fmla="*/ 4075245 w 6767111"/>
                <a:gd name="connsiteY25" fmla="*/ 921534 h 2386119"/>
                <a:gd name="connsiteX26" fmla="*/ 4076247 w 6767111"/>
                <a:gd name="connsiteY26" fmla="*/ 921534 h 2386119"/>
                <a:gd name="connsiteX27" fmla="*/ 4076247 w 6767111"/>
                <a:gd name="connsiteY27" fmla="*/ 1434793 h 2386119"/>
                <a:gd name="connsiteX28" fmla="*/ 4011222 w 6767111"/>
                <a:gd name="connsiteY28" fmla="*/ 1501426 h 2386119"/>
                <a:gd name="connsiteX29" fmla="*/ 2435508 w 6767111"/>
                <a:gd name="connsiteY29" fmla="*/ 1498430 h 2386119"/>
                <a:gd name="connsiteX30" fmla="*/ 1879867 w 6767111"/>
                <a:gd name="connsiteY30" fmla="*/ 2143995 h 2386119"/>
                <a:gd name="connsiteX31" fmla="*/ 1815141 w 6767111"/>
                <a:gd name="connsiteY31" fmla="*/ 2153422 h 2386119"/>
                <a:gd name="connsiteX32" fmla="*/ 1718972 w 6767111"/>
                <a:gd name="connsiteY32" fmla="*/ 2157260 h 2386119"/>
                <a:gd name="connsiteX33" fmla="*/ 1718972 w 6767111"/>
                <a:gd name="connsiteY33" fmla="*/ 2154904 h 2386119"/>
                <a:gd name="connsiteX34" fmla="*/ 1672376 w 6767111"/>
                <a:gd name="connsiteY34" fmla="*/ 2156596 h 2386119"/>
                <a:gd name="connsiteX35" fmla="*/ 1533112 w 6767111"/>
                <a:gd name="connsiteY35" fmla="*/ 2158835 h 2386119"/>
                <a:gd name="connsiteX36" fmla="*/ 1393848 w 6767111"/>
                <a:gd name="connsiteY36" fmla="*/ 2156596 h 2386119"/>
                <a:gd name="connsiteX37" fmla="*/ 1347252 w 6767111"/>
                <a:gd name="connsiteY37" fmla="*/ 2154904 h 2386119"/>
                <a:gd name="connsiteX38" fmla="*/ 1347252 w 6767111"/>
                <a:gd name="connsiteY38" fmla="*/ 2157260 h 2386119"/>
                <a:gd name="connsiteX39" fmla="*/ 1251082 w 6767111"/>
                <a:gd name="connsiteY39" fmla="*/ 2153422 h 2386119"/>
                <a:gd name="connsiteX40" fmla="*/ 1186357 w 6767111"/>
                <a:gd name="connsiteY40" fmla="*/ 2143995 h 2386119"/>
                <a:gd name="connsiteX41" fmla="*/ 630716 w 6767111"/>
                <a:gd name="connsiteY41" fmla="*/ 1498430 h 2386119"/>
                <a:gd name="connsiteX42" fmla="*/ 0 w 6767111"/>
                <a:gd name="connsiteY42" fmla="*/ 1498430 h 2386119"/>
                <a:gd name="connsiteX43" fmla="*/ 0 w 6767111"/>
                <a:gd name="connsiteY43" fmla="*/ 1740801 h 2386119"/>
                <a:gd name="connsiteX44" fmla="*/ 550843 w 6767111"/>
                <a:gd name="connsiteY44" fmla="*/ 1735294 h 2386119"/>
                <a:gd name="connsiteX45" fmla="*/ 921397 w 6767111"/>
                <a:gd name="connsiteY45" fmla="*/ 2248693 h 2386119"/>
                <a:gd name="connsiteX46" fmla="*/ 1109616 w 6767111"/>
                <a:gd name="connsiteY46" fmla="*/ 2384132 h 2386119"/>
                <a:gd name="connsiteX47" fmla="*/ 1347252 w 6767111"/>
                <a:gd name="connsiteY47" fmla="*/ 2384907 h 2386119"/>
                <a:gd name="connsiteX48" fmla="*/ 1347252 w 6767111"/>
                <a:gd name="connsiteY48" fmla="*/ 2386119 h 2386119"/>
                <a:gd name="connsiteX0" fmla="*/ 1347252 w 6804503"/>
                <a:gd name="connsiteY0" fmla="*/ 2386119 h 2386119"/>
                <a:gd name="connsiteX1" fmla="*/ 1533112 w 6804503"/>
                <a:gd name="connsiteY1" fmla="*/ 2385513 h 2386119"/>
                <a:gd name="connsiteX2" fmla="*/ 1718972 w 6804503"/>
                <a:gd name="connsiteY2" fmla="*/ 2386119 h 2386119"/>
                <a:gd name="connsiteX3" fmla="*/ 1718972 w 6804503"/>
                <a:gd name="connsiteY3" fmla="*/ 2384907 h 2386119"/>
                <a:gd name="connsiteX4" fmla="*/ 1956608 w 6804503"/>
                <a:gd name="connsiteY4" fmla="*/ 2384132 h 2386119"/>
                <a:gd name="connsiteX5" fmla="*/ 2144827 w 6804503"/>
                <a:gd name="connsiteY5" fmla="*/ 2248693 h 2386119"/>
                <a:gd name="connsiteX6" fmla="*/ 2515381 w 6804503"/>
                <a:gd name="connsiteY6" fmla="*/ 1735294 h 2386119"/>
                <a:gd name="connsiteX7" fmla="*/ 4255726 w 6804503"/>
                <a:gd name="connsiteY7" fmla="*/ 1738398 h 2386119"/>
                <a:gd name="connsiteX8" fmla="*/ 4412434 w 6804503"/>
                <a:gd name="connsiteY8" fmla="*/ 1577813 h 2386119"/>
                <a:gd name="connsiteX9" fmla="*/ 4401818 w 6804503"/>
                <a:gd name="connsiteY9" fmla="*/ 297691 h 2386119"/>
                <a:gd name="connsiteX10" fmla="*/ 4483469 w 6804503"/>
                <a:gd name="connsiteY10" fmla="*/ 216040 h 2386119"/>
                <a:gd name="connsiteX11" fmla="*/ 4594515 w 6804503"/>
                <a:gd name="connsiteY11" fmla="*/ 216040 h 2386119"/>
                <a:gd name="connsiteX12" fmla="*/ 4676166 w 6804503"/>
                <a:gd name="connsiteY12" fmla="*/ 297691 h 2386119"/>
                <a:gd name="connsiteX13" fmla="*/ 4670784 w 6804503"/>
                <a:gd name="connsiteY13" fmla="*/ 1462808 h 2386119"/>
                <a:gd name="connsiteX14" fmla="*/ 4898460 w 6804503"/>
                <a:gd name="connsiteY14" fmla="*/ 1733818 h 2386119"/>
                <a:gd name="connsiteX15" fmla="*/ 4945291 w 6804503"/>
                <a:gd name="connsiteY15" fmla="*/ 1738398 h 2386119"/>
                <a:gd name="connsiteX16" fmla="*/ 6804503 w 6804503"/>
                <a:gd name="connsiteY16" fmla="*/ 1724978 h 2386119"/>
                <a:gd name="connsiteX17" fmla="*/ 6767111 w 6804503"/>
                <a:gd name="connsiteY17" fmla="*/ 1493907 h 2386119"/>
                <a:gd name="connsiteX18" fmla="*/ 5033905 w 6804503"/>
                <a:gd name="connsiteY18" fmla="*/ 1459915 h 2386119"/>
                <a:gd name="connsiteX19" fmla="*/ 5007404 w 6804503"/>
                <a:gd name="connsiteY19" fmla="*/ 726090 h 2386119"/>
                <a:gd name="connsiteX20" fmla="*/ 5004718 w 6804503"/>
                <a:gd name="connsiteY20" fmla="*/ 726090 h 2386119"/>
                <a:gd name="connsiteX21" fmla="*/ 5004718 w 6804503"/>
                <a:gd name="connsiteY21" fmla="*/ 276630 h 2386119"/>
                <a:gd name="connsiteX22" fmla="*/ 4728088 w 6804503"/>
                <a:gd name="connsiteY22" fmla="*/ 0 h 2386119"/>
                <a:gd name="connsiteX23" fmla="*/ 4351875 w 6804503"/>
                <a:gd name="connsiteY23" fmla="*/ 0 h 2386119"/>
                <a:gd name="connsiteX24" fmla="*/ 4075245 w 6804503"/>
                <a:gd name="connsiteY24" fmla="*/ 276630 h 2386119"/>
                <a:gd name="connsiteX25" fmla="*/ 4075245 w 6804503"/>
                <a:gd name="connsiteY25" fmla="*/ 921534 h 2386119"/>
                <a:gd name="connsiteX26" fmla="*/ 4076247 w 6804503"/>
                <a:gd name="connsiteY26" fmla="*/ 921534 h 2386119"/>
                <a:gd name="connsiteX27" fmla="*/ 4076247 w 6804503"/>
                <a:gd name="connsiteY27" fmla="*/ 1434793 h 2386119"/>
                <a:gd name="connsiteX28" fmla="*/ 4011222 w 6804503"/>
                <a:gd name="connsiteY28" fmla="*/ 1501426 h 2386119"/>
                <a:gd name="connsiteX29" fmla="*/ 2435508 w 6804503"/>
                <a:gd name="connsiteY29" fmla="*/ 1498430 h 2386119"/>
                <a:gd name="connsiteX30" fmla="*/ 1879867 w 6804503"/>
                <a:gd name="connsiteY30" fmla="*/ 2143995 h 2386119"/>
                <a:gd name="connsiteX31" fmla="*/ 1815141 w 6804503"/>
                <a:gd name="connsiteY31" fmla="*/ 2153422 h 2386119"/>
                <a:gd name="connsiteX32" fmla="*/ 1718972 w 6804503"/>
                <a:gd name="connsiteY32" fmla="*/ 2157260 h 2386119"/>
                <a:gd name="connsiteX33" fmla="*/ 1718972 w 6804503"/>
                <a:gd name="connsiteY33" fmla="*/ 2154904 h 2386119"/>
                <a:gd name="connsiteX34" fmla="*/ 1672376 w 6804503"/>
                <a:gd name="connsiteY34" fmla="*/ 2156596 h 2386119"/>
                <a:gd name="connsiteX35" fmla="*/ 1533112 w 6804503"/>
                <a:gd name="connsiteY35" fmla="*/ 2158835 h 2386119"/>
                <a:gd name="connsiteX36" fmla="*/ 1393848 w 6804503"/>
                <a:gd name="connsiteY36" fmla="*/ 2156596 h 2386119"/>
                <a:gd name="connsiteX37" fmla="*/ 1347252 w 6804503"/>
                <a:gd name="connsiteY37" fmla="*/ 2154904 h 2386119"/>
                <a:gd name="connsiteX38" fmla="*/ 1347252 w 6804503"/>
                <a:gd name="connsiteY38" fmla="*/ 2157260 h 2386119"/>
                <a:gd name="connsiteX39" fmla="*/ 1251082 w 6804503"/>
                <a:gd name="connsiteY39" fmla="*/ 2153422 h 2386119"/>
                <a:gd name="connsiteX40" fmla="*/ 1186357 w 6804503"/>
                <a:gd name="connsiteY40" fmla="*/ 2143995 h 2386119"/>
                <a:gd name="connsiteX41" fmla="*/ 630716 w 6804503"/>
                <a:gd name="connsiteY41" fmla="*/ 1498430 h 2386119"/>
                <a:gd name="connsiteX42" fmla="*/ 0 w 6804503"/>
                <a:gd name="connsiteY42" fmla="*/ 1498430 h 2386119"/>
                <a:gd name="connsiteX43" fmla="*/ 0 w 6804503"/>
                <a:gd name="connsiteY43" fmla="*/ 1740801 h 2386119"/>
                <a:gd name="connsiteX44" fmla="*/ 550843 w 6804503"/>
                <a:gd name="connsiteY44" fmla="*/ 1735294 h 2386119"/>
                <a:gd name="connsiteX45" fmla="*/ 921397 w 6804503"/>
                <a:gd name="connsiteY45" fmla="*/ 2248693 h 2386119"/>
                <a:gd name="connsiteX46" fmla="*/ 1109616 w 6804503"/>
                <a:gd name="connsiteY46" fmla="*/ 2384132 h 2386119"/>
                <a:gd name="connsiteX47" fmla="*/ 1347252 w 6804503"/>
                <a:gd name="connsiteY47" fmla="*/ 2384907 h 2386119"/>
                <a:gd name="connsiteX48" fmla="*/ 1347252 w 6804503"/>
                <a:gd name="connsiteY48" fmla="*/ 2386119 h 2386119"/>
                <a:gd name="connsiteX0" fmla="*/ 1347252 w 6804503"/>
                <a:gd name="connsiteY0" fmla="*/ 2386119 h 2386119"/>
                <a:gd name="connsiteX1" fmla="*/ 1533112 w 6804503"/>
                <a:gd name="connsiteY1" fmla="*/ 2385513 h 2386119"/>
                <a:gd name="connsiteX2" fmla="*/ 1718972 w 6804503"/>
                <a:gd name="connsiteY2" fmla="*/ 2386119 h 2386119"/>
                <a:gd name="connsiteX3" fmla="*/ 1718972 w 6804503"/>
                <a:gd name="connsiteY3" fmla="*/ 2384907 h 2386119"/>
                <a:gd name="connsiteX4" fmla="*/ 1956608 w 6804503"/>
                <a:gd name="connsiteY4" fmla="*/ 2384132 h 2386119"/>
                <a:gd name="connsiteX5" fmla="*/ 2144827 w 6804503"/>
                <a:gd name="connsiteY5" fmla="*/ 2248693 h 2386119"/>
                <a:gd name="connsiteX6" fmla="*/ 2515381 w 6804503"/>
                <a:gd name="connsiteY6" fmla="*/ 1735294 h 2386119"/>
                <a:gd name="connsiteX7" fmla="*/ 4255726 w 6804503"/>
                <a:gd name="connsiteY7" fmla="*/ 1738398 h 2386119"/>
                <a:gd name="connsiteX8" fmla="*/ 4412434 w 6804503"/>
                <a:gd name="connsiteY8" fmla="*/ 1577813 h 2386119"/>
                <a:gd name="connsiteX9" fmla="*/ 4401818 w 6804503"/>
                <a:gd name="connsiteY9" fmla="*/ 297691 h 2386119"/>
                <a:gd name="connsiteX10" fmla="*/ 4483469 w 6804503"/>
                <a:gd name="connsiteY10" fmla="*/ 216040 h 2386119"/>
                <a:gd name="connsiteX11" fmla="*/ 4594515 w 6804503"/>
                <a:gd name="connsiteY11" fmla="*/ 216040 h 2386119"/>
                <a:gd name="connsiteX12" fmla="*/ 4676166 w 6804503"/>
                <a:gd name="connsiteY12" fmla="*/ 297691 h 2386119"/>
                <a:gd name="connsiteX13" fmla="*/ 4670784 w 6804503"/>
                <a:gd name="connsiteY13" fmla="*/ 1462808 h 2386119"/>
                <a:gd name="connsiteX14" fmla="*/ 4898460 w 6804503"/>
                <a:gd name="connsiteY14" fmla="*/ 1733818 h 2386119"/>
                <a:gd name="connsiteX15" fmla="*/ 4945291 w 6804503"/>
                <a:gd name="connsiteY15" fmla="*/ 1738398 h 2386119"/>
                <a:gd name="connsiteX16" fmla="*/ 6804503 w 6804503"/>
                <a:gd name="connsiteY16" fmla="*/ 1724978 h 2386119"/>
                <a:gd name="connsiteX17" fmla="*/ 6481574 w 6804503"/>
                <a:gd name="connsiteY17" fmla="*/ 1500705 h 2386119"/>
                <a:gd name="connsiteX18" fmla="*/ 5033905 w 6804503"/>
                <a:gd name="connsiteY18" fmla="*/ 1459915 h 2386119"/>
                <a:gd name="connsiteX19" fmla="*/ 5007404 w 6804503"/>
                <a:gd name="connsiteY19" fmla="*/ 726090 h 2386119"/>
                <a:gd name="connsiteX20" fmla="*/ 5004718 w 6804503"/>
                <a:gd name="connsiteY20" fmla="*/ 726090 h 2386119"/>
                <a:gd name="connsiteX21" fmla="*/ 5004718 w 6804503"/>
                <a:gd name="connsiteY21" fmla="*/ 276630 h 2386119"/>
                <a:gd name="connsiteX22" fmla="*/ 4728088 w 6804503"/>
                <a:gd name="connsiteY22" fmla="*/ 0 h 2386119"/>
                <a:gd name="connsiteX23" fmla="*/ 4351875 w 6804503"/>
                <a:gd name="connsiteY23" fmla="*/ 0 h 2386119"/>
                <a:gd name="connsiteX24" fmla="*/ 4075245 w 6804503"/>
                <a:gd name="connsiteY24" fmla="*/ 276630 h 2386119"/>
                <a:gd name="connsiteX25" fmla="*/ 4075245 w 6804503"/>
                <a:gd name="connsiteY25" fmla="*/ 921534 h 2386119"/>
                <a:gd name="connsiteX26" fmla="*/ 4076247 w 6804503"/>
                <a:gd name="connsiteY26" fmla="*/ 921534 h 2386119"/>
                <a:gd name="connsiteX27" fmla="*/ 4076247 w 6804503"/>
                <a:gd name="connsiteY27" fmla="*/ 1434793 h 2386119"/>
                <a:gd name="connsiteX28" fmla="*/ 4011222 w 6804503"/>
                <a:gd name="connsiteY28" fmla="*/ 1501426 h 2386119"/>
                <a:gd name="connsiteX29" fmla="*/ 2435508 w 6804503"/>
                <a:gd name="connsiteY29" fmla="*/ 1498430 h 2386119"/>
                <a:gd name="connsiteX30" fmla="*/ 1879867 w 6804503"/>
                <a:gd name="connsiteY30" fmla="*/ 2143995 h 2386119"/>
                <a:gd name="connsiteX31" fmla="*/ 1815141 w 6804503"/>
                <a:gd name="connsiteY31" fmla="*/ 2153422 h 2386119"/>
                <a:gd name="connsiteX32" fmla="*/ 1718972 w 6804503"/>
                <a:gd name="connsiteY32" fmla="*/ 2157260 h 2386119"/>
                <a:gd name="connsiteX33" fmla="*/ 1718972 w 6804503"/>
                <a:gd name="connsiteY33" fmla="*/ 2154904 h 2386119"/>
                <a:gd name="connsiteX34" fmla="*/ 1672376 w 6804503"/>
                <a:gd name="connsiteY34" fmla="*/ 2156596 h 2386119"/>
                <a:gd name="connsiteX35" fmla="*/ 1533112 w 6804503"/>
                <a:gd name="connsiteY35" fmla="*/ 2158835 h 2386119"/>
                <a:gd name="connsiteX36" fmla="*/ 1393848 w 6804503"/>
                <a:gd name="connsiteY36" fmla="*/ 2156596 h 2386119"/>
                <a:gd name="connsiteX37" fmla="*/ 1347252 w 6804503"/>
                <a:gd name="connsiteY37" fmla="*/ 2154904 h 2386119"/>
                <a:gd name="connsiteX38" fmla="*/ 1347252 w 6804503"/>
                <a:gd name="connsiteY38" fmla="*/ 2157260 h 2386119"/>
                <a:gd name="connsiteX39" fmla="*/ 1251082 w 6804503"/>
                <a:gd name="connsiteY39" fmla="*/ 2153422 h 2386119"/>
                <a:gd name="connsiteX40" fmla="*/ 1186357 w 6804503"/>
                <a:gd name="connsiteY40" fmla="*/ 2143995 h 2386119"/>
                <a:gd name="connsiteX41" fmla="*/ 630716 w 6804503"/>
                <a:gd name="connsiteY41" fmla="*/ 1498430 h 2386119"/>
                <a:gd name="connsiteX42" fmla="*/ 0 w 6804503"/>
                <a:gd name="connsiteY42" fmla="*/ 1498430 h 2386119"/>
                <a:gd name="connsiteX43" fmla="*/ 0 w 6804503"/>
                <a:gd name="connsiteY43" fmla="*/ 1740801 h 2386119"/>
                <a:gd name="connsiteX44" fmla="*/ 550843 w 6804503"/>
                <a:gd name="connsiteY44" fmla="*/ 1735294 h 2386119"/>
                <a:gd name="connsiteX45" fmla="*/ 921397 w 6804503"/>
                <a:gd name="connsiteY45" fmla="*/ 2248693 h 2386119"/>
                <a:gd name="connsiteX46" fmla="*/ 1109616 w 6804503"/>
                <a:gd name="connsiteY46" fmla="*/ 2384132 h 2386119"/>
                <a:gd name="connsiteX47" fmla="*/ 1347252 w 6804503"/>
                <a:gd name="connsiteY47" fmla="*/ 2384907 h 2386119"/>
                <a:gd name="connsiteX48" fmla="*/ 1347252 w 6804503"/>
                <a:gd name="connsiteY48" fmla="*/ 2386119 h 2386119"/>
                <a:gd name="connsiteX0" fmla="*/ 1347252 w 6804503"/>
                <a:gd name="connsiteY0" fmla="*/ 2386119 h 2386119"/>
                <a:gd name="connsiteX1" fmla="*/ 1533112 w 6804503"/>
                <a:gd name="connsiteY1" fmla="*/ 2385513 h 2386119"/>
                <a:gd name="connsiteX2" fmla="*/ 1718972 w 6804503"/>
                <a:gd name="connsiteY2" fmla="*/ 2386119 h 2386119"/>
                <a:gd name="connsiteX3" fmla="*/ 1718972 w 6804503"/>
                <a:gd name="connsiteY3" fmla="*/ 2384907 h 2386119"/>
                <a:gd name="connsiteX4" fmla="*/ 1956608 w 6804503"/>
                <a:gd name="connsiteY4" fmla="*/ 2384132 h 2386119"/>
                <a:gd name="connsiteX5" fmla="*/ 2144827 w 6804503"/>
                <a:gd name="connsiteY5" fmla="*/ 2248693 h 2386119"/>
                <a:gd name="connsiteX6" fmla="*/ 2515381 w 6804503"/>
                <a:gd name="connsiteY6" fmla="*/ 1735294 h 2386119"/>
                <a:gd name="connsiteX7" fmla="*/ 4255726 w 6804503"/>
                <a:gd name="connsiteY7" fmla="*/ 1738398 h 2386119"/>
                <a:gd name="connsiteX8" fmla="*/ 4412434 w 6804503"/>
                <a:gd name="connsiteY8" fmla="*/ 1577813 h 2386119"/>
                <a:gd name="connsiteX9" fmla="*/ 4401818 w 6804503"/>
                <a:gd name="connsiteY9" fmla="*/ 297691 h 2386119"/>
                <a:gd name="connsiteX10" fmla="*/ 4483469 w 6804503"/>
                <a:gd name="connsiteY10" fmla="*/ 216040 h 2386119"/>
                <a:gd name="connsiteX11" fmla="*/ 4594515 w 6804503"/>
                <a:gd name="connsiteY11" fmla="*/ 216040 h 2386119"/>
                <a:gd name="connsiteX12" fmla="*/ 4676166 w 6804503"/>
                <a:gd name="connsiteY12" fmla="*/ 297691 h 2386119"/>
                <a:gd name="connsiteX13" fmla="*/ 4670784 w 6804503"/>
                <a:gd name="connsiteY13" fmla="*/ 1462808 h 2386119"/>
                <a:gd name="connsiteX14" fmla="*/ 4898460 w 6804503"/>
                <a:gd name="connsiteY14" fmla="*/ 1733818 h 2386119"/>
                <a:gd name="connsiteX15" fmla="*/ 4945291 w 6804503"/>
                <a:gd name="connsiteY15" fmla="*/ 1738398 h 2386119"/>
                <a:gd name="connsiteX16" fmla="*/ 6804503 w 6804503"/>
                <a:gd name="connsiteY16" fmla="*/ 1724978 h 2386119"/>
                <a:gd name="connsiteX17" fmla="*/ 6481574 w 6804503"/>
                <a:gd name="connsiteY17" fmla="*/ 1500705 h 2386119"/>
                <a:gd name="connsiteX18" fmla="*/ 5033905 w 6804503"/>
                <a:gd name="connsiteY18" fmla="*/ 1459915 h 2386119"/>
                <a:gd name="connsiteX19" fmla="*/ 5007404 w 6804503"/>
                <a:gd name="connsiteY19" fmla="*/ 726090 h 2386119"/>
                <a:gd name="connsiteX20" fmla="*/ 5004718 w 6804503"/>
                <a:gd name="connsiteY20" fmla="*/ 726090 h 2386119"/>
                <a:gd name="connsiteX21" fmla="*/ 5004718 w 6804503"/>
                <a:gd name="connsiteY21" fmla="*/ 276630 h 2386119"/>
                <a:gd name="connsiteX22" fmla="*/ 4728088 w 6804503"/>
                <a:gd name="connsiteY22" fmla="*/ 0 h 2386119"/>
                <a:gd name="connsiteX23" fmla="*/ 4351875 w 6804503"/>
                <a:gd name="connsiteY23" fmla="*/ 0 h 2386119"/>
                <a:gd name="connsiteX24" fmla="*/ 4075245 w 6804503"/>
                <a:gd name="connsiteY24" fmla="*/ 276630 h 2386119"/>
                <a:gd name="connsiteX25" fmla="*/ 4075245 w 6804503"/>
                <a:gd name="connsiteY25" fmla="*/ 921534 h 2386119"/>
                <a:gd name="connsiteX26" fmla="*/ 4076247 w 6804503"/>
                <a:gd name="connsiteY26" fmla="*/ 921534 h 2386119"/>
                <a:gd name="connsiteX27" fmla="*/ 4076247 w 6804503"/>
                <a:gd name="connsiteY27" fmla="*/ 1434793 h 2386119"/>
                <a:gd name="connsiteX28" fmla="*/ 4011222 w 6804503"/>
                <a:gd name="connsiteY28" fmla="*/ 1501426 h 2386119"/>
                <a:gd name="connsiteX29" fmla="*/ 2435508 w 6804503"/>
                <a:gd name="connsiteY29" fmla="*/ 1498430 h 2386119"/>
                <a:gd name="connsiteX30" fmla="*/ 1879867 w 6804503"/>
                <a:gd name="connsiteY30" fmla="*/ 2143995 h 2386119"/>
                <a:gd name="connsiteX31" fmla="*/ 1815141 w 6804503"/>
                <a:gd name="connsiteY31" fmla="*/ 2153422 h 2386119"/>
                <a:gd name="connsiteX32" fmla="*/ 1718972 w 6804503"/>
                <a:gd name="connsiteY32" fmla="*/ 2157260 h 2386119"/>
                <a:gd name="connsiteX33" fmla="*/ 1718972 w 6804503"/>
                <a:gd name="connsiteY33" fmla="*/ 2154904 h 2386119"/>
                <a:gd name="connsiteX34" fmla="*/ 1672376 w 6804503"/>
                <a:gd name="connsiteY34" fmla="*/ 2156596 h 2386119"/>
                <a:gd name="connsiteX35" fmla="*/ 1533112 w 6804503"/>
                <a:gd name="connsiteY35" fmla="*/ 2158835 h 2386119"/>
                <a:gd name="connsiteX36" fmla="*/ 1393848 w 6804503"/>
                <a:gd name="connsiteY36" fmla="*/ 2156596 h 2386119"/>
                <a:gd name="connsiteX37" fmla="*/ 1347252 w 6804503"/>
                <a:gd name="connsiteY37" fmla="*/ 2154904 h 2386119"/>
                <a:gd name="connsiteX38" fmla="*/ 1347252 w 6804503"/>
                <a:gd name="connsiteY38" fmla="*/ 2157260 h 2386119"/>
                <a:gd name="connsiteX39" fmla="*/ 1251082 w 6804503"/>
                <a:gd name="connsiteY39" fmla="*/ 2153422 h 2386119"/>
                <a:gd name="connsiteX40" fmla="*/ 1186357 w 6804503"/>
                <a:gd name="connsiteY40" fmla="*/ 2143995 h 2386119"/>
                <a:gd name="connsiteX41" fmla="*/ 630716 w 6804503"/>
                <a:gd name="connsiteY41" fmla="*/ 1498430 h 2386119"/>
                <a:gd name="connsiteX42" fmla="*/ 0 w 6804503"/>
                <a:gd name="connsiteY42" fmla="*/ 1498430 h 2386119"/>
                <a:gd name="connsiteX43" fmla="*/ 0 w 6804503"/>
                <a:gd name="connsiteY43" fmla="*/ 1740801 h 2386119"/>
                <a:gd name="connsiteX44" fmla="*/ 550843 w 6804503"/>
                <a:gd name="connsiteY44" fmla="*/ 1735294 h 2386119"/>
                <a:gd name="connsiteX45" fmla="*/ 921397 w 6804503"/>
                <a:gd name="connsiteY45" fmla="*/ 2248693 h 2386119"/>
                <a:gd name="connsiteX46" fmla="*/ 1109616 w 6804503"/>
                <a:gd name="connsiteY46" fmla="*/ 2384132 h 2386119"/>
                <a:gd name="connsiteX47" fmla="*/ 1347252 w 6804503"/>
                <a:gd name="connsiteY47" fmla="*/ 2384907 h 2386119"/>
                <a:gd name="connsiteX48" fmla="*/ 1347252 w 6804503"/>
                <a:gd name="connsiteY48" fmla="*/ 2386119 h 2386119"/>
                <a:gd name="connsiteX0" fmla="*/ 1347252 w 6804503"/>
                <a:gd name="connsiteY0" fmla="*/ 2386119 h 2386119"/>
                <a:gd name="connsiteX1" fmla="*/ 1533112 w 6804503"/>
                <a:gd name="connsiteY1" fmla="*/ 2385513 h 2386119"/>
                <a:gd name="connsiteX2" fmla="*/ 1718972 w 6804503"/>
                <a:gd name="connsiteY2" fmla="*/ 2386119 h 2386119"/>
                <a:gd name="connsiteX3" fmla="*/ 1718972 w 6804503"/>
                <a:gd name="connsiteY3" fmla="*/ 2384907 h 2386119"/>
                <a:gd name="connsiteX4" fmla="*/ 1956608 w 6804503"/>
                <a:gd name="connsiteY4" fmla="*/ 2384132 h 2386119"/>
                <a:gd name="connsiteX5" fmla="*/ 2144827 w 6804503"/>
                <a:gd name="connsiteY5" fmla="*/ 2248693 h 2386119"/>
                <a:gd name="connsiteX6" fmla="*/ 2515381 w 6804503"/>
                <a:gd name="connsiteY6" fmla="*/ 1735294 h 2386119"/>
                <a:gd name="connsiteX7" fmla="*/ 4255726 w 6804503"/>
                <a:gd name="connsiteY7" fmla="*/ 1738398 h 2386119"/>
                <a:gd name="connsiteX8" fmla="*/ 4412434 w 6804503"/>
                <a:gd name="connsiteY8" fmla="*/ 1577813 h 2386119"/>
                <a:gd name="connsiteX9" fmla="*/ 4401818 w 6804503"/>
                <a:gd name="connsiteY9" fmla="*/ 297691 h 2386119"/>
                <a:gd name="connsiteX10" fmla="*/ 4483469 w 6804503"/>
                <a:gd name="connsiteY10" fmla="*/ 216040 h 2386119"/>
                <a:gd name="connsiteX11" fmla="*/ 4594515 w 6804503"/>
                <a:gd name="connsiteY11" fmla="*/ 216040 h 2386119"/>
                <a:gd name="connsiteX12" fmla="*/ 4676166 w 6804503"/>
                <a:gd name="connsiteY12" fmla="*/ 297691 h 2386119"/>
                <a:gd name="connsiteX13" fmla="*/ 4670784 w 6804503"/>
                <a:gd name="connsiteY13" fmla="*/ 1462808 h 2386119"/>
                <a:gd name="connsiteX14" fmla="*/ 4898460 w 6804503"/>
                <a:gd name="connsiteY14" fmla="*/ 1733818 h 2386119"/>
                <a:gd name="connsiteX15" fmla="*/ 4945291 w 6804503"/>
                <a:gd name="connsiteY15" fmla="*/ 1738398 h 2386119"/>
                <a:gd name="connsiteX16" fmla="*/ 6804503 w 6804503"/>
                <a:gd name="connsiteY16" fmla="*/ 1724978 h 2386119"/>
                <a:gd name="connsiteX17" fmla="*/ 6641339 w 6804503"/>
                <a:gd name="connsiteY17" fmla="*/ 1720515 h 2386119"/>
                <a:gd name="connsiteX18" fmla="*/ 6481574 w 6804503"/>
                <a:gd name="connsiteY18" fmla="*/ 1500705 h 2386119"/>
                <a:gd name="connsiteX19" fmla="*/ 5033905 w 6804503"/>
                <a:gd name="connsiteY19" fmla="*/ 1459915 h 2386119"/>
                <a:gd name="connsiteX20" fmla="*/ 5007404 w 6804503"/>
                <a:gd name="connsiteY20" fmla="*/ 726090 h 2386119"/>
                <a:gd name="connsiteX21" fmla="*/ 5004718 w 6804503"/>
                <a:gd name="connsiteY21" fmla="*/ 726090 h 2386119"/>
                <a:gd name="connsiteX22" fmla="*/ 5004718 w 6804503"/>
                <a:gd name="connsiteY22" fmla="*/ 276630 h 2386119"/>
                <a:gd name="connsiteX23" fmla="*/ 4728088 w 6804503"/>
                <a:gd name="connsiteY23" fmla="*/ 0 h 2386119"/>
                <a:gd name="connsiteX24" fmla="*/ 4351875 w 6804503"/>
                <a:gd name="connsiteY24" fmla="*/ 0 h 2386119"/>
                <a:gd name="connsiteX25" fmla="*/ 4075245 w 6804503"/>
                <a:gd name="connsiteY25" fmla="*/ 276630 h 2386119"/>
                <a:gd name="connsiteX26" fmla="*/ 4075245 w 6804503"/>
                <a:gd name="connsiteY26" fmla="*/ 921534 h 2386119"/>
                <a:gd name="connsiteX27" fmla="*/ 4076247 w 6804503"/>
                <a:gd name="connsiteY27" fmla="*/ 921534 h 2386119"/>
                <a:gd name="connsiteX28" fmla="*/ 4076247 w 6804503"/>
                <a:gd name="connsiteY28" fmla="*/ 1434793 h 2386119"/>
                <a:gd name="connsiteX29" fmla="*/ 4011222 w 6804503"/>
                <a:gd name="connsiteY29" fmla="*/ 1501426 h 2386119"/>
                <a:gd name="connsiteX30" fmla="*/ 2435508 w 6804503"/>
                <a:gd name="connsiteY30" fmla="*/ 1498430 h 2386119"/>
                <a:gd name="connsiteX31" fmla="*/ 1879867 w 6804503"/>
                <a:gd name="connsiteY31" fmla="*/ 2143995 h 2386119"/>
                <a:gd name="connsiteX32" fmla="*/ 1815141 w 6804503"/>
                <a:gd name="connsiteY32" fmla="*/ 2153422 h 2386119"/>
                <a:gd name="connsiteX33" fmla="*/ 1718972 w 6804503"/>
                <a:gd name="connsiteY33" fmla="*/ 2157260 h 2386119"/>
                <a:gd name="connsiteX34" fmla="*/ 1718972 w 6804503"/>
                <a:gd name="connsiteY34" fmla="*/ 2154904 h 2386119"/>
                <a:gd name="connsiteX35" fmla="*/ 1672376 w 6804503"/>
                <a:gd name="connsiteY35" fmla="*/ 2156596 h 2386119"/>
                <a:gd name="connsiteX36" fmla="*/ 1533112 w 6804503"/>
                <a:gd name="connsiteY36" fmla="*/ 2158835 h 2386119"/>
                <a:gd name="connsiteX37" fmla="*/ 1393848 w 6804503"/>
                <a:gd name="connsiteY37" fmla="*/ 2156596 h 2386119"/>
                <a:gd name="connsiteX38" fmla="*/ 1347252 w 6804503"/>
                <a:gd name="connsiteY38" fmla="*/ 2154904 h 2386119"/>
                <a:gd name="connsiteX39" fmla="*/ 1347252 w 6804503"/>
                <a:gd name="connsiteY39" fmla="*/ 2157260 h 2386119"/>
                <a:gd name="connsiteX40" fmla="*/ 1251082 w 6804503"/>
                <a:gd name="connsiteY40" fmla="*/ 2153422 h 2386119"/>
                <a:gd name="connsiteX41" fmla="*/ 1186357 w 6804503"/>
                <a:gd name="connsiteY41" fmla="*/ 2143995 h 2386119"/>
                <a:gd name="connsiteX42" fmla="*/ 630716 w 6804503"/>
                <a:gd name="connsiteY42" fmla="*/ 1498430 h 2386119"/>
                <a:gd name="connsiteX43" fmla="*/ 0 w 6804503"/>
                <a:gd name="connsiteY43" fmla="*/ 1498430 h 2386119"/>
                <a:gd name="connsiteX44" fmla="*/ 0 w 6804503"/>
                <a:gd name="connsiteY44" fmla="*/ 1740801 h 2386119"/>
                <a:gd name="connsiteX45" fmla="*/ 550843 w 6804503"/>
                <a:gd name="connsiteY45" fmla="*/ 1735294 h 2386119"/>
                <a:gd name="connsiteX46" fmla="*/ 921397 w 6804503"/>
                <a:gd name="connsiteY46" fmla="*/ 2248693 h 2386119"/>
                <a:gd name="connsiteX47" fmla="*/ 1109616 w 6804503"/>
                <a:gd name="connsiteY47" fmla="*/ 2384132 h 2386119"/>
                <a:gd name="connsiteX48" fmla="*/ 1347252 w 6804503"/>
                <a:gd name="connsiteY48" fmla="*/ 2384907 h 2386119"/>
                <a:gd name="connsiteX49" fmla="*/ 1347252 w 6804503"/>
                <a:gd name="connsiteY49"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81574 w 6641339"/>
                <a:gd name="connsiteY17" fmla="*/ 1500705 h 2386119"/>
                <a:gd name="connsiteX18" fmla="*/ 5033905 w 6641339"/>
                <a:gd name="connsiteY18" fmla="*/ 1459915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33905 w 6641339"/>
                <a:gd name="connsiteY18" fmla="*/ 1459915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33905 w 6641339"/>
                <a:gd name="connsiteY18" fmla="*/ 1459915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33905 w 6641339"/>
                <a:gd name="connsiteY18" fmla="*/ 1459915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30505 w 6641339"/>
                <a:gd name="connsiteY18" fmla="*/ 1480310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30505 w 6641339"/>
                <a:gd name="connsiteY18" fmla="*/ 1480310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41339"/>
                <a:gd name="connsiteY0" fmla="*/ 2386119 h 2386119"/>
                <a:gd name="connsiteX1" fmla="*/ 1533112 w 6641339"/>
                <a:gd name="connsiteY1" fmla="*/ 2385513 h 2386119"/>
                <a:gd name="connsiteX2" fmla="*/ 1718972 w 6641339"/>
                <a:gd name="connsiteY2" fmla="*/ 2386119 h 2386119"/>
                <a:gd name="connsiteX3" fmla="*/ 1718972 w 6641339"/>
                <a:gd name="connsiteY3" fmla="*/ 2384907 h 2386119"/>
                <a:gd name="connsiteX4" fmla="*/ 1956608 w 6641339"/>
                <a:gd name="connsiteY4" fmla="*/ 2384132 h 2386119"/>
                <a:gd name="connsiteX5" fmla="*/ 2144827 w 6641339"/>
                <a:gd name="connsiteY5" fmla="*/ 2248693 h 2386119"/>
                <a:gd name="connsiteX6" fmla="*/ 2515381 w 6641339"/>
                <a:gd name="connsiteY6" fmla="*/ 1735294 h 2386119"/>
                <a:gd name="connsiteX7" fmla="*/ 4255726 w 6641339"/>
                <a:gd name="connsiteY7" fmla="*/ 1738398 h 2386119"/>
                <a:gd name="connsiteX8" fmla="*/ 4412434 w 6641339"/>
                <a:gd name="connsiteY8" fmla="*/ 1577813 h 2386119"/>
                <a:gd name="connsiteX9" fmla="*/ 4401818 w 6641339"/>
                <a:gd name="connsiteY9" fmla="*/ 297691 h 2386119"/>
                <a:gd name="connsiteX10" fmla="*/ 4483469 w 6641339"/>
                <a:gd name="connsiteY10" fmla="*/ 216040 h 2386119"/>
                <a:gd name="connsiteX11" fmla="*/ 4594515 w 6641339"/>
                <a:gd name="connsiteY11" fmla="*/ 216040 h 2386119"/>
                <a:gd name="connsiteX12" fmla="*/ 4676166 w 6641339"/>
                <a:gd name="connsiteY12" fmla="*/ 297691 h 2386119"/>
                <a:gd name="connsiteX13" fmla="*/ 4670784 w 6641339"/>
                <a:gd name="connsiteY13" fmla="*/ 1462808 h 2386119"/>
                <a:gd name="connsiteX14" fmla="*/ 4898460 w 6641339"/>
                <a:gd name="connsiteY14" fmla="*/ 1733818 h 2386119"/>
                <a:gd name="connsiteX15" fmla="*/ 4945291 w 6641339"/>
                <a:gd name="connsiteY15" fmla="*/ 1738398 h 2386119"/>
                <a:gd name="connsiteX16" fmla="*/ 6641339 w 6641339"/>
                <a:gd name="connsiteY16" fmla="*/ 1720515 h 2386119"/>
                <a:gd name="connsiteX17" fmla="*/ 6474775 w 6641339"/>
                <a:gd name="connsiteY17" fmla="*/ 1500705 h 2386119"/>
                <a:gd name="connsiteX18" fmla="*/ 5006711 w 6641339"/>
                <a:gd name="connsiteY18" fmla="*/ 1476911 h 2386119"/>
                <a:gd name="connsiteX19" fmla="*/ 5007404 w 6641339"/>
                <a:gd name="connsiteY19" fmla="*/ 726090 h 2386119"/>
                <a:gd name="connsiteX20" fmla="*/ 5004718 w 6641339"/>
                <a:gd name="connsiteY20" fmla="*/ 726090 h 2386119"/>
                <a:gd name="connsiteX21" fmla="*/ 5004718 w 6641339"/>
                <a:gd name="connsiteY21" fmla="*/ 276630 h 2386119"/>
                <a:gd name="connsiteX22" fmla="*/ 4728088 w 6641339"/>
                <a:gd name="connsiteY22" fmla="*/ 0 h 2386119"/>
                <a:gd name="connsiteX23" fmla="*/ 4351875 w 6641339"/>
                <a:gd name="connsiteY23" fmla="*/ 0 h 2386119"/>
                <a:gd name="connsiteX24" fmla="*/ 4075245 w 6641339"/>
                <a:gd name="connsiteY24" fmla="*/ 276630 h 2386119"/>
                <a:gd name="connsiteX25" fmla="*/ 4075245 w 6641339"/>
                <a:gd name="connsiteY25" fmla="*/ 921534 h 2386119"/>
                <a:gd name="connsiteX26" fmla="*/ 4076247 w 6641339"/>
                <a:gd name="connsiteY26" fmla="*/ 921534 h 2386119"/>
                <a:gd name="connsiteX27" fmla="*/ 4076247 w 6641339"/>
                <a:gd name="connsiteY27" fmla="*/ 1434793 h 2386119"/>
                <a:gd name="connsiteX28" fmla="*/ 4011222 w 6641339"/>
                <a:gd name="connsiteY28" fmla="*/ 1501426 h 2386119"/>
                <a:gd name="connsiteX29" fmla="*/ 2435508 w 6641339"/>
                <a:gd name="connsiteY29" fmla="*/ 1498430 h 2386119"/>
                <a:gd name="connsiteX30" fmla="*/ 1879867 w 6641339"/>
                <a:gd name="connsiteY30" fmla="*/ 2143995 h 2386119"/>
                <a:gd name="connsiteX31" fmla="*/ 1815141 w 6641339"/>
                <a:gd name="connsiteY31" fmla="*/ 2153422 h 2386119"/>
                <a:gd name="connsiteX32" fmla="*/ 1718972 w 6641339"/>
                <a:gd name="connsiteY32" fmla="*/ 2157260 h 2386119"/>
                <a:gd name="connsiteX33" fmla="*/ 1718972 w 6641339"/>
                <a:gd name="connsiteY33" fmla="*/ 2154904 h 2386119"/>
                <a:gd name="connsiteX34" fmla="*/ 1672376 w 6641339"/>
                <a:gd name="connsiteY34" fmla="*/ 2156596 h 2386119"/>
                <a:gd name="connsiteX35" fmla="*/ 1533112 w 6641339"/>
                <a:gd name="connsiteY35" fmla="*/ 2158835 h 2386119"/>
                <a:gd name="connsiteX36" fmla="*/ 1393848 w 6641339"/>
                <a:gd name="connsiteY36" fmla="*/ 2156596 h 2386119"/>
                <a:gd name="connsiteX37" fmla="*/ 1347252 w 6641339"/>
                <a:gd name="connsiteY37" fmla="*/ 2154904 h 2386119"/>
                <a:gd name="connsiteX38" fmla="*/ 1347252 w 6641339"/>
                <a:gd name="connsiteY38" fmla="*/ 2157260 h 2386119"/>
                <a:gd name="connsiteX39" fmla="*/ 1251082 w 6641339"/>
                <a:gd name="connsiteY39" fmla="*/ 2153422 h 2386119"/>
                <a:gd name="connsiteX40" fmla="*/ 1186357 w 6641339"/>
                <a:gd name="connsiteY40" fmla="*/ 2143995 h 2386119"/>
                <a:gd name="connsiteX41" fmla="*/ 630716 w 6641339"/>
                <a:gd name="connsiteY41" fmla="*/ 1498430 h 2386119"/>
                <a:gd name="connsiteX42" fmla="*/ 0 w 6641339"/>
                <a:gd name="connsiteY42" fmla="*/ 1498430 h 2386119"/>
                <a:gd name="connsiteX43" fmla="*/ 0 w 6641339"/>
                <a:gd name="connsiteY43" fmla="*/ 1740801 h 2386119"/>
                <a:gd name="connsiteX44" fmla="*/ 550843 w 6641339"/>
                <a:gd name="connsiteY44" fmla="*/ 1735294 h 2386119"/>
                <a:gd name="connsiteX45" fmla="*/ 921397 w 6641339"/>
                <a:gd name="connsiteY45" fmla="*/ 2248693 h 2386119"/>
                <a:gd name="connsiteX46" fmla="*/ 1109616 w 6641339"/>
                <a:gd name="connsiteY46" fmla="*/ 2384132 h 2386119"/>
                <a:gd name="connsiteX47" fmla="*/ 1347252 w 6641339"/>
                <a:gd name="connsiteY47" fmla="*/ 2384907 h 2386119"/>
                <a:gd name="connsiteX48" fmla="*/ 1347252 w 6641339"/>
                <a:gd name="connsiteY48" fmla="*/ 2386119 h 2386119"/>
                <a:gd name="connsiteX0" fmla="*/ 1347252 w 6637529"/>
                <a:gd name="connsiteY0" fmla="*/ 2386119 h 2386119"/>
                <a:gd name="connsiteX1" fmla="*/ 1533112 w 6637529"/>
                <a:gd name="connsiteY1" fmla="*/ 2385513 h 2386119"/>
                <a:gd name="connsiteX2" fmla="*/ 1718972 w 6637529"/>
                <a:gd name="connsiteY2" fmla="*/ 2386119 h 2386119"/>
                <a:gd name="connsiteX3" fmla="*/ 1718972 w 6637529"/>
                <a:gd name="connsiteY3" fmla="*/ 2384907 h 2386119"/>
                <a:gd name="connsiteX4" fmla="*/ 1956608 w 6637529"/>
                <a:gd name="connsiteY4" fmla="*/ 2384132 h 2386119"/>
                <a:gd name="connsiteX5" fmla="*/ 2144827 w 6637529"/>
                <a:gd name="connsiteY5" fmla="*/ 2248693 h 2386119"/>
                <a:gd name="connsiteX6" fmla="*/ 2515381 w 6637529"/>
                <a:gd name="connsiteY6" fmla="*/ 1735294 h 2386119"/>
                <a:gd name="connsiteX7" fmla="*/ 4255726 w 6637529"/>
                <a:gd name="connsiteY7" fmla="*/ 1738398 h 2386119"/>
                <a:gd name="connsiteX8" fmla="*/ 4412434 w 6637529"/>
                <a:gd name="connsiteY8" fmla="*/ 1577813 h 2386119"/>
                <a:gd name="connsiteX9" fmla="*/ 4401818 w 6637529"/>
                <a:gd name="connsiteY9" fmla="*/ 297691 h 2386119"/>
                <a:gd name="connsiteX10" fmla="*/ 4483469 w 6637529"/>
                <a:gd name="connsiteY10" fmla="*/ 216040 h 2386119"/>
                <a:gd name="connsiteX11" fmla="*/ 4594515 w 6637529"/>
                <a:gd name="connsiteY11" fmla="*/ 216040 h 2386119"/>
                <a:gd name="connsiteX12" fmla="*/ 4676166 w 6637529"/>
                <a:gd name="connsiteY12" fmla="*/ 297691 h 2386119"/>
                <a:gd name="connsiteX13" fmla="*/ 4670784 w 6637529"/>
                <a:gd name="connsiteY13" fmla="*/ 1462808 h 2386119"/>
                <a:gd name="connsiteX14" fmla="*/ 4898460 w 6637529"/>
                <a:gd name="connsiteY14" fmla="*/ 1733818 h 2386119"/>
                <a:gd name="connsiteX15" fmla="*/ 4945291 w 6637529"/>
                <a:gd name="connsiteY15" fmla="*/ 1738398 h 2386119"/>
                <a:gd name="connsiteX16" fmla="*/ 6637529 w 6637529"/>
                <a:gd name="connsiteY16" fmla="*/ 1735755 h 2386119"/>
                <a:gd name="connsiteX17" fmla="*/ 6474775 w 6637529"/>
                <a:gd name="connsiteY17" fmla="*/ 1500705 h 2386119"/>
                <a:gd name="connsiteX18" fmla="*/ 5006711 w 6637529"/>
                <a:gd name="connsiteY18" fmla="*/ 1476911 h 2386119"/>
                <a:gd name="connsiteX19" fmla="*/ 5007404 w 6637529"/>
                <a:gd name="connsiteY19" fmla="*/ 726090 h 2386119"/>
                <a:gd name="connsiteX20" fmla="*/ 5004718 w 6637529"/>
                <a:gd name="connsiteY20" fmla="*/ 726090 h 2386119"/>
                <a:gd name="connsiteX21" fmla="*/ 5004718 w 6637529"/>
                <a:gd name="connsiteY21" fmla="*/ 276630 h 2386119"/>
                <a:gd name="connsiteX22" fmla="*/ 4728088 w 6637529"/>
                <a:gd name="connsiteY22" fmla="*/ 0 h 2386119"/>
                <a:gd name="connsiteX23" fmla="*/ 4351875 w 6637529"/>
                <a:gd name="connsiteY23" fmla="*/ 0 h 2386119"/>
                <a:gd name="connsiteX24" fmla="*/ 4075245 w 6637529"/>
                <a:gd name="connsiteY24" fmla="*/ 276630 h 2386119"/>
                <a:gd name="connsiteX25" fmla="*/ 4075245 w 6637529"/>
                <a:gd name="connsiteY25" fmla="*/ 921534 h 2386119"/>
                <a:gd name="connsiteX26" fmla="*/ 4076247 w 6637529"/>
                <a:gd name="connsiteY26" fmla="*/ 921534 h 2386119"/>
                <a:gd name="connsiteX27" fmla="*/ 4076247 w 6637529"/>
                <a:gd name="connsiteY27" fmla="*/ 1434793 h 2386119"/>
                <a:gd name="connsiteX28" fmla="*/ 4011222 w 6637529"/>
                <a:gd name="connsiteY28" fmla="*/ 1501426 h 2386119"/>
                <a:gd name="connsiteX29" fmla="*/ 2435508 w 6637529"/>
                <a:gd name="connsiteY29" fmla="*/ 1498430 h 2386119"/>
                <a:gd name="connsiteX30" fmla="*/ 1879867 w 6637529"/>
                <a:gd name="connsiteY30" fmla="*/ 2143995 h 2386119"/>
                <a:gd name="connsiteX31" fmla="*/ 1815141 w 6637529"/>
                <a:gd name="connsiteY31" fmla="*/ 2153422 h 2386119"/>
                <a:gd name="connsiteX32" fmla="*/ 1718972 w 6637529"/>
                <a:gd name="connsiteY32" fmla="*/ 2157260 h 2386119"/>
                <a:gd name="connsiteX33" fmla="*/ 1718972 w 6637529"/>
                <a:gd name="connsiteY33" fmla="*/ 2154904 h 2386119"/>
                <a:gd name="connsiteX34" fmla="*/ 1672376 w 6637529"/>
                <a:gd name="connsiteY34" fmla="*/ 2156596 h 2386119"/>
                <a:gd name="connsiteX35" fmla="*/ 1533112 w 6637529"/>
                <a:gd name="connsiteY35" fmla="*/ 2158835 h 2386119"/>
                <a:gd name="connsiteX36" fmla="*/ 1393848 w 6637529"/>
                <a:gd name="connsiteY36" fmla="*/ 2156596 h 2386119"/>
                <a:gd name="connsiteX37" fmla="*/ 1347252 w 6637529"/>
                <a:gd name="connsiteY37" fmla="*/ 2154904 h 2386119"/>
                <a:gd name="connsiteX38" fmla="*/ 1347252 w 6637529"/>
                <a:gd name="connsiteY38" fmla="*/ 2157260 h 2386119"/>
                <a:gd name="connsiteX39" fmla="*/ 1251082 w 6637529"/>
                <a:gd name="connsiteY39" fmla="*/ 2153422 h 2386119"/>
                <a:gd name="connsiteX40" fmla="*/ 1186357 w 6637529"/>
                <a:gd name="connsiteY40" fmla="*/ 2143995 h 2386119"/>
                <a:gd name="connsiteX41" fmla="*/ 630716 w 6637529"/>
                <a:gd name="connsiteY41" fmla="*/ 1498430 h 2386119"/>
                <a:gd name="connsiteX42" fmla="*/ 0 w 6637529"/>
                <a:gd name="connsiteY42" fmla="*/ 1498430 h 2386119"/>
                <a:gd name="connsiteX43" fmla="*/ 0 w 6637529"/>
                <a:gd name="connsiteY43" fmla="*/ 1740801 h 2386119"/>
                <a:gd name="connsiteX44" fmla="*/ 550843 w 6637529"/>
                <a:gd name="connsiteY44" fmla="*/ 1735294 h 2386119"/>
                <a:gd name="connsiteX45" fmla="*/ 921397 w 6637529"/>
                <a:gd name="connsiteY45" fmla="*/ 2248693 h 2386119"/>
                <a:gd name="connsiteX46" fmla="*/ 1109616 w 6637529"/>
                <a:gd name="connsiteY46" fmla="*/ 2384132 h 2386119"/>
                <a:gd name="connsiteX47" fmla="*/ 1347252 w 6637529"/>
                <a:gd name="connsiteY47" fmla="*/ 2384907 h 2386119"/>
                <a:gd name="connsiteX48" fmla="*/ 1347252 w 6637529"/>
                <a:gd name="connsiteY48" fmla="*/ 2386119 h 2386119"/>
                <a:gd name="connsiteX0" fmla="*/ 1347252 w 6580379"/>
                <a:gd name="connsiteY0" fmla="*/ 2386119 h 2386119"/>
                <a:gd name="connsiteX1" fmla="*/ 1533112 w 6580379"/>
                <a:gd name="connsiteY1" fmla="*/ 2385513 h 2386119"/>
                <a:gd name="connsiteX2" fmla="*/ 1718972 w 6580379"/>
                <a:gd name="connsiteY2" fmla="*/ 2386119 h 2386119"/>
                <a:gd name="connsiteX3" fmla="*/ 1718972 w 6580379"/>
                <a:gd name="connsiteY3" fmla="*/ 2384907 h 2386119"/>
                <a:gd name="connsiteX4" fmla="*/ 1956608 w 6580379"/>
                <a:gd name="connsiteY4" fmla="*/ 2384132 h 2386119"/>
                <a:gd name="connsiteX5" fmla="*/ 2144827 w 6580379"/>
                <a:gd name="connsiteY5" fmla="*/ 2248693 h 2386119"/>
                <a:gd name="connsiteX6" fmla="*/ 2515381 w 6580379"/>
                <a:gd name="connsiteY6" fmla="*/ 1735294 h 2386119"/>
                <a:gd name="connsiteX7" fmla="*/ 4255726 w 6580379"/>
                <a:gd name="connsiteY7" fmla="*/ 1738398 h 2386119"/>
                <a:gd name="connsiteX8" fmla="*/ 4412434 w 6580379"/>
                <a:gd name="connsiteY8" fmla="*/ 1577813 h 2386119"/>
                <a:gd name="connsiteX9" fmla="*/ 4401818 w 6580379"/>
                <a:gd name="connsiteY9" fmla="*/ 297691 h 2386119"/>
                <a:gd name="connsiteX10" fmla="*/ 4483469 w 6580379"/>
                <a:gd name="connsiteY10" fmla="*/ 216040 h 2386119"/>
                <a:gd name="connsiteX11" fmla="*/ 4594515 w 6580379"/>
                <a:gd name="connsiteY11" fmla="*/ 216040 h 2386119"/>
                <a:gd name="connsiteX12" fmla="*/ 4676166 w 6580379"/>
                <a:gd name="connsiteY12" fmla="*/ 297691 h 2386119"/>
                <a:gd name="connsiteX13" fmla="*/ 4670784 w 6580379"/>
                <a:gd name="connsiteY13" fmla="*/ 1462808 h 2386119"/>
                <a:gd name="connsiteX14" fmla="*/ 4898460 w 6580379"/>
                <a:gd name="connsiteY14" fmla="*/ 1733818 h 2386119"/>
                <a:gd name="connsiteX15" fmla="*/ 4945291 w 6580379"/>
                <a:gd name="connsiteY15" fmla="*/ 1738398 h 2386119"/>
                <a:gd name="connsiteX16" fmla="*/ 6580379 w 6580379"/>
                <a:gd name="connsiteY16" fmla="*/ 1735755 h 2386119"/>
                <a:gd name="connsiteX17" fmla="*/ 6474775 w 6580379"/>
                <a:gd name="connsiteY17" fmla="*/ 1500705 h 2386119"/>
                <a:gd name="connsiteX18" fmla="*/ 5006711 w 6580379"/>
                <a:gd name="connsiteY18" fmla="*/ 1476911 h 2386119"/>
                <a:gd name="connsiteX19" fmla="*/ 5007404 w 6580379"/>
                <a:gd name="connsiteY19" fmla="*/ 726090 h 2386119"/>
                <a:gd name="connsiteX20" fmla="*/ 5004718 w 6580379"/>
                <a:gd name="connsiteY20" fmla="*/ 726090 h 2386119"/>
                <a:gd name="connsiteX21" fmla="*/ 5004718 w 6580379"/>
                <a:gd name="connsiteY21" fmla="*/ 276630 h 2386119"/>
                <a:gd name="connsiteX22" fmla="*/ 4728088 w 6580379"/>
                <a:gd name="connsiteY22" fmla="*/ 0 h 2386119"/>
                <a:gd name="connsiteX23" fmla="*/ 4351875 w 6580379"/>
                <a:gd name="connsiteY23" fmla="*/ 0 h 2386119"/>
                <a:gd name="connsiteX24" fmla="*/ 4075245 w 6580379"/>
                <a:gd name="connsiteY24" fmla="*/ 276630 h 2386119"/>
                <a:gd name="connsiteX25" fmla="*/ 4075245 w 6580379"/>
                <a:gd name="connsiteY25" fmla="*/ 921534 h 2386119"/>
                <a:gd name="connsiteX26" fmla="*/ 4076247 w 6580379"/>
                <a:gd name="connsiteY26" fmla="*/ 921534 h 2386119"/>
                <a:gd name="connsiteX27" fmla="*/ 4076247 w 6580379"/>
                <a:gd name="connsiteY27" fmla="*/ 1434793 h 2386119"/>
                <a:gd name="connsiteX28" fmla="*/ 4011222 w 6580379"/>
                <a:gd name="connsiteY28" fmla="*/ 1501426 h 2386119"/>
                <a:gd name="connsiteX29" fmla="*/ 2435508 w 6580379"/>
                <a:gd name="connsiteY29" fmla="*/ 1498430 h 2386119"/>
                <a:gd name="connsiteX30" fmla="*/ 1879867 w 6580379"/>
                <a:gd name="connsiteY30" fmla="*/ 2143995 h 2386119"/>
                <a:gd name="connsiteX31" fmla="*/ 1815141 w 6580379"/>
                <a:gd name="connsiteY31" fmla="*/ 2153422 h 2386119"/>
                <a:gd name="connsiteX32" fmla="*/ 1718972 w 6580379"/>
                <a:gd name="connsiteY32" fmla="*/ 2157260 h 2386119"/>
                <a:gd name="connsiteX33" fmla="*/ 1718972 w 6580379"/>
                <a:gd name="connsiteY33" fmla="*/ 2154904 h 2386119"/>
                <a:gd name="connsiteX34" fmla="*/ 1672376 w 6580379"/>
                <a:gd name="connsiteY34" fmla="*/ 2156596 h 2386119"/>
                <a:gd name="connsiteX35" fmla="*/ 1533112 w 6580379"/>
                <a:gd name="connsiteY35" fmla="*/ 2158835 h 2386119"/>
                <a:gd name="connsiteX36" fmla="*/ 1393848 w 6580379"/>
                <a:gd name="connsiteY36" fmla="*/ 2156596 h 2386119"/>
                <a:gd name="connsiteX37" fmla="*/ 1347252 w 6580379"/>
                <a:gd name="connsiteY37" fmla="*/ 2154904 h 2386119"/>
                <a:gd name="connsiteX38" fmla="*/ 1347252 w 6580379"/>
                <a:gd name="connsiteY38" fmla="*/ 2157260 h 2386119"/>
                <a:gd name="connsiteX39" fmla="*/ 1251082 w 6580379"/>
                <a:gd name="connsiteY39" fmla="*/ 2153422 h 2386119"/>
                <a:gd name="connsiteX40" fmla="*/ 1186357 w 6580379"/>
                <a:gd name="connsiteY40" fmla="*/ 2143995 h 2386119"/>
                <a:gd name="connsiteX41" fmla="*/ 630716 w 6580379"/>
                <a:gd name="connsiteY41" fmla="*/ 1498430 h 2386119"/>
                <a:gd name="connsiteX42" fmla="*/ 0 w 6580379"/>
                <a:gd name="connsiteY42" fmla="*/ 1498430 h 2386119"/>
                <a:gd name="connsiteX43" fmla="*/ 0 w 6580379"/>
                <a:gd name="connsiteY43" fmla="*/ 1740801 h 2386119"/>
                <a:gd name="connsiteX44" fmla="*/ 550843 w 6580379"/>
                <a:gd name="connsiteY44" fmla="*/ 1735294 h 2386119"/>
                <a:gd name="connsiteX45" fmla="*/ 921397 w 6580379"/>
                <a:gd name="connsiteY45" fmla="*/ 2248693 h 2386119"/>
                <a:gd name="connsiteX46" fmla="*/ 1109616 w 6580379"/>
                <a:gd name="connsiteY46" fmla="*/ 2384132 h 2386119"/>
                <a:gd name="connsiteX47" fmla="*/ 1347252 w 6580379"/>
                <a:gd name="connsiteY47" fmla="*/ 2384907 h 2386119"/>
                <a:gd name="connsiteX48" fmla="*/ 1347252 w 6580379"/>
                <a:gd name="connsiteY48" fmla="*/ 2386119 h 2386119"/>
                <a:gd name="connsiteX0" fmla="*/ 1347252 w 6580379"/>
                <a:gd name="connsiteY0" fmla="*/ 2386119 h 2386119"/>
                <a:gd name="connsiteX1" fmla="*/ 1533112 w 6580379"/>
                <a:gd name="connsiteY1" fmla="*/ 2385513 h 2386119"/>
                <a:gd name="connsiteX2" fmla="*/ 1718972 w 6580379"/>
                <a:gd name="connsiteY2" fmla="*/ 2386119 h 2386119"/>
                <a:gd name="connsiteX3" fmla="*/ 1718972 w 6580379"/>
                <a:gd name="connsiteY3" fmla="*/ 2384907 h 2386119"/>
                <a:gd name="connsiteX4" fmla="*/ 1956608 w 6580379"/>
                <a:gd name="connsiteY4" fmla="*/ 2384132 h 2386119"/>
                <a:gd name="connsiteX5" fmla="*/ 2144827 w 6580379"/>
                <a:gd name="connsiteY5" fmla="*/ 2248693 h 2386119"/>
                <a:gd name="connsiteX6" fmla="*/ 2515381 w 6580379"/>
                <a:gd name="connsiteY6" fmla="*/ 1735294 h 2386119"/>
                <a:gd name="connsiteX7" fmla="*/ 4255726 w 6580379"/>
                <a:gd name="connsiteY7" fmla="*/ 1738398 h 2386119"/>
                <a:gd name="connsiteX8" fmla="*/ 4412434 w 6580379"/>
                <a:gd name="connsiteY8" fmla="*/ 1577813 h 2386119"/>
                <a:gd name="connsiteX9" fmla="*/ 4401818 w 6580379"/>
                <a:gd name="connsiteY9" fmla="*/ 297691 h 2386119"/>
                <a:gd name="connsiteX10" fmla="*/ 4483469 w 6580379"/>
                <a:gd name="connsiteY10" fmla="*/ 216040 h 2386119"/>
                <a:gd name="connsiteX11" fmla="*/ 4594515 w 6580379"/>
                <a:gd name="connsiteY11" fmla="*/ 216040 h 2386119"/>
                <a:gd name="connsiteX12" fmla="*/ 4676166 w 6580379"/>
                <a:gd name="connsiteY12" fmla="*/ 297691 h 2386119"/>
                <a:gd name="connsiteX13" fmla="*/ 4670784 w 6580379"/>
                <a:gd name="connsiteY13" fmla="*/ 1462808 h 2386119"/>
                <a:gd name="connsiteX14" fmla="*/ 4898460 w 6580379"/>
                <a:gd name="connsiteY14" fmla="*/ 1733818 h 2386119"/>
                <a:gd name="connsiteX15" fmla="*/ 4945291 w 6580379"/>
                <a:gd name="connsiteY15" fmla="*/ 1738398 h 2386119"/>
                <a:gd name="connsiteX16" fmla="*/ 6580379 w 6580379"/>
                <a:gd name="connsiteY16" fmla="*/ 1735755 h 2386119"/>
                <a:gd name="connsiteX17" fmla="*/ 6421435 w 6580379"/>
                <a:gd name="connsiteY17" fmla="*/ 1489275 h 2386119"/>
                <a:gd name="connsiteX18" fmla="*/ 5006711 w 6580379"/>
                <a:gd name="connsiteY18" fmla="*/ 1476911 h 2386119"/>
                <a:gd name="connsiteX19" fmla="*/ 5007404 w 6580379"/>
                <a:gd name="connsiteY19" fmla="*/ 726090 h 2386119"/>
                <a:gd name="connsiteX20" fmla="*/ 5004718 w 6580379"/>
                <a:gd name="connsiteY20" fmla="*/ 726090 h 2386119"/>
                <a:gd name="connsiteX21" fmla="*/ 5004718 w 6580379"/>
                <a:gd name="connsiteY21" fmla="*/ 276630 h 2386119"/>
                <a:gd name="connsiteX22" fmla="*/ 4728088 w 6580379"/>
                <a:gd name="connsiteY22" fmla="*/ 0 h 2386119"/>
                <a:gd name="connsiteX23" fmla="*/ 4351875 w 6580379"/>
                <a:gd name="connsiteY23" fmla="*/ 0 h 2386119"/>
                <a:gd name="connsiteX24" fmla="*/ 4075245 w 6580379"/>
                <a:gd name="connsiteY24" fmla="*/ 276630 h 2386119"/>
                <a:gd name="connsiteX25" fmla="*/ 4075245 w 6580379"/>
                <a:gd name="connsiteY25" fmla="*/ 921534 h 2386119"/>
                <a:gd name="connsiteX26" fmla="*/ 4076247 w 6580379"/>
                <a:gd name="connsiteY26" fmla="*/ 921534 h 2386119"/>
                <a:gd name="connsiteX27" fmla="*/ 4076247 w 6580379"/>
                <a:gd name="connsiteY27" fmla="*/ 1434793 h 2386119"/>
                <a:gd name="connsiteX28" fmla="*/ 4011222 w 6580379"/>
                <a:gd name="connsiteY28" fmla="*/ 1501426 h 2386119"/>
                <a:gd name="connsiteX29" fmla="*/ 2435508 w 6580379"/>
                <a:gd name="connsiteY29" fmla="*/ 1498430 h 2386119"/>
                <a:gd name="connsiteX30" fmla="*/ 1879867 w 6580379"/>
                <a:gd name="connsiteY30" fmla="*/ 2143995 h 2386119"/>
                <a:gd name="connsiteX31" fmla="*/ 1815141 w 6580379"/>
                <a:gd name="connsiteY31" fmla="*/ 2153422 h 2386119"/>
                <a:gd name="connsiteX32" fmla="*/ 1718972 w 6580379"/>
                <a:gd name="connsiteY32" fmla="*/ 2157260 h 2386119"/>
                <a:gd name="connsiteX33" fmla="*/ 1718972 w 6580379"/>
                <a:gd name="connsiteY33" fmla="*/ 2154904 h 2386119"/>
                <a:gd name="connsiteX34" fmla="*/ 1672376 w 6580379"/>
                <a:gd name="connsiteY34" fmla="*/ 2156596 h 2386119"/>
                <a:gd name="connsiteX35" fmla="*/ 1533112 w 6580379"/>
                <a:gd name="connsiteY35" fmla="*/ 2158835 h 2386119"/>
                <a:gd name="connsiteX36" fmla="*/ 1393848 w 6580379"/>
                <a:gd name="connsiteY36" fmla="*/ 2156596 h 2386119"/>
                <a:gd name="connsiteX37" fmla="*/ 1347252 w 6580379"/>
                <a:gd name="connsiteY37" fmla="*/ 2154904 h 2386119"/>
                <a:gd name="connsiteX38" fmla="*/ 1347252 w 6580379"/>
                <a:gd name="connsiteY38" fmla="*/ 2157260 h 2386119"/>
                <a:gd name="connsiteX39" fmla="*/ 1251082 w 6580379"/>
                <a:gd name="connsiteY39" fmla="*/ 2153422 h 2386119"/>
                <a:gd name="connsiteX40" fmla="*/ 1186357 w 6580379"/>
                <a:gd name="connsiteY40" fmla="*/ 2143995 h 2386119"/>
                <a:gd name="connsiteX41" fmla="*/ 630716 w 6580379"/>
                <a:gd name="connsiteY41" fmla="*/ 1498430 h 2386119"/>
                <a:gd name="connsiteX42" fmla="*/ 0 w 6580379"/>
                <a:gd name="connsiteY42" fmla="*/ 1498430 h 2386119"/>
                <a:gd name="connsiteX43" fmla="*/ 0 w 6580379"/>
                <a:gd name="connsiteY43" fmla="*/ 1740801 h 2386119"/>
                <a:gd name="connsiteX44" fmla="*/ 550843 w 6580379"/>
                <a:gd name="connsiteY44" fmla="*/ 1735294 h 2386119"/>
                <a:gd name="connsiteX45" fmla="*/ 921397 w 6580379"/>
                <a:gd name="connsiteY45" fmla="*/ 2248693 h 2386119"/>
                <a:gd name="connsiteX46" fmla="*/ 1109616 w 6580379"/>
                <a:gd name="connsiteY46" fmla="*/ 2384132 h 2386119"/>
                <a:gd name="connsiteX47" fmla="*/ 1347252 w 6580379"/>
                <a:gd name="connsiteY47" fmla="*/ 2384907 h 2386119"/>
                <a:gd name="connsiteX48" fmla="*/ 1347252 w 6580379"/>
                <a:gd name="connsiteY48" fmla="*/ 2386119 h 2386119"/>
                <a:gd name="connsiteX0" fmla="*/ 1347252 w 6580379"/>
                <a:gd name="connsiteY0" fmla="*/ 2386119 h 2386119"/>
                <a:gd name="connsiteX1" fmla="*/ 1533112 w 6580379"/>
                <a:gd name="connsiteY1" fmla="*/ 2385513 h 2386119"/>
                <a:gd name="connsiteX2" fmla="*/ 1718972 w 6580379"/>
                <a:gd name="connsiteY2" fmla="*/ 2386119 h 2386119"/>
                <a:gd name="connsiteX3" fmla="*/ 1718972 w 6580379"/>
                <a:gd name="connsiteY3" fmla="*/ 2384907 h 2386119"/>
                <a:gd name="connsiteX4" fmla="*/ 1956608 w 6580379"/>
                <a:gd name="connsiteY4" fmla="*/ 2384132 h 2386119"/>
                <a:gd name="connsiteX5" fmla="*/ 2144827 w 6580379"/>
                <a:gd name="connsiteY5" fmla="*/ 2248693 h 2386119"/>
                <a:gd name="connsiteX6" fmla="*/ 2515381 w 6580379"/>
                <a:gd name="connsiteY6" fmla="*/ 1735294 h 2386119"/>
                <a:gd name="connsiteX7" fmla="*/ 4255726 w 6580379"/>
                <a:gd name="connsiteY7" fmla="*/ 1738398 h 2386119"/>
                <a:gd name="connsiteX8" fmla="*/ 4412434 w 6580379"/>
                <a:gd name="connsiteY8" fmla="*/ 1577813 h 2386119"/>
                <a:gd name="connsiteX9" fmla="*/ 4401818 w 6580379"/>
                <a:gd name="connsiteY9" fmla="*/ 297691 h 2386119"/>
                <a:gd name="connsiteX10" fmla="*/ 4483469 w 6580379"/>
                <a:gd name="connsiteY10" fmla="*/ 216040 h 2386119"/>
                <a:gd name="connsiteX11" fmla="*/ 4594515 w 6580379"/>
                <a:gd name="connsiteY11" fmla="*/ 216040 h 2386119"/>
                <a:gd name="connsiteX12" fmla="*/ 4676166 w 6580379"/>
                <a:gd name="connsiteY12" fmla="*/ 297691 h 2386119"/>
                <a:gd name="connsiteX13" fmla="*/ 4670784 w 6580379"/>
                <a:gd name="connsiteY13" fmla="*/ 1462808 h 2386119"/>
                <a:gd name="connsiteX14" fmla="*/ 4898460 w 6580379"/>
                <a:gd name="connsiteY14" fmla="*/ 1733818 h 2386119"/>
                <a:gd name="connsiteX15" fmla="*/ 4945291 w 6580379"/>
                <a:gd name="connsiteY15" fmla="*/ 1738398 h 2386119"/>
                <a:gd name="connsiteX16" fmla="*/ 6580379 w 6580379"/>
                <a:gd name="connsiteY16" fmla="*/ 1735755 h 2386119"/>
                <a:gd name="connsiteX17" fmla="*/ 6391938 w 6580379"/>
                <a:gd name="connsiteY17" fmla="*/ 1485061 h 2386119"/>
                <a:gd name="connsiteX18" fmla="*/ 5006711 w 6580379"/>
                <a:gd name="connsiteY18" fmla="*/ 1476911 h 2386119"/>
                <a:gd name="connsiteX19" fmla="*/ 5007404 w 6580379"/>
                <a:gd name="connsiteY19" fmla="*/ 726090 h 2386119"/>
                <a:gd name="connsiteX20" fmla="*/ 5004718 w 6580379"/>
                <a:gd name="connsiteY20" fmla="*/ 726090 h 2386119"/>
                <a:gd name="connsiteX21" fmla="*/ 5004718 w 6580379"/>
                <a:gd name="connsiteY21" fmla="*/ 276630 h 2386119"/>
                <a:gd name="connsiteX22" fmla="*/ 4728088 w 6580379"/>
                <a:gd name="connsiteY22" fmla="*/ 0 h 2386119"/>
                <a:gd name="connsiteX23" fmla="*/ 4351875 w 6580379"/>
                <a:gd name="connsiteY23" fmla="*/ 0 h 2386119"/>
                <a:gd name="connsiteX24" fmla="*/ 4075245 w 6580379"/>
                <a:gd name="connsiteY24" fmla="*/ 276630 h 2386119"/>
                <a:gd name="connsiteX25" fmla="*/ 4075245 w 6580379"/>
                <a:gd name="connsiteY25" fmla="*/ 921534 h 2386119"/>
                <a:gd name="connsiteX26" fmla="*/ 4076247 w 6580379"/>
                <a:gd name="connsiteY26" fmla="*/ 921534 h 2386119"/>
                <a:gd name="connsiteX27" fmla="*/ 4076247 w 6580379"/>
                <a:gd name="connsiteY27" fmla="*/ 1434793 h 2386119"/>
                <a:gd name="connsiteX28" fmla="*/ 4011222 w 6580379"/>
                <a:gd name="connsiteY28" fmla="*/ 1501426 h 2386119"/>
                <a:gd name="connsiteX29" fmla="*/ 2435508 w 6580379"/>
                <a:gd name="connsiteY29" fmla="*/ 1498430 h 2386119"/>
                <a:gd name="connsiteX30" fmla="*/ 1879867 w 6580379"/>
                <a:gd name="connsiteY30" fmla="*/ 2143995 h 2386119"/>
                <a:gd name="connsiteX31" fmla="*/ 1815141 w 6580379"/>
                <a:gd name="connsiteY31" fmla="*/ 2153422 h 2386119"/>
                <a:gd name="connsiteX32" fmla="*/ 1718972 w 6580379"/>
                <a:gd name="connsiteY32" fmla="*/ 2157260 h 2386119"/>
                <a:gd name="connsiteX33" fmla="*/ 1718972 w 6580379"/>
                <a:gd name="connsiteY33" fmla="*/ 2154904 h 2386119"/>
                <a:gd name="connsiteX34" fmla="*/ 1672376 w 6580379"/>
                <a:gd name="connsiteY34" fmla="*/ 2156596 h 2386119"/>
                <a:gd name="connsiteX35" fmla="*/ 1533112 w 6580379"/>
                <a:gd name="connsiteY35" fmla="*/ 2158835 h 2386119"/>
                <a:gd name="connsiteX36" fmla="*/ 1393848 w 6580379"/>
                <a:gd name="connsiteY36" fmla="*/ 2156596 h 2386119"/>
                <a:gd name="connsiteX37" fmla="*/ 1347252 w 6580379"/>
                <a:gd name="connsiteY37" fmla="*/ 2154904 h 2386119"/>
                <a:gd name="connsiteX38" fmla="*/ 1347252 w 6580379"/>
                <a:gd name="connsiteY38" fmla="*/ 2157260 h 2386119"/>
                <a:gd name="connsiteX39" fmla="*/ 1251082 w 6580379"/>
                <a:gd name="connsiteY39" fmla="*/ 2153422 h 2386119"/>
                <a:gd name="connsiteX40" fmla="*/ 1186357 w 6580379"/>
                <a:gd name="connsiteY40" fmla="*/ 2143995 h 2386119"/>
                <a:gd name="connsiteX41" fmla="*/ 630716 w 6580379"/>
                <a:gd name="connsiteY41" fmla="*/ 1498430 h 2386119"/>
                <a:gd name="connsiteX42" fmla="*/ 0 w 6580379"/>
                <a:gd name="connsiteY42" fmla="*/ 1498430 h 2386119"/>
                <a:gd name="connsiteX43" fmla="*/ 0 w 6580379"/>
                <a:gd name="connsiteY43" fmla="*/ 1740801 h 2386119"/>
                <a:gd name="connsiteX44" fmla="*/ 550843 w 6580379"/>
                <a:gd name="connsiteY44" fmla="*/ 1735294 h 2386119"/>
                <a:gd name="connsiteX45" fmla="*/ 921397 w 6580379"/>
                <a:gd name="connsiteY45" fmla="*/ 2248693 h 2386119"/>
                <a:gd name="connsiteX46" fmla="*/ 1109616 w 6580379"/>
                <a:gd name="connsiteY46" fmla="*/ 2384132 h 2386119"/>
                <a:gd name="connsiteX47" fmla="*/ 1347252 w 6580379"/>
                <a:gd name="connsiteY47" fmla="*/ 2384907 h 2386119"/>
                <a:gd name="connsiteX48" fmla="*/ 1347252 w 6580379"/>
                <a:gd name="connsiteY48" fmla="*/ 2386119 h 2386119"/>
                <a:gd name="connsiteX0" fmla="*/ 1347252 w 6538241"/>
                <a:gd name="connsiteY0" fmla="*/ 2386119 h 2386119"/>
                <a:gd name="connsiteX1" fmla="*/ 1533112 w 6538241"/>
                <a:gd name="connsiteY1" fmla="*/ 2385513 h 2386119"/>
                <a:gd name="connsiteX2" fmla="*/ 1718972 w 6538241"/>
                <a:gd name="connsiteY2" fmla="*/ 2386119 h 2386119"/>
                <a:gd name="connsiteX3" fmla="*/ 1718972 w 6538241"/>
                <a:gd name="connsiteY3" fmla="*/ 2384907 h 2386119"/>
                <a:gd name="connsiteX4" fmla="*/ 1956608 w 6538241"/>
                <a:gd name="connsiteY4" fmla="*/ 2384132 h 2386119"/>
                <a:gd name="connsiteX5" fmla="*/ 2144827 w 6538241"/>
                <a:gd name="connsiteY5" fmla="*/ 2248693 h 2386119"/>
                <a:gd name="connsiteX6" fmla="*/ 2515381 w 6538241"/>
                <a:gd name="connsiteY6" fmla="*/ 1735294 h 2386119"/>
                <a:gd name="connsiteX7" fmla="*/ 4255726 w 6538241"/>
                <a:gd name="connsiteY7" fmla="*/ 1738398 h 2386119"/>
                <a:gd name="connsiteX8" fmla="*/ 4412434 w 6538241"/>
                <a:gd name="connsiteY8" fmla="*/ 1577813 h 2386119"/>
                <a:gd name="connsiteX9" fmla="*/ 4401818 w 6538241"/>
                <a:gd name="connsiteY9" fmla="*/ 297691 h 2386119"/>
                <a:gd name="connsiteX10" fmla="*/ 4483469 w 6538241"/>
                <a:gd name="connsiteY10" fmla="*/ 216040 h 2386119"/>
                <a:gd name="connsiteX11" fmla="*/ 4594515 w 6538241"/>
                <a:gd name="connsiteY11" fmla="*/ 216040 h 2386119"/>
                <a:gd name="connsiteX12" fmla="*/ 4676166 w 6538241"/>
                <a:gd name="connsiteY12" fmla="*/ 297691 h 2386119"/>
                <a:gd name="connsiteX13" fmla="*/ 4670784 w 6538241"/>
                <a:gd name="connsiteY13" fmla="*/ 1462808 h 2386119"/>
                <a:gd name="connsiteX14" fmla="*/ 4898460 w 6538241"/>
                <a:gd name="connsiteY14" fmla="*/ 1733818 h 2386119"/>
                <a:gd name="connsiteX15" fmla="*/ 4945291 w 6538241"/>
                <a:gd name="connsiteY15" fmla="*/ 1738398 h 2386119"/>
                <a:gd name="connsiteX16" fmla="*/ 6538241 w 6538241"/>
                <a:gd name="connsiteY16" fmla="*/ 1723114 h 2386119"/>
                <a:gd name="connsiteX17" fmla="*/ 6391938 w 6538241"/>
                <a:gd name="connsiteY17" fmla="*/ 1485061 h 2386119"/>
                <a:gd name="connsiteX18" fmla="*/ 5006711 w 6538241"/>
                <a:gd name="connsiteY18" fmla="*/ 1476911 h 2386119"/>
                <a:gd name="connsiteX19" fmla="*/ 5007404 w 6538241"/>
                <a:gd name="connsiteY19" fmla="*/ 726090 h 2386119"/>
                <a:gd name="connsiteX20" fmla="*/ 5004718 w 6538241"/>
                <a:gd name="connsiteY20" fmla="*/ 726090 h 2386119"/>
                <a:gd name="connsiteX21" fmla="*/ 5004718 w 6538241"/>
                <a:gd name="connsiteY21" fmla="*/ 276630 h 2386119"/>
                <a:gd name="connsiteX22" fmla="*/ 4728088 w 6538241"/>
                <a:gd name="connsiteY22" fmla="*/ 0 h 2386119"/>
                <a:gd name="connsiteX23" fmla="*/ 4351875 w 6538241"/>
                <a:gd name="connsiteY23" fmla="*/ 0 h 2386119"/>
                <a:gd name="connsiteX24" fmla="*/ 4075245 w 6538241"/>
                <a:gd name="connsiteY24" fmla="*/ 276630 h 2386119"/>
                <a:gd name="connsiteX25" fmla="*/ 4075245 w 6538241"/>
                <a:gd name="connsiteY25" fmla="*/ 921534 h 2386119"/>
                <a:gd name="connsiteX26" fmla="*/ 4076247 w 6538241"/>
                <a:gd name="connsiteY26" fmla="*/ 921534 h 2386119"/>
                <a:gd name="connsiteX27" fmla="*/ 4076247 w 6538241"/>
                <a:gd name="connsiteY27" fmla="*/ 1434793 h 2386119"/>
                <a:gd name="connsiteX28" fmla="*/ 4011222 w 6538241"/>
                <a:gd name="connsiteY28" fmla="*/ 1501426 h 2386119"/>
                <a:gd name="connsiteX29" fmla="*/ 2435508 w 6538241"/>
                <a:gd name="connsiteY29" fmla="*/ 1498430 h 2386119"/>
                <a:gd name="connsiteX30" fmla="*/ 1879867 w 6538241"/>
                <a:gd name="connsiteY30" fmla="*/ 2143995 h 2386119"/>
                <a:gd name="connsiteX31" fmla="*/ 1815141 w 6538241"/>
                <a:gd name="connsiteY31" fmla="*/ 2153422 h 2386119"/>
                <a:gd name="connsiteX32" fmla="*/ 1718972 w 6538241"/>
                <a:gd name="connsiteY32" fmla="*/ 2157260 h 2386119"/>
                <a:gd name="connsiteX33" fmla="*/ 1718972 w 6538241"/>
                <a:gd name="connsiteY33" fmla="*/ 2154904 h 2386119"/>
                <a:gd name="connsiteX34" fmla="*/ 1672376 w 6538241"/>
                <a:gd name="connsiteY34" fmla="*/ 2156596 h 2386119"/>
                <a:gd name="connsiteX35" fmla="*/ 1533112 w 6538241"/>
                <a:gd name="connsiteY35" fmla="*/ 2158835 h 2386119"/>
                <a:gd name="connsiteX36" fmla="*/ 1393848 w 6538241"/>
                <a:gd name="connsiteY36" fmla="*/ 2156596 h 2386119"/>
                <a:gd name="connsiteX37" fmla="*/ 1347252 w 6538241"/>
                <a:gd name="connsiteY37" fmla="*/ 2154904 h 2386119"/>
                <a:gd name="connsiteX38" fmla="*/ 1347252 w 6538241"/>
                <a:gd name="connsiteY38" fmla="*/ 2157260 h 2386119"/>
                <a:gd name="connsiteX39" fmla="*/ 1251082 w 6538241"/>
                <a:gd name="connsiteY39" fmla="*/ 2153422 h 2386119"/>
                <a:gd name="connsiteX40" fmla="*/ 1186357 w 6538241"/>
                <a:gd name="connsiteY40" fmla="*/ 2143995 h 2386119"/>
                <a:gd name="connsiteX41" fmla="*/ 630716 w 6538241"/>
                <a:gd name="connsiteY41" fmla="*/ 1498430 h 2386119"/>
                <a:gd name="connsiteX42" fmla="*/ 0 w 6538241"/>
                <a:gd name="connsiteY42" fmla="*/ 1498430 h 2386119"/>
                <a:gd name="connsiteX43" fmla="*/ 0 w 6538241"/>
                <a:gd name="connsiteY43" fmla="*/ 1740801 h 2386119"/>
                <a:gd name="connsiteX44" fmla="*/ 550843 w 6538241"/>
                <a:gd name="connsiteY44" fmla="*/ 1735294 h 2386119"/>
                <a:gd name="connsiteX45" fmla="*/ 921397 w 6538241"/>
                <a:gd name="connsiteY45" fmla="*/ 2248693 h 2386119"/>
                <a:gd name="connsiteX46" fmla="*/ 1109616 w 6538241"/>
                <a:gd name="connsiteY46" fmla="*/ 2384132 h 2386119"/>
                <a:gd name="connsiteX47" fmla="*/ 1347252 w 6538241"/>
                <a:gd name="connsiteY47" fmla="*/ 2384907 h 2386119"/>
                <a:gd name="connsiteX48" fmla="*/ 1347252 w 6538241"/>
                <a:gd name="connsiteY48"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06711 w 6529813"/>
                <a:gd name="connsiteY18" fmla="*/ 1476911 h 2386119"/>
                <a:gd name="connsiteX19" fmla="*/ 5007404 w 6529813"/>
                <a:gd name="connsiteY19" fmla="*/ 726090 h 2386119"/>
                <a:gd name="connsiteX20" fmla="*/ 5004718 w 6529813"/>
                <a:gd name="connsiteY20" fmla="*/ 726090 h 2386119"/>
                <a:gd name="connsiteX21" fmla="*/ 5004718 w 6529813"/>
                <a:gd name="connsiteY21" fmla="*/ 276630 h 2386119"/>
                <a:gd name="connsiteX22" fmla="*/ 4728088 w 6529813"/>
                <a:gd name="connsiteY22" fmla="*/ 0 h 2386119"/>
                <a:gd name="connsiteX23" fmla="*/ 4351875 w 6529813"/>
                <a:gd name="connsiteY23" fmla="*/ 0 h 2386119"/>
                <a:gd name="connsiteX24" fmla="*/ 4075245 w 6529813"/>
                <a:gd name="connsiteY24" fmla="*/ 276630 h 2386119"/>
                <a:gd name="connsiteX25" fmla="*/ 4075245 w 6529813"/>
                <a:gd name="connsiteY25" fmla="*/ 921534 h 2386119"/>
                <a:gd name="connsiteX26" fmla="*/ 4076247 w 6529813"/>
                <a:gd name="connsiteY26" fmla="*/ 921534 h 2386119"/>
                <a:gd name="connsiteX27" fmla="*/ 4076247 w 6529813"/>
                <a:gd name="connsiteY27" fmla="*/ 1434793 h 2386119"/>
                <a:gd name="connsiteX28" fmla="*/ 4011222 w 6529813"/>
                <a:gd name="connsiteY28" fmla="*/ 1501426 h 2386119"/>
                <a:gd name="connsiteX29" fmla="*/ 2435508 w 6529813"/>
                <a:gd name="connsiteY29" fmla="*/ 1498430 h 2386119"/>
                <a:gd name="connsiteX30" fmla="*/ 1879867 w 6529813"/>
                <a:gd name="connsiteY30" fmla="*/ 2143995 h 2386119"/>
                <a:gd name="connsiteX31" fmla="*/ 1815141 w 6529813"/>
                <a:gd name="connsiteY31" fmla="*/ 2153422 h 2386119"/>
                <a:gd name="connsiteX32" fmla="*/ 1718972 w 6529813"/>
                <a:gd name="connsiteY32" fmla="*/ 2157260 h 2386119"/>
                <a:gd name="connsiteX33" fmla="*/ 1718972 w 6529813"/>
                <a:gd name="connsiteY33" fmla="*/ 2154904 h 2386119"/>
                <a:gd name="connsiteX34" fmla="*/ 1672376 w 6529813"/>
                <a:gd name="connsiteY34" fmla="*/ 2156596 h 2386119"/>
                <a:gd name="connsiteX35" fmla="*/ 1533112 w 6529813"/>
                <a:gd name="connsiteY35" fmla="*/ 2158835 h 2386119"/>
                <a:gd name="connsiteX36" fmla="*/ 1393848 w 6529813"/>
                <a:gd name="connsiteY36" fmla="*/ 2156596 h 2386119"/>
                <a:gd name="connsiteX37" fmla="*/ 1347252 w 6529813"/>
                <a:gd name="connsiteY37" fmla="*/ 2154904 h 2386119"/>
                <a:gd name="connsiteX38" fmla="*/ 1347252 w 6529813"/>
                <a:gd name="connsiteY38" fmla="*/ 2157260 h 2386119"/>
                <a:gd name="connsiteX39" fmla="*/ 1251082 w 6529813"/>
                <a:gd name="connsiteY39" fmla="*/ 2153422 h 2386119"/>
                <a:gd name="connsiteX40" fmla="*/ 1186357 w 6529813"/>
                <a:gd name="connsiteY40" fmla="*/ 2143995 h 2386119"/>
                <a:gd name="connsiteX41" fmla="*/ 630716 w 6529813"/>
                <a:gd name="connsiteY41" fmla="*/ 1498430 h 2386119"/>
                <a:gd name="connsiteX42" fmla="*/ 0 w 6529813"/>
                <a:gd name="connsiteY42" fmla="*/ 1498430 h 2386119"/>
                <a:gd name="connsiteX43" fmla="*/ 0 w 6529813"/>
                <a:gd name="connsiteY43" fmla="*/ 1740801 h 2386119"/>
                <a:gd name="connsiteX44" fmla="*/ 550843 w 6529813"/>
                <a:gd name="connsiteY44" fmla="*/ 1735294 h 2386119"/>
                <a:gd name="connsiteX45" fmla="*/ 921397 w 6529813"/>
                <a:gd name="connsiteY45" fmla="*/ 2248693 h 2386119"/>
                <a:gd name="connsiteX46" fmla="*/ 1109616 w 6529813"/>
                <a:gd name="connsiteY46" fmla="*/ 2384132 h 2386119"/>
                <a:gd name="connsiteX47" fmla="*/ 1347252 w 6529813"/>
                <a:gd name="connsiteY47" fmla="*/ 2384907 h 2386119"/>
                <a:gd name="connsiteX48" fmla="*/ 1347252 w 6529813"/>
                <a:gd name="connsiteY48"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06711 w 6529813"/>
                <a:gd name="connsiteY18" fmla="*/ 1476911 h 2386119"/>
                <a:gd name="connsiteX19" fmla="*/ 5007404 w 6529813"/>
                <a:gd name="connsiteY19" fmla="*/ 726090 h 2386119"/>
                <a:gd name="connsiteX20" fmla="*/ 5004718 w 6529813"/>
                <a:gd name="connsiteY20" fmla="*/ 726090 h 2386119"/>
                <a:gd name="connsiteX21" fmla="*/ 5004718 w 6529813"/>
                <a:gd name="connsiteY21" fmla="*/ 276630 h 2386119"/>
                <a:gd name="connsiteX22" fmla="*/ 4728088 w 6529813"/>
                <a:gd name="connsiteY22" fmla="*/ 0 h 2386119"/>
                <a:gd name="connsiteX23" fmla="*/ 4351875 w 6529813"/>
                <a:gd name="connsiteY23" fmla="*/ 0 h 2386119"/>
                <a:gd name="connsiteX24" fmla="*/ 4075245 w 6529813"/>
                <a:gd name="connsiteY24" fmla="*/ 276630 h 2386119"/>
                <a:gd name="connsiteX25" fmla="*/ 4075245 w 6529813"/>
                <a:gd name="connsiteY25" fmla="*/ 921534 h 2386119"/>
                <a:gd name="connsiteX26" fmla="*/ 4076247 w 6529813"/>
                <a:gd name="connsiteY26" fmla="*/ 921534 h 2386119"/>
                <a:gd name="connsiteX27" fmla="*/ 4076247 w 6529813"/>
                <a:gd name="connsiteY27" fmla="*/ 1434793 h 2386119"/>
                <a:gd name="connsiteX28" fmla="*/ 4011222 w 6529813"/>
                <a:gd name="connsiteY28" fmla="*/ 1501426 h 2386119"/>
                <a:gd name="connsiteX29" fmla="*/ 2435508 w 6529813"/>
                <a:gd name="connsiteY29" fmla="*/ 1498430 h 2386119"/>
                <a:gd name="connsiteX30" fmla="*/ 1879867 w 6529813"/>
                <a:gd name="connsiteY30" fmla="*/ 2143995 h 2386119"/>
                <a:gd name="connsiteX31" fmla="*/ 1815141 w 6529813"/>
                <a:gd name="connsiteY31" fmla="*/ 2153422 h 2386119"/>
                <a:gd name="connsiteX32" fmla="*/ 1718972 w 6529813"/>
                <a:gd name="connsiteY32" fmla="*/ 2157260 h 2386119"/>
                <a:gd name="connsiteX33" fmla="*/ 1718972 w 6529813"/>
                <a:gd name="connsiteY33" fmla="*/ 2154904 h 2386119"/>
                <a:gd name="connsiteX34" fmla="*/ 1672376 w 6529813"/>
                <a:gd name="connsiteY34" fmla="*/ 2156596 h 2386119"/>
                <a:gd name="connsiteX35" fmla="*/ 1533112 w 6529813"/>
                <a:gd name="connsiteY35" fmla="*/ 2158835 h 2386119"/>
                <a:gd name="connsiteX36" fmla="*/ 1393848 w 6529813"/>
                <a:gd name="connsiteY36" fmla="*/ 2156596 h 2386119"/>
                <a:gd name="connsiteX37" fmla="*/ 1347252 w 6529813"/>
                <a:gd name="connsiteY37" fmla="*/ 2154904 h 2386119"/>
                <a:gd name="connsiteX38" fmla="*/ 1347252 w 6529813"/>
                <a:gd name="connsiteY38" fmla="*/ 2157260 h 2386119"/>
                <a:gd name="connsiteX39" fmla="*/ 1251082 w 6529813"/>
                <a:gd name="connsiteY39" fmla="*/ 2153422 h 2386119"/>
                <a:gd name="connsiteX40" fmla="*/ 1186357 w 6529813"/>
                <a:gd name="connsiteY40" fmla="*/ 2143995 h 2386119"/>
                <a:gd name="connsiteX41" fmla="*/ 630716 w 6529813"/>
                <a:gd name="connsiteY41" fmla="*/ 1498430 h 2386119"/>
                <a:gd name="connsiteX42" fmla="*/ 0 w 6529813"/>
                <a:gd name="connsiteY42" fmla="*/ 1498430 h 2386119"/>
                <a:gd name="connsiteX43" fmla="*/ 0 w 6529813"/>
                <a:gd name="connsiteY43" fmla="*/ 1740801 h 2386119"/>
                <a:gd name="connsiteX44" fmla="*/ 550843 w 6529813"/>
                <a:gd name="connsiteY44" fmla="*/ 1735294 h 2386119"/>
                <a:gd name="connsiteX45" fmla="*/ 921397 w 6529813"/>
                <a:gd name="connsiteY45" fmla="*/ 2248693 h 2386119"/>
                <a:gd name="connsiteX46" fmla="*/ 1109616 w 6529813"/>
                <a:gd name="connsiteY46" fmla="*/ 2384132 h 2386119"/>
                <a:gd name="connsiteX47" fmla="*/ 1347252 w 6529813"/>
                <a:gd name="connsiteY47" fmla="*/ 2384907 h 2386119"/>
                <a:gd name="connsiteX48" fmla="*/ 1347252 w 6529813"/>
                <a:gd name="connsiteY48"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06711 w 6529813"/>
                <a:gd name="connsiteY18" fmla="*/ 1476911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6711 w 6529813"/>
                <a:gd name="connsiteY19" fmla="*/ 1476911 h 2386119"/>
                <a:gd name="connsiteX20" fmla="*/ 5000559 w 6529813"/>
                <a:gd name="connsiteY20" fmla="*/ 1396076 h 2386119"/>
                <a:gd name="connsiteX21" fmla="*/ 5007404 w 6529813"/>
                <a:gd name="connsiteY21" fmla="*/ 726090 h 2386119"/>
                <a:gd name="connsiteX22" fmla="*/ 5004718 w 6529813"/>
                <a:gd name="connsiteY22" fmla="*/ 726090 h 2386119"/>
                <a:gd name="connsiteX23" fmla="*/ 5004718 w 6529813"/>
                <a:gd name="connsiteY23" fmla="*/ 276630 h 2386119"/>
                <a:gd name="connsiteX24" fmla="*/ 4728088 w 6529813"/>
                <a:gd name="connsiteY24" fmla="*/ 0 h 2386119"/>
                <a:gd name="connsiteX25" fmla="*/ 4351875 w 6529813"/>
                <a:gd name="connsiteY25" fmla="*/ 0 h 2386119"/>
                <a:gd name="connsiteX26" fmla="*/ 4075245 w 6529813"/>
                <a:gd name="connsiteY26" fmla="*/ 276630 h 2386119"/>
                <a:gd name="connsiteX27" fmla="*/ 4075245 w 6529813"/>
                <a:gd name="connsiteY27" fmla="*/ 921534 h 2386119"/>
                <a:gd name="connsiteX28" fmla="*/ 4076247 w 6529813"/>
                <a:gd name="connsiteY28" fmla="*/ 921534 h 2386119"/>
                <a:gd name="connsiteX29" fmla="*/ 4076247 w 6529813"/>
                <a:gd name="connsiteY29" fmla="*/ 1434793 h 2386119"/>
                <a:gd name="connsiteX30" fmla="*/ 4011222 w 6529813"/>
                <a:gd name="connsiteY30" fmla="*/ 1501426 h 2386119"/>
                <a:gd name="connsiteX31" fmla="*/ 2435508 w 6529813"/>
                <a:gd name="connsiteY31" fmla="*/ 1498430 h 2386119"/>
                <a:gd name="connsiteX32" fmla="*/ 1879867 w 6529813"/>
                <a:gd name="connsiteY32" fmla="*/ 2143995 h 2386119"/>
                <a:gd name="connsiteX33" fmla="*/ 1815141 w 6529813"/>
                <a:gd name="connsiteY33" fmla="*/ 2153422 h 2386119"/>
                <a:gd name="connsiteX34" fmla="*/ 1718972 w 6529813"/>
                <a:gd name="connsiteY34" fmla="*/ 2157260 h 2386119"/>
                <a:gd name="connsiteX35" fmla="*/ 1718972 w 6529813"/>
                <a:gd name="connsiteY35" fmla="*/ 2154904 h 2386119"/>
                <a:gd name="connsiteX36" fmla="*/ 1672376 w 6529813"/>
                <a:gd name="connsiteY36" fmla="*/ 2156596 h 2386119"/>
                <a:gd name="connsiteX37" fmla="*/ 1533112 w 6529813"/>
                <a:gd name="connsiteY37" fmla="*/ 2158835 h 2386119"/>
                <a:gd name="connsiteX38" fmla="*/ 1393848 w 6529813"/>
                <a:gd name="connsiteY38" fmla="*/ 2156596 h 2386119"/>
                <a:gd name="connsiteX39" fmla="*/ 1347252 w 6529813"/>
                <a:gd name="connsiteY39" fmla="*/ 2154904 h 2386119"/>
                <a:gd name="connsiteX40" fmla="*/ 1347252 w 6529813"/>
                <a:gd name="connsiteY40" fmla="*/ 2157260 h 2386119"/>
                <a:gd name="connsiteX41" fmla="*/ 1251082 w 6529813"/>
                <a:gd name="connsiteY41" fmla="*/ 2153422 h 2386119"/>
                <a:gd name="connsiteX42" fmla="*/ 1186357 w 6529813"/>
                <a:gd name="connsiteY42" fmla="*/ 2143995 h 2386119"/>
                <a:gd name="connsiteX43" fmla="*/ 630716 w 6529813"/>
                <a:gd name="connsiteY43" fmla="*/ 1498430 h 2386119"/>
                <a:gd name="connsiteX44" fmla="*/ 0 w 6529813"/>
                <a:gd name="connsiteY44" fmla="*/ 1498430 h 2386119"/>
                <a:gd name="connsiteX45" fmla="*/ 0 w 6529813"/>
                <a:gd name="connsiteY45" fmla="*/ 1740801 h 2386119"/>
                <a:gd name="connsiteX46" fmla="*/ 550843 w 6529813"/>
                <a:gd name="connsiteY46" fmla="*/ 1735294 h 2386119"/>
                <a:gd name="connsiteX47" fmla="*/ 921397 w 6529813"/>
                <a:gd name="connsiteY47" fmla="*/ 2248693 h 2386119"/>
                <a:gd name="connsiteX48" fmla="*/ 1109616 w 6529813"/>
                <a:gd name="connsiteY48" fmla="*/ 2384132 h 2386119"/>
                <a:gd name="connsiteX49" fmla="*/ 1347252 w 6529813"/>
                <a:gd name="connsiteY49" fmla="*/ 2384907 h 2386119"/>
                <a:gd name="connsiteX50" fmla="*/ 1347252 w 6529813"/>
                <a:gd name="connsiteY50"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 name="connsiteX0" fmla="*/ 1347252 w 6529813"/>
                <a:gd name="connsiteY0" fmla="*/ 2386119 h 2386119"/>
                <a:gd name="connsiteX1" fmla="*/ 1533112 w 6529813"/>
                <a:gd name="connsiteY1" fmla="*/ 2385513 h 2386119"/>
                <a:gd name="connsiteX2" fmla="*/ 1718972 w 6529813"/>
                <a:gd name="connsiteY2" fmla="*/ 2386119 h 2386119"/>
                <a:gd name="connsiteX3" fmla="*/ 1718972 w 6529813"/>
                <a:gd name="connsiteY3" fmla="*/ 2384907 h 2386119"/>
                <a:gd name="connsiteX4" fmla="*/ 1956608 w 6529813"/>
                <a:gd name="connsiteY4" fmla="*/ 2384132 h 2386119"/>
                <a:gd name="connsiteX5" fmla="*/ 2144827 w 6529813"/>
                <a:gd name="connsiteY5" fmla="*/ 2248693 h 2386119"/>
                <a:gd name="connsiteX6" fmla="*/ 2515381 w 6529813"/>
                <a:gd name="connsiteY6" fmla="*/ 1735294 h 2386119"/>
                <a:gd name="connsiteX7" fmla="*/ 4255726 w 6529813"/>
                <a:gd name="connsiteY7" fmla="*/ 1738398 h 2386119"/>
                <a:gd name="connsiteX8" fmla="*/ 4412434 w 6529813"/>
                <a:gd name="connsiteY8" fmla="*/ 1577813 h 2386119"/>
                <a:gd name="connsiteX9" fmla="*/ 4401818 w 6529813"/>
                <a:gd name="connsiteY9" fmla="*/ 297691 h 2386119"/>
                <a:gd name="connsiteX10" fmla="*/ 4483469 w 6529813"/>
                <a:gd name="connsiteY10" fmla="*/ 216040 h 2386119"/>
                <a:gd name="connsiteX11" fmla="*/ 4594515 w 6529813"/>
                <a:gd name="connsiteY11" fmla="*/ 216040 h 2386119"/>
                <a:gd name="connsiteX12" fmla="*/ 4676166 w 6529813"/>
                <a:gd name="connsiteY12" fmla="*/ 297691 h 2386119"/>
                <a:gd name="connsiteX13" fmla="*/ 4670784 w 6529813"/>
                <a:gd name="connsiteY13" fmla="*/ 1462808 h 2386119"/>
                <a:gd name="connsiteX14" fmla="*/ 4898460 w 6529813"/>
                <a:gd name="connsiteY14" fmla="*/ 1733818 h 2386119"/>
                <a:gd name="connsiteX15" fmla="*/ 4945291 w 6529813"/>
                <a:gd name="connsiteY15" fmla="*/ 1738398 h 2386119"/>
                <a:gd name="connsiteX16" fmla="*/ 6529813 w 6529813"/>
                <a:gd name="connsiteY16" fmla="*/ 1735756 h 2386119"/>
                <a:gd name="connsiteX17" fmla="*/ 6391938 w 6529813"/>
                <a:gd name="connsiteY17" fmla="*/ 1485061 h 2386119"/>
                <a:gd name="connsiteX18" fmla="*/ 5070361 w 6529813"/>
                <a:gd name="connsiteY18" fmla="*/ 1479838 h 2386119"/>
                <a:gd name="connsiteX19" fmla="*/ 5000559 w 6529813"/>
                <a:gd name="connsiteY19" fmla="*/ 1396076 h 2386119"/>
                <a:gd name="connsiteX20" fmla="*/ 5007404 w 6529813"/>
                <a:gd name="connsiteY20" fmla="*/ 726090 h 2386119"/>
                <a:gd name="connsiteX21" fmla="*/ 5004718 w 6529813"/>
                <a:gd name="connsiteY21" fmla="*/ 726090 h 2386119"/>
                <a:gd name="connsiteX22" fmla="*/ 5004718 w 6529813"/>
                <a:gd name="connsiteY22" fmla="*/ 276630 h 2386119"/>
                <a:gd name="connsiteX23" fmla="*/ 4728088 w 6529813"/>
                <a:gd name="connsiteY23" fmla="*/ 0 h 2386119"/>
                <a:gd name="connsiteX24" fmla="*/ 4351875 w 6529813"/>
                <a:gd name="connsiteY24" fmla="*/ 0 h 2386119"/>
                <a:gd name="connsiteX25" fmla="*/ 4075245 w 6529813"/>
                <a:gd name="connsiteY25" fmla="*/ 276630 h 2386119"/>
                <a:gd name="connsiteX26" fmla="*/ 4075245 w 6529813"/>
                <a:gd name="connsiteY26" fmla="*/ 921534 h 2386119"/>
                <a:gd name="connsiteX27" fmla="*/ 4076247 w 6529813"/>
                <a:gd name="connsiteY27" fmla="*/ 921534 h 2386119"/>
                <a:gd name="connsiteX28" fmla="*/ 4076247 w 6529813"/>
                <a:gd name="connsiteY28" fmla="*/ 1434793 h 2386119"/>
                <a:gd name="connsiteX29" fmla="*/ 4011222 w 6529813"/>
                <a:gd name="connsiteY29" fmla="*/ 1501426 h 2386119"/>
                <a:gd name="connsiteX30" fmla="*/ 2435508 w 6529813"/>
                <a:gd name="connsiteY30" fmla="*/ 1498430 h 2386119"/>
                <a:gd name="connsiteX31" fmla="*/ 1879867 w 6529813"/>
                <a:gd name="connsiteY31" fmla="*/ 2143995 h 2386119"/>
                <a:gd name="connsiteX32" fmla="*/ 1815141 w 6529813"/>
                <a:gd name="connsiteY32" fmla="*/ 2153422 h 2386119"/>
                <a:gd name="connsiteX33" fmla="*/ 1718972 w 6529813"/>
                <a:gd name="connsiteY33" fmla="*/ 2157260 h 2386119"/>
                <a:gd name="connsiteX34" fmla="*/ 1718972 w 6529813"/>
                <a:gd name="connsiteY34" fmla="*/ 2154904 h 2386119"/>
                <a:gd name="connsiteX35" fmla="*/ 1672376 w 6529813"/>
                <a:gd name="connsiteY35" fmla="*/ 2156596 h 2386119"/>
                <a:gd name="connsiteX36" fmla="*/ 1533112 w 6529813"/>
                <a:gd name="connsiteY36" fmla="*/ 2158835 h 2386119"/>
                <a:gd name="connsiteX37" fmla="*/ 1393848 w 6529813"/>
                <a:gd name="connsiteY37" fmla="*/ 2156596 h 2386119"/>
                <a:gd name="connsiteX38" fmla="*/ 1347252 w 6529813"/>
                <a:gd name="connsiteY38" fmla="*/ 2154904 h 2386119"/>
                <a:gd name="connsiteX39" fmla="*/ 1347252 w 6529813"/>
                <a:gd name="connsiteY39" fmla="*/ 2157260 h 2386119"/>
                <a:gd name="connsiteX40" fmla="*/ 1251082 w 6529813"/>
                <a:gd name="connsiteY40" fmla="*/ 2153422 h 2386119"/>
                <a:gd name="connsiteX41" fmla="*/ 1186357 w 6529813"/>
                <a:gd name="connsiteY41" fmla="*/ 2143995 h 2386119"/>
                <a:gd name="connsiteX42" fmla="*/ 630716 w 6529813"/>
                <a:gd name="connsiteY42" fmla="*/ 1498430 h 2386119"/>
                <a:gd name="connsiteX43" fmla="*/ 0 w 6529813"/>
                <a:gd name="connsiteY43" fmla="*/ 1498430 h 2386119"/>
                <a:gd name="connsiteX44" fmla="*/ 0 w 6529813"/>
                <a:gd name="connsiteY44" fmla="*/ 1740801 h 2386119"/>
                <a:gd name="connsiteX45" fmla="*/ 550843 w 6529813"/>
                <a:gd name="connsiteY45" fmla="*/ 1735294 h 2386119"/>
                <a:gd name="connsiteX46" fmla="*/ 921397 w 6529813"/>
                <a:gd name="connsiteY46" fmla="*/ 2248693 h 2386119"/>
                <a:gd name="connsiteX47" fmla="*/ 1109616 w 6529813"/>
                <a:gd name="connsiteY47" fmla="*/ 2384132 h 2386119"/>
                <a:gd name="connsiteX48" fmla="*/ 1347252 w 6529813"/>
                <a:gd name="connsiteY48" fmla="*/ 2384907 h 2386119"/>
                <a:gd name="connsiteX49" fmla="*/ 1347252 w 6529813"/>
                <a:gd name="connsiteY49" fmla="*/ 2386119 h 238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529813" h="2386119">
                  <a:moveTo>
                    <a:pt x="1347252" y="2386119"/>
                  </a:moveTo>
                  <a:lnTo>
                    <a:pt x="1533112" y="2385513"/>
                  </a:lnTo>
                  <a:lnTo>
                    <a:pt x="1718972" y="2386119"/>
                  </a:lnTo>
                  <a:lnTo>
                    <a:pt x="1718972" y="2384907"/>
                  </a:lnTo>
                  <a:lnTo>
                    <a:pt x="1956608" y="2384132"/>
                  </a:lnTo>
                  <a:cubicBezTo>
                    <a:pt x="2018467" y="2379544"/>
                    <a:pt x="2101416" y="2341562"/>
                    <a:pt x="2144827" y="2248693"/>
                  </a:cubicBezTo>
                  <a:cubicBezTo>
                    <a:pt x="2176154" y="2200035"/>
                    <a:pt x="2389720" y="1740459"/>
                    <a:pt x="2515381" y="1735294"/>
                  </a:cubicBezTo>
                  <a:lnTo>
                    <a:pt x="4255726" y="1738398"/>
                  </a:lnTo>
                  <a:cubicBezTo>
                    <a:pt x="4342274" y="1738398"/>
                    <a:pt x="4412434" y="1666502"/>
                    <a:pt x="4412434" y="1577813"/>
                  </a:cubicBezTo>
                  <a:cubicBezTo>
                    <a:pt x="4408895" y="1151106"/>
                    <a:pt x="4405357" y="724398"/>
                    <a:pt x="4401818" y="297691"/>
                  </a:cubicBezTo>
                  <a:cubicBezTo>
                    <a:pt x="4401818" y="252596"/>
                    <a:pt x="4438374" y="216040"/>
                    <a:pt x="4483469" y="216040"/>
                  </a:cubicBezTo>
                  <a:lnTo>
                    <a:pt x="4594515" y="216040"/>
                  </a:lnTo>
                  <a:cubicBezTo>
                    <a:pt x="4639610" y="216040"/>
                    <a:pt x="4676166" y="252596"/>
                    <a:pt x="4676166" y="297691"/>
                  </a:cubicBezTo>
                  <a:lnTo>
                    <a:pt x="4670784" y="1462808"/>
                  </a:lnTo>
                  <a:cubicBezTo>
                    <a:pt x="4670784" y="1596490"/>
                    <a:pt x="4768525" y="1708023"/>
                    <a:pt x="4898460" y="1733818"/>
                  </a:cubicBezTo>
                  <a:lnTo>
                    <a:pt x="4945291" y="1738398"/>
                  </a:lnTo>
                  <a:lnTo>
                    <a:pt x="6529813" y="1735756"/>
                  </a:lnTo>
                  <a:cubicBezTo>
                    <a:pt x="6474292" y="1662486"/>
                    <a:pt x="6405005" y="1493017"/>
                    <a:pt x="6391938" y="1485061"/>
                  </a:cubicBezTo>
                  <a:cubicBezTo>
                    <a:pt x="6370765" y="1478331"/>
                    <a:pt x="5302257" y="1494669"/>
                    <a:pt x="5070361" y="1479838"/>
                  </a:cubicBezTo>
                  <a:cubicBezTo>
                    <a:pt x="4998485" y="1465007"/>
                    <a:pt x="5004520" y="1440058"/>
                    <a:pt x="5000559" y="1396076"/>
                  </a:cubicBezTo>
                  <a:cubicBezTo>
                    <a:pt x="5000674" y="1270939"/>
                    <a:pt x="5006711" y="837754"/>
                    <a:pt x="5007404" y="726090"/>
                  </a:cubicBezTo>
                  <a:lnTo>
                    <a:pt x="5004718" y="726090"/>
                  </a:lnTo>
                  <a:lnTo>
                    <a:pt x="5004718" y="276630"/>
                  </a:lnTo>
                  <a:cubicBezTo>
                    <a:pt x="5004718" y="123851"/>
                    <a:pt x="4880867" y="0"/>
                    <a:pt x="4728088" y="0"/>
                  </a:cubicBezTo>
                  <a:lnTo>
                    <a:pt x="4351875" y="0"/>
                  </a:lnTo>
                  <a:cubicBezTo>
                    <a:pt x="4199096" y="0"/>
                    <a:pt x="4075245" y="123851"/>
                    <a:pt x="4075245" y="276630"/>
                  </a:cubicBezTo>
                  <a:lnTo>
                    <a:pt x="4075245" y="921534"/>
                  </a:lnTo>
                  <a:lnTo>
                    <a:pt x="4076247" y="921534"/>
                  </a:lnTo>
                  <a:lnTo>
                    <a:pt x="4076247" y="1434793"/>
                  </a:lnTo>
                  <a:cubicBezTo>
                    <a:pt x="4076247" y="1471594"/>
                    <a:pt x="4047135" y="1501426"/>
                    <a:pt x="4011222" y="1501426"/>
                  </a:cubicBezTo>
                  <a:lnTo>
                    <a:pt x="2435508" y="1498430"/>
                  </a:lnTo>
                  <a:cubicBezTo>
                    <a:pt x="2144367" y="1487692"/>
                    <a:pt x="2104133" y="2012861"/>
                    <a:pt x="1879867" y="2143995"/>
                  </a:cubicBezTo>
                  <a:cubicBezTo>
                    <a:pt x="1870411" y="2147986"/>
                    <a:pt x="1847383" y="2151090"/>
                    <a:pt x="1815141" y="2153422"/>
                  </a:cubicBezTo>
                  <a:lnTo>
                    <a:pt x="1718972" y="2157260"/>
                  </a:lnTo>
                  <a:lnTo>
                    <a:pt x="1718972" y="2154904"/>
                  </a:lnTo>
                  <a:lnTo>
                    <a:pt x="1672376" y="2156596"/>
                  </a:lnTo>
                  <a:lnTo>
                    <a:pt x="1533112" y="2158835"/>
                  </a:lnTo>
                  <a:lnTo>
                    <a:pt x="1393848" y="2156596"/>
                  </a:lnTo>
                  <a:lnTo>
                    <a:pt x="1347252" y="2154904"/>
                  </a:lnTo>
                  <a:lnTo>
                    <a:pt x="1347252" y="2157260"/>
                  </a:lnTo>
                  <a:lnTo>
                    <a:pt x="1251082" y="2153422"/>
                  </a:lnTo>
                  <a:cubicBezTo>
                    <a:pt x="1218841" y="2151090"/>
                    <a:pt x="1195813" y="2147986"/>
                    <a:pt x="1186357" y="2143995"/>
                  </a:cubicBezTo>
                  <a:cubicBezTo>
                    <a:pt x="962091" y="2012861"/>
                    <a:pt x="921857" y="1487692"/>
                    <a:pt x="630716" y="1498430"/>
                  </a:cubicBezTo>
                  <a:lnTo>
                    <a:pt x="0" y="1498430"/>
                  </a:lnTo>
                  <a:lnTo>
                    <a:pt x="0" y="1740801"/>
                  </a:lnTo>
                  <a:lnTo>
                    <a:pt x="550843" y="1735294"/>
                  </a:lnTo>
                  <a:cubicBezTo>
                    <a:pt x="676504" y="1740459"/>
                    <a:pt x="890070" y="2200035"/>
                    <a:pt x="921397" y="2248693"/>
                  </a:cubicBezTo>
                  <a:cubicBezTo>
                    <a:pt x="964808" y="2341562"/>
                    <a:pt x="1047757" y="2379544"/>
                    <a:pt x="1109616" y="2384132"/>
                  </a:cubicBezTo>
                  <a:lnTo>
                    <a:pt x="1347252" y="2384907"/>
                  </a:lnTo>
                  <a:lnTo>
                    <a:pt x="1347252" y="23861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165593" y="3014576"/>
              <a:ext cx="363071" cy="1250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4179040" y="3364200"/>
              <a:ext cx="1640541" cy="2057400"/>
            </a:xfrm>
            <a:custGeom>
              <a:avLst/>
              <a:gdLst>
                <a:gd name="connsiteX0" fmla="*/ 1304365 w 1640541"/>
                <a:gd name="connsiteY0" fmla="*/ 0 h 2057400"/>
                <a:gd name="connsiteX1" fmla="*/ 1640541 w 1640541"/>
                <a:gd name="connsiteY1" fmla="*/ 0 h 2057400"/>
                <a:gd name="connsiteX2" fmla="*/ 376518 w 1640541"/>
                <a:gd name="connsiteY2" fmla="*/ 2057400 h 2057400"/>
                <a:gd name="connsiteX3" fmla="*/ 0 w 1640541"/>
                <a:gd name="connsiteY3" fmla="*/ 2057400 h 2057400"/>
                <a:gd name="connsiteX4" fmla="*/ 1304365 w 1640541"/>
                <a:gd name="connsiteY4" fmla="*/ 0 h 205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541" h="2057400">
                  <a:moveTo>
                    <a:pt x="1304365" y="0"/>
                  </a:moveTo>
                  <a:lnTo>
                    <a:pt x="1640541" y="0"/>
                  </a:lnTo>
                  <a:lnTo>
                    <a:pt x="376518" y="2057400"/>
                  </a:lnTo>
                  <a:lnTo>
                    <a:pt x="0" y="2057400"/>
                  </a:lnTo>
                  <a:lnTo>
                    <a:pt x="130436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5311610" y="4103788"/>
              <a:ext cx="1032407" cy="1317812"/>
            </a:xfrm>
            <a:custGeom>
              <a:avLst/>
              <a:gdLst>
                <a:gd name="connsiteX0" fmla="*/ 0 w 1021977"/>
                <a:gd name="connsiteY0" fmla="*/ 40341 h 1317812"/>
                <a:gd name="connsiteX1" fmla="*/ 712694 w 1021977"/>
                <a:gd name="connsiteY1" fmla="*/ 1317812 h 1317812"/>
                <a:gd name="connsiteX2" fmla="*/ 1021977 w 1021977"/>
                <a:gd name="connsiteY2" fmla="*/ 1317812 h 1317812"/>
                <a:gd name="connsiteX3" fmla="*/ 282389 w 1021977"/>
                <a:gd name="connsiteY3" fmla="*/ 0 h 1317812"/>
                <a:gd name="connsiteX4" fmla="*/ 0 w 1021977"/>
                <a:gd name="connsiteY4" fmla="*/ 40341 h 1317812"/>
                <a:gd name="connsiteX0" fmla="*/ 0 w 1032407"/>
                <a:gd name="connsiteY0" fmla="*/ 12527 h 1317812"/>
                <a:gd name="connsiteX1" fmla="*/ 723124 w 1032407"/>
                <a:gd name="connsiteY1" fmla="*/ 1317812 h 1317812"/>
                <a:gd name="connsiteX2" fmla="*/ 1032407 w 1032407"/>
                <a:gd name="connsiteY2" fmla="*/ 1317812 h 1317812"/>
                <a:gd name="connsiteX3" fmla="*/ 292819 w 1032407"/>
                <a:gd name="connsiteY3" fmla="*/ 0 h 1317812"/>
                <a:gd name="connsiteX4" fmla="*/ 0 w 1032407"/>
                <a:gd name="connsiteY4" fmla="*/ 12527 h 1317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407" h="1317812">
                  <a:moveTo>
                    <a:pt x="0" y="12527"/>
                  </a:moveTo>
                  <a:lnTo>
                    <a:pt x="723124" y="1317812"/>
                  </a:lnTo>
                  <a:lnTo>
                    <a:pt x="1032407" y="1317812"/>
                  </a:lnTo>
                  <a:lnTo>
                    <a:pt x="292819" y="0"/>
                  </a:lnTo>
                  <a:lnTo>
                    <a:pt x="0" y="1252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32824" y="3364200"/>
              <a:ext cx="811658" cy="854417"/>
            </a:xfrm>
            <a:custGeom>
              <a:avLst/>
              <a:gdLst>
                <a:gd name="connsiteX0" fmla="*/ 278649 w 811658"/>
                <a:gd name="connsiteY0" fmla="*/ 498972 h 854417"/>
                <a:gd name="connsiteX1" fmla="*/ 278649 w 811658"/>
                <a:gd name="connsiteY1" fmla="*/ 644472 h 854417"/>
                <a:gd name="connsiteX2" fmla="*/ 533009 w 811658"/>
                <a:gd name="connsiteY2" fmla="*/ 644472 h 854417"/>
                <a:gd name="connsiteX3" fmla="*/ 533009 w 811658"/>
                <a:gd name="connsiteY3" fmla="*/ 498972 h 854417"/>
                <a:gd name="connsiteX4" fmla="*/ 278649 w 811658"/>
                <a:gd name="connsiteY4" fmla="*/ 180473 h 854417"/>
                <a:gd name="connsiteX5" fmla="*/ 278649 w 811658"/>
                <a:gd name="connsiteY5" fmla="*/ 325973 h 854417"/>
                <a:gd name="connsiteX6" fmla="*/ 533009 w 811658"/>
                <a:gd name="connsiteY6" fmla="*/ 325973 h 854417"/>
                <a:gd name="connsiteX7" fmla="*/ 533009 w 811658"/>
                <a:gd name="connsiteY7" fmla="*/ 180473 h 854417"/>
                <a:gd name="connsiteX8" fmla="*/ 0 w 811658"/>
                <a:gd name="connsiteY8" fmla="*/ 0 h 854417"/>
                <a:gd name="connsiteX9" fmla="*/ 811658 w 811658"/>
                <a:gd name="connsiteY9" fmla="*/ 0 h 854417"/>
                <a:gd name="connsiteX10" fmla="*/ 808486 w 811658"/>
                <a:gd name="connsiteY10" fmla="*/ 767149 h 854417"/>
                <a:gd name="connsiteX11" fmla="*/ 720255 w 811658"/>
                <a:gd name="connsiteY11" fmla="*/ 851370 h 854417"/>
                <a:gd name="connsiteX12" fmla="*/ 0 w 811658"/>
                <a:gd name="connsiteY12" fmla="*/ 854417 h 854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658" h="854417">
                  <a:moveTo>
                    <a:pt x="278649" y="498972"/>
                  </a:moveTo>
                  <a:lnTo>
                    <a:pt x="278649" y="644472"/>
                  </a:lnTo>
                  <a:lnTo>
                    <a:pt x="533009" y="644472"/>
                  </a:lnTo>
                  <a:lnTo>
                    <a:pt x="533009" y="498972"/>
                  </a:lnTo>
                  <a:close/>
                  <a:moveTo>
                    <a:pt x="278649" y="180473"/>
                  </a:moveTo>
                  <a:lnTo>
                    <a:pt x="278649" y="325973"/>
                  </a:lnTo>
                  <a:lnTo>
                    <a:pt x="533009" y="325973"/>
                  </a:lnTo>
                  <a:lnTo>
                    <a:pt x="533009" y="180473"/>
                  </a:lnTo>
                  <a:close/>
                  <a:moveTo>
                    <a:pt x="0" y="0"/>
                  </a:moveTo>
                  <a:lnTo>
                    <a:pt x="811658" y="0"/>
                  </a:lnTo>
                  <a:cubicBezTo>
                    <a:pt x="810601" y="255716"/>
                    <a:pt x="809543" y="511433"/>
                    <a:pt x="808486" y="767149"/>
                  </a:cubicBezTo>
                  <a:cubicBezTo>
                    <a:pt x="799128" y="799234"/>
                    <a:pt x="769718" y="843348"/>
                    <a:pt x="720255" y="851370"/>
                  </a:cubicBezTo>
                  <a:lnTo>
                    <a:pt x="0" y="8544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7"/>
            <p:cNvSpPr/>
            <p:nvPr/>
          </p:nvSpPr>
          <p:spPr>
            <a:xfrm>
              <a:off x="6166636" y="2389817"/>
              <a:ext cx="1078787" cy="618816"/>
            </a:xfrm>
            <a:custGeom>
              <a:avLst/>
              <a:gdLst>
                <a:gd name="connsiteX0" fmla="*/ 0 w 1078787"/>
                <a:gd name="connsiteY0" fmla="*/ 606175 h 606175"/>
                <a:gd name="connsiteX1" fmla="*/ 267129 w 1078787"/>
                <a:gd name="connsiteY1" fmla="*/ 606175 h 606175"/>
                <a:gd name="connsiteX2" fmla="*/ 410967 w 1078787"/>
                <a:gd name="connsiteY2" fmla="*/ 226031 h 606175"/>
                <a:gd name="connsiteX3" fmla="*/ 503434 w 1078787"/>
                <a:gd name="connsiteY3" fmla="*/ 226031 h 606175"/>
                <a:gd name="connsiteX4" fmla="*/ 503434 w 1078787"/>
                <a:gd name="connsiteY4" fmla="*/ 606175 h 606175"/>
                <a:gd name="connsiteX5" fmla="*/ 986320 w 1078787"/>
                <a:gd name="connsiteY5" fmla="*/ 606175 h 606175"/>
                <a:gd name="connsiteX6" fmla="*/ 811659 w 1078787"/>
                <a:gd name="connsiteY6" fmla="*/ 236305 h 606175"/>
                <a:gd name="connsiteX7" fmla="*/ 1058239 w 1078787"/>
                <a:gd name="connsiteY7" fmla="*/ 236305 h 606175"/>
                <a:gd name="connsiteX8" fmla="*/ 1078787 w 1078787"/>
                <a:gd name="connsiteY8" fmla="*/ 0 h 606175"/>
                <a:gd name="connsiteX9" fmla="*/ 205484 w 1078787"/>
                <a:gd name="connsiteY9" fmla="*/ 0 h 606175"/>
                <a:gd name="connsiteX10" fmla="*/ 0 w 1078787"/>
                <a:gd name="connsiteY10" fmla="*/ 606175 h 606175"/>
                <a:gd name="connsiteX0" fmla="*/ 0 w 1078787"/>
                <a:gd name="connsiteY0" fmla="*/ 606175 h 626723"/>
                <a:gd name="connsiteX1" fmla="*/ 267129 w 1078787"/>
                <a:gd name="connsiteY1" fmla="*/ 606175 h 626723"/>
                <a:gd name="connsiteX2" fmla="*/ 410967 w 1078787"/>
                <a:gd name="connsiteY2" fmla="*/ 226031 h 626723"/>
                <a:gd name="connsiteX3" fmla="*/ 503434 w 1078787"/>
                <a:gd name="connsiteY3" fmla="*/ 226031 h 626723"/>
                <a:gd name="connsiteX4" fmla="*/ 657546 w 1078787"/>
                <a:gd name="connsiteY4" fmla="*/ 626723 h 626723"/>
                <a:gd name="connsiteX5" fmla="*/ 986320 w 1078787"/>
                <a:gd name="connsiteY5" fmla="*/ 606175 h 626723"/>
                <a:gd name="connsiteX6" fmla="*/ 811659 w 1078787"/>
                <a:gd name="connsiteY6" fmla="*/ 236305 h 626723"/>
                <a:gd name="connsiteX7" fmla="*/ 1058239 w 1078787"/>
                <a:gd name="connsiteY7" fmla="*/ 236305 h 626723"/>
                <a:gd name="connsiteX8" fmla="*/ 1078787 w 1078787"/>
                <a:gd name="connsiteY8" fmla="*/ 0 h 626723"/>
                <a:gd name="connsiteX9" fmla="*/ 205484 w 1078787"/>
                <a:gd name="connsiteY9" fmla="*/ 0 h 626723"/>
                <a:gd name="connsiteX10" fmla="*/ 0 w 1078787"/>
                <a:gd name="connsiteY10" fmla="*/ 606175 h 626723"/>
                <a:gd name="connsiteX0" fmla="*/ 0 w 1078787"/>
                <a:gd name="connsiteY0" fmla="*/ 606175 h 626723"/>
                <a:gd name="connsiteX1" fmla="*/ 267129 w 1078787"/>
                <a:gd name="connsiteY1" fmla="*/ 606175 h 626723"/>
                <a:gd name="connsiteX2" fmla="*/ 410967 w 1078787"/>
                <a:gd name="connsiteY2" fmla="*/ 226031 h 626723"/>
                <a:gd name="connsiteX3" fmla="*/ 503434 w 1078787"/>
                <a:gd name="connsiteY3" fmla="*/ 226031 h 626723"/>
                <a:gd name="connsiteX4" fmla="*/ 657546 w 1078787"/>
                <a:gd name="connsiteY4" fmla="*/ 626723 h 626723"/>
                <a:gd name="connsiteX5" fmla="*/ 973678 w 1078787"/>
                <a:gd name="connsiteY5" fmla="*/ 618816 h 626723"/>
                <a:gd name="connsiteX6" fmla="*/ 811659 w 1078787"/>
                <a:gd name="connsiteY6" fmla="*/ 236305 h 626723"/>
                <a:gd name="connsiteX7" fmla="*/ 1058239 w 1078787"/>
                <a:gd name="connsiteY7" fmla="*/ 236305 h 626723"/>
                <a:gd name="connsiteX8" fmla="*/ 1078787 w 1078787"/>
                <a:gd name="connsiteY8" fmla="*/ 0 h 626723"/>
                <a:gd name="connsiteX9" fmla="*/ 205484 w 1078787"/>
                <a:gd name="connsiteY9" fmla="*/ 0 h 626723"/>
                <a:gd name="connsiteX10" fmla="*/ 0 w 1078787"/>
                <a:gd name="connsiteY10" fmla="*/ 606175 h 626723"/>
                <a:gd name="connsiteX0" fmla="*/ 0 w 1078787"/>
                <a:gd name="connsiteY0" fmla="*/ 606175 h 618816"/>
                <a:gd name="connsiteX1" fmla="*/ 267129 w 1078787"/>
                <a:gd name="connsiteY1" fmla="*/ 606175 h 618816"/>
                <a:gd name="connsiteX2" fmla="*/ 410967 w 1078787"/>
                <a:gd name="connsiteY2" fmla="*/ 226031 h 618816"/>
                <a:gd name="connsiteX3" fmla="*/ 503434 w 1078787"/>
                <a:gd name="connsiteY3" fmla="*/ 226031 h 618816"/>
                <a:gd name="connsiteX4" fmla="*/ 657546 w 1078787"/>
                <a:gd name="connsiteY4" fmla="*/ 617296 h 618816"/>
                <a:gd name="connsiteX5" fmla="*/ 973678 w 1078787"/>
                <a:gd name="connsiteY5" fmla="*/ 618816 h 618816"/>
                <a:gd name="connsiteX6" fmla="*/ 811659 w 1078787"/>
                <a:gd name="connsiteY6" fmla="*/ 236305 h 618816"/>
                <a:gd name="connsiteX7" fmla="*/ 1058239 w 1078787"/>
                <a:gd name="connsiteY7" fmla="*/ 236305 h 618816"/>
                <a:gd name="connsiteX8" fmla="*/ 1078787 w 1078787"/>
                <a:gd name="connsiteY8" fmla="*/ 0 h 618816"/>
                <a:gd name="connsiteX9" fmla="*/ 205484 w 1078787"/>
                <a:gd name="connsiteY9" fmla="*/ 0 h 618816"/>
                <a:gd name="connsiteX10" fmla="*/ 0 w 1078787"/>
                <a:gd name="connsiteY10" fmla="*/ 606175 h 618816"/>
                <a:gd name="connsiteX0" fmla="*/ 0 w 1078787"/>
                <a:gd name="connsiteY0" fmla="*/ 606175 h 618816"/>
                <a:gd name="connsiteX1" fmla="*/ 267129 w 1078787"/>
                <a:gd name="connsiteY1" fmla="*/ 606175 h 618816"/>
                <a:gd name="connsiteX2" fmla="*/ 410967 w 1078787"/>
                <a:gd name="connsiteY2" fmla="*/ 226031 h 618816"/>
                <a:gd name="connsiteX3" fmla="*/ 503434 w 1078787"/>
                <a:gd name="connsiteY3" fmla="*/ 226031 h 618816"/>
                <a:gd name="connsiteX4" fmla="*/ 657546 w 1078787"/>
                <a:gd name="connsiteY4" fmla="*/ 617296 h 618816"/>
                <a:gd name="connsiteX5" fmla="*/ 973678 w 1078787"/>
                <a:gd name="connsiteY5" fmla="*/ 618816 h 618816"/>
                <a:gd name="connsiteX6" fmla="*/ 811659 w 1078787"/>
                <a:gd name="connsiteY6" fmla="*/ 236305 h 618816"/>
                <a:gd name="connsiteX7" fmla="*/ 1058239 w 1078787"/>
                <a:gd name="connsiteY7" fmla="*/ 236305 h 618816"/>
                <a:gd name="connsiteX8" fmla="*/ 1078787 w 1078787"/>
                <a:gd name="connsiteY8" fmla="*/ 0 h 618816"/>
                <a:gd name="connsiteX9" fmla="*/ 205484 w 1078787"/>
                <a:gd name="connsiteY9" fmla="*/ 0 h 618816"/>
                <a:gd name="connsiteX10" fmla="*/ 0 w 1078787"/>
                <a:gd name="connsiteY10" fmla="*/ 606175 h 618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8787" h="618816">
                  <a:moveTo>
                    <a:pt x="0" y="606175"/>
                  </a:moveTo>
                  <a:lnTo>
                    <a:pt x="267129" y="606175"/>
                  </a:lnTo>
                  <a:lnTo>
                    <a:pt x="410967" y="226031"/>
                  </a:lnTo>
                  <a:lnTo>
                    <a:pt x="503434" y="226031"/>
                  </a:lnTo>
                  <a:lnTo>
                    <a:pt x="657546" y="617296"/>
                  </a:lnTo>
                  <a:lnTo>
                    <a:pt x="973678" y="618816"/>
                  </a:lnTo>
                  <a:lnTo>
                    <a:pt x="811659" y="236305"/>
                  </a:lnTo>
                  <a:lnTo>
                    <a:pt x="1058239" y="236305"/>
                  </a:lnTo>
                  <a:lnTo>
                    <a:pt x="1078787" y="0"/>
                  </a:lnTo>
                  <a:lnTo>
                    <a:pt x="205484" y="0"/>
                  </a:lnTo>
                  <a:lnTo>
                    <a:pt x="0" y="6061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520440" y="2380080"/>
              <a:ext cx="625648" cy="6256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5532329" y="619265"/>
              <a:ext cx="614432" cy="1705510"/>
            </a:xfrm>
            <a:custGeom>
              <a:avLst/>
              <a:gdLst>
                <a:gd name="connsiteX0" fmla="*/ 304247 w 605166"/>
                <a:gd name="connsiteY0" fmla="*/ 0 h 1705510"/>
                <a:gd name="connsiteX1" fmla="*/ 597808 w 605166"/>
                <a:gd name="connsiteY1" fmla="*/ 239259 h 1705510"/>
                <a:gd name="connsiteX2" fmla="*/ 600793 w 605166"/>
                <a:gd name="connsiteY2" fmla="*/ 268865 h 1705510"/>
                <a:gd name="connsiteX3" fmla="*/ 605166 w 605166"/>
                <a:gd name="connsiteY3" fmla="*/ 268769 h 1705510"/>
                <a:gd name="connsiteX4" fmla="*/ 603163 w 605166"/>
                <a:gd name="connsiteY4" fmla="*/ 292379 h 1705510"/>
                <a:gd name="connsiteX5" fmla="*/ 603896 w 605166"/>
                <a:gd name="connsiteY5" fmla="*/ 299649 h 1705510"/>
                <a:gd name="connsiteX6" fmla="*/ 597808 w 605166"/>
                <a:gd name="connsiteY6" fmla="*/ 360039 h 1705510"/>
                <a:gd name="connsiteX7" fmla="*/ 597279 w 605166"/>
                <a:gd name="connsiteY7" fmla="*/ 361745 h 1705510"/>
                <a:gd name="connsiteX8" fmla="*/ 495438 w 605166"/>
                <a:gd name="connsiteY8" fmla="*/ 1562229 h 1705510"/>
                <a:gd name="connsiteX9" fmla="*/ 487646 w 605166"/>
                <a:gd name="connsiteY9" fmla="*/ 1562034 h 1705510"/>
                <a:gd name="connsiteX10" fmla="*/ 481744 w 605166"/>
                <a:gd name="connsiteY10" fmla="*/ 1581047 h 1705510"/>
                <a:gd name="connsiteX11" fmla="*/ 293973 w 605166"/>
                <a:gd name="connsiteY11" fmla="*/ 1705510 h 1705510"/>
                <a:gd name="connsiteX12" fmla="*/ 106203 w 605166"/>
                <a:gd name="connsiteY12" fmla="*/ 1581047 h 1705510"/>
                <a:gd name="connsiteX13" fmla="*/ 97271 w 605166"/>
                <a:gd name="connsiteY13" fmla="*/ 1552275 h 1705510"/>
                <a:gd name="connsiteX14" fmla="*/ 96427 w 605166"/>
                <a:gd name="connsiteY14" fmla="*/ 1552254 h 1705510"/>
                <a:gd name="connsiteX15" fmla="*/ 96156 w 605166"/>
                <a:gd name="connsiteY15" fmla="*/ 1548683 h 1705510"/>
                <a:gd name="connsiteX16" fmla="*/ 94328 w 605166"/>
                <a:gd name="connsiteY16" fmla="*/ 1542795 h 1705510"/>
                <a:gd name="connsiteX17" fmla="*/ 90188 w 605166"/>
                <a:gd name="connsiteY17" fmla="*/ 1501725 h 1705510"/>
                <a:gd name="connsiteX18" fmla="*/ 91559 w 605166"/>
                <a:gd name="connsiteY18" fmla="*/ 1488127 h 1705510"/>
                <a:gd name="connsiteX19" fmla="*/ 0 w 605166"/>
                <a:gd name="connsiteY19" fmla="*/ 282069 h 1705510"/>
                <a:gd name="connsiteX20" fmla="*/ 6385 w 605166"/>
                <a:gd name="connsiteY20" fmla="*/ 281929 h 1705510"/>
                <a:gd name="connsiteX21" fmla="*/ 10686 w 605166"/>
                <a:gd name="connsiteY21" fmla="*/ 239259 h 1705510"/>
                <a:gd name="connsiteX22" fmla="*/ 304247 w 605166"/>
                <a:gd name="connsiteY22" fmla="*/ 0 h 1705510"/>
                <a:gd name="connsiteX0" fmla="*/ 304247 w 605166"/>
                <a:gd name="connsiteY0" fmla="*/ 0 h 1705510"/>
                <a:gd name="connsiteX1" fmla="*/ 597808 w 605166"/>
                <a:gd name="connsiteY1" fmla="*/ 239259 h 1705510"/>
                <a:gd name="connsiteX2" fmla="*/ 600793 w 605166"/>
                <a:gd name="connsiteY2" fmla="*/ 268865 h 1705510"/>
                <a:gd name="connsiteX3" fmla="*/ 605166 w 605166"/>
                <a:gd name="connsiteY3" fmla="*/ 268769 h 1705510"/>
                <a:gd name="connsiteX4" fmla="*/ 603163 w 605166"/>
                <a:gd name="connsiteY4" fmla="*/ 292379 h 1705510"/>
                <a:gd name="connsiteX5" fmla="*/ 603896 w 605166"/>
                <a:gd name="connsiteY5" fmla="*/ 299649 h 1705510"/>
                <a:gd name="connsiteX6" fmla="*/ 597808 w 605166"/>
                <a:gd name="connsiteY6" fmla="*/ 360039 h 1705510"/>
                <a:gd name="connsiteX7" fmla="*/ 597279 w 605166"/>
                <a:gd name="connsiteY7" fmla="*/ 361745 h 1705510"/>
                <a:gd name="connsiteX8" fmla="*/ 495438 w 605166"/>
                <a:gd name="connsiteY8" fmla="*/ 1562229 h 1705510"/>
                <a:gd name="connsiteX9" fmla="*/ 487646 w 605166"/>
                <a:gd name="connsiteY9" fmla="*/ 1562034 h 1705510"/>
                <a:gd name="connsiteX10" fmla="*/ 481744 w 605166"/>
                <a:gd name="connsiteY10" fmla="*/ 1581047 h 1705510"/>
                <a:gd name="connsiteX11" fmla="*/ 293973 w 605166"/>
                <a:gd name="connsiteY11" fmla="*/ 1705510 h 1705510"/>
                <a:gd name="connsiteX12" fmla="*/ 106203 w 605166"/>
                <a:gd name="connsiteY12" fmla="*/ 1581047 h 1705510"/>
                <a:gd name="connsiteX13" fmla="*/ 97271 w 605166"/>
                <a:gd name="connsiteY13" fmla="*/ 1552275 h 1705510"/>
                <a:gd name="connsiteX14" fmla="*/ 96427 w 605166"/>
                <a:gd name="connsiteY14" fmla="*/ 1552254 h 1705510"/>
                <a:gd name="connsiteX15" fmla="*/ 96156 w 605166"/>
                <a:gd name="connsiteY15" fmla="*/ 1548683 h 1705510"/>
                <a:gd name="connsiteX16" fmla="*/ 94328 w 605166"/>
                <a:gd name="connsiteY16" fmla="*/ 1542795 h 1705510"/>
                <a:gd name="connsiteX17" fmla="*/ 90188 w 605166"/>
                <a:gd name="connsiteY17" fmla="*/ 1501725 h 1705510"/>
                <a:gd name="connsiteX18" fmla="*/ 91559 w 605166"/>
                <a:gd name="connsiteY18" fmla="*/ 1488127 h 1705510"/>
                <a:gd name="connsiteX19" fmla="*/ 0 w 605166"/>
                <a:gd name="connsiteY19" fmla="*/ 282069 h 1705510"/>
                <a:gd name="connsiteX20" fmla="*/ 10686 w 605166"/>
                <a:gd name="connsiteY20" fmla="*/ 239259 h 1705510"/>
                <a:gd name="connsiteX21" fmla="*/ 304247 w 605166"/>
                <a:gd name="connsiteY21" fmla="*/ 0 h 1705510"/>
                <a:gd name="connsiteX0" fmla="*/ 304247 w 605166"/>
                <a:gd name="connsiteY0" fmla="*/ 0 h 1705510"/>
                <a:gd name="connsiteX1" fmla="*/ 597808 w 605166"/>
                <a:gd name="connsiteY1" fmla="*/ 239259 h 1705510"/>
                <a:gd name="connsiteX2" fmla="*/ 600793 w 605166"/>
                <a:gd name="connsiteY2" fmla="*/ 268865 h 1705510"/>
                <a:gd name="connsiteX3" fmla="*/ 605166 w 605166"/>
                <a:gd name="connsiteY3" fmla="*/ 268769 h 1705510"/>
                <a:gd name="connsiteX4" fmla="*/ 603163 w 605166"/>
                <a:gd name="connsiteY4" fmla="*/ 292379 h 1705510"/>
                <a:gd name="connsiteX5" fmla="*/ 597808 w 605166"/>
                <a:gd name="connsiteY5" fmla="*/ 360039 h 1705510"/>
                <a:gd name="connsiteX6" fmla="*/ 597279 w 605166"/>
                <a:gd name="connsiteY6" fmla="*/ 361745 h 1705510"/>
                <a:gd name="connsiteX7" fmla="*/ 495438 w 605166"/>
                <a:gd name="connsiteY7" fmla="*/ 1562229 h 1705510"/>
                <a:gd name="connsiteX8" fmla="*/ 487646 w 605166"/>
                <a:gd name="connsiteY8" fmla="*/ 1562034 h 1705510"/>
                <a:gd name="connsiteX9" fmla="*/ 481744 w 605166"/>
                <a:gd name="connsiteY9" fmla="*/ 1581047 h 1705510"/>
                <a:gd name="connsiteX10" fmla="*/ 293973 w 605166"/>
                <a:gd name="connsiteY10" fmla="*/ 1705510 h 1705510"/>
                <a:gd name="connsiteX11" fmla="*/ 106203 w 605166"/>
                <a:gd name="connsiteY11" fmla="*/ 1581047 h 1705510"/>
                <a:gd name="connsiteX12" fmla="*/ 97271 w 605166"/>
                <a:gd name="connsiteY12" fmla="*/ 1552275 h 1705510"/>
                <a:gd name="connsiteX13" fmla="*/ 96427 w 605166"/>
                <a:gd name="connsiteY13" fmla="*/ 1552254 h 1705510"/>
                <a:gd name="connsiteX14" fmla="*/ 96156 w 605166"/>
                <a:gd name="connsiteY14" fmla="*/ 1548683 h 1705510"/>
                <a:gd name="connsiteX15" fmla="*/ 94328 w 605166"/>
                <a:gd name="connsiteY15" fmla="*/ 1542795 h 1705510"/>
                <a:gd name="connsiteX16" fmla="*/ 90188 w 605166"/>
                <a:gd name="connsiteY16" fmla="*/ 1501725 h 1705510"/>
                <a:gd name="connsiteX17" fmla="*/ 91559 w 605166"/>
                <a:gd name="connsiteY17" fmla="*/ 1488127 h 1705510"/>
                <a:gd name="connsiteX18" fmla="*/ 0 w 605166"/>
                <a:gd name="connsiteY18" fmla="*/ 282069 h 1705510"/>
                <a:gd name="connsiteX19" fmla="*/ 10686 w 605166"/>
                <a:gd name="connsiteY19" fmla="*/ 239259 h 1705510"/>
                <a:gd name="connsiteX20" fmla="*/ 304247 w 605166"/>
                <a:gd name="connsiteY20" fmla="*/ 0 h 1705510"/>
                <a:gd name="connsiteX0" fmla="*/ 304247 w 605166"/>
                <a:gd name="connsiteY0" fmla="*/ 0 h 1705510"/>
                <a:gd name="connsiteX1" fmla="*/ 597808 w 605166"/>
                <a:gd name="connsiteY1" fmla="*/ 239259 h 1705510"/>
                <a:gd name="connsiteX2" fmla="*/ 600793 w 605166"/>
                <a:gd name="connsiteY2" fmla="*/ 268865 h 1705510"/>
                <a:gd name="connsiteX3" fmla="*/ 605166 w 605166"/>
                <a:gd name="connsiteY3" fmla="*/ 268769 h 1705510"/>
                <a:gd name="connsiteX4" fmla="*/ 597808 w 605166"/>
                <a:gd name="connsiteY4" fmla="*/ 360039 h 1705510"/>
                <a:gd name="connsiteX5" fmla="*/ 597279 w 605166"/>
                <a:gd name="connsiteY5" fmla="*/ 361745 h 1705510"/>
                <a:gd name="connsiteX6" fmla="*/ 495438 w 605166"/>
                <a:gd name="connsiteY6" fmla="*/ 1562229 h 1705510"/>
                <a:gd name="connsiteX7" fmla="*/ 487646 w 605166"/>
                <a:gd name="connsiteY7" fmla="*/ 1562034 h 1705510"/>
                <a:gd name="connsiteX8" fmla="*/ 481744 w 605166"/>
                <a:gd name="connsiteY8" fmla="*/ 1581047 h 1705510"/>
                <a:gd name="connsiteX9" fmla="*/ 293973 w 605166"/>
                <a:gd name="connsiteY9" fmla="*/ 1705510 h 1705510"/>
                <a:gd name="connsiteX10" fmla="*/ 106203 w 605166"/>
                <a:gd name="connsiteY10" fmla="*/ 1581047 h 1705510"/>
                <a:gd name="connsiteX11" fmla="*/ 97271 w 605166"/>
                <a:gd name="connsiteY11" fmla="*/ 1552275 h 1705510"/>
                <a:gd name="connsiteX12" fmla="*/ 96427 w 605166"/>
                <a:gd name="connsiteY12" fmla="*/ 1552254 h 1705510"/>
                <a:gd name="connsiteX13" fmla="*/ 96156 w 605166"/>
                <a:gd name="connsiteY13" fmla="*/ 1548683 h 1705510"/>
                <a:gd name="connsiteX14" fmla="*/ 94328 w 605166"/>
                <a:gd name="connsiteY14" fmla="*/ 1542795 h 1705510"/>
                <a:gd name="connsiteX15" fmla="*/ 90188 w 605166"/>
                <a:gd name="connsiteY15" fmla="*/ 1501725 h 1705510"/>
                <a:gd name="connsiteX16" fmla="*/ 91559 w 605166"/>
                <a:gd name="connsiteY16" fmla="*/ 1488127 h 1705510"/>
                <a:gd name="connsiteX17" fmla="*/ 0 w 605166"/>
                <a:gd name="connsiteY17" fmla="*/ 282069 h 1705510"/>
                <a:gd name="connsiteX18" fmla="*/ 10686 w 605166"/>
                <a:gd name="connsiteY18" fmla="*/ 239259 h 1705510"/>
                <a:gd name="connsiteX19" fmla="*/ 304247 w 605166"/>
                <a:gd name="connsiteY19" fmla="*/ 0 h 1705510"/>
                <a:gd name="connsiteX0" fmla="*/ 304247 w 600793"/>
                <a:gd name="connsiteY0" fmla="*/ 0 h 1705510"/>
                <a:gd name="connsiteX1" fmla="*/ 597808 w 600793"/>
                <a:gd name="connsiteY1" fmla="*/ 239259 h 1705510"/>
                <a:gd name="connsiteX2" fmla="*/ 600793 w 600793"/>
                <a:gd name="connsiteY2" fmla="*/ 268865 h 1705510"/>
                <a:gd name="connsiteX3" fmla="*/ 597808 w 600793"/>
                <a:gd name="connsiteY3" fmla="*/ 360039 h 1705510"/>
                <a:gd name="connsiteX4" fmla="*/ 597279 w 600793"/>
                <a:gd name="connsiteY4" fmla="*/ 361745 h 1705510"/>
                <a:gd name="connsiteX5" fmla="*/ 495438 w 600793"/>
                <a:gd name="connsiteY5" fmla="*/ 1562229 h 1705510"/>
                <a:gd name="connsiteX6" fmla="*/ 487646 w 600793"/>
                <a:gd name="connsiteY6" fmla="*/ 1562034 h 1705510"/>
                <a:gd name="connsiteX7" fmla="*/ 481744 w 600793"/>
                <a:gd name="connsiteY7" fmla="*/ 1581047 h 1705510"/>
                <a:gd name="connsiteX8" fmla="*/ 293973 w 600793"/>
                <a:gd name="connsiteY8" fmla="*/ 1705510 h 1705510"/>
                <a:gd name="connsiteX9" fmla="*/ 106203 w 600793"/>
                <a:gd name="connsiteY9" fmla="*/ 1581047 h 1705510"/>
                <a:gd name="connsiteX10" fmla="*/ 97271 w 600793"/>
                <a:gd name="connsiteY10" fmla="*/ 1552275 h 1705510"/>
                <a:gd name="connsiteX11" fmla="*/ 96427 w 600793"/>
                <a:gd name="connsiteY11" fmla="*/ 1552254 h 1705510"/>
                <a:gd name="connsiteX12" fmla="*/ 96156 w 600793"/>
                <a:gd name="connsiteY12" fmla="*/ 1548683 h 1705510"/>
                <a:gd name="connsiteX13" fmla="*/ 94328 w 600793"/>
                <a:gd name="connsiteY13" fmla="*/ 1542795 h 1705510"/>
                <a:gd name="connsiteX14" fmla="*/ 90188 w 600793"/>
                <a:gd name="connsiteY14" fmla="*/ 1501725 h 1705510"/>
                <a:gd name="connsiteX15" fmla="*/ 91559 w 600793"/>
                <a:gd name="connsiteY15" fmla="*/ 1488127 h 1705510"/>
                <a:gd name="connsiteX16" fmla="*/ 0 w 600793"/>
                <a:gd name="connsiteY16" fmla="*/ 282069 h 1705510"/>
                <a:gd name="connsiteX17" fmla="*/ 10686 w 600793"/>
                <a:gd name="connsiteY17" fmla="*/ 239259 h 1705510"/>
                <a:gd name="connsiteX18" fmla="*/ 304247 w 600793"/>
                <a:gd name="connsiteY18" fmla="*/ 0 h 1705510"/>
                <a:gd name="connsiteX0" fmla="*/ 304247 w 597808"/>
                <a:gd name="connsiteY0" fmla="*/ 0 h 1705510"/>
                <a:gd name="connsiteX1" fmla="*/ 597808 w 597808"/>
                <a:gd name="connsiteY1" fmla="*/ 239259 h 1705510"/>
                <a:gd name="connsiteX2" fmla="*/ 597808 w 597808"/>
                <a:gd name="connsiteY2" fmla="*/ 360039 h 1705510"/>
                <a:gd name="connsiteX3" fmla="*/ 597279 w 597808"/>
                <a:gd name="connsiteY3" fmla="*/ 361745 h 1705510"/>
                <a:gd name="connsiteX4" fmla="*/ 495438 w 597808"/>
                <a:gd name="connsiteY4" fmla="*/ 1562229 h 1705510"/>
                <a:gd name="connsiteX5" fmla="*/ 487646 w 597808"/>
                <a:gd name="connsiteY5" fmla="*/ 1562034 h 1705510"/>
                <a:gd name="connsiteX6" fmla="*/ 481744 w 597808"/>
                <a:gd name="connsiteY6" fmla="*/ 1581047 h 1705510"/>
                <a:gd name="connsiteX7" fmla="*/ 293973 w 597808"/>
                <a:gd name="connsiteY7" fmla="*/ 1705510 h 1705510"/>
                <a:gd name="connsiteX8" fmla="*/ 106203 w 597808"/>
                <a:gd name="connsiteY8" fmla="*/ 1581047 h 1705510"/>
                <a:gd name="connsiteX9" fmla="*/ 97271 w 597808"/>
                <a:gd name="connsiteY9" fmla="*/ 1552275 h 1705510"/>
                <a:gd name="connsiteX10" fmla="*/ 96427 w 597808"/>
                <a:gd name="connsiteY10" fmla="*/ 1552254 h 1705510"/>
                <a:gd name="connsiteX11" fmla="*/ 96156 w 597808"/>
                <a:gd name="connsiteY11" fmla="*/ 1548683 h 1705510"/>
                <a:gd name="connsiteX12" fmla="*/ 94328 w 597808"/>
                <a:gd name="connsiteY12" fmla="*/ 1542795 h 1705510"/>
                <a:gd name="connsiteX13" fmla="*/ 90188 w 597808"/>
                <a:gd name="connsiteY13" fmla="*/ 1501725 h 1705510"/>
                <a:gd name="connsiteX14" fmla="*/ 91559 w 597808"/>
                <a:gd name="connsiteY14" fmla="*/ 1488127 h 1705510"/>
                <a:gd name="connsiteX15" fmla="*/ 0 w 597808"/>
                <a:gd name="connsiteY15" fmla="*/ 282069 h 1705510"/>
                <a:gd name="connsiteX16" fmla="*/ 10686 w 597808"/>
                <a:gd name="connsiteY16" fmla="*/ 239259 h 1705510"/>
                <a:gd name="connsiteX17" fmla="*/ 304247 w 597808"/>
                <a:gd name="connsiteY17" fmla="*/ 0 h 1705510"/>
                <a:gd name="connsiteX0" fmla="*/ 304247 w 602241"/>
                <a:gd name="connsiteY0" fmla="*/ 0 h 1705510"/>
                <a:gd name="connsiteX1" fmla="*/ 597808 w 602241"/>
                <a:gd name="connsiteY1" fmla="*/ 239259 h 1705510"/>
                <a:gd name="connsiteX2" fmla="*/ 597808 w 602241"/>
                <a:gd name="connsiteY2" fmla="*/ 360039 h 1705510"/>
                <a:gd name="connsiteX3" fmla="*/ 597279 w 602241"/>
                <a:gd name="connsiteY3" fmla="*/ 361745 h 1705510"/>
                <a:gd name="connsiteX4" fmla="*/ 495438 w 602241"/>
                <a:gd name="connsiteY4" fmla="*/ 1562229 h 1705510"/>
                <a:gd name="connsiteX5" fmla="*/ 487646 w 602241"/>
                <a:gd name="connsiteY5" fmla="*/ 1562034 h 1705510"/>
                <a:gd name="connsiteX6" fmla="*/ 481744 w 602241"/>
                <a:gd name="connsiteY6" fmla="*/ 1581047 h 1705510"/>
                <a:gd name="connsiteX7" fmla="*/ 293973 w 602241"/>
                <a:gd name="connsiteY7" fmla="*/ 1705510 h 1705510"/>
                <a:gd name="connsiteX8" fmla="*/ 106203 w 602241"/>
                <a:gd name="connsiteY8" fmla="*/ 1581047 h 1705510"/>
                <a:gd name="connsiteX9" fmla="*/ 97271 w 602241"/>
                <a:gd name="connsiteY9" fmla="*/ 1552275 h 1705510"/>
                <a:gd name="connsiteX10" fmla="*/ 96427 w 602241"/>
                <a:gd name="connsiteY10" fmla="*/ 1552254 h 1705510"/>
                <a:gd name="connsiteX11" fmla="*/ 96156 w 602241"/>
                <a:gd name="connsiteY11" fmla="*/ 1548683 h 1705510"/>
                <a:gd name="connsiteX12" fmla="*/ 94328 w 602241"/>
                <a:gd name="connsiteY12" fmla="*/ 1542795 h 1705510"/>
                <a:gd name="connsiteX13" fmla="*/ 90188 w 602241"/>
                <a:gd name="connsiteY13" fmla="*/ 1501725 h 1705510"/>
                <a:gd name="connsiteX14" fmla="*/ 91559 w 602241"/>
                <a:gd name="connsiteY14" fmla="*/ 1488127 h 1705510"/>
                <a:gd name="connsiteX15" fmla="*/ 0 w 602241"/>
                <a:gd name="connsiteY15" fmla="*/ 282069 h 1705510"/>
                <a:gd name="connsiteX16" fmla="*/ 10686 w 602241"/>
                <a:gd name="connsiteY16" fmla="*/ 239259 h 1705510"/>
                <a:gd name="connsiteX17" fmla="*/ 304247 w 602241"/>
                <a:gd name="connsiteY17" fmla="*/ 0 h 1705510"/>
                <a:gd name="connsiteX0" fmla="*/ 293561 w 591555"/>
                <a:gd name="connsiteY0" fmla="*/ 0 h 1705510"/>
                <a:gd name="connsiteX1" fmla="*/ 587122 w 591555"/>
                <a:gd name="connsiteY1" fmla="*/ 239259 h 1705510"/>
                <a:gd name="connsiteX2" fmla="*/ 587122 w 591555"/>
                <a:gd name="connsiteY2" fmla="*/ 360039 h 1705510"/>
                <a:gd name="connsiteX3" fmla="*/ 586593 w 591555"/>
                <a:gd name="connsiteY3" fmla="*/ 361745 h 1705510"/>
                <a:gd name="connsiteX4" fmla="*/ 484752 w 591555"/>
                <a:gd name="connsiteY4" fmla="*/ 1562229 h 1705510"/>
                <a:gd name="connsiteX5" fmla="*/ 476960 w 591555"/>
                <a:gd name="connsiteY5" fmla="*/ 1562034 h 1705510"/>
                <a:gd name="connsiteX6" fmla="*/ 471058 w 591555"/>
                <a:gd name="connsiteY6" fmla="*/ 1581047 h 1705510"/>
                <a:gd name="connsiteX7" fmla="*/ 283287 w 591555"/>
                <a:gd name="connsiteY7" fmla="*/ 1705510 h 1705510"/>
                <a:gd name="connsiteX8" fmla="*/ 95517 w 591555"/>
                <a:gd name="connsiteY8" fmla="*/ 1581047 h 1705510"/>
                <a:gd name="connsiteX9" fmla="*/ 86585 w 591555"/>
                <a:gd name="connsiteY9" fmla="*/ 1552275 h 1705510"/>
                <a:gd name="connsiteX10" fmla="*/ 85741 w 591555"/>
                <a:gd name="connsiteY10" fmla="*/ 1552254 h 1705510"/>
                <a:gd name="connsiteX11" fmla="*/ 85470 w 591555"/>
                <a:gd name="connsiteY11" fmla="*/ 1548683 h 1705510"/>
                <a:gd name="connsiteX12" fmla="*/ 83642 w 591555"/>
                <a:gd name="connsiteY12" fmla="*/ 1542795 h 1705510"/>
                <a:gd name="connsiteX13" fmla="*/ 79502 w 591555"/>
                <a:gd name="connsiteY13" fmla="*/ 1501725 h 1705510"/>
                <a:gd name="connsiteX14" fmla="*/ 80873 w 591555"/>
                <a:gd name="connsiteY14" fmla="*/ 1488127 h 1705510"/>
                <a:gd name="connsiteX15" fmla="*/ 0 w 591555"/>
                <a:gd name="connsiteY15" fmla="*/ 239259 h 1705510"/>
                <a:gd name="connsiteX16" fmla="*/ 293561 w 591555"/>
                <a:gd name="connsiteY16" fmla="*/ 0 h 1705510"/>
                <a:gd name="connsiteX0" fmla="*/ 293561 w 591555"/>
                <a:gd name="connsiteY0" fmla="*/ 0 h 1705510"/>
                <a:gd name="connsiteX1" fmla="*/ 587122 w 591555"/>
                <a:gd name="connsiteY1" fmla="*/ 239259 h 1705510"/>
                <a:gd name="connsiteX2" fmla="*/ 587122 w 591555"/>
                <a:gd name="connsiteY2" fmla="*/ 360039 h 1705510"/>
                <a:gd name="connsiteX3" fmla="*/ 586593 w 591555"/>
                <a:gd name="connsiteY3" fmla="*/ 361745 h 1705510"/>
                <a:gd name="connsiteX4" fmla="*/ 484752 w 591555"/>
                <a:gd name="connsiteY4" fmla="*/ 1562229 h 1705510"/>
                <a:gd name="connsiteX5" fmla="*/ 476960 w 591555"/>
                <a:gd name="connsiteY5" fmla="*/ 1562034 h 1705510"/>
                <a:gd name="connsiteX6" fmla="*/ 471058 w 591555"/>
                <a:gd name="connsiteY6" fmla="*/ 1581047 h 1705510"/>
                <a:gd name="connsiteX7" fmla="*/ 283287 w 591555"/>
                <a:gd name="connsiteY7" fmla="*/ 1705510 h 1705510"/>
                <a:gd name="connsiteX8" fmla="*/ 95517 w 591555"/>
                <a:gd name="connsiteY8" fmla="*/ 1581047 h 1705510"/>
                <a:gd name="connsiteX9" fmla="*/ 86585 w 591555"/>
                <a:gd name="connsiteY9" fmla="*/ 1552275 h 1705510"/>
                <a:gd name="connsiteX10" fmla="*/ 85741 w 591555"/>
                <a:gd name="connsiteY10" fmla="*/ 1552254 h 1705510"/>
                <a:gd name="connsiteX11" fmla="*/ 85470 w 591555"/>
                <a:gd name="connsiteY11" fmla="*/ 1548683 h 1705510"/>
                <a:gd name="connsiteX12" fmla="*/ 83642 w 591555"/>
                <a:gd name="connsiteY12" fmla="*/ 1542795 h 1705510"/>
                <a:gd name="connsiteX13" fmla="*/ 79502 w 591555"/>
                <a:gd name="connsiteY13" fmla="*/ 1501725 h 1705510"/>
                <a:gd name="connsiteX14" fmla="*/ 0 w 591555"/>
                <a:gd name="connsiteY14" fmla="*/ 239259 h 1705510"/>
                <a:gd name="connsiteX15" fmla="*/ 293561 w 591555"/>
                <a:gd name="connsiteY15" fmla="*/ 0 h 1705510"/>
                <a:gd name="connsiteX0" fmla="*/ 293561 w 591555"/>
                <a:gd name="connsiteY0" fmla="*/ 0 h 1705510"/>
                <a:gd name="connsiteX1" fmla="*/ 587122 w 591555"/>
                <a:gd name="connsiteY1" fmla="*/ 239259 h 1705510"/>
                <a:gd name="connsiteX2" fmla="*/ 587122 w 591555"/>
                <a:gd name="connsiteY2" fmla="*/ 360039 h 1705510"/>
                <a:gd name="connsiteX3" fmla="*/ 586593 w 591555"/>
                <a:gd name="connsiteY3" fmla="*/ 361745 h 1705510"/>
                <a:gd name="connsiteX4" fmla="*/ 484752 w 591555"/>
                <a:gd name="connsiteY4" fmla="*/ 1562229 h 1705510"/>
                <a:gd name="connsiteX5" fmla="*/ 471058 w 591555"/>
                <a:gd name="connsiteY5" fmla="*/ 1581047 h 1705510"/>
                <a:gd name="connsiteX6" fmla="*/ 283287 w 591555"/>
                <a:gd name="connsiteY6" fmla="*/ 1705510 h 1705510"/>
                <a:gd name="connsiteX7" fmla="*/ 95517 w 591555"/>
                <a:gd name="connsiteY7" fmla="*/ 1581047 h 1705510"/>
                <a:gd name="connsiteX8" fmla="*/ 86585 w 591555"/>
                <a:gd name="connsiteY8" fmla="*/ 1552275 h 1705510"/>
                <a:gd name="connsiteX9" fmla="*/ 85741 w 591555"/>
                <a:gd name="connsiteY9" fmla="*/ 1552254 h 1705510"/>
                <a:gd name="connsiteX10" fmla="*/ 85470 w 591555"/>
                <a:gd name="connsiteY10" fmla="*/ 1548683 h 1705510"/>
                <a:gd name="connsiteX11" fmla="*/ 83642 w 591555"/>
                <a:gd name="connsiteY11" fmla="*/ 1542795 h 1705510"/>
                <a:gd name="connsiteX12" fmla="*/ 79502 w 591555"/>
                <a:gd name="connsiteY12" fmla="*/ 1501725 h 1705510"/>
                <a:gd name="connsiteX13" fmla="*/ 0 w 591555"/>
                <a:gd name="connsiteY13" fmla="*/ 239259 h 1705510"/>
                <a:gd name="connsiteX14" fmla="*/ 293561 w 591555"/>
                <a:gd name="connsiteY14" fmla="*/ 0 h 1705510"/>
                <a:gd name="connsiteX0" fmla="*/ 293561 w 591555"/>
                <a:gd name="connsiteY0" fmla="*/ 0 h 1705510"/>
                <a:gd name="connsiteX1" fmla="*/ 587122 w 591555"/>
                <a:gd name="connsiteY1" fmla="*/ 239259 h 1705510"/>
                <a:gd name="connsiteX2" fmla="*/ 587122 w 591555"/>
                <a:gd name="connsiteY2" fmla="*/ 360039 h 1705510"/>
                <a:gd name="connsiteX3" fmla="*/ 586593 w 591555"/>
                <a:gd name="connsiteY3" fmla="*/ 361745 h 1705510"/>
                <a:gd name="connsiteX4" fmla="*/ 471058 w 591555"/>
                <a:gd name="connsiteY4" fmla="*/ 1581047 h 1705510"/>
                <a:gd name="connsiteX5" fmla="*/ 283287 w 591555"/>
                <a:gd name="connsiteY5" fmla="*/ 1705510 h 1705510"/>
                <a:gd name="connsiteX6" fmla="*/ 95517 w 591555"/>
                <a:gd name="connsiteY6" fmla="*/ 1581047 h 1705510"/>
                <a:gd name="connsiteX7" fmla="*/ 86585 w 591555"/>
                <a:gd name="connsiteY7" fmla="*/ 1552275 h 1705510"/>
                <a:gd name="connsiteX8" fmla="*/ 85741 w 591555"/>
                <a:gd name="connsiteY8" fmla="*/ 1552254 h 1705510"/>
                <a:gd name="connsiteX9" fmla="*/ 85470 w 591555"/>
                <a:gd name="connsiteY9" fmla="*/ 1548683 h 1705510"/>
                <a:gd name="connsiteX10" fmla="*/ 83642 w 591555"/>
                <a:gd name="connsiteY10" fmla="*/ 1542795 h 1705510"/>
                <a:gd name="connsiteX11" fmla="*/ 79502 w 591555"/>
                <a:gd name="connsiteY11" fmla="*/ 1501725 h 1705510"/>
                <a:gd name="connsiteX12" fmla="*/ 0 w 591555"/>
                <a:gd name="connsiteY12" fmla="*/ 239259 h 1705510"/>
                <a:gd name="connsiteX13" fmla="*/ 293561 w 591555"/>
                <a:gd name="connsiteY13" fmla="*/ 0 h 170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555" h="1705510">
                  <a:moveTo>
                    <a:pt x="293561" y="0"/>
                  </a:moveTo>
                  <a:cubicBezTo>
                    <a:pt x="438367" y="0"/>
                    <a:pt x="559181" y="102714"/>
                    <a:pt x="587122" y="239259"/>
                  </a:cubicBezTo>
                  <a:cubicBezTo>
                    <a:pt x="597098" y="276194"/>
                    <a:pt x="587122" y="319779"/>
                    <a:pt x="587122" y="360039"/>
                  </a:cubicBezTo>
                  <a:lnTo>
                    <a:pt x="586593" y="361745"/>
                  </a:lnTo>
                  <a:lnTo>
                    <a:pt x="471058" y="1581047"/>
                  </a:lnTo>
                  <a:cubicBezTo>
                    <a:pt x="440121" y="1654189"/>
                    <a:pt x="367698" y="1705510"/>
                    <a:pt x="283287" y="1705510"/>
                  </a:cubicBezTo>
                  <a:cubicBezTo>
                    <a:pt x="198877" y="1705510"/>
                    <a:pt x="126453" y="1654189"/>
                    <a:pt x="95517" y="1581047"/>
                  </a:cubicBezTo>
                  <a:lnTo>
                    <a:pt x="86585" y="1552275"/>
                  </a:lnTo>
                  <a:lnTo>
                    <a:pt x="85741" y="1552254"/>
                  </a:lnTo>
                  <a:cubicBezTo>
                    <a:pt x="85651" y="1551064"/>
                    <a:pt x="85560" y="1549873"/>
                    <a:pt x="85470" y="1548683"/>
                  </a:cubicBezTo>
                  <a:lnTo>
                    <a:pt x="83642" y="1542795"/>
                  </a:lnTo>
                  <a:cubicBezTo>
                    <a:pt x="80928" y="1529529"/>
                    <a:pt x="79502" y="1515794"/>
                    <a:pt x="79502" y="1501725"/>
                  </a:cubicBezTo>
                  <a:lnTo>
                    <a:pt x="0" y="239259"/>
                  </a:lnTo>
                  <a:cubicBezTo>
                    <a:pt x="27941" y="102714"/>
                    <a:pt x="148756" y="0"/>
                    <a:pt x="29356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7996805" y="3377816"/>
              <a:ext cx="1250591" cy="1460740"/>
            </a:xfrm>
            <a:custGeom>
              <a:avLst/>
              <a:gdLst>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627515 w 1236451"/>
                <a:gd name="connsiteY11" fmla="*/ 460459 h 1460740"/>
                <a:gd name="connsiteX12" fmla="*/ 0 w 1236451"/>
                <a:gd name="connsiteY12" fmla="*/ 1460740 h 1460740"/>
                <a:gd name="connsiteX13" fmla="*/ 0 w 1236451"/>
                <a:gd name="connsiteY13" fmla="*/ 1242204 h 1460740"/>
                <a:gd name="connsiteX14" fmla="*/ 280617 w 1236451"/>
                <a:gd name="connsiteY14" fmla="*/ 564683 h 1460740"/>
                <a:gd name="connsiteX15" fmla="*/ 272572 w 1236451"/>
                <a:gd name="connsiteY15" fmla="*/ 442822 h 1460740"/>
                <a:gd name="connsiteX16" fmla="*/ 40255 w 1236451"/>
                <a:gd name="connsiteY16" fmla="*/ 442822 h 1460740"/>
                <a:gd name="connsiteX17" fmla="*/ 40255 w 1236451"/>
                <a:gd name="connsiteY17" fmla="*/ 201283 h 1460740"/>
                <a:gd name="connsiteX18" fmla="*/ 299048 w 1236451"/>
                <a:gd name="connsiteY18" fmla="*/ 195532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80617 w 1236451"/>
                <a:gd name="connsiteY13" fmla="*/ 564683 h 1460740"/>
                <a:gd name="connsiteX14" fmla="*/ 272572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80617 w 1236451"/>
                <a:gd name="connsiteY13" fmla="*/ 564683 h 1460740"/>
                <a:gd name="connsiteX14" fmla="*/ 272572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80617 w 1236451"/>
                <a:gd name="connsiteY13" fmla="*/ 564683 h 1460740"/>
                <a:gd name="connsiteX14" fmla="*/ 272572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80617 w 1236451"/>
                <a:gd name="connsiteY13" fmla="*/ 564683 h 1460740"/>
                <a:gd name="connsiteX14" fmla="*/ 293641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80617 w 1236451"/>
                <a:gd name="connsiteY13" fmla="*/ 564683 h 1460740"/>
                <a:gd name="connsiteX14" fmla="*/ 293641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6851 w 1236451"/>
                <a:gd name="connsiteY1" fmla="*/ 23004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259 w 1236451"/>
                <a:gd name="connsiteY13" fmla="*/ 568897 h 1460740"/>
                <a:gd name="connsiteX14" fmla="*/ 293641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9653 h 1470393"/>
                <a:gd name="connsiteX1" fmla="*/ 626851 w 1236451"/>
                <a:gd name="connsiteY1" fmla="*/ 0 h 1470393"/>
                <a:gd name="connsiteX2" fmla="*/ 626851 w 1236451"/>
                <a:gd name="connsiteY2" fmla="*/ 210936 h 1470393"/>
                <a:gd name="connsiteX3" fmla="*/ 1224950 w 1236451"/>
                <a:gd name="connsiteY3" fmla="*/ 210936 h 1470393"/>
                <a:gd name="connsiteX4" fmla="*/ 1236451 w 1236451"/>
                <a:gd name="connsiteY4" fmla="*/ 1177094 h 1470393"/>
                <a:gd name="connsiteX5" fmla="*/ 1075425 w 1236451"/>
                <a:gd name="connsiteY5" fmla="*/ 1418634 h 1470393"/>
                <a:gd name="connsiteX6" fmla="*/ 672859 w 1236451"/>
                <a:gd name="connsiteY6" fmla="*/ 1412883 h 1470393"/>
                <a:gd name="connsiteX7" fmla="*/ 672859 w 1236451"/>
                <a:gd name="connsiteY7" fmla="*/ 1211600 h 1470393"/>
                <a:gd name="connsiteX8" fmla="*/ 920150 w 1236451"/>
                <a:gd name="connsiteY8" fmla="*/ 1125336 h 1470393"/>
                <a:gd name="connsiteX9" fmla="*/ 920150 w 1236451"/>
                <a:gd name="connsiteY9" fmla="*/ 452475 h 1470393"/>
                <a:gd name="connsiteX10" fmla="*/ 625822 w 1236451"/>
                <a:gd name="connsiteY10" fmla="*/ 452475 h 1470393"/>
                <a:gd name="connsiteX11" fmla="*/ 0 w 1236451"/>
                <a:gd name="connsiteY11" fmla="*/ 1470393 h 1470393"/>
                <a:gd name="connsiteX12" fmla="*/ 0 w 1236451"/>
                <a:gd name="connsiteY12" fmla="*/ 1251857 h 1470393"/>
                <a:gd name="connsiteX13" fmla="*/ 293259 w 1236451"/>
                <a:gd name="connsiteY13" fmla="*/ 578550 h 1470393"/>
                <a:gd name="connsiteX14" fmla="*/ 293641 w 1236451"/>
                <a:gd name="connsiteY14" fmla="*/ 452475 h 1470393"/>
                <a:gd name="connsiteX15" fmla="*/ 40255 w 1236451"/>
                <a:gd name="connsiteY15" fmla="*/ 452475 h 1470393"/>
                <a:gd name="connsiteX16" fmla="*/ 40255 w 1236451"/>
                <a:gd name="connsiteY16" fmla="*/ 210936 h 1470393"/>
                <a:gd name="connsiteX17" fmla="*/ 299048 w 1236451"/>
                <a:gd name="connsiteY17" fmla="*/ 205185 h 1470393"/>
                <a:gd name="connsiteX18" fmla="*/ 299048 w 1236451"/>
                <a:gd name="connsiteY18" fmla="*/ 9653 h 1470393"/>
                <a:gd name="connsiteX0" fmla="*/ 299048 w 1236451"/>
                <a:gd name="connsiteY0" fmla="*/ 9653 h 1470393"/>
                <a:gd name="connsiteX1" fmla="*/ 626851 w 1236451"/>
                <a:gd name="connsiteY1" fmla="*/ 0 h 1470393"/>
                <a:gd name="connsiteX2" fmla="*/ 626851 w 1236451"/>
                <a:gd name="connsiteY2" fmla="*/ 210936 h 1470393"/>
                <a:gd name="connsiteX3" fmla="*/ 1224950 w 1236451"/>
                <a:gd name="connsiteY3" fmla="*/ 210936 h 1470393"/>
                <a:gd name="connsiteX4" fmla="*/ 1236451 w 1236451"/>
                <a:gd name="connsiteY4" fmla="*/ 1177094 h 1470393"/>
                <a:gd name="connsiteX5" fmla="*/ 1075425 w 1236451"/>
                <a:gd name="connsiteY5" fmla="*/ 1418634 h 1470393"/>
                <a:gd name="connsiteX6" fmla="*/ 672859 w 1236451"/>
                <a:gd name="connsiteY6" fmla="*/ 1412883 h 1470393"/>
                <a:gd name="connsiteX7" fmla="*/ 672859 w 1236451"/>
                <a:gd name="connsiteY7" fmla="*/ 1211600 h 1470393"/>
                <a:gd name="connsiteX8" fmla="*/ 920150 w 1236451"/>
                <a:gd name="connsiteY8" fmla="*/ 1125336 h 1470393"/>
                <a:gd name="connsiteX9" fmla="*/ 920150 w 1236451"/>
                <a:gd name="connsiteY9" fmla="*/ 452475 h 1470393"/>
                <a:gd name="connsiteX10" fmla="*/ 625822 w 1236451"/>
                <a:gd name="connsiteY10" fmla="*/ 452475 h 1470393"/>
                <a:gd name="connsiteX11" fmla="*/ 0 w 1236451"/>
                <a:gd name="connsiteY11" fmla="*/ 1470393 h 1470393"/>
                <a:gd name="connsiteX12" fmla="*/ 0 w 1236451"/>
                <a:gd name="connsiteY12" fmla="*/ 1251857 h 1470393"/>
                <a:gd name="connsiteX13" fmla="*/ 293259 w 1236451"/>
                <a:gd name="connsiteY13" fmla="*/ 578550 h 1470393"/>
                <a:gd name="connsiteX14" fmla="*/ 293641 w 1236451"/>
                <a:gd name="connsiteY14" fmla="*/ 452475 h 1470393"/>
                <a:gd name="connsiteX15" fmla="*/ 40255 w 1236451"/>
                <a:gd name="connsiteY15" fmla="*/ 452475 h 1470393"/>
                <a:gd name="connsiteX16" fmla="*/ 40255 w 1236451"/>
                <a:gd name="connsiteY16" fmla="*/ 210936 h 1470393"/>
                <a:gd name="connsiteX17" fmla="*/ 299048 w 1236451"/>
                <a:gd name="connsiteY17" fmla="*/ 205185 h 1470393"/>
                <a:gd name="connsiteX18" fmla="*/ 299048 w 1236451"/>
                <a:gd name="connsiteY18" fmla="*/ 9653 h 1470393"/>
                <a:gd name="connsiteX0" fmla="*/ 299048 w 1236451"/>
                <a:gd name="connsiteY0" fmla="*/ 9653 h 1470393"/>
                <a:gd name="connsiteX1" fmla="*/ 648622 w 1236451"/>
                <a:gd name="connsiteY1" fmla="*/ 0 h 1470393"/>
                <a:gd name="connsiteX2" fmla="*/ 626851 w 1236451"/>
                <a:gd name="connsiteY2" fmla="*/ 210936 h 1470393"/>
                <a:gd name="connsiteX3" fmla="*/ 1224950 w 1236451"/>
                <a:gd name="connsiteY3" fmla="*/ 210936 h 1470393"/>
                <a:gd name="connsiteX4" fmla="*/ 1236451 w 1236451"/>
                <a:gd name="connsiteY4" fmla="*/ 1177094 h 1470393"/>
                <a:gd name="connsiteX5" fmla="*/ 1075425 w 1236451"/>
                <a:gd name="connsiteY5" fmla="*/ 1418634 h 1470393"/>
                <a:gd name="connsiteX6" fmla="*/ 672859 w 1236451"/>
                <a:gd name="connsiteY6" fmla="*/ 1412883 h 1470393"/>
                <a:gd name="connsiteX7" fmla="*/ 672859 w 1236451"/>
                <a:gd name="connsiteY7" fmla="*/ 1211600 h 1470393"/>
                <a:gd name="connsiteX8" fmla="*/ 920150 w 1236451"/>
                <a:gd name="connsiteY8" fmla="*/ 1125336 h 1470393"/>
                <a:gd name="connsiteX9" fmla="*/ 920150 w 1236451"/>
                <a:gd name="connsiteY9" fmla="*/ 452475 h 1470393"/>
                <a:gd name="connsiteX10" fmla="*/ 625822 w 1236451"/>
                <a:gd name="connsiteY10" fmla="*/ 452475 h 1470393"/>
                <a:gd name="connsiteX11" fmla="*/ 0 w 1236451"/>
                <a:gd name="connsiteY11" fmla="*/ 1470393 h 1470393"/>
                <a:gd name="connsiteX12" fmla="*/ 0 w 1236451"/>
                <a:gd name="connsiteY12" fmla="*/ 1251857 h 1470393"/>
                <a:gd name="connsiteX13" fmla="*/ 293259 w 1236451"/>
                <a:gd name="connsiteY13" fmla="*/ 578550 h 1470393"/>
                <a:gd name="connsiteX14" fmla="*/ 293641 w 1236451"/>
                <a:gd name="connsiteY14" fmla="*/ 452475 h 1470393"/>
                <a:gd name="connsiteX15" fmla="*/ 40255 w 1236451"/>
                <a:gd name="connsiteY15" fmla="*/ 452475 h 1470393"/>
                <a:gd name="connsiteX16" fmla="*/ 40255 w 1236451"/>
                <a:gd name="connsiteY16" fmla="*/ 210936 h 1470393"/>
                <a:gd name="connsiteX17" fmla="*/ 299048 w 1236451"/>
                <a:gd name="connsiteY17" fmla="*/ 205185 h 1470393"/>
                <a:gd name="connsiteX18" fmla="*/ 299048 w 1236451"/>
                <a:gd name="connsiteY18" fmla="*/ 9653 h 1470393"/>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259 w 1236451"/>
                <a:gd name="connsiteY13" fmla="*/ 568897 h 1460740"/>
                <a:gd name="connsiteX14" fmla="*/ 293641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259 w 1236451"/>
                <a:gd name="connsiteY13" fmla="*/ 568897 h 1460740"/>
                <a:gd name="connsiteX14" fmla="*/ 293641 w 1236451"/>
                <a:gd name="connsiteY14" fmla="*/ 442822 h 1460740"/>
                <a:gd name="connsiteX15" fmla="*/ 40255 w 1236451"/>
                <a:gd name="connsiteY15" fmla="*/ 442822 h 1460740"/>
                <a:gd name="connsiteX16" fmla="*/ 40255 w 1236451"/>
                <a:gd name="connsiteY16" fmla="*/ 201283 h 1460740"/>
                <a:gd name="connsiteX17" fmla="*/ 299048 w 1236451"/>
                <a:gd name="connsiteY17" fmla="*/ 195532 h 1460740"/>
                <a:gd name="connsiteX18" fmla="*/ 299048 w 1236451"/>
                <a:gd name="connsiteY18"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641 w 1236451"/>
                <a:gd name="connsiteY13" fmla="*/ 442822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641 w 1236451"/>
                <a:gd name="connsiteY13" fmla="*/ 442822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641 w 1236451"/>
                <a:gd name="connsiteY13" fmla="*/ 442822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293641 w 1236451"/>
                <a:gd name="connsiteY13" fmla="*/ 442822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2859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7924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77924 w 1236451"/>
                <a:gd name="connsiteY6" fmla="*/ 1403230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80457 w 1236451"/>
                <a:gd name="connsiteY6" fmla="*/ 1410829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80457 w 1236451"/>
                <a:gd name="connsiteY6" fmla="*/ 1410829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80457 w 1236451"/>
                <a:gd name="connsiteY6" fmla="*/ 1410829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299048 w 1236451"/>
                <a:gd name="connsiteY0" fmla="*/ 0 h 1460740"/>
                <a:gd name="connsiteX1" fmla="*/ 623716 w 1236451"/>
                <a:gd name="connsiteY1" fmla="*/ 1021 h 1460740"/>
                <a:gd name="connsiteX2" fmla="*/ 626851 w 1236451"/>
                <a:gd name="connsiteY2" fmla="*/ 201283 h 1460740"/>
                <a:gd name="connsiteX3" fmla="*/ 1224950 w 1236451"/>
                <a:gd name="connsiteY3" fmla="*/ 201283 h 1460740"/>
                <a:gd name="connsiteX4" fmla="*/ 1236451 w 1236451"/>
                <a:gd name="connsiteY4" fmla="*/ 1167441 h 1460740"/>
                <a:gd name="connsiteX5" fmla="*/ 1075425 w 1236451"/>
                <a:gd name="connsiteY5" fmla="*/ 1408981 h 1460740"/>
                <a:gd name="connsiteX6" fmla="*/ 680457 w 1236451"/>
                <a:gd name="connsiteY6" fmla="*/ 1410829 h 1460740"/>
                <a:gd name="connsiteX7" fmla="*/ 672859 w 1236451"/>
                <a:gd name="connsiteY7" fmla="*/ 1201947 h 1460740"/>
                <a:gd name="connsiteX8" fmla="*/ 920150 w 1236451"/>
                <a:gd name="connsiteY8" fmla="*/ 1115683 h 1460740"/>
                <a:gd name="connsiteX9" fmla="*/ 920150 w 1236451"/>
                <a:gd name="connsiteY9" fmla="*/ 442822 h 1460740"/>
                <a:gd name="connsiteX10" fmla="*/ 625822 w 1236451"/>
                <a:gd name="connsiteY10" fmla="*/ 442822 h 1460740"/>
                <a:gd name="connsiteX11" fmla="*/ 0 w 1236451"/>
                <a:gd name="connsiteY11" fmla="*/ 1460740 h 1460740"/>
                <a:gd name="connsiteX12" fmla="*/ 0 w 1236451"/>
                <a:gd name="connsiteY12" fmla="*/ 1242204 h 1460740"/>
                <a:gd name="connsiteX13" fmla="*/ 304315 w 1236451"/>
                <a:gd name="connsiteY13" fmla="*/ 439264 h 1460740"/>
                <a:gd name="connsiteX14" fmla="*/ 40255 w 1236451"/>
                <a:gd name="connsiteY14" fmla="*/ 442822 h 1460740"/>
                <a:gd name="connsiteX15" fmla="*/ 40255 w 1236451"/>
                <a:gd name="connsiteY15" fmla="*/ 201283 h 1460740"/>
                <a:gd name="connsiteX16" fmla="*/ 299048 w 1236451"/>
                <a:gd name="connsiteY16" fmla="*/ 195532 h 1460740"/>
                <a:gd name="connsiteX17" fmla="*/ 299048 w 1236451"/>
                <a:gd name="connsiteY17" fmla="*/ 0 h 1460740"/>
                <a:gd name="connsiteX0" fmla="*/ 303761 w 1241164"/>
                <a:gd name="connsiteY0" fmla="*/ 0 h 1460740"/>
                <a:gd name="connsiteX1" fmla="*/ 628429 w 1241164"/>
                <a:gd name="connsiteY1" fmla="*/ 1021 h 1460740"/>
                <a:gd name="connsiteX2" fmla="*/ 631564 w 1241164"/>
                <a:gd name="connsiteY2" fmla="*/ 201283 h 1460740"/>
                <a:gd name="connsiteX3" fmla="*/ 1229663 w 1241164"/>
                <a:gd name="connsiteY3" fmla="*/ 201283 h 1460740"/>
                <a:gd name="connsiteX4" fmla="*/ 1241164 w 1241164"/>
                <a:gd name="connsiteY4" fmla="*/ 1167441 h 1460740"/>
                <a:gd name="connsiteX5" fmla="*/ 1080138 w 1241164"/>
                <a:gd name="connsiteY5" fmla="*/ 1408981 h 1460740"/>
                <a:gd name="connsiteX6" fmla="*/ 685170 w 1241164"/>
                <a:gd name="connsiteY6" fmla="*/ 1410829 h 1460740"/>
                <a:gd name="connsiteX7" fmla="*/ 677572 w 1241164"/>
                <a:gd name="connsiteY7" fmla="*/ 1201947 h 1460740"/>
                <a:gd name="connsiteX8" fmla="*/ 924863 w 1241164"/>
                <a:gd name="connsiteY8" fmla="*/ 1115683 h 1460740"/>
                <a:gd name="connsiteX9" fmla="*/ 924863 w 1241164"/>
                <a:gd name="connsiteY9" fmla="*/ 442822 h 1460740"/>
                <a:gd name="connsiteX10" fmla="*/ 630535 w 1241164"/>
                <a:gd name="connsiteY10" fmla="*/ 442822 h 1460740"/>
                <a:gd name="connsiteX11" fmla="*/ 4713 w 1241164"/>
                <a:gd name="connsiteY11" fmla="*/ 1460740 h 1460740"/>
                <a:gd name="connsiteX12" fmla="*/ 0 w 1241164"/>
                <a:gd name="connsiteY12" fmla="*/ 1213924 h 1460740"/>
                <a:gd name="connsiteX13" fmla="*/ 309028 w 1241164"/>
                <a:gd name="connsiteY13" fmla="*/ 439264 h 1460740"/>
                <a:gd name="connsiteX14" fmla="*/ 44968 w 1241164"/>
                <a:gd name="connsiteY14" fmla="*/ 442822 h 1460740"/>
                <a:gd name="connsiteX15" fmla="*/ 44968 w 1241164"/>
                <a:gd name="connsiteY15" fmla="*/ 201283 h 1460740"/>
                <a:gd name="connsiteX16" fmla="*/ 303761 w 1241164"/>
                <a:gd name="connsiteY16" fmla="*/ 195532 h 1460740"/>
                <a:gd name="connsiteX17" fmla="*/ 303761 w 1241164"/>
                <a:gd name="connsiteY17" fmla="*/ 0 h 1460740"/>
                <a:gd name="connsiteX0" fmla="*/ 313188 w 1250591"/>
                <a:gd name="connsiteY0" fmla="*/ 0 h 1460740"/>
                <a:gd name="connsiteX1" fmla="*/ 637856 w 1250591"/>
                <a:gd name="connsiteY1" fmla="*/ 1021 h 1460740"/>
                <a:gd name="connsiteX2" fmla="*/ 640991 w 1250591"/>
                <a:gd name="connsiteY2" fmla="*/ 201283 h 1460740"/>
                <a:gd name="connsiteX3" fmla="*/ 1239090 w 1250591"/>
                <a:gd name="connsiteY3" fmla="*/ 201283 h 1460740"/>
                <a:gd name="connsiteX4" fmla="*/ 1250591 w 1250591"/>
                <a:gd name="connsiteY4" fmla="*/ 1167441 h 1460740"/>
                <a:gd name="connsiteX5" fmla="*/ 1089565 w 1250591"/>
                <a:gd name="connsiteY5" fmla="*/ 1408981 h 1460740"/>
                <a:gd name="connsiteX6" fmla="*/ 694597 w 1250591"/>
                <a:gd name="connsiteY6" fmla="*/ 1410829 h 1460740"/>
                <a:gd name="connsiteX7" fmla="*/ 686999 w 1250591"/>
                <a:gd name="connsiteY7" fmla="*/ 1201947 h 1460740"/>
                <a:gd name="connsiteX8" fmla="*/ 934290 w 1250591"/>
                <a:gd name="connsiteY8" fmla="*/ 1115683 h 1460740"/>
                <a:gd name="connsiteX9" fmla="*/ 934290 w 1250591"/>
                <a:gd name="connsiteY9" fmla="*/ 442822 h 1460740"/>
                <a:gd name="connsiteX10" fmla="*/ 639962 w 1250591"/>
                <a:gd name="connsiteY10" fmla="*/ 442822 h 1460740"/>
                <a:gd name="connsiteX11" fmla="*/ 14140 w 1250591"/>
                <a:gd name="connsiteY11" fmla="*/ 1460740 h 1460740"/>
                <a:gd name="connsiteX12" fmla="*/ 0 w 1250591"/>
                <a:gd name="connsiteY12" fmla="*/ 1162077 h 1460740"/>
                <a:gd name="connsiteX13" fmla="*/ 318455 w 1250591"/>
                <a:gd name="connsiteY13" fmla="*/ 439264 h 1460740"/>
                <a:gd name="connsiteX14" fmla="*/ 54395 w 1250591"/>
                <a:gd name="connsiteY14" fmla="*/ 442822 h 1460740"/>
                <a:gd name="connsiteX15" fmla="*/ 54395 w 1250591"/>
                <a:gd name="connsiteY15" fmla="*/ 201283 h 1460740"/>
                <a:gd name="connsiteX16" fmla="*/ 313188 w 1250591"/>
                <a:gd name="connsiteY16" fmla="*/ 195532 h 1460740"/>
                <a:gd name="connsiteX17" fmla="*/ 313188 w 1250591"/>
                <a:gd name="connsiteY17" fmla="*/ 0 h 14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50591" h="1460740">
                  <a:moveTo>
                    <a:pt x="313188" y="0"/>
                  </a:moveTo>
                  <a:lnTo>
                    <a:pt x="637856" y="1021"/>
                  </a:lnTo>
                  <a:lnTo>
                    <a:pt x="640991" y="201283"/>
                  </a:lnTo>
                  <a:lnTo>
                    <a:pt x="1239090" y="201283"/>
                  </a:lnTo>
                  <a:lnTo>
                    <a:pt x="1250591" y="1167441"/>
                  </a:lnTo>
                  <a:cubicBezTo>
                    <a:pt x="1237172" y="1345720"/>
                    <a:pt x="1143240" y="1397479"/>
                    <a:pt x="1089565" y="1408981"/>
                  </a:cubicBezTo>
                  <a:cubicBezTo>
                    <a:pt x="1051628" y="1417196"/>
                    <a:pt x="730281" y="1415560"/>
                    <a:pt x="694597" y="1410829"/>
                  </a:cubicBezTo>
                  <a:cubicBezTo>
                    <a:pt x="694597" y="1347569"/>
                    <a:pt x="696584" y="1210574"/>
                    <a:pt x="686999" y="1201947"/>
                  </a:cubicBezTo>
                  <a:cubicBezTo>
                    <a:pt x="714453" y="1199072"/>
                    <a:pt x="897867" y="1245079"/>
                    <a:pt x="934290" y="1115683"/>
                  </a:cubicBezTo>
                  <a:lnTo>
                    <a:pt x="934290" y="442822"/>
                  </a:lnTo>
                  <a:lnTo>
                    <a:pt x="639962" y="442822"/>
                  </a:lnTo>
                  <a:cubicBezTo>
                    <a:pt x="615386" y="1311215"/>
                    <a:pt x="48309" y="1442130"/>
                    <a:pt x="14140" y="1460740"/>
                  </a:cubicBezTo>
                  <a:lnTo>
                    <a:pt x="0" y="1162077"/>
                  </a:lnTo>
                  <a:cubicBezTo>
                    <a:pt x="212607" y="1074258"/>
                    <a:pt x="325978" y="707698"/>
                    <a:pt x="318455" y="439264"/>
                  </a:cubicBezTo>
                  <a:lnTo>
                    <a:pt x="54395" y="442822"/>
                  </a:lnTo>
                  <a:lnTo>
                    <a:pt x="54395" y="201283"/>
                  </a:lnTo>
                  <a:lnTo>
                    <a:pt x="313188" y="195532"/>
                  </a:lnTo>
                  <a:lnTo>
                    <a:pt x="31318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4393" y="6019127"/>
            <a:ext cx="12241794" cy="620022"/>
            <a:chOff x="-24393" y="6019127"/>
            <a:chExt cx="12241794" cy="620022"/>
          </a:xfrm>
        </p:grpSpPr>
        <p:sp>
          <p:nvSpPr>
            <p:cNvPr id="13" name="文本框 1"/>
            <p:cNvSpPr txBox="1"/>
            <p:nvPr/>
          </p:nvSpPr>
          <p:spPr>
            <a:xfrm>
              <a:off x="2089593" y="6101862"/>
              <a:ext cx="8013822" cy="452432"/>
            </a:xfrm>
            <a:prstGeom prst="rect">
              <a:avLst/>
            </a:prstGeom>
            <a:noFill/>
          </p:spPr>
          <p:txBody>
            <a:bodyPr wrap="square" rtlCol="0" anchor="ctr">
              <a:spAutoFit/>
            </a:bodyPr>
            <a:lstStyle/>
            <a:p>
              <a:pPr algn="ctr">
                <a:lnSpc>
                  <a:spcPct val="130000"/>
                </a:lnSpc>
              </a:pPr>
              <a:r>
                <a:rPr lang="zh-CN" altLang="en-US" sz="1800" dirty="0" smtClean="0">
                  <a:solidFill>
                    <a:schemeClr val="bg1"/>
                  </a:solidFill>
                  <a:latin typeface="微软雅黑" panose="020B0503020204020204" pitchFamily="34" charset="-122"/>
                  <a:ea typeface="微软雅黑" panose="020B0503020204020204" pitchFamily="34" charset="-122"/>
                </a:rPr>
                <a:t>姓名：第一</a:t>
              </a:r>
              <a:r>
                <a:rPr lang="en-US" altLang="zh-CN" sz="1800" dirty="0" smtClean="0">
                  <a:solidFill>
                    <a:schemeClr val="bg1"/>
                  </a:solidFill>
                  <a:latin typeface="微软雅黑" panose="020B0503020204020204" pitchFamily="34" charset="-122"/>
                  <a:ea typeface="微软雅黑" panose="020B0503020204020204" pitchFamily="34" charset="-122"/>
                </a:rPr>
                <a:t>PPT     </a:t>
              </a:r>
              <a:r>
                <a:rPr lang="zh-CN" altLang="en-US" sz="1800" dirty="0" smtClean="0">
                  <a:solidFill>
                    <a:schemeClr val="bg1"/>
                  </a:solidFill>
                  <a:latin typeface="微软雅黑" panose="020B0503020204020204" pitchFamily="34" charset="-122"/>
                  <a:ea typeface="微软雅黑" panose="020B0503020204020204" pitchFamily="34" charset="-122"/>
                </a:rPr>
                <a:t>擅长：</a:t>
              </a:r>
              <a:r>
                <a:rPr lang="en-US" altLang="zh-CN" sz="1800" dirty="0" smtClean="0">
                  <a:solidFill>
                    <a:schemeClr val="bg1"/>
                  </a:solidFill>
                  <a:latin typeface="微软雅黑" panose="020B0503020204020204" pitchFamily="34" charset="-122"/>
                  <a:ea typeface="微软雅黑" panose="020B0503020204020204" pitchFamily="34" charset="-122"/>
                </a:rPr>
                <a:t>1PPT     </a:t>
              </a:r>
              <a:r>
                <a:rPr lang="zh-CN" altLang="en-US" sz="1800" dirty="0" smtClean="0">
                  <a:solidFill>
                    <a:schemeClr val="bg1"/>
                  </a:solidFill>
                  <a:latin typeface="微软雅黑" panose="020B0503020204020204" pitchFamily="34" charset="-122"/>
                  <a:ea typeface="微软雅黑" panose="020B0503020204020204" pitchFamily="34" charset="-122"/>
                </a:rPr>
                <a:t>联系电话：</a:t>
              </a:r>
              <a:r>
                <a:rPr lang="en-US" altLang="zh-CN" dirty="0" smtClean="0">
                  <a:solidFill>
                    <a:schemeClr val="bg1"/>
                  </a:solidFill>
                  <a:latin typeface="微软雅黑" panose="020B0503020204020204" pitchFamily="34" charset="-122"/>
                  <a:ea typeface="微软雅黑" panose="020B0503020204020204" pitchFamily="34" charset="-122"/>
                </a:rPr>
                <a:t>WWW.1PPT.COM</a:t>
              </a:r>
              <a:endParaRPr lang="en-US" altLang="zh-CN" sz="1800" dirty="0" smtClean="0">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4393" y="6019127"/>
              <a:ext cx="12241794" cy="620022"/>
              <a:chOff x="2819277" y="5788397"/>
              <a:chExt cx="6554453" cy="620022"/>
            </a:xfrm>
            <a:effectLst>
              <a:outerShdw blurRad="50800" dist="38100" dir="5400000" algn="t" rotWithShape="0">
                <a:prstClr val="black">
                  <a:alpha val="22000"/>
                </a:prstClr>
              </a:outerShdw>
            </a:effectLst>
          </p:grpSpPr>
          <p:sp>
            <p:nvSpPr>
              <p:cNvPr id="15" name="矩形 14"/>
              <p:cNvSpPr/>
              <p:nvPr userDrawn="1"/>
            </p:nvSpPr>
            <p:spPr>
              <a:xfrm>
                <a:off x="2819277" y="5788397"/>
                <a:ext cx="6554453"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2819277" y="6362700"/>
                <a:ext cx="6554453"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595370259"/>
      </p:ext>
    </p:extLst>
  </p:cSld>
  <p:clrMapOvr>
    <a:masterClrMapping/>
  </p:clrMapOvr>
  <mc:AlternateContent xmlns:mc="http://schemas.openxmlformats.org/markup-compatibility/2006" xmlns:p14="http://schemas.microsoft.com/office/powerpoint/2010/main">
    <mc:Choice Requires="p14">
      <p:transition p14:dur="10" advTm="1505"/>
    </mc:Choice>
    <mc:Fallback xmlns="">
      <p:transition advTm="15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706743"/>
            <a:ext cx="12192000" cy="2240280"/>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00599" y="4108323"/>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p:txBody>
      </p:sp>
      <p:sp>
        <p:nvSpPr>
          <p:cNvPr id="10" name="文本框 9"/>
          <p:cNvSpPr txBox="1"/>
          <p:nvPr/>
        </p:nvSpPr>
        <p:spPr>
          <a:xfrm>
            <a:off x="3492041" y="4108323"/>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 </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217988" y="4108323"/>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r>
              <a:rPr lang="zh-CN" altLang="en-US" sz="2400" dirty="0" smtClean="0">
                <a:solidFill>
                  <a:srgbClr val="3F3F3F"/>
                </a:solidFill>
                <a:latin typeface="微软雅黑" panose="020B0503020204020204" pitchFamily="34" charset="-122"/>
                <a:ea typeface="微软雅黑" panose="020B0503020204020204" pitchFamily="34" charset="-122"/>
              </a:rPr>
              <a:t> </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909430" y="4108323"/>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400" dirty="0" smtClean="0">
                <a:solidFill>
                  <a:srgbClr val="3F3F3F"/>
                </a:solidFill>
                <a:latin typeface="微软雅黑" panose="020B0503020204020204" pitchFamily="34" charset="-122"/>
                <a:ea typeface="微软雅黑" panose="020B0503020204020204" pitchFamily="34" charset="-122"/>
              </a:rPr>
              <a:t> </a:t>
            </a:r>
          </a:p>
        </p:txBody>
      </p:sp>
      <p:grpSp>
        <p:nvGrpSpPr>
          <p:cNvPr id="40" name="组合 39"/>
          <p:cNvGrpSpPr/>
          <p:nvPr/>
        </p:nvGrpSpPr>
        <p:grpSpPr>
          <a:xfrm>
            <a:off x="1187528" y="2078375"/>
            <a:ext cx="1620957" cy="1648925"/>
            <a:chOff x="1187528" y="2078375"/>
            <a:chExt cx="1620957" cy="1648925"/>
          </a:xfrm>
        </p:grpSpPr>
        <p:grpSp>
          <p:nvGrpSpPr>
            <p:cNvPr id="5" name="组合 4"/>
            <p:cNvGrpSpPr/>
            <p:nvPr/>
          </p:nvGrpSpPr>
          <p:grpSpPr>
            <a:xfrm>
              <a:off x="1564620" y="2078375"/>
              <a:ext cx="866775" cy="984250"/>
              <a:chOff x="1564620" y="2038351"/>
              <a:chExt cx="866775" cy="984250"/>
            </a:xfrm>
          </p:grpSpPr>
          <p:sp>
            <p:nvSpPr>
              <p:cNvPr id="37" name="Freeform 5"/>
              <p:cNvSpPr>
                <a:spLocks noEditPoints="1"/>
              </p:cNvSpPr>
              <p:nvPr/>
            </p:nvSpPr>
            <p:spPr bwMode="auto">
              <a:xfrm>
                <a:off x="1897995" y="2038351"/>
                <a:ext cx="242888" cy="714375"/>
              </a:xfrm>
              <a:custGeom>
                <a:avLst/>
                <a:gdLst>
                  <a:gd name="T0" fmla="*/ 5 w 45"/>
                  <a:gd name="T1" fmla="*/ 36 h 133"/>
                  <a:gd name="T2" fmla="*/ 5 w 45"/>
                  <a:gd name="T3" fmla="*/ 34 h 133"/>
                  <a:gd name="T4" fmla="*/ 19 w 45"/>
                  <a:gd name="T5" fmla="*/ 34 h 133"/>
                  <a:gd name="T6" fmla="*/ 19 w 45"/>
                  <a:gd name="T7" fmla="*/ 44 h 133"/>
                  <a:gd name="T8" fmla="*/ 21 w 45"/>
                  <a:gd name="T9" fmla="*/ 43 h 133"/>
                  <a:gd name="T10" fmla="*/ 25 w 45"/>
                  <a:gd name="T11" fmla="*/ 45 h 133"/>
                  <a:gd name="T12" fmla="*/ 25 w 45"/>
                  <a:gd name="T13" fmla="*/ 45 h 133"/>
                  <a:gd name="T14" fmla="*/ 25 w 45"/>
                  <a:gd name="T15" fmla="*/ 35 h 133"/>
                  <a:gd name="T16" fmla="*/ 39 w 45"/>
                  <a:gd name="T17" fmla="*/ 35 h 133"/>
                  <a:gd name="T18" fmla="*/ 39 w 45"/>
                  <a:gd name="T19" fmla="*/ 52 h 133"/>
                  <a:gd name="T20" fmla="*/ 29 w 45"/>
                  <a:gd name="T21" fmla="*/ 52 h 133"/>
                  <a:gd name="T22" fmla="*/ 30 w 45"/>
                  <a:gd name="T23" fmla="*/ 59 h 133"/>
                  <a:gd name="T24" fmla="*/ 39 w 45"/>
                  <a:gd name="T25" fmla="*/ 59 h 133"/>
                  <a:gd name="T26" fmla="*/ 39 w 45"/>
                  <a:gd name="T27" fmla="*/ 76 h 133"/>
                  <a:gd name="T28" fmla="*/ 30 w 45"/>
                  <a:gd name="T29" fmla="*/ 76 h 133"/>
                  <a:gd name="T30" fmla="*/ 33 w 45"/>
                  <a:gd name="T31" fmla="*/ 78 h 133"/>
                  <a:gd name="T32" fmla="*/ 33 w 45"/>
                  <a:gd name="T33" fmla="*/ 79 h 133"/>
                  <a:gd name="T34" fmla="*/ 33 w 45"/>
                  <a:gd name="T35" fmla="*/ 92 h 133"/>
                  <a:gd name="T36" fmla="*/ 33 w 45"/>
                  <a:gd name="T37" fmla="*/ 93 h 133"/>
                  <a:gd name="T38" fmla="*/ 32 w 45"/>
                  <a:gd name="T39" fmla="*/ 93 h 133"/>
                  <a:gd name="T40" fmla="*/ 23 w 45"/>
                  <a:gd name="T41" fmla="*/ 102 h 133"/>
                  <a:gd name="T42" fmla="*/ 17 w 45"/>
                  <a:gd name="T43" fmla="*/ 110 h 133"/>
                  <a:gd name="T44" fmla="*/ 17 w 45"/>
                  <a:gd name="T45" fmla="*/ 122 h 133"/>
                  <a:gd name="T46" fmla="*/ 33 w 45"/>
                  <a:gd name="T47" fmla="*/ 129 h 133"/>
                  <a:gd name="T48" fmla="*/ 37 w 45"/>
                  <a:gd name="T49" fmla="*/ 130 h 133"/>
                  <a:gd name="T50" fmla="*/ 45 w 45"/>
                  <a:gd name="T51" fmla="*/ 133 h 133"/>
                  <a:gd name="T52" fmla="*/ 45 w 45"/>
                  <a:gd name="T53" fmla="*/ 0 h 133"/>
                  <a:gd name="T54" fmla="*/ 0 w 45"/>
                  <a:gd name="T55" fmla="*/ 0 h 133"/>
                  <a:gd name="T56" fmla="*/ 0 w 45"/>
                  <a:gd name="T57" fmla="*/ 37 h 133"/>
                  <a:gd name="T58" fmla="*/ 1 w 45"/>
                  <a:gd name="T59" fmla="*/ 36 h 133"/>
                  <a:gd name="T60" fmla="*/ 5 w 45"/>
                  <a:gd name="T61" fmla="*/ 36 h 133"/>
                  <a:gd name="T62" fmla="*/ 25 w 45"/>
                  <a:gd name="T63" fmla="*/ 10 h 133"/>
                  <a:gd name="T64" fmla="*/ 39 w 45"/>
                  <a:gd name="T65" fmla="*/ 10 h 133"/>
                  <a:gd name="T66" fmla="*/ 39 w 45"/>
                  <a:gd name="T67" fmla="*/ 27 h 133"/>
                  <a:gd name="T68" fmla="*/ 25 w 45"/>
                  <a:gd name="T69" fmla="*/ 27 h 133"/>
                  <a:gd name="T70" fmla="*/ 25 w 45"/>
                  <a:gd name="T71" fmla="*/ 10 h 133"/>
                  <a:gd name="T72" fmla="*/ 5 w 45"/>
                  <a:gd name="T73" fmla="*/ 10 h 133"/>
                  <a:gd name="T74" fmla="*/ 19 w 45"/>
                  <a:gd name="T75" fmla="*/ 10 h 133"/>
                  <a:gd name="T76" fmla="*/ 19 w 45"/>
                  <a:gd name="T77" fmla="*/ 27 h 133"/>
                  <a:gd name="T78" fmla="*/ 5 w 45"/>
                  <a:gd name="T79" fmla="*/ 27 h 133"/>
                  <a:gd name="T80" fmla="*/ 5 w 45"/>
                  <a:gd name="T81" fmla="*/ 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133">
                    <a:moveTo>
                      <a:pt x="5" y="36"/>
                    </a:moveTo>
                    <a:cubicBezTo>
                      <a:pt x="5" y="34"/>
                      <a:pt x="5" y="34"/>
                      <a:pt x="5" y="34"/>
                    </a:cubicBezTo>
                    <a:cubicBezTo>
                      <a:pt x="19" y="34"/>
                      <a:pt x="19" y="34"/>
                      <a:pt x="19" y="34"/>
                    </a:cubicBezTo>
                    <a:cubicBezTo>
                      <a:pt x="19" y="44"/>
                      <a:pt x="19" y="44"/>
                      <a:pt x="19" y="44"/>
                    </a:cubicBezTo>
                    <a:cubicBezTo>
                      <a:pt x="20" y="43"/>
                      <a:pt x="20" y="43"/>
                      <a:pt x="21" y="43"/>
                    </a:cubicBezTo>
                    <a:cubicBezTo>
                      <a:pt x="22" y="43"/>
                      <a:pt x="23" y="44"/>
                      <a:pt x="25" y="45"/>
                    </a:cubicBezTo>
                    <a:cubicBezTo>
                      <a:pt x="25" y="45"/>
                      <a:pt x="25" y="45"/>
                      <a:pt x="25" y="45"/>
                    </a:cubicBezTo>
                    <a:cubicBezTo>
                      <a:pt x="25" y="35"/>
                      <a:pt x="25" y="35"/>
                      <a:pt x="25" y="35"/>
                    </a:cubicBezTo>
                    <a:cubicBezTo>
                      <a:pt x="39" y="35"/>
                      <a:pt x="39" y="35"/>
                      <a:pt x="39" y="35"/>
                    </a:cubicBezTo>
                    <a:cubicBezTo>
                      <a:pt x="39" y="52"/>
                      <a:pt x="39" y="52"/>
                      <a:pt x="39" y="52"/>
                    </a:cubicBezTo>
                    <a:cubicBezTo>
                      <a:pt x="29" y="52"/>
                      <a:pt x="29" y="52"/>
                      <a:pt x="29" y="52"/>
                    </a:cubicBezTo>
                    <a:cubicBezTo>
                      <a:pt x="29" y="54"/>
                      <a:pt x="30" y="56"/>
                      <a:pt x="30" y="59"/>
                    </a:cubicBezTo>
                    <a:cubicBezTo>
                      <a:pt x="39" y="59"/>
                      <a:pt x="39" y="59"/>
                      <a:pt x="39" y="59"/>
                    </a:cubicBezTo>
                    <a:cubicBezTo>
                      <a:pt x="39" y="76"/>
                      <a:pt x="39" y="76"/>
                      <a:pt x="39" y="76"/>
                    </a:cubicBezTo>
                    <a:cubicBezTo>
                      <a:pt x="30" y="76"/>
                      <a:pt x="30" y="76"/>
                      <a:pt x="30" y="76"/>
                    </a:cubicBezTo>
                    <a:cubicBezTo>
                      <a:pt x="31" y="76"/>
                      <a:pt x="33" y="77"/>
                      <a:pt x="33" y="78"/>
                    </a:cubicBezTo>
                    <a:cubicBezTo>
                      <a:pt x="33" y="79"/>
                      <a:pt x="33" y="79"/>
                      <a:pt x="33" y="79"/>
                    </a:cubicBezTo>
                    <a:cubicBezTo>
                      <a:pt x="33" y="84"/>
                      <a:pt x="34" y="87"/>
                      <a:pt x="33" y="92"/>
                    </a:cubicBezTo>
                    <a:cubicBezTo>
                      <a:pt x="33" y="93"/>
                      <a:pt x="33" y="93"/>
                      <a:pt x="33" y="93"/>
                    </a:cubicBezTo>
                    <a:cubicBezTo>
                      <a:pt x="32" y="93"/>
                      <a:pt x="32" y="93"/>
                      <a:pt x="32" y="93"/>
                    </a:cubicBezTo>
                    <a:cubicBezTo>
                      <a:pt x="28" y="95"/>
                      <a:pt x="26" y="98"/>
                      <a:pt x="23" y="102"/>
                    </a:cubicBezTo>
                    <a:cubicBezTo>
                      <a:pt x="22" y="105"/>
                      <a:pt x="20" y="108"/>
                      <a:pt x="17" y="110"/>
                    </a:cubicBezTo>
                    <a:cubicBezTo>
                      <a:pt x="15" y="116"/>
                      <a:pt x="16" y="120"/>
                      <a:pt x="17" y="122"/>
                    </a:cubicBezTo>
                    <a:cubicBezTo>
                      <a:pt x="20" y="127"/>
                      <a:pt x="26" y="128"/>
                      <a:pt x="33" y="129"/>
                    </a:cubicBezTo>
                    <a:cubicBezTo>
                      <a:pt x="34" y="129"/>
                      <a:pt x="36" y="130"/>
                      <a:pt x="37" y="130"/>
                    </a:cubicBezTo>
                    <a:cubicBezTo>
                      <a:pt x="40" y="131"/>
                      <a:pt x="43" y="131"/>
                      <a:pt x="45" y="133"/>
                    </a:cubicBezTo>
                    <a:cubicBezTo>
                      <a:pt x="45" y="0"/>
                      <a:pt x="45" y="0"/>
                      <a:pt x="45" y="0"/>
                    </a:cubicBezTo>
                    <a:cubicBezTo>
                      <a:pt x="0" y="0"/>
                      <a:pt x="0" y="0"/>
                      <a:pt x="0" y="0"/>
                    </a:cubicBezTo>
                    <a:cubicBezTo>
                      <a:pt x="0" y="37"/>
                      <a:pt x="0" y="37"/>
                      <a:pt x="0" y="37"/>
                    </a:cubicBezTo>
                    <a:cubicBezTo>
                      <a:pt x="1" y="37"/>
                      <a:pt x="1" y="36"/>
                      <a:pt x="1" y="36"/>
                    </a:cubicBezTo>
                    <a:lnTo>
                      <a:pt x="5" y="36"/>
                    </a:lnTo>
                    <a:close/>
                    <a:moveTo>
                      <a:pt x="25" y="10"/>
                    </a:moveTo>
                    <a:cubicBezTo>
                      <a:pt x="39" y="10"/>
                      <a:pt x="39" y="10"/>
                      <a:pt x="39" y="10"/>
                    </a:cubicBezTo>
                    <a:cubicBezTo>
                      <a:pt x="39" y="27"/>
                      <a:pt x="39" y="27"/>
                      <a:pt x="39" y="27"/>
                    </a:cubicBezTo>
                    <a:cubicBezTo>
                      <a:pt x="25" y="27"/>
                      <a:pt x="25" y="27"/>
                      <a:pt x="25" y="27"/>
                    </a:cubicBezTo>
                    <a:lnTo>
                      <a:pt x="25" y="10"/>
                    </a:lnTo>
                    <a:close/>
                    <a:moveTo>
                      <a:pt x="5" y="10"/>
                    </a:moveTo>
                    <a:cubicBezTo>
                      <a:pt x="19" y="10"/>
                      <a:pt x="19" y="10"/>
                      <a:pt x="19" y="10"/>
                    </a:cubicBezTo>
                    <a:cubicBezTo>
                      <a:pt x="19" y="27"/>
                      <a:pt x="19" y="27"/>
                      <a:pt x="19" y="27"/>
                    </a:cubicBezTo>
                    <a:cubicBezTo>
                      <a:pt x="5" y="27"/>
                      <a:pt x="5" y="27"/>
                      <a:pt x="5" y="27"/>
                    </a:cubicBezTo>
                    <a:lnTo>
                      <a:pt x="5"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
              <p:cNvSpPr>
                <a:spLocks noEditPoints="1"/>
              </p:cNvSpPr>
              <p:nvPr/>
            </p:nvSpPr>
            <p:spPr bwMode="auto">
              <a:xfrm>
                <a:off x="2174220" y="2338389"/>
                <a:ext cx="257175" cy="576263"/>
              </a:xfrm>
              <a:custGeom>
                <a:avLst/>
                <a:gdLst>
                  <a:gd name="T0" fmla="*/ 33 w 48"/>
                  <a:gd name="T1" fmla="*/ 27 h 107"/>
                  <a:gd name="T2" fmla="*/ 0 w 48"/>
                  <a:gd name="T3" fmla="*/ 0 h 107"/>
                  <a:gd name="T4" fmla="*/ 0 w 48"/>
                  <a:gd name="T5" fmla="*/ 27 h 107"/>
                  <a:gd name="T6" fmla="*/ 0 w 48"/>
                  <a:gd name="T7" fmla="*/ 37 h 107"/>
                  <a:gd name="T8" fmla="*/ 0 w 48"/>
                  <a:gd name="T9" fmla="*/ 79 h 107"/>
                  <a:gd name="T10" fmla="*/ 13 w 48"/>
                  <a:gd name="T11" fmla="*/ 106 h 107"/>
                  <a:gd name="T12" fmla="*/ 13 w 48"/>
                  <a:gd name="T13" fmla="*/ 106 h 107"/>
                  <a:gd name="T14" fmla="*/ 13 w 48"/>
                  <a:gd name="T15" fmla="*/ 107 h 107"/>
                  <a:gd name="T16" fmla="*/ 13 w 48"/>
                  <a:gd name="T17" fmla="*/ 107 h 107"/>
                  <a:gd name="T18" fmla="*/ 33 w 48"/>
                  <a:gd name="T19" fmla="*/ 107 h 107"/>
                  <a:gd name="T20" fmla="*/ 33 w 48"/>
                  <a:gd name="T21" fmla="*/ 37 h 107"/>
                  <a:gd name="T22" fmla="*/ 48 w 48"/>
                  <a:gd name="T23" fmla="*/ 37 h 107"/>
                  <a:gd name="T24" fmla="*/ 33 w 48"/>
                  <a:gd name="T25" fmla="*/ 27 h 107"/>
                  <a:gd name="T26" fmla="*/ 24 w 48"/>
                  <a:gd name="T27" fmla="*/ 63 h 107"/>
                  <a:gd name="T28" fmla="*/ 9 w 48"/>
                  <a:gd name="T29" fmla="*/ 63 h 107"/>
                  <a:gd name="T30" fmla="*/ 9 w 48"/>
                  <a:gd name="T31" fmla="*/ 46 h 107"/>
                  <a:gd name="T32" fmla="*/ 24 w 48"/>
                  <a:gd name="T33" fmla="*/ 46 h 107"/>
                  <a:gd name="T34" fmla="*/ 24 w 48"/>
                  <a:gd name="T35" fmla="*/ 6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7">
                    <a:moveTo>
                      <a:pt x="33" y="27"/>
                    </a:moveTo>
                    <a:cubicBezTo>
                      <a:pt x="0" y="0"/>
                      <a:pt x="0" y="0"/>
                      <a:pt x="0" y="0"/>
                    </a:cubicBezTo>
                    <a:cubicBezTo>
                      <a:pt x="0" y="27"/>
                      <a:pt x="0" y="27"/>
                      <a:pt x="0" y="27"/>
                    </a:cubicBezTo>
                    <a:cubicBezTo>
                      <a:pt x="0" y="37"/>
                      <a:pt x="0" y="37"/>
                      <a:pt x="0" y="37"/>
                    </a:cubicBezTo>
                    <a:cubicBezTo>
                      <a:pt x="0" y="79"/>
                      <a:pt x="0" y="79"/>
                      <a:pt x="0" y="79"/>
                    </a:cubicBezTo>
                    <a:cubicBezTo>
                      <a:pt x="8" y="85"/>
                      <a:pt x="13" y="93"/>
                      <a:pt x="13" y="106"/>
                    </a:cubicBezTo>
                    <a:cubicBezTo>
                      <a:pt x="13" y="106"/>
                      <a:pt x="13" y="106"/>
                      <a:pt x="13" y="106"/>
                    </a:cubicBezTo>
                    <a:cubicBezTo>
                      <a:pt x="13" y="107"/>
                      <a:pt x="13" y="107"/>
                      <a:pt x="13" y="107"/>
                    </a:cubicBezTo>
                    <a:cubicBezTo>
                      <a:pt x="13" y="107"/>
                      <a:pt x="13" y="107"/>
                      <a:pt x="13" y="107"/>
                    </a:cubicBezTo>
                    <a:cubicBezTo>
                      <a:pt x="33" y="107"/>
                      <a:pt x="33" y="107"/>
                      <a:pt x="33" y="107"/>
                    </a:cubicBezTo>
                    <a:cubicBezTo>
                      <a:pt x="33" y="37"/>
                      <a:pt x="33" y="37"/>
                      <a:pt x="33" y="37"/>
                    </a:cubicBezTo>
                    <a:cubicBezTo>
                      <a:pt x="48" y="37"/>
                      <a:pt x="48" y="37"/>
                      <a:pt x="48" y="37"/>
                    </a:cubicBezTo>
                    <a:lnTo>
                      <a:pt x="33" y="27"/>
                    </a:lnTo>
                    <a:close/>
                    <a:moveTo>
                      <a:pt x="24" y="63"/>
                    </a:moveTo>
                    <a:cubicBezTo>
                      <a:pt x="9" y="63"/>
                      <a:pt x="9" y="63"/>
                      <a:pt x="9" y="63"/>
                    </a:cubicBezTo>
                    <a:cubicBezTo>
                      <a:pt x="9" y="46"/>
                      <a:pt x="9" y="46"/>
                      <a:pt x="9" y="46"/>
                    </a:cubicBezTo>
                    <a:cubicBezTo>
                      <a:pt x="24" y="46"/>
                      <a:pt x="24" y="46"/>
                      <a:pt x="24" y="46"/>
                    </a:cubicBezTo>
                    <a:lnTo>
                      <a:pt x="24"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
              <p:cNvSpPr>
                <a:spLocks/>
              </p:cNvSpPr>
              <p:nvPr/>
            </p:nvSpPr>
            <p:spPr bwMode="auto">
              <a:xfrm>
                <a:off x="1564620" y="2247901"/>
                <a:ext cx="652463" cy="774700"/>
              </a:xfrm>
              <a:custGeom>
                <a:avLst/>
                <a:gdLst>
                  <a:gd name="T0" fmla="*/ 121 w 121"/>
                  <a:gd name="T1" fmla="*/ 123 h 144"/>
                  <a:gd name="T2" fmla="*/ 111 w 121"/>
                  <a:gd name="T3" fmla="*/ 99 h 144"/>
                  <a:gd name="T4" fmla="*/ 106 w 121"/>
                  <a:gd name="T5" fmla="*/ 96 h 144"/>
                  <a:gd name="T6" fmla="*/ 97 w 121"/>
                  <a:gd name="T7" fmla="*/ 93 h 144"/>
                  <a:gd name="T8" fmla="*/ 93 w 121"/>
                  <a:gd name="T9" fmla="*/ 93 h 144"/>
                  <a:gd name="T10" fmla="*/ 76 w 121"/>
                  <a:gd name="T11" fmla="*/ 85 h 144"/>
                  <a:gd name="T12" fmla="*/ 75 w 121"/>
                  <a:gd name="T13" fmla="*/ 70 h 144"/>
                  <a:gd name="T14" fmla="*/ 75 w 121"/>
                  <a:gd name="T15" fmla="*/ 70 h 144"/>
                  <a:gd name="T16" fmla="*/ 75 w 121"/>
                  <a:gd name="T17" fmla="*/ 70 h 144"/>
                  <a:gd name="T18" fmla="*/ 82 w 121"/>
                  <a:gd name="T19" fmla="*/ 62 h 144"/>
                  <a:gd name="T20" fmla="*/ 91 w 121"/>
                  <a:gd name="T21" fmla="*/ 52 h 144"/>
                  <a:gd name="T22" fmla="*/ 91 w 121"/>
                  <a:gd name="T23" fmla="*/ 40 h 144"/>
                  <a:gd name="T24" fmla="*/ 91 w 121"/>
                  <a:gd name="T25" fmla="*/ 40 h 144"/>
                  <a:gd name="T26" fmla="*/ 90 w 121"/>
                  <a:gd name="T27" fmla="*/ 39 h 144"/>
                  <a:gd name="T28" fmla="*/ 87 w 121"/>
                  <a:gd name="T29" fmla="*/ 37 h 144"/>
                  <a:gd name="T30" fmla="*/ 87 w 121"/>
                  <a:gd name="T31" fmla="*/ 37 h 144"/>
                  <a:gd name="T32" fmla="*/ 87 w 121"/>
                  <a:gd name="T33" fmla="*/ 27 h 144"/>
                  <a:gd name="T34" fmla="*/ 87 w 121"/>
                  <a:gd name="T35" fmla="*/ 20 h 144"/>
                  <a:gd name="T36" fmla="*/ 87 w 121"/>
                  <a:gd name="T37" fmla="*/ 13 h 144"/>
                  <a:gd name="T38" fmla="*/ 85 w 121"/>
                  <a:gd name="T39" fmla="*/ 10 h 144"/>
                  <a:gd name="T40" fmla="*/ 84 w 121"/>
                  <a:gd name="T41" fmla="*/ 8 h 144"/>
                  <a:gd name="T42" fmla="*/ 80 w 121"/>
                  <a:gd name="T43" fmla="*/ 7 h 144"/>
                  <a:gd name="T44" fmla="*/ 79 w 121"/>
                  <a:gd name="T45" fmla="*/ 7 h 144"/>
                  <a:gd name="T46" fmla="*/ 74 w 121"/>
                  <a:gd name="T47" fmla="*/ 7 h 144"/>
                  <a:gd name="T48" fmla="*/ 70 w 121"/>
                  <a:gd name="T49" fmla="*/ 3 h 144"/>
                  <a:gd name="T50" fmla="*/ 66 w 121"/>
                  <a:gd name="T51" fmla="*/ 0 h 144"/>
                  <a:gd name="T52" fmla="*/ 65 w 121"/>
                  <a:gd name="T53" fmla="*/ 0 h 144"/>
                  <a:gd name="T54" fmla="*/ 63 w 121"/>
                  <a:gd name="T55" fmla="*/ 0 h 144"/>
                  <a:gd name="T56" fmla="*/ 61 w 121"/>
                  <a:gd name="T57" fmla="*/ 1 h 144"/>
                  <a:gd name="T58" fmla="*/ 50 w 121"/>
                  <a:gd name="T59" fmla="*/ 3 h 144"/>
                  <a:gd name="T60" fmla="*/ 42 w 121"/>
                  <a:gd name="T61" fmla="*/ 5 h 144"/>
                  <a:gd name="T62" fmla="*/ 34 w 121"/>
                  <a:gd name="T63" fmla="*/ 30 h 144"/>
                  <a:gd name="T64" fmla="*/ 34 w 121"/>
                  <a:gd name="T65" fmla="*/ 36 h 144"/>
                  <a:gd name="T66" fmla="*/ 34 w 121"/>
                  <a:gd name="T67" fmla="*/ 37 h 144"/>
                  <a:gd name="T68" fmla="*/ 33 w 121"/>
                  <a:gd name="T69" fmla="*/ 37 h 144"/>
                  <a:gd name="T70" fmla="*/ 30 w 121"/>
                  <a:gd name="T71" fmla="*/ 50 h 144"/>
                  <a:gd name="T72" fmla="*/ 33 w 121"/>
                  <a:gd name="T73" fmla="*/ 54 h 144"/>
                  <a:gd name="T74" fmla="*/ 37 w 121"/>
                  <a:gd name="T75" fmla="*/ 57 h 144"/>
                  <a:gd name="T76" fmla="*/ 40 w 121"/>
                  <a:gd name="T77" fmla="*/ 62 h 144"/>
                  <a:gd name="T78" fmla="*/ 47 w 121"/>
                  <a:gd name="T79" fmla="*/ 69 h 144"/>
                  <a:gd name="T80" fmla="*/ 48 w 121"/>
                  <a:gd name="T81" fmla="*/ 70 h 144"/>
                  <a:gd name="T82" fmla="*/ 48 w 121"/>
                  <a:gd name="T83" fmla="*/ 83 h 144"/>
                  <a:gd name="T84" fmla="*/ 47 w 121"/>
                  <a:gd name="T85" fmla="*/ 83 h 144"/>
                  <a:gd name="T86" fmla="*/ 25 w 121"/>
                  <a:gd name="T87" fmla="*/ 94 h 144"/>
                  <a:gd name="T88" fmla="*/ 3 w 121"/>
                  <a:gd name="T89" fmla="*/ 106 h 144"/>
                  <a:gd name="T90" fmla="*/ 1 w 121"/>
                  <a:gd name="T91" fmla="*/ 115 h 144"/>
                  <a:gd name="T92" fmla="*/ 0 w 121"/>
                  <a:gd name="T93" fmla="*/ 122 h 144"/>
                  <a:gd name="T94" fmla="*/ 0 w 121"/>
                  <a:gd name="T95" fmla="*/ 123 h 144"/>
                  <a:gd name="T96" fmla="*/ 0 w 121"/>
                  <a:gd name="T97" fmla="*/ 124 h 144"/>
                  <a:gd name="T98" fmla="*/ 61 w 121"/>
                  <a:gd name="T99" fmla="*/ 144 h 144"/>
                  <a:gd name="T100" fmla="*/ 105 w 121"/>
                  <a:gd name="T101" fmla="*/ 138 h 144"/>
                  <a:gd name="T102" fmla="*/ 106 w 121"/>
                  <a:gd name="T103" fmla="*/ 138 h 144"/>
                  <a:gd name="T104" fmla="*/ 106 w 121"/>
                  <a:gd name="T105" fmla="*/ 137 h 144"/>
                  <a:gd name="T106" fmla="*/ 121 w 121"/>
                  <a:gd name="T107" fmla="*/ 124 h 144"/>
                  <a:gd name="T108" fmla="*/ 121 w 121"/>
                  <a:gd name="T109" fmla="*/ 124 h 144"/>
                  <a:gd name="T110" fmla="*/ 121 w 121"/>
                  <a:gd name="T111" fmla="*/ 123 h 144"/>
                  <a:gd name="T112" fmla="*/ 121 w 121"/>
                  <a:gd name="T113" fmla="*/ 123 h 144"/>
                  <a:gd name="T114" fmla="*/ 121 w 121"/>
                  <a:gd name="T115" fmla="*/ 12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144">
                    <a:moveTo>
                      <a:pt x="121" y="123"/>
                    </a:moveTo>
                    <a:cubicBezTo>
                      <a:pt x="121" y="112"/>
                      <a:pt x="118" y="104"/>
                      <a:pt x="111" y="99"/>
                    </a:cubicBezTo>
                    <a:cubicBezTo>
                      <a:pt x="110" y="98"/>
                      <a:pt x="108" y="97"/>
                      <a:pt x="106" y="96"/>
                    </a:cubicBezTo>
                    <a:cubicBezTo>
                      <a:pt x="103" y="95"/>
                      <a:pt x="100" y="94"/>
                      <a:pt x="97" y="93"/>
                    </a:cubicBezTo>
                    <a:cubicBezTo>
                      <a:pt x="96" y="93"/>
                      <a:pt x="95" y="93"/>
                      <a:pt x="93" y="93"/>
                    </a:cubicBezTo>
                    <a:cubicBezTo>
                      <a:pt x="85" y="91"/>
                      <a:pt x="79" y="90"/>
                      <a:pt x="76" y="85"/>
                    </a:cubicBezTo>
                    <a:cubicBezTo>
                      <a:pt x="73" y="81"/>
                      <a:pt x="73" y="77"/>
                      <a:pt x="75" y="70"/>
                    </a:cubicBezTo>
                    <a:cubicBezTo>
                      <a:pt x="75" y="70"/>
                      <a:pt x="75" y="70"/>
                      <a:pt x="75" y="70"/>
                    </a:cubicBezTo>
                    <a:cubicBezTo>
                      <a:pt x="75" y="70"/>
                      <a:pt x="75" y="70"/>
                      <a:pt x="75" y="70"/>
                    </a:cubicBezTo>
                    <a:cubicBezTo>
                      <a:pt x="78" y="68"/>
                      <a:pt x="80" y="65"/>
                      <a:pt x="82" y="62"/>
                    </a:cubicBezTo>
                    <a:cubicBezTo>
                      <a:pt x="84" y="58"/>
                      <a:pt x="87" y="54"/>
                      <a:pt x="91" y="52"/>
                    </a:cubicBezTo>
                    <a:cubicBezTo>
                      <a:pt x="92" y="48"/>
                      <a:pt x="91" y="45"/>
                      <a:pt x="91" y="40"/>
                    </a:cubicBezTo>
                    <a:cubicBezTo>
                      <a:pt x="91" y="40"/>
                      <a:pt x="91" y="40"/>
                      <a:pt x="91" y="40"/>
                    </a:cubicBezTo>
                    <a:cubicBezTo>
                      <a:pt x="91" y="40"/>
                      <a:pt x="91" y="39"/>
                      <a:pt x="90" y="39"/>
                    </a:cubicBezTo>
                    <a:cubicBezTo>
                      <a:pt x="89" y="39"/>
                      <a:pt x="87" y="39"/>
                      <a:pt x="87" y="37"/>
                    </a:cubicBezTo>
                    <a:cubicBezTo>
                      <a:pt x="87" y="37"/>
                      <a:pt x="87" y="37"/>
                      <a:pt x="87" y="37"/>
                    </a:cubicBezTo>
                    <a:cubicBezTo>
                      <a:pt x="87" y="34"/>
                      <a:pt x="87" y="30"/>
                      <a:pt x="87" y="27"/>
                    </a:cubicBezTo>
                    <a:cubicBezTo>
                      <a:pt x="87" y="25"/>
                      <a:pt x="87" y="22"/>
                      <a:pt x="87" y="20"/>
                    </a:cubicBezTo>
                    <a:cubicBezTo>
                      <a:pt x="87" y="17"/>
                      <a:pt x="87" y="15"/>
                      <a:pt x="87" y="13"/>
                    </a:cubicBezTo>
                    <a:cubicBezTo>
                      <a:pt x="87" y="12"/>
                      <a:pt x="86" y="11"/>
                      <a:pt x="85" y="10"/>
                    </a:cubicBezTo>
                    <a:cubicBezTo>
                      <a:pt x="85" y="9"/>
                      <a:pt x="84" y="8"/>
                      <a:pt x="84" y="8"/>
                    </a:cubicBezTo>
                    <a:cubicBezTo>
                      <a:pt x="83" y="7"/>
                      <a:pt x="81" y="7"/>
                      <a:pt x="80" y="7"/>
                    </a:cubicBezTo>
                    <a:cubicBezTo>
                      <a:pt x="80" y="7"/>
                      <a:pt x="80" y="7"/>
                      <a:pt x="79" y="7"/>
                    </a:cubicBezTo>
                    <a:cubicBezTo>
                      <a:pt x="77" y="7"/>
                      <a:pt x="75" y="7"/>
                      <a:pt x="74" y="7"/>
                    </a:cubicBezTo>
                    <a:cubicBezTo>
                      <a:pt x="72" y="6"/>
                      <a:pt x="70" y="4"/>
                      <a:pt x="70" y="3"/>
                    </a:cubicBezTo>
                    <a:cubicBezTo>
                      <a:pt x="68" y="1"/>
                      <a:pt x="68" y="0"/>
                      <a:pt x="66" y="0"/>
                    </a:cubicBezTo>
                    <a:cubicBezTo>
                      <a:pt x="65" y="0"/>
                      <a:pt x="65" y="0"/>
                      <a:pt x="65" y="0"/>
                    </a:cubicBezTo>
                    <a:cubicBezTo>
                      <a:pt x="63" y="0"/>
                      <a:pt x="63" y="0"/>
                      <a:pt x="63" y="0"/>
                    </a:cubicBezTo>
                    <a:cubicBezTo>
                      <a:pt x="62" y="0"/>
                      <a:pt x="62" y="0"/>
                      <a:pt x="61" y="1"/>
                    </a:cubicBezTo>
                    <a:cubicBezTo>
                      <a:pt x="57" y="2"/>
                      <a:pt x="54" y="3"/>
                      <a:pt x="50" y="3"/>
                    </a:cubicBezTo>
                    <a:cubicBezTo>
                      <a:pt x="47" y="4"/>
                      <a:pt x="45" y="4"/>
                      <a:pt x="42" y="5"/>
                    </a:cubicBezTo>
                    <a:cubicBezTo>
                      <a:pt x="34" y="8"/>
                      <a:pt x="34" y="18"/>
                      <a:pt x="34" y="30"/>
                    </a:cubicBezTo>
                    <a:cubicBezTo>
                      <a:pt x="34" y="32"/>
                      <a:pt x="34" y="34"/>
                      <a:pt x="34" y="36"/>
                    </a:cubicBezTo>
                    <a:cubicBezTo>
                      <a:pt x="34" y="37"/>
                      <a:pt x="34" y="37"/>
                      <a:pt x="34" y="37"/>
                    </a:cubicBezTo>
                    <a:cubicBezTo>
                      <a:pt x="33" y="37"/>
                      <a:pt x="33" y="37"/>
                      <a:pt x="33" y="37"/>
                    </a:cubicBezTo>
                    <a:cubicBezTo>
                      <a:pt x="29" y="39"/>
                      <a:pt x="29" y="45"/>
                      <a:pt x="30" y="50"/>
                    </a:cubicBezTo>
                    <a:cubicBezTo>
                      <a:pt x="31" y="51"/>
                      <a:pt x="32" y="52"/>
                      <a:pt x="33" y="54"/>
                    </a:cubicBezTo>
                    <a:cubicBezTo>
                      <a:pt x="34" y="54"/>
                      <a:pt x="35" y="55"/>
                      <a:pt x="37" y="57"/>
                    </a:cubicBezTo>
                    <a:cubicBezTo>
                      <a:pt x="38" y="58"/>
                      <a:pt x="39" y="60"/>
                      <a:pt x="40" y="62"/>
                    </a:cubicBezTo>
                    <a:cubicBezTo>
                      <a:pt x="42" y="66"/>
                      <a:pt x="44" y="69"/>
                      <a:pt x="47" y="69"/>
                    </a:cubicBezTo>
                    <a:cubicBezTo>
                      <a:pt x="48" y="70"/>
                      <a:pt x="48" y="70"/>
                      <a:pt x="48" y="70"/>
                    </a:cubicBezTo>
                    <a:cubicBezTo>
                      <a:pt x="48" y="83"/>
                      <a:pt x="48" y="83"/>
                      <a:pt x="48" y="83"/>
                    </a:cubicBezTo>
                    <a:cubicBezTo>
                      <a:pt x="47" y="83"/>
                      <a:pt x="47" y="83"/>
                      <a:pt x="47" y="83"/>
                    </a:cubicBezTo>
                    <a:cubicBezTo>
                      <a:pt x="43" y="90"/>
                      <a:pt x="34" y="92"/>
                      <a:pt x="25" y="94"/>
                    </a:cubicBezTo>
                    <a:cubicBezTo>
                      <a:pt x="16" y="96"/>
                      <a:pt x="7" y="98"/>
                      <a:pt x="3" y="106"/>
                    </a:cubicBezTo>
                    <a:cubicBezTo>
                      <a:pt x="2" y="108"/>
                      <a:pt x="2" y="111"/>
                      <a:pt x="1" y="115"/>
                    </a:cubicBezTo>
                    <a:cubicBezTo>
                      <a:pt x="1" y="117"/>
                      <a:pt x="1" y="120"/>
                      <a:pt x="0" y="122"/>
                    </a:cubicBezTo>
                    <a:cubicBezTo>
                      <a:pt x="0" y="123"/>
                      <a:pt x="0" y="123"/>
                      <a:pt x="0" y="123"/>
                    </a:cubicBezTo>
                    <a:cubicBezTo>
                      <a:pt x="0" y="124"/>
                      <a:pt x="0" y="124"/>
                      <a:pt x="0" y="124"/>
                    </a:cubicBezTo>
                    <a:cubicBezTo>
                      <a:pt x="1" y="135"/>
                      <a:pt x="28" y="144"/>
                      <a:pt x="61" y="144"/>
                    </a:cubicBezTo>
                    <a:cubicBezTo>
                      <a:pt x="78" y="144"/>
                      <a:pt x="93" y="142"/>
                      <a:pt x="105" y="138"/>
                    </a:cubicBezTo>
                    <a:cubicBezTo>
                      <a:pt x="106" y="138"/>
                      <a:pt x="106" y="138"/>
                      <a:pt x="106" y="138"/>
                    </a:cubicBezTo>
                    <a:cubicBezTo>
                      <a:pt x="106" y="137"/>
                      <a:pt x="106" y="137"/>
                      <a:pt x="106" y="137"/>
                    </a:cubicBezTo>
                    <a:cubicBezTo>
                      <a:pt x="115" y="134"/>
                      <a:pt x="121" y="129"/>
                      <a:pt x="121" y="124"/>
                    </a:cubicBezTo>
                    <a:cubicBezTo>
                      <a:pt x="121" y="124"/>
                      <a:pt x="121" y="124"/>
                      <a:pt x="121" y="124"/>
                    </a:cubicBezTo>
                    <a:cubicBezTo>
                      <a:pt x="121" y="123"/>
                      <a:pt x="121" y="123"/>
                      <a:pt x="121" y="123"/>
                    </a:cubicBezTo>
                    <a:cubicBezTo>
                      <a:pt x="121" y="123"/>
                      <a:pt x="121" y="123"/>
                      <a:pt x="121" y="123"/>
                    </a:cubicBezTo>
                    <a:cubicBezTo>
                      <a:pt x="121" y="123"/>
                      <a:pt x="121" y="123"/>
                      <a:pt x="121" y="1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3" name="矩形 12"/>
            <p:cNvSpPr/>
            <p:nvPr/>
          </p:nvSpPr>
          <p:spPr>
            <a:xfrm>
              <a:off x="1187528" y="3161696"/>
              <a:ext cx="1620957" cy="565604"/>
            </a:xfrm>
            <a:prstGeom prst="rect">
              <a:avLst/>
            </a:prstGeom>
          </p:spPr>
          <p:txBody>
            <a:bodyPr wrap="none">
              <a:spAutoFit/>
            </a:bodyPr>
            <a:lstStyle/>
            <a:p>
              <a:pPr algn="ctr">
                <a:lnSpc>
                  <a:spcPct val="120000"/>
                </a:lnSpc>
                <a:buClr>
                  <a:srgbClr val="20BAA8"/>
                </a:buClr>
              </a:pPr>
              <a:r>
                <a:rPr lang="zh-CN" altLang="en-US" sz="2800" dirty="0" smtClean="0">
                  <a:solidFill>
                    <a:schemeClr val="bg1"/>
                  </a:solidFill>
                  <a:latin typeface="微软雅黑" panose="020B0503020204020204" pitchFamily="34" charset="-122"/>
                  <a:ea typeface="微软雅黑" panose="020B0503020204020204" pitchFamily="34" charset="-122"/>
                </a:rPr>
                <a:t>输入标题</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3885008" y="2123126"/>
            <a:ext cx="1620957" cy="1604174"/>
            <a:chOff x="3885008" y="2123126"/>
            <a:chExt cx="1620957" cy="1604174"/>
          </a:xfrm>
        </p:grpSpPr>
        <p:grpSp>
          <p:nvGrpSpPr>
            <p:cNvPr id="8" name="Group 23"/>
            <p:cNvGrpSpPr>
              <a:grpSpLocks noChangeAspect="1"/>
            </p:cNvGrpSpPr>
            <p:nvPr/>
          </p:nvGrpSpPr>
          <p:grpSpPr bwMode="auto">
            <a:xfrm>
              <a:off x="4337437" y="2123126"/>
              <a:ext cx="715525" cy="894748"/>
              <a:chOff x="2769" y="1300"/>
              <a:chExt cx="523" cy="654"/>
            </a:xfrm>
            <a:solidFill>
              <a:schemeClr val="bg1"/>
            </a:solidFill>
          </p:grpSpPr>
          <p:sp>
            <p:nvSpPr>
              <p:cNvPr id="17" name="Freeform 24"/>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5"/>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6"/>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7"/>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8"/>
              <p:cNvSpPr>
                <a:spLocks/>
              </p:cNvSpPr>
              <p:nvPr/>
            </p:nvSpPr>
            <p:spPr bwMode="auto">
              <a:xfrm>
                <a:off x="2840" y="1471"/>
                <a:ext cx="381" cy="122"/>
              </a:xfrm>
              <a:custGeom>
                <a:avLst/>
                <a:gdLst>
                  <a:gd name="T0" fmla="*/ 122 w 133"/>
                  <a:gd name="T1" fmla="*/ 1 h 43"/>
                  <a:gd name="T2" fmla="*/ 122 w 133"/>
                  <a:gd name="T3" fmla="*/ 0 h 43"/>
                  <a:gd name="T4" fmla="*/ 122 w 133"/>
                  <a:gd name="T5" fmla="*/ 0 h 43"/>
                  <a:gd name="T6" fmla="*/ 104 w 133"/>
                  <a:gd name="T7" fmla="*/ 0 h 43"/>
                  <a:gd name="T8" fmla="*/ 0 w 133"/>
                  <a:gd name="T9" fmla="*/ 0 h 43"/>
                  <a:gd name="T10" fmla="*/ 0 w 133"/>
                  <a:gd name="T11" fmla="*/ 43 h 43"/>
                  <a:gd name="T12" fmla="*/ 104 w 133"/>
                  <a:gd name="T13" fmla="*/ 43 h 43"/>
                  <a:gd name="T14" fmla="*/ 122 w 133"/>
                  <a:gd name="T15" fmla="*/ 43 h 43"/>
                  <a:gd name="T16" fmla="*/ 122 w 133"/>
                  <a:gd name="T17" fmla="*/ 43 h 43"/>
                  <a:gd name="T18" fmla="*/ 122 w 133"/>
                  <a:gd name="T19" fmla="*/ 43 h 43"/>
                  <a:gd name="T20" fmla="*/ 133 w 133"/>
                  <a:gd name="T21" fmla="*/ 22 h 43"/>
                  <a:gd name="T22" fmla="*/ 122 w 133"/>
                  <a:gd name="T23"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43">
                    <a:moveTo>
                      <a:pt x="122" y="1"/>
                    </a:moveTo>
                    <a:cubicBezTo>
                      <a:pt x="122" y="0"/>
                      <a:pt x="122" y="0"/>
                      <a:pt x="122" y="0"/>
                    </a:cubicBezTo>
                    <a:cubicBezTo>
                      <a:pt x="122" y="0"/>
                      <a:pt x="122" y="0"/>
                      <a:pt x="122" y="0"/>
                    </a:cubicBezTo>
                    <a:cubicBezTo>
                      <a:pt x="104" y="0"/>
                      <a:pt x="104" y="0"/>
                      <a:pt x="104" y="0"/>
                    </a:cubicBezTo>
                    <a:cubicBezTo>
                      <a:pt x="0" y="0"/>
                      <a:pt x="0" y="0"/>
                      <a:pt x="0" y="0"/>
                    </a:cubicBezTo>
                    <a:cubicBezTo>
                      <a:pt x="0" y="0"/>
                      <a:pt x="9" y="24"/>
                      <a:pt x="0" y="43"/>
                    </a:cubicBezTo>
                    <a:cubicBezTo>
                      <a:pt x="104" y="43"/>
                      <a:pt x="104" y="43"/>
                      <a:pt x="104" y="43"/>
                    </a:cubicBezTo>
                    <a:cubicBezTo>
                      <a:pt x="122" y="43"/>
                      <a:pt x="122" y="43"/>
                      <a:pt x="122" y="43"/>
                    </a:cubicBezTo>
                    <a:cubicBezTo>
                      <a:pt x="122" y="43"/>
                      <a:pt x="122" y="43"/>
                      <a:pt x="122" y="43"/>
                    </a:cubicBezTo>
                    <a:cubicBezTo>
                      <a:pt x="122" y="43"/>
                      <a:pt x="122" y="43"/>
                      <a:pt x="122" y="43"/>
                    </a:cubicBezTo>
                    <a:cubicBezTo>
                      <a:pt x="128" y="39"/>
                      <a:pt x="133" y="31"/>
                      <a:pt x="133" y="22"/>
                    </a:cubicBezTo>
                    <a:cubicBezTo>
                      <a:pt x="133" y="13"/>
                      <a:pt x="128" y="5"/>
                      <a:pt x="1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9"/>
              <p:cNvSpPr>
                <a:spLocks/>
              </p:cNvSpPr>
              <p:nvPr/>
            </p:nvSpPr>
            <p:spPr bwMode="auto">
              <a:xfrm>
                <a:off x="2912" y="1317"/>
                <a:ext cx="237" cy="105"/>
              </a:xfrm>
              <a:custGeom>
                <a:avLst/>
                <a:gdLst>
                  <a:gd name="T0" fmla="*/ 76 w 83"/>
                  <a:gd name="T1" fmla="*/ 0 h 37"/>
                  <a:gd name="T2" fmla="*/ 76 w 83"/>
                  <a:gd name="T3" fmla="*/ 0 h 37"/>
                  <a:gd name="T4" fmla="*/ 76 w 83"/>
                  <a:gd name="T5" fmla="*/ 0 h 37"/>
                  <a:gd name="T6" fmla="*/ 65 w 83"/>
                  <a:gd name="T7" fmla="*/ 0 h 37"/>
                  <a:gd name="T8" fmla="*/ 0 w 83"/>
                  <a:gd name="T9" fmla="*/ 0 h 37"/>
                  <a:gd name="T10" fmla="*/ 0 w 83"/>
                  <a:gd name="T11" fmla="*/ 37 h 37"/>
                  <a:gd name="T12" fmla="*/ 65 w 83"/>
                  <a:gd name="T13" fmla="*/ 37 h 37"/>
                  <a:gd name="T14" fmla="*/ 76 w 83"/>
                  <a:gd name="T15" fmla="*/ 37 h 37"/>
                  <a:gd name="T16" fmla="*/ 76 w 83"/>
                  <a:gd name="T17" fmla="*/ 37 h 37"/>
                  <a:gd name="T18" fmla="*/ 76 w 83"/>
                  <a:gd name="T19" fmla="*/ 37 h 37"/>
                  <a:gd name="T20" fmla="*/ 83 w 83"/>
                  <a:gd name="T21" fmla="*/ 19 h 37"/>
                  <a:gd name="T22" fmla="*/ 76 w 83"/>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7">
                    <a:moveTo>
                      <a:pt x="76" y="0"/>
                    </a:moveTo>
                    <a:cubicBezTo>
                      <a:pt x="76" y="0"/>
                      <a:pt x="76" y="0"/>
                      <a:pt x="76" y="0"/>
                    </a:cubicBezTo>
                    <a:cubicBezTo>
                      <a:pt x="76" y="0"/>
                      <a:pt x="76" y="0"/>
                      <a:pt x="76" y="0"/>
                    </a:cubicBezTo>
                    <a:cubicBezTo>
                      <a:pt x="65" y="0"/>
                      <a:pt x="65" y="0"/>
                      <a:pt x="65" y="0"/>
                    </a:cubicBezTo>
                    <a:cubicBezTo>
                      <a:pt x="0" y="0"/>
                      <a:pt x="0" y="0"/>
                      <a:pt x="0" y="0"/>
                    </a:cubicBezTo>
                    <a:cubicBezTo>
                      <a:pt x="0" y="0"/>
                      <a:pt x="9" y="15"/>
                      <a:pt x="0" y="37"/>
                    </a:cubicBezTo>
                    <a:cubicBezTo>
                      <a:pt x="65" y="37"/>
                      <a:pt x="65" y="37"/>
                      <a:pt x="65" y="37"/>
                    </a:cubicBezTo>
                    <a:cubicBezTo>
                      <a:pt x="76" y="37"/>
                      <a:pt x="76" y="37"/>
                      <a:pt x="76" y="37"/>
                    </a:cubicBezTo>
                    <a:cubicBezTo>
                      <a:pt x="76" y="37"/>
                      <a:pt x="76" y="37"/>
                      <a:pt x="76" y="37"/>
                    </a:cubicBezTo>
                    <a:cubicBezTo>
                      <a:pt x="76" y="37"/>
                      <a:pt x="76" y="37"/>
                      <a:pt x="76" y="37"/>
                    </a:cubicBezTo>
                    <a:cubicBezTo>
                      <a:pt x="80" y="34"/>
                      <a:pt x="83" y="27"/>
                      <a:pt x="83" y="19"/>
                    </a:cubicBezTo>
                    <a:cubicBezTo>
                      <a:pt x="83" y="10"/>
                      <a:pt x="80" y="3"/>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0"/>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1"/>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2"/>
              <p:cNvSpPr>
                <a:spLocks/>
              </p:cNvSpPr>
              <p:nvPr/>
            </p:nvSpPr>
            <p:spPr bwMode="auto">
              <a:xfrm>
                <a:off x="2812" y="1647"/>
                <a:ext cx="437" cy="139"/>
              </a:xfrm>
              <a:custGeom>
                <a:avLst/>
                <a:gdLst>
                  <a:gd name="T0" fmla="*/ 12 w 153"/>
                  <a:gd name="T1" fmla="*/ 49 h 49"/>
                  <a:gd name="T2" fmla="*/ 12 w 153"/>
                  <a:gd name="T3" fmla="*/ 49 h 49"/>
                  <a:gd name="T4" fmla="*/ 13 w 153"/>
                  <a:gd name="T5" fmla="*/ 49 h 49"/>
                  <a:gd name="T6" fmla="*/ 33 w 153"/>
                  <a:gd name="T7" fmla="*/ 49 h 49"/>
                  <a:gd name="T8" fmla="*/ 153 w 153"/>
                  <a:gd name="T9" fmla="*/ 49 h 49"/>
                  <a:gd name="T10" fmla="*/ 153 w 153"/>
                  <a:gd name="T11" fmla="*/ 0 h 49"/>
                  <a:gd name="T12" fmla="*/ 33 w 153"/>
                  <a:gd name="T13" fmla="*/ 0 h 49"/>
                  <a:gd name="T14" fmla="*/ 13 w 153"/>
                  <a:gd name="T15" fmla="*/ 0 h 49"/>
                  <a:gd name="T16" fmla="*/ 12 w 153"/>
                  <a:gd name="T17" fmla="*/ 0 h 49"/>
                  <a:gd name="T18" fmla="*/ 12 w 153"/>
                  <a:gd name="T19" fmla="*/ 0 h 49"/>
                  <a:gd name="T20" fmla="*/ 0 w 153"/>
                  <a:gd name="T21" fmla="*/ 24 h 49"/>
                  <a:gd name="T22" fmla="*/ 12 w 153"/>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49">
                    <a:moveTo>
                      <a:pt x="12" y="49"/>
                    </a:moveTo>
                    <a:cubicBezTo>
                      <a:pt x="12" y="49"/>
                      <a:pt x="12" y="49"/>
                      <a:pt x="12" y="49"/>
                    </a:cubicBezTo>
                    <a:cubicBezTo>
                      <a:pt x="13" y="49"/>
                      <a:pt x="13" y="49"/>
                      <a:pt x="13" y="49"/>
                    </a:cubicBezTo>
                    <a:cubicBezTo>
                      <a:pt x="33" y="49"/>
                      <a:pt x="33" y="49"/>
                      <a:pt x="33" y="49"/>
                    </a:cubicBezTo>
                    <a:cubicBezTo>
                      <a:pt x="153" y="49"/>
                      <a:pt x="153" y="49"/>
                      <a:pt x="153" y="49"/>
                    </a:cubicBezTo>
                    <a:cubicBezTo>
                      <a:pt x="153" y="49"/>
                      <a:pt x="143" y="22"/>
                      <a:pt x="153" y="0"/>
                    </a:cubicBezTo>
                    <a:cubicBezTo>
                      <a:pt x="33" y="0"/>
                      <a:pt x="33" y="0"/>
                      <a:pt x="33" y="0"/>
                    </a:cubicBezTo>
                    <a:cubicBezTo>
                      <a:pt x="13" y="0"/>
                      <a:pt x="13" y="0"/>
                      <a:pt x="13" y="0"/>
                    </a:cubicBezTo>
                    <a:cubicBezTo>
                      <a:pt x="12" y="0"/>
                      <a:pt x="12" y="0"/>
                      <a:pt x="12" y="0"/>
                    </a:cubicBezTo>
                    <a:cubicBezTo>
                      <a:pt x="12" y="0"/>
                      <a:pt x="12" y="0"/>
                      <a:pt x="12" y="0"/>
                    </a:cubicBezTo>
                    <a:cubicBezTo>
                      <a:pt x="5" y="5"/>
                      <a:pt x="0" y="14"/>
                      <a:pt x="0" y="24"/>
                    </a:cubicBezTo>
                    <a:cubicBezTo>
                      <a:pt x="0" y="35"/>
                      <a:pt x="5" y="44"/>
                      <a:pt x="1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3"/>
              <p:cNvSpPr>
                <a:spLocks/>
              </p:cNvSpPr>
              <p:nvPr/>
            </p:nvSpPr>
            <p:spPr bwMode="auto">
              <a:xfrm>
                <a:off x="3001" y="1647"/>
                <a:ext cx="60" cy="307"/>
              </a:xfrm>
              <a:custGeom>
                <a:avLst/>
                <a:gdLst>
                  <a:gd name="T0" fmla="*/ 60 w 60"/>
                  <a:gd name="T1" fmla="*/ 307 h 307"/>
                  <a:gd name="T2" fmla="*/ 31 w 60"/>
                  <a:gd name="T3" fmla="*/ 267 h 307"/>
                  <a:gd name="T4" fmla="*/ 0 w 60"/>
                  <a:gd name="T5" fmla="*/ 307 h 307"/>
                  <a:gd name="T6" fmla="*/ 0 w 60"/>
                  <a:gd name="T7" fmla="*/ 0 h 307"/>
                  <a:gd name="T8" fmla="*/ 60 w 60"/>
                  <a:gd name="T9" fmla="*/ 0 h 307"/>
                  <a:gd name="T10" fmla="*/ 60 w 60"/>
                  <a:gd name="T11" fmla="*/ 307 h 307"/>
                </a:gdLst>
                <a:ahLst/>
                <a:cxnLst>
                  <a:cxn ang="0">
                    <a:pos x="T0" y="T1"/>
                  </a:cxn>
                  <a:cxn ang="0">
                    <a:pos x="T2" y="T3"/>
                  </a:cxn>
                  <a:cxn ang="0">
                    <a:pos x="T4" y="T5"/>
                  </a:cxn>
                  <a:cxn ang="0">
                    <a:pos x="T6" y="T7"/>
                  </a:cxn>
                  <a:cxn ang="0">
                    <a:pos x="T8" y="T9"/>
                  </a:cxn>
                  <a:cxn ang="0">
                    <a:pos x="T10" y="T11"/>
                  </a:cxn>
                </a:cxnLst>
                <a:rect l="0" t="0" r="r" b="b"/>
                <a:pathLst>
                  <a:path w="60" h="307">
                    <a:moveTo>
                      <a:pt x="60" y="307"/>
                    </a:moveTo>
                    <a:lnTo>
                      <a:pt x="31" y="267"/>
                    </a:lnTo>
                    <a:lnTo>
                      <a:pt x="0" y="307"/>
                    </a:lnTo>
                    <a:lnTo>
                      <a:pt x="0" y="0"/>
                    </a:lnTo>
                    <a:lnTo>
                      <a:pt x="60" y="0"/>
                    </a:lnTo>
                    <a:lnTo>
                      <a:pt x="60"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34"/>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35"/>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36"/>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37"/>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4" name="矩形 13"/>
            <p:cNvSpPr/>
            <p:nvPr/>
          </p:nvSpPr>
          <p:spPr>
            <a:xfrm>
              <a:off x="3885008" y="3161696"/>
              <a:ext cx="1620957" cy="565604"/>
            </a:xfrm>
            <a:prstGeom prst="rect">
              <a:avLst/>
            </a:prstGeom>
          </p:spPr>
          <p:txBody>
            <a:bodyPr wrap="none">
              <a:spAutoFit/>
            </a:bodyPr>
            <a:lstStyle/>
            <a:p>
              <a:pPr algn="ctr">
                <a:lnSpc>
                  <a:spcPct val="120000"/>
                </a:lnSpc>
                <a:buClr>
                  <a:srgbClr val="20BAA8"/>
                </a:buClr>
              </a:pPr>
              <a:r>
                <a:rPr lang="zh-CN" altLang="en-US" sz="2800" dirty="0" smtClean="0">
                  <a:solidFill>
                    <a:schemeClr val="bg1"/>
                  </a:solidFill>
                  <a:latin typeface="微软雅黑" panose="020B0503020204020204" pitchFamily="34" charset="-122"/>
                  <a:ea typeface="微软雅黑" panose="020B0503020204020204" pitchFamily="34" charset="-122"/>
                </a:rPr>
                <a:t>输入标题</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6605348" y="2178144"/>
            <a:ext cx="1620957" cy="1549156"/>
            <a:chOff x="6605348" y="2178144"/>
            <a:chExt cx="1620957" cy="1549156"/>
          </a:xfrm>
        </p:grpSpPr>
        <p:sp>
          <p:nvSpPr>
            <p:cNvPr id="7" name="Freeform 20"/>
            <p:cNvSpPr>
              <a:spLocks noEditPoints="1"/>
            </p:cNvSpPr>
            <p:nvPr/>
          </p:nvSpPr>
          <p:spPr bwMode="auto">
            <a:xfrm>
              <a:off x="6905417" y="2178144"/>
              <a:ext cx="973948" cy="784712"/>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矩形 14"/>
            <p:cNvSpPr/>
            <p:nvPr/>
          </p:nvSpPr>
          <p:spPr>
            <a:xfrm>
              <a:off x="6605348" y="3161696"/>
              <a:ext cx="1620957" cy="565604"/>
            </a:xfrm>
            <a:prstGeom prst="rect">
              <a:avLst/>
            </a:prstGeom>
          </p:spPr>
          <p:txBody>
            <a:bodyPr wrap="none">
              <a:spAutoFit/>
            </a:bodyPr>
            <a:lstStyle/>
            <a:p>
              <a:pPr algn="ctr">
                <a:lnSpc>
                  <a:spcPct val="120000"/>
                </a:lnSpc>
                <a:buClr>
                  <a:srgbClr val="20BAA8"/>
                </a:buClr>
              </a:pPr>
              <a:r>
                <a:rPr lang="zh-CN" altLang="en-US" sz="2800" dirty="0" smtClean="0">
                  <a:solidFill>
                    <a:schemeClr val="bg1"/>
                  </a:solidFill>
                  <a:latin typeface="微软雅黑" panose="020B0503020204020204" pitchFamily="34" charset="-122"/>
                  <a:ea typeface="微软雅黑" panose="020B0503020204020204" pitchFamily="34" charset="-122"/>
                </a:rPr>
                <a:t>输入标题</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9302828" y="2166694"/>
            <a:ext cx="1620957" cy="1560606"/>
            <a:chOff x="9302828" y="2166694"/>
            <a:chExt cx="1620957" cy="1560606"/>
          </a:xfrm>
        </p:grpSpPr>
        <p:grpSp>
          <p:nvGrpSpPr>
            <p:cNvPr id="6" name="Group 10"/>
            <p:cNvGrpSpPr>
              <a:grpSpLocks noChangeAspect="1"/>
            </p:cNvGrpSpPr>
            <p:nvPr/>
          </p:nvGrpSpPr>
          <p:grpSpPr bwMode="auto">
            <a:xfrm>
              <a:off x="9615298" y="2166694"/>
              <a:ext cx="948571" cy="807612"/>
              <a:chOff x="2511" y="1453"/>
              <a:chExt cx="572" cy="487"/>
            </a:xfrm>
            <a:solidFill>
              <a:schemeClr val="bg1"/>
            </a:solidFill>
          </p:grpSpPr>
          <p:sp>
            <p:nvSpPr>
              <p:cNvPr id="31" name="Oval 11"/>
              <p:cNvSpPr>
                <a:spLocks noChangeArrowheads="1"/>
              </p:cNvSpPr>
              <p:nvPr/>
            </p:nvSpPr>
            <p:spPr bwMode="auto">
              <a:xfrm>
                <a:off x="2564" y="1530"/>
                <a:ext cx="93" cy="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2"/>
              <p:cNvSpPr>
                <a:spLocks/>
              </p:cNvSpPr>
              <p:nvPr/>
            </p:nvSpPr>
            <p:spPr bwMode="auto">
              <a:xfrm>
                <a:off x="2511" y="1647"/>
                <a:ext cx="158" cy="163"/>
              </a:xfrm>
              <a:custGeom>
                <a:avLst/>
                <a:gdLst>
                  <a:gd name="T0" fmla="*/ 66 w 66"/>
                  <a:gd name="T1" fmla="*/ 12 h 68"/>
                  <a:gd name="T2" fmla="*/ 41 w 66"/>
                  <a:gd name="T3" fmla="*/ 0 h 68"/>
                  <a:gd name="T4" fmla="*/ 5 w 66"/>
                  <a:gd name="T5" fmla="*/ 45 h 68"/>
                  <a:gd name="T6" fmla="*/ 12 w 66"/>
                  <a:gd name="T7" fmla="*/ 53 h 68"/>
                  <a:gd name="T8" fmla="*/ 2 w 66"/>
                  <a:gd name="T9" fmla="*/ 61 h 68"/>
                  <a:gd name="T10" fmla="*/ 0 w 66"/>
                  <a:gd name="T11" fmla="*/ 63 h 68"/>
                  <a:gd name="T12" fmla="*/ 41 w 66"/>
                  <a:gd name="T13" fmla="*/ 68 h 68"/>
                  <a:gd name="T14" fmla="*/ 42 w 66"/>
                  <a:gd name="T15" fmla="*/ 68 h 68"/>
                  <a:gd name="T16" fmla="*/ 66 w 66"/>
                  <a:gd name="T17"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8">
                    <a:moveTo>
                      <a:pt x="66" y="12"/>
                    </a:moveTo>
                    <a:cubicBezTo>
                      <a:pt x="60" y="4"/>
                      <a:pt x="51" y="0"/>
                      <a:pt x="41" y="0"/>
                    </a:cubicBezTo>
                    <a:cubicBezTo>
                      <a:pt x="21" y="0"/>
                      <a:pt x="5" y="20"/>
                      <a:pt x="5" y="45"/>
                    </a:cubicBezTo>
                    <a:cubicBezTo>
                      <a:pt x="12" y="53"/>
                      <a:pt x="12" y="53"/>
                      <a:pt x="12" y="53"/>
                    </a:cubicBezTo>
                    <a:cubicBezTo>
                      <a:pt x="2" y="61"/>
                      <a:pt x="2" y="61"/>
                      <a:pt x="2" y="61"/>
                    </a:cubicBezTo>
                    <a:cubicBezTo>
                      <a:pt x="0" y="63"/>
                      <a:pt x="0" y="63"/>
                      <a:pt x="0" y="63"/>
                    </a:cubicBezTo>
                    <a:cubicBezTo>
                      <a:pt x="0" y="66"/>
                      <a:pt x="19" y="68"/>
                      <a:pt x="41" y="68"/>
                    </a:cubicBezTo>
                    <a:cubicBezTo>
                      <a:pt x="41" y="68"/>
                      <a:pt x="42" y="68"/>
                      <a:pt x="42" y="68"/>
                    </a:cubicBezTo>
                    <a:cubicBezTo>
                      <a:pt x="44" y="46"/>
                      <a:pt x="53" y="26"/>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Oval 13"/>
              <p:cNvSpPr>
                <a:spLocks noChangeArrowheads="1"/>
              </p:cNvSpPr>
              <p:nvPr/>
            </p:nvSpPr>
            <p:spPr bwMode="auto">
              <a:xfrm>
                <a:off x="2714" y="1453"/>
                <a:ext cx="168" cy="1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4"/>
              <p:cNvSpPr>
                <a:spLocks/>
              </p:cNvSpPr>
              <p:nvPr/>
            </p:nvSpPr>
            <p:spPr bwMode="auto">
              <a:xfrm>
                <a:off x="2621" y="1645"/>
                <a:ext cx="352" cy="295"/>
              </a:xfrm>
              <a:custGeom>
                <a:avLst/>
                <a:gdLst>
                  <a:gd name="T0" fmla="*/ 144 w 147"/>
                  <a:gd name="T1" fmla="*/ 111 h 123"/>
                  <a:gd name="T2" fmla="*/ 127 w 147"/>
                  <a:gd name="T3" fmla="*/ 96 h 123"/>
                  <a:gd name="T4" fmla="*/ 140 w 147"/>
                  <a:gd name="T5" fmla="*/ 82 h 123"/>
                  <a:gd name="T6" fmla="*/ 140 w 147"/>
                  <a:gd name="T7" fmla="*/ 82 h 123"/>
                  <a:gd name="T8" fmla="*/ 140 w 147"/>
                  <a:gd name="T9" fmla="*/ 74 h 123"/>
                  <a:gd name="T10" fmla="*/ 115 w 147"/>
                  <a:gd name="T11" fmla="*/ 18 h 123"/>
                  <a:gd name="T12" fmla="*/ 74 w 147"/>
                  <a:gd name="T13" fmla="*/ 0 h 123"/>
                  <a:gd name="T14" fmla="*/ 33 w 147"/>
                  <a:gd name="T15" fmla="*/ 18 h 123"/>
                  <a:gd name="T16" fmla="*/ 8 w 147"/>
                  <a:gd name="T17" fmla="*/ 74 h 123"/>
                  <a:gd name="T18" fmla="*/ 8 w 147"/>
                  <a:gd name="T19" fmla="*/ 82 h 123"/>
                  <a:gd name="T20" fmla="*/ 21 w 147"/>
                  <a:gd name="T21" fmla="*/ 96 h 123"/>
                  <a:gd name="T22" fmla="*/ 4 w 147"/>
                  <a:gd name="T23" fmla="*/ 111 h 123"/>
                  <a:gd name="T24" fmla="*/ 0 w 147"/>
                  <a:gd name="T25" fmla="*/ 114 h 123"/>
                  <a:gd name="T26" fmla="*/ 74 w 147"/>
                  <a:gd name="T27" fmla="*/ 123 h 123"/>
                  <a:gd name="T28" fmla="*/ 147 w 147"/>
                  <a:gd name="T29" fmla="*/ 114 h 123"/>
                  <a:gd name="T30" fmla="*/ 147 w 147"/>
                  <a:gd name="T31" fmla="*/ 114 h 123"/>
                  <a:gd name="T32" fmla="*/ 147 w 147"/>
                  <a:gd name="T33" fmla="*/ 114 h 123"/>
                  <a:gd name="T34" fmla="*/ 144 w 147"/>
                  <a:gd name="T35" fmla="*/ 11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23">
                    <a:moveTo>
                      <a:pt x="144" y="111"/>
                    </a:moveTo>
                    <a:cubicBezTo>
                      <a:pt x="127" y="96"/>
                      <a:pt x="127" y="96"/>
                      <a:pt x="127" y="96"/>
                    </a:cubicBezTo>
                    <a:cubicBezTo>
                      <a:pt x="140" y="82"/>
                      <a:pt x="140" y="82"/>
                      <a:pt x="140" y="82"/>
                    </a:cubicBezTo>
                    <a:cubicBezTo>
                      <a:pt x="140" y="82"/>
                      <a:pt x="140" y="82"/>
                      <a:pt x="140" y="82"/>
                    </a:cubicBezTo>
                    <a:cubicBezTo>
                      <a:pt x="140" y="79"/>
                      <a:pt x="140" y="77"/>
                      <a:pt x="140" y="74"/>
                    </a:cubicBezTo>
                    <a:cubicBezTo>
                      <a:pt x="138" y="51"/>
                      <a:pt x="129" y="31"/>
                      <a:pt x="115" y="18"/>
                    </a:cubicBezTo>
                    <a:cubicBezTo>
                      <a:pt x="104" y="6"/>
                      <a:pt x="90" y="0"/>
                      <a:pt x="74" y="0"/>
                    </a:cubicBezTo>
                    <a:cubicBezTo>
                      <a:pt x="58" y="0"/>
                      <a:pt x="44" y="6"/>
                      <a:pt x="33" y="18"/>
                    </a:cubicBezTo>
                    <a:cubicBezTo>
                      <a:pt x="19" y="31"/>
                      <a:pt x="10" y="51"/>
                      <a:pt x="8" y="74"/>
                    </a:cubicBezTo>
                    <a:cubicBezTo>
                      <a:pt x="8" y="77"/>
                      <a:pt x="8" y="79"/>
                      <a:pt x="8" y="82"/>
                    </a:cubicBezTo>
                    <a:cubicBezTo>
                      <a:pt x="21" y="96"/>
                      <a:pt x="21" y="96"/>
                      <a:pt x="21" y="96"/>
                    </a:cubicBezTo>
                    <a:cubicBezTo>
                      <a:pt x="4" y="111"/>
                      <a:pt x="4" y="111"/>
                      <a:pt x="4" y="111"/>
                    </a:cubicBezTo>
                    <a:cubicBezTo>
                      <a:pt x="0" y="114"/>
                      <a:pt x="0" y="114"/>
                      <a:pt x="0" y="114"/>
                    </a:cubicBezTo>
                    <a:cubicBezTo>
                      <a:pt x="0" y="119"/>
                      <a:pt x="33" y="123"/>
                      <a:pt x="74" y="123"/>
                    </a:cubicBezTo>
                    <a:cubicBezTo>
                      <a:pt x="114" y="123"/>
                      <a:pt x="147" y="119"/>
                      <a:pt x="147" y="114"/>
                    </a:cubicBezTo>
                    <a:cubicBezTo>
                      <a:pt x="147" y="114"/>
                      <a:pt x="147" y="114"/>
                      <a:pt x="147" y="114"/>
                    </a:cubicBezTo>
                    <a:cubicBezTo>
                      <a:pt x="147" y="114"/>
                      <a:pt x="147" y="114"/>
                      <a:pt x="147" y="114"/>
                    </a:cubicBezTo>
                    <a:lnTo>
                      <a:pt x="14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15"/>
              <p:cNvSpPr>
                <a:spLocks noChangeArrowheads="1"/>
              </p:cNvSpPr>
              <p:nvPr/>
            </p:nvSpPr>
            <p:spPr bwMode="auto">
              <a:xfrm>
                <a:off x="2939" y="1537"/>
                <a:ext cx="93" cy="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6"/>
              <p:cNvSpPr>
                <a:spLocks/>
              </p:cNvSpPr>
              <p:nvPr/>
            </p:nvSpPr>
            <p:spPr bwMode="auto">
              <a:xfrm>
                <a:off x="2927" y="1642"/>
                <a:ext cx="156" cy="166"/>
              </a:xfrm>
              <a:custGeom>
                <a:avLst/>
                <a:gdLst>
                  <a:gd name="T0" fmla="*/ 65 w 65"/>
                  <a:gd name="T1" fmla="*/ 63 h 69"/>
                  <a:gd name="T2" fmla="*/ 63 w 65"/>
                  <a:gd name="T3" fmla="*/ 62 h 69"/>
                  <a:gd name="T4" fmla="*/ 54 w 65"/>
                  <a:gd name="T5" fmla="*/ 53 h 69"/>
                  <a:gd name="T6" fmla="*/ 61 w 65"/>
                  <a:gd name="T7" fmla="*/ 46 h 69"/>
                  <a:gd name="T8" fmla="*/ 61 w 65"/>
                  <a:gd name="T9" fmla="*/ 46 h 69"/>
                  <a:gd name="T10" fmla="*/ 24 w 65"/>
                  <a:gd name="T11" fmla="*/ 0 h 69"/>
                  <a:gd name="T12" fmla="*/ 0 w 65"/>
                  <a:gd name="T13" fmla="*/ 12 h 69"/>
                  <a:gd name="T14" fmla="*/ 24 w 65"/>
                  <a:gd name="T15" fmla="*/ 69 h 69"/>
                  <a:gd name="T16" fmla="*/ 24 w 65"/>
                  <a:gd name="T17" fmla="*/ 69 h 69"/>
                  <a:gd name="T18" fmla="*/ 65 w 65"/>
                  <a:gd name="T19" fmla="*/ 63 h 69"/>
                  <a:gd name="T20" fmla="*/ 65 w 65"/>
                  <a:gd name="T2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9">
                    <a:moveTo>
                      <a:pt x="65" y="63"/>
                    </a:moveTo>
                    <a:cubicBezTo>
                      <a:pt x="63" y="62"/>
                      <a:pt x="63" y="62"/>
                      <a:pt x="63" y="62"/>
                    </a:cubicBezTo>
                    <a:cubicBezTo>
                      <a:pt x="54" y="53"/>
                      <a:pt x="54" y="53"/>
                      <a:pt x="54" y="53"/>
                    </a:cubicBezTo>
                    <a:cubicBezTo>
                      <a:pt x="61" y="46"/>
                      <a:pt x="61" y="46"/>
                      <a:pt x="61" y="46"/>
                    </a:cubicBezTo>
                    <a:cubicBezTo>
                      <a:pt x="61" y="46"/>
                      <a:pt x="61" y="46"/>
                      <a:pt x="61" y="46"/>
                    </a:cubicBezTo>
                    <a:cubicBezTo>
                      <a:pt x="61" y="21"/>
                      <a:pt x="44" y="0"/>
                      <a:pt x="24" y="0"/>
                    </a:cubicBezTo>
                    <a:cubicBezTo>
                      <a:pt x="15" y="0"/>
                      <a:pt x="6" y="5"/>
                      <a:pt x="0" y="12"/>
                    </a:cubicBezTo>
                    <a:cubicBezTo>
                      <a:pt x="13" y="26"/>
                      <a:pt x="22" y="46"/>
                      <a:pt x="24" y="69"/>
                    </a:cubicBezTo>
                    <a:cubicBezTo>
                      <a:pt x="24" y="69"/>
                      <a:pt x="24" y="69"/>
                      <a:pt x="24" y="69"/>
                    </a:cubicBezTo>
                    <a:cubicBezTo>
                      <a:pt x="47" y="69"/>
                      <a:pt x="65" y="66"/>
                      <a:pt x="65" y="63"/>
                    </a:cubicBezTo>
                    <a:cubicBezTo>
                      <a:pt x="65" y="63"/>
                      <a:pt x="65" y="63"/>
                      <a:pt x="6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矩形 15"/>
            <p:cNvSpPr/>
            <p:nvPr/>
          </p:nvSpPr>
          <p:spPr>
            <a:xfrm>
              <a:off x="9302828" y="3161696"/>
              <a:ext cx="1620957" cy="565604"/>
            </a:xfrm>
            <a:prstGeom prst="rect">
              <a:avLst/>
            </a:prstGeom>
          </p:spPr>
          <p:txBody>
            <a:bodyPr wrap="none">
              <a:spAutoFit/>
            </a:bodyPr>
            <a:lstStyle/>
            <a:p>
              <a:pPr algn="ctr">
                <a:lnSpc>
                  <a:spcPct val="120000"/>
                </a:lnSpc>
                <a:buClr>
                  <a:srgbClr val="20BAA8"/>
                </a:buClr>
              </a:pPr>
              <a:r>
                <a:rPr lang="zh-CN" altLang="en-US" sz="2800" dirty="0" smtClean="0">
                  <a:solidFill>
                    <a:schemeClr val="bg1"/>
                  </a:solidFill>
                  <a:latin typeface="微软雅黑" panose="020B0503020204020204" pitchFamily="34" charset="-122"/>
                  <a:ea typeface="微软雅黑" panose="020B0503020204020204" pitchFamily="34" charset="-122"/>
                </a:rPr>
                <a:t>输入标题</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33940692"/>
      </p:ext>
    </p:extLst>
  </p:cSld>
  <p:clrMapOvr>
    <a:masterClrMapping/>
  </p:clrMapOvr>
  <mc:AlternateContent xmlns:mc="http://schemas.openxmlformats.org/markup-compatibility/2006" xmlns:p14="http://schemas.microsoft.com/office/powerpoint/2010/main">
    <mc:Choice Requires="p14">
      <p:transition spd="slow" p14:dur="2000" advTm="4580"/>
    </mc:Choice>
    <mc:Fallback xmlns="">
      <p:transition spd="slow" advTm="45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750"/>
                                        <p:tgtEl>
                                          <p:spTgt spid="40"/>
                                        </p:tgtEl>
                                      </p:cBhvr>
                                    </p:animEffect>
                                    <p:anim calcmode="lin" valueType="num">
                                      <p:cBhvr>
                                        <p:cTn id="12" dur="750" fill="hold"/>
                                        <p:tgtEl>
                                          <p:spTgt spid="40"/>
                                        </p:tgtEl>
                                        <p:attrNameLst>
                                          <p:attrName>ppt_x</p:attrName>
                                        </p:attrNameLst>
                                      </p:cBhvr>
                                      <p:tavLst>
                                        <p:tav tm="0">
                                          <p:val>
                                            <p:strVal val="#ppt_x"/>
                                          </p:val>
                                        </p:tav>
                                        <p:tav tm="100000">
                                          <p:val>
                                            <p:strVal val="#ppt_x"/>
                                          </p:val>
                                        </p:tav>
                                      </p:tavLst>
                                    </p:anim>
                                    <p:anim calcmode="lin" valueType="num">
                                      <p:cBhvr>
                                        <p:cTn id="13" dur="750" fill="hold"/>
                                        <p:tgtEl>
                                          <p:spTgt spid="4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anim calcmode="lin" valueType="num">
                                      <p:cBhvr>
                                        <p:cTn id="17" dur="750" fill="hold"/>
                                        <p:tgtEl>
                                          <p:spTgt spid="9"/>
                                        </p:tgtEl>
                                        <p:attrNameLst>
                                          <p:attrName>ppt_x</p:attrName>
                                        </p:attrNameLst>
                                      </p:cBhvr>
                                      <p:tavLst>
                                        <p:tav tm="0">
                                          <p:val>
                                            <p:strVal val="#ppt_x"/>
                                          </p:val>
                                        </p:tav>
                                        <p:tav tm="100000">
                                          <p:val>
                                            <p:strVal val="#ppt_x"/>
                                          </p:val>
                                        </p:tav>
                                      </p:tavLst>
                                    </p:anim>
                                    <p:anim calcmode="lin" valueType="num">
                                      <p:cBhvr>
                                        <p:cTn id="18" dur="75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1250"/>
                            </p:stCondLst>
                            <p:childTnLst>
                              <p:par>
                                <p:cTn id="20" presetID="47" presetClass="entr" presetSubtype="0"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750"/>
                                        <p:tgtEl>
                                          <p:spTgt spid="41"/>
                                        </p:tgtEl>
                                      </p:cBhvr>
                                    </p:animEffect>
                                    <p:anim calcmode="lin" valueType="num">
                                      <p:cBhvr>
                                        <p:cTn id="23" dur="750" fill="hold"/>
                                        <p:tgtEl>
                                          <p:spTgt spid="41"/>
                                        </p:tgtEl>
                                        <p:attrNameLst>
                                          <p:attrName>ppt_x</p:attrName>
                                        </p:attrNameLst>
                                      </p:cBhvr>
                                      <p:tavLst>
                                        <p:tav tm="0">
                                          <p:val>
                                            <p:strVal val="#ppt_x"/>
                                          </p:val>
                                        </p:tav>
                                        <p:tav tm="100000">
                                          <p:val>
                                            <p:strVal val="#ppt_x"/>
                                          </p:val>
                                        </p:tav>
                                      </p:tavLst>
                                    </p:anim>
                                    <p:anim calcmode="lin" valueType="num">
                                      <p:cBhvr>
                                        <p:cTn id="24" dur="75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7" presetClass="entr" presetSubtype="0"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750"/>
                                        <p:tgtEl>
                                          <p:spTgt spid="42"/>
                                        </p:tgtEl>
                                      </p:cBhvr>
                                    </p:animEffect>
                                    <p:anim calcmode="lin" valueType="num">
                                      <p:cBhvr>
                                        <p:cTn id="34" dur="750" fill="hold"/>
                                        <p:tgtEl>
                                          <p:spTgt spid="42"/>
                                        </p:tgtEl>
                                        <p:attrNameLst>
                                          <p:attrName>ppt_x</p:attrName>
                                        </p:attrNameLst>
                                      </p:cBhvr>
                                      <p:tavLst>
                                        <p:tav tm="0">
                                          <p:val>
                                            <p:strVal val="#ppt_x"/>
                                          </p:val>
                                        </p:tav>
                                        <p:tav tm="100000">
                                          <p:val>
                                            <p:strVal val="#ppt_x"/>
                                          </p:val>
                                        </p:tav>
                                      </p:tavLst>
                                    </p:anim>
                                    <p:anim calcmode="lin" valueType="num">
                                      <p:cBhvr>
                                        <p:cTn id="35" dur="750" fill="hold"/>
                                        <p:tgtEl>
                                          <p:spTgt spid="4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750"/>
                                        <p:tgtEl>
                                          <p:spTgt spid="11"/>
                                        </p:tgtEl>
                                      </p:cBhvr>
                                    </p:animEffect>
                                    <p:anim calcmode="lin" valueType="num">
                                      <p:cBhvr>
                                        <p:cTn id="39" dur="750" fill="hold"/>
                                        <p:tgtEl>
                                          <p:spTgt spid="11"/>
                                        </p:tgtEl>
                                        <p:attrNameLst>
                                          <p:attrName>ppt_x</p:attrName>
                                        </p:attrNameLst>
                                      </p:cBhvr>
                                      <p:tavLst>
                                        <p:tav tm="0">
                                          <p:val>
                                            <p:strVal val="#ppt_x"/>
                                          </p:val>
                                        </p:tav>
                                        <p:tav tm="100000">
                                          <p:val>
                                            <p:strVal val="#ppt_x"/>
                                          </p:val>
                                        </p:tav>
                                      </p:tavLst>
                                    </p:anim>
                                    <p:anim calcmode="lin" valueType="num">
                                      <p:cBhvr>
                                        <p:cTn id="40" dur="75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2750"/>
                            </p:stCondLst>
                            <p:childTnLst>
                              <p:par>
                                <p:cTn id="42" presetID="47" presetClass="entr" presetSubtype="0" fill="hold"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750"/>
                                        <p:tgtEl>
                                          <p:spTgt spid="43"/>
                                        </p:tgtEl>
                                      </p:cBhvr>
                                    </p:animEffect>
                                    <p:anim calcmode="lin" valueType="num">
                                      <p:cBhvr>
                                        <p:cTn id="45" dur="750" fill="hold"/>
                                        <p:tgtEl>
                                          <p:spTgt spid="43"/>
                                        </p:tgtEl>
                                        <p:attrNameLst>
                                          <p:attrName>ppt_x</p:attrName>
                                        </p:attrNameLst>
                                      </p:cBhvr>
                                      <p:tavLst>
                                        <p:tav tm="0">
                                          <p:val>
                                            <p:strVal val="#ppt_x"/>
                                          </p:val>
                                        </p:tav>
                                        <p:tav tm="100000">
                                          <p:val>
                                            <p:strVal val="#ppt_x"/>
                                          </p:val>
                                        </p:tav>
                                      </p:tavLst>
                                    </p:anim>
                                    <p:anim calcmode="lin" valueType="num">
                                      <p:cBhvr>
                                        <p:cTn id="46" dur="750" fill="hold"/>
                                        <p:tgtEl>
                                          <p:spTgt spid="4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750"/>
                                        <p:tgtEl>
                                          <p:spTgt spid="12"/>
                                        </p:tgtEl>
                                      </p:cBhvr>
                                    </p:animEffect>
                                    <p:anim calcmode="lin" valueType="num">
                                      <p:cBhvr>
                                        <p:cTn id="50" dur="750" fill="hold"/>
                                        <p:tgtEl>
                                          <p:spTgt spid="12"/>
                                        </p:tgtEl>
                                        <p:attrNameLst>
                                          <p:attrName>ppt_x</p:attrName>
                                        </p:attrNameLst>
                                      </p:cBhvr>
                                      <p:tavLst>
                                        <p:tav tm="0">
                                          <p:val>
                                            <p:strVal val="#ppt_x"/>
                                          </p:val>
                                        </p:tav>
                                        <p:tav tm="100000">
                                          <p:val>
                                            <p:strVal val="#ppt_x"/>
                                          </p:val>
                                        </p:tav>
                                      </p:tavLst>
                                    </p:anim>
                                    <p:anim calcmode="lin" valueType="num">
                                      <p:cBhvr>
                                        <p:cTn id="51"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43"/>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8"/>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文本框 29"/>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文本框 30"/>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教育经历</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30" name="文本框 31"/>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文本框 32"/>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文本框 46"/>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41547157"/>
      </p:ext>
    </p:extLst>
  </p:cSld>
  <p:clrMapOvr>
    <a:masterClrMapping/>
  </p:clrMapOvr>
  <mc:AlternateContent xmlns:mc="http://schemas.openxmlformats.org/markup-compatibility/2006" xmlns:p14="http://schemas.microsoft.com/office/powerpoint/2010/main">
    <mc:Choice Requires="p14">
      <p:transition spd="slow" p14:dur="2000" advTm="2145"/>
    </mc:Choice>
    <mc:Fallback xmlns="">
      <p:transition spd="slow" advTm="21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26340" y="2939101"/>
            <a:ext cx="2272490" cy="2162104"/>
            <a:chOff x="2244293" y="1889730"/>
            <a:chExt cx="1788564" cy="1701685"/>
          </a:xfrm>
        </p:grpSpPr>
        <p:sp>
          <p:nvSpPr>
            <p:cNvPr id="38" name="椭圆 37"/>
            <p:cNvSpPr/>
            <p:nvPr/>
          </p:nvSpPr>
          <p:spPr>
            <a:xfrm>
              <a:off x="3516106" y="1889730"/>
              <a:ext cx="273899" cy="273899"/>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2244293" y="2052139"/>
              <a:ext cx="1788564" cy="1539276"/>
            </a:xfrm>
            <a:custGeom>
              <a:avLst/>
              <a:gdLst>
                <a:gd name="connsiteX0" fmla="*/ 224972 w 547915"/>
                <a:gd name="connsiteY0" fmla="*/ 14514 h 489857"/>
                <a:gd name="connsiteX1" fmla="*/ 348343 w 547915"/>
                <a:gd name="connsiteY1" fmla="*/ 0 h 489857"/>
                <a:gd name="connsiteX2" fmla="*/ 435429 w 547915"/>
                <a:gd name="connsiteY2" fmla="*/ 87086 h 489857"/>
                <a:gd name="connsiteX3" fmla="*/ 449943 w 547915"/>
                <a:gd name="connsiteY3" fmla="*/ 156029 h 489857"/>
                <a:gd name="connsiteX4" fmla="*/ 547915 w 547915"/>
                <a:gd name="connsiteY4" fmla="*/ 156029 h 489857"/>
                <a:gd name="connsiteX5" fmla="*/ 547915 w 547915"/>
                <a:gd name="connsiteY5" fmla="*/ 203200 h 489857"/>
                <a:gd name="connsiteX6" fmla="*/ 399143 w 547915"/>
                <a:gd name="connsiteY6" fmla="*/ 203200 h 489857"/>
                <a:gd name="connsiteX7" fmla="*/ 395515 w 547915"/>
                <a:gd name="connsiteY7" fmla="*/ 134257 h 489857"/>
                <a:gd name="connsiteX8" fmla="*/ 326572 w 547915"/>
                <a:gd name="connsiteY8" fmla="*/ 199571 h 489857"/>
                <a:gd name="connsiteX9" fmla="*/ 402772 w 547915"/>
                <a:gd name="connsiteY9" fmla="*/ 275771 h 489857"/>
                <a:gd name="connsiteX10" fmla="*/ 351972 w 547915"/>
                <a:gd name="connsiteY10" fmla="*/ 489857 h 489857"/>
                <a:gd name="connsiteX11" fmla="*/ 290286 w 547915"/>
                <a:gd name="connsiteY11" fmla="*/ 486229 h 489857"/>
                <a:gd name="connsiteX12" fmla="*/ 319315 w 547915"/>
                <a:gd name="connsiteY12" fmla="*/ 315686 h 489857"/>
                <a:gd name="connsiteX13" fmla="*/ 246743 w 547915"/>
                <a:gd name="connsiteY13" fmla="*/ 246743 h 489857"/>
                <a:gd name="connsiteX14" fmla="*/ 177800 w 547915"/>
                <a:gd name="connsiteY14" fmla="*/ 330200 h 489857"/>
                <a:gd name="connsiteX15" fmla="*/ 0 w 547915"/>
                <a:gd name="connsiteY15" fmla="*/ 330200 h 489857"/>
                <a:gd name="connsiteX16" fmla="*/ 7258 w 547915"/>
                <a:gd name="connsiteY16" fmla="*/ 264886 h 489857"/>
                <a:gd name="connsiteX17" fmla="*/ 123372 w 547915"/>
                <a:gd name="connsiteY17" fmla="*/ 275771 h 489857"/>
                <a:gd name="connsiteX18" fmla="*/ 286658 w 547915"/>
                <a:gd name="connsiteY18" fmla="*/ 65314 h 489857"/>
                <a:gd name="connsiteX19" fmla="*/ 163286 w 547915"/>
                <a:gd name="connsiteY19" fmla="*/ 159657 h 489857"/>
                <a:gd name="connsiteX20" fmla="*/ 127000 w 547915"/>
                <a:gd name="connsiteY20" fmla="*/ 134257 h 489857"/>
                <a:gd name="connsiteX21" fmla="*/ 224972 w 547915"/>
                <a:gd name="connsiteY21" fmla="*/ 14514 h 489857"/>
                <a:gd name="connsiteX0" fmla="*/ 224972 w 547915"/>
                <a:gd name="connsiteY0" fmla="*/ 14514 h 489857"/>
                <a:gd name="connsiteX1" fmla="*/ 348343 w 547915"/>
                <a:gd name="connsiteY1" fmla="*/ 0 h 489857"/>
                <a:gd name="connsiteX2" fmla="*/ 435429 w 547915"/>
                <a:gd name="connsiteY2" fmla="*/ 87086 h 489857"/>
                <a:gd name="connsiteX3" fmla="*/ 449943 w 547915"/>
                <a:gd name="connsiteY3" fmla="*/ 156029 h 489857"/>
                <a:gd name="connsiteX4" fmla="*/ 547915 w 547915"/>
                <a:gd name="connsiteY4" fmla="*/ 156029 h 489857"/>
                <a:gd name="connsiteX5" fmla="*/ 547915 w 547915"/>
                <a:gd name="connsiteY5" fmla="*/ 203200 h 489857"/>
                <a:gd name="connsiteX6" fmla="*/ 399143 w 547915"/>
                <a:gd name="connsiteY6" fmla="*/ 203200 h 489857"/>
                <a:gd name="connsiteX7" fmla="*/ 395515 w 547915"/>
                <a:gd name="connsiteY7" fmla="*/ 134257 h 489857"/>
                <a:gd name="connsiteX8" fmla="*/ 326572 w 547915"/>
                <a:gd name="connsiteY8" fmla="*/ 199571 h 489857"/>
                <a:gd name="connsiteX9" fmla="*/ 402772 w 547915"/>
                <a:gd name="connsiteY9" fmla="*/ 275771 h 489857"/>
                <a:gd name="connsiteX10" fmla="*/ 351972 w 547915"/>
                <a:gd name="connsiteY10" fmla="*/ 489857 h 489857"/>
                <a:gd name="connsiteX11" fmla="*/ 290286 w 547915"/>
                <a:gd name="connsiteY11" fmla="*/ 486229 h 489857"/>
                <a:gd name="connsiteX12" fmla="*/ 319315 w 547915"/>
                <a:gd name="connsiteY12" fmla="*/ 315686 h 489857"/>
                <a:gd name="connsiteX13" fmla="*/ 246743 w 547915"/>
                <a:gd name="connsiteY13" fmla="*/ 246743 h 489857"/>
                <a:gd name="connsiteX14" fmla="*/ 177800 w 547915"/>
                <a:gd name="connsiteY14" fmla="*/ 330200 h 489857"/>
                <a:gd name="connsiteX15" fmla="*/ 0 w 547915"/>
                <a:gd name="connsiteY15" fmla="*/ 330200 h 489857"/>
                <a:gd name="connsiteX16" fmla="*/ 7258 w 547915"/>
                <a:gd name="connsiteY16" fmla="*/ 264886 h 489857"/>
                <a:gd name="connsiteX17" fmla="*/ 123372 w 547915"/>
                <a:gd name="connsiteY17" fmla="*/ 275771 h 489857"/>
                <a:gd name="connsiteX18" fmla="*/ 286658 w 547915"/>
                <a:gd name="connsiteY18" fmla="*/ 65314 h 489857"/>
                <a:gd name="connsiteX19" fmla="*/ 163286 w 547915"/>
                <a:gd name="connsiteY19" fmla="*/ 159657 h 489857"/>
                <a:gd name="connsiteX20" fmla="*/ 127000 w 547915"/>
                <a:gd name="connsiteY20" fmla="*/ 134257 h 489857"/>
                <a:gd name="connsiteX21" fmla="*/ 224972 w 547915"/>
                <a:gd name="connsiteY21" fmla="*/ 14514 h 489857"/>
                <a:gd name="connsiteX0" fmla="*/ 242045 w 564988"/>
                <a:gd name="connsiteY0" fmla="*/ 14514 h 489857"/>
                <a:gd name="connsiteX1" fmla="*/ 365416 w 564988"/>
                <a:gd name="connsiteY1" fmla="*/ 0 h 489857"/>
                <a:gd name="connsiteX2" fmla="*/ 452502 w 564988"/>
                <a:gd name="connsiteY2" fmla="*/ 87086 h 489857"/>
                <a:gd name="connsiteX3" fmla="*/ 467016 w 564988"/>
                <a:gd name="connsiteY3" fmla="*/ 156029 h 489857"/>
                <a:gd name="connsiteX4" fmla="*/ 564988 w 564988"/>
                <a:gd name="connsiteY4" fmla="*/ 156029 h 489857"/>
                <a:gd name="connsiteX5" fmla="*/ 564988 w 564988"/>
                <a:gd name="connsiteY5" fmla="*/ 203200 h 489857"/>
                <a:gd name="connsiteX6" fmla="*/ 416216 w 564988"/>
                <a:gd name="connsiteY6" fmla="*/ 203200 h 489857"/>
                <a:gd name="connsiteX7" fmla="*/ 412588 w 564988"/>
                <a:gd name="connsiteY7" fmla="*/ 134257 h 489857"/>
                <a:gd name="connsiteX8" fmla="*/ 343645 w 564988"/>
                <a:gd name="connsiteY8" fmla="*/ 199571 h 489857"/>
                <a:gd name="connsiteX9" fmla="*/ 419845 w 564988"/>
                <a:gd name="connsiteY9" fmla="*/ 275771 h 489857"/>
                <a:gd name="connsiteX10" fmla="*/ 369045 w 564988"/>
                <a:gd name="connsiteY10" fmla="*/ 489857 h 489857"/>
                <a:gd name="connsiteX11" fmla="*/ 307359 w 564988"/>
                <a:gd name="connsiteY11" fmla="*/ 486229 h 489857"/>
                <a:gd name="connsiteX12" fmla="*/ 336388 w 564988"/>
                <a:gd name="connsiteY12" fmla="*/ 315686 h 489857"/>
                <a:gd name="connsiteX13" fmla="*/ 263816 w 564988"/>
                <a:gd name="connsiteY13" fmla="*/ 246743 h 489857"/>
                <a:gd name="connsiteX14" fmla="*/ 194873 w 564988"/>
                <a:gd name="connsiteY14" fmla="*/ 330200 h 489857"/>
                <a:gd name="connsiteX15" fmla="*/ 17073 w 564988"/>
                <a:gd name="connsiteY15" fmla="*/ 330200 h 489857"/>
                <a:gd name="connsiteX16" fmla="*/ 24331 w 564988"/>
                <a:gd name="connsiteY16" fmla="*/ 264886 h 489857"/>
                <a:gd name="connsiteX17" fmla="*/ 140445 w 564988"/>
                <a:gd name="connsiteY17" fmla="*/ 275771 h 489857"/>
                <a:gd name="connsiteX18" fmla="*/ 303731 w 564988"/>
                <a:gd name="connsiteY18" fmla="*/ 65314 h 489857"/>
                <a:gd name="connsiteX19" fmla="*/ 180359 w 564988"/>
                <a:gd name="connsiteY19" fmla="*/ 159657 h 489857"/>
                <a:gd name="connsiteX20" fmla="*/ 144073 w 564988"/>
                <a:gd name="connsiteY20" fmla="*/ 134257 h 489857"/>
                <a:gd name="connsiteX21" fmla="*/ 242045 w 564988"/>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86530 w 571159"/>
                <a:gd name="connsiteY19" fmla="*/ 159657 h 489857"/>
                <a:gd name="connsiteX20" fmla="*/ 150244 w 571159"/>
                <a:gd name="connsiteY20" fmla="*/ 134257 h 489857"/>
                <a:gd name="connsiteX21" fmla="*/ 248216 w 571159"/>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86530 w 571159"/>
                <a:gd name="connsiteY19" fmla="*/ 159657 h 489857"/>
                <a:gd name="connsiteX20" fmla="*/ 150244 w 571159"/>
                <a:gd name="connsiteY20" fmla="*/ 134257 h 489857"/>
                <a:gd name="connsiteX21" fmla="*/ 248216 w 571159"/>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77325 w 571159"/>
                <a:gd name="connsiteY19" fmla="*/ 168862 h 489857"/>
                <a:gd name="connsiteX20" fmla="*/ 150244 w 571159"/>
                <a:gd name="connsiteY20" fmla="*/ 134257 h 489857"/>
                <a:gd name="connsiteX21" fmla="*/ 248216 w 571159"/>
                <a:gd name="connsiteY21" fmla="*/ 14514 h 489857"/>
                <a:gd name="connsiteX0" fmla="*/ 248216 w 581060"/>
                <a:gd name="connsiteY0" fmla="*/ 14514 h 489857"/>
                <a:gd name="connsiteX1" fmla="*/ 371587 w 581060"/>
                <a:gd name="connsiteY1" fmla="*/ 0 h 489857"/>
                <a:gd name="connsiteX2" fmla="*/ 458673 w 581060"/>
                <a:gd name="connsiteY2" fmla="*/ 87086 h 489857"/>
                <a:gd name="connsiteX3" fmla="*/ 473187 w 581060"/>
                <a:gd name="connsiteY3" fmla="*/ 156029 h 489857"/>
                <a:gd name="connsiteX4" fmla="*/ 571159 w 581060"/>
                <a:gd name="connsiteY4" fmla="*/ 156029 h 489857"/>
                <a:gd name="connsiteX5" fmla="*/ 571159 w 581060"/>
                <a:gd name="connsiteY5" fmla="*/ 203200 h 489857"/>
                <a:gd name="connsiteX6" fmla="*/ 422387 w 581060"/>
                <a:gd name="connsiteY6" fmla="*/ 203200 h 489857"/>
                <a:gd name="connsiteX7" fmla="*/ 418759 w 581060"/>
                <a:gd name="connsiteY7" fmla="*/ 134257 h 489857"/>
                <a:gd name="connsiteX8" fmla="*/ 349816 w 581060"/>
                <a:gd name="connsiteY8" fmla="*/ 199571 h 489857"/>
                <a:gd name="connsiteX9" fmla="*/ 426016 w 581060"/>
                <a:gd name="connsiteY9" fmla="*/ 275771 h 489857"/>
                <a:gd name="connsiteX10" fmla="*/ 375216 w 581060"/>
                <a:gd name="connsiteY10" fmla="*/ 489857 h 489857"/>
                <a:gd name="connsiteX11" fmla="*/ 313530 w 581060"/>
                <a:gd name="connsiteY11" fmla="*/ 486229 h 489857"/>
                <a:gd name="connsiteX12" fmla="*/ 342559 w 581060"/>
                <a:gd name="connsiteY12" fmla="*/ 315686 h 489857"/>
                <a:gd name="connsiteX13" fmla="*/ 269987 w 581060"/>
                <a:gd name="connsiteY13" fmla="*/ 246743 h 489857"/>
                <a:gd name="connsiteX14" fmla="*/ 201044 w 581060"/>
                <a:gd name="connsiteY14" fmla="*/ 330200 h 489857"/>
                <a:gd name="connsiteX15" fmla="*/ 23244 w 581060"/>
                <a:gd name="connsiteY15" fmla="*/ 330200 h 489857"/>
                <a:gd name="connsiteX16" fmla="*/ 30502 w 581060"/>
                <a:gd name="connsiteY16" fmla="*/ 264886 h 489857"/>
                <a:gd name="connsiteX17" fmla="*/ 146616 w 581060"/>
                <a:gd name="connsiteY17" fmla="*/ 275771 h 489857"/>
                <a:gd name="connsiteX18" fmla="*/ 309902 w 581060"/>
                <a:gd name="connsiteY18" fmla="*/ 65314 h 489857"/>
                <a:gd name="connsiteX19" fmla="*/ 177325 w 581060"/>
                <a:gd name="connsiteY19" fmla="*/ 168862 h 489857"/>
                <a:gd name="connsiteX20" fmla="*/ 150244 w 581060"/>
                <a:gd name="connsiteY20" fmla="*/ 134257 h 489857"/>
                <a:gd name="connsiteX21" fmla="*/ 248216 w 581060"/>
                <a:gd name="connsiteY21" fmla="*/ 14514 h 489857"/>
                <a:gd name="connsiteX0" fmla="*/ 248216 w 583117"/>
                <a:gd name="connsiteY0" fmla="*/ 14514 h 489857"/>
                <a:gd name="connsiteX1" fmla="*/ 371587 w 583117"/>
                <a:gd name="connsiteY1" fmla="*/ 0 h 489857"/>
                <a:gd name="connsiteX2" fmla="*/ 458673 w 583117"/>
                <a:gd name="connsiteY2" fmla="*/ 87086 h 489857"/>
                <a:gd name="connsiteX3" fmla="*/ 473187 w 583117"/>
                <a:gd name="connsiteY3" fmla="*/ 156029 h 489857"/>
                <a:gd name="connsiteX4" fmla="*/ 571159 w 583117"/>
                <a:gd name="connsiteY4" fmla="*/ 156029 h 489857"/>
                <a:gd name="connsiteX5" fmla="*/ 571159 w 583117"/>
                <a:gd name="connsiteY5" fmla="*/ 203200 h 489857"/>
                <a:gd name="connsiteX6" fmla="*/ 422387 w 583117"/>
                <a:gd name="connsiteY6" fmla="*/ 203200 h 489857"/>
                <a:gd name="connsiteX7" fmla="*/ 418759 w 583117"/>
                <a:gd name="connsiteY7" fmla="*/ 134257 h 489857"/>
                <a:gd name="connsiteX8" fmla="*/ 349816 w 583117"/>
                <a:gd name="connsiteY8" fmla="*/ 199571 h 489857"/>
                <a:gd name="connsiteX9" fmla="*/ 426016 w 583117"/>
                <a:gd name="connsiteY9" fmla="*/ 275771 h 489857"/>
                <a:gd name="connsiteX10" fmla="*/ 375216 w 583117"/>
                <a:gd name="connsiteY10" fmla="*/ 489857 h 489857"/>
                <a:gd name="connsiteX11" fmla="*/ 313530 w 583117"/>
                <a:gd name="connsiteY11" fmla="*/ 486229 h 489857"/>
                <a:gd name="connsiteX12" fmla="*/ 342559 w 583117"/>
                <a:gd name="connsiteY12" fmla="*/ 315686 h 489857"/>
                <a:gd name="connsiteX13" fmla="*/ 269987 w 583117"/>
                <a:gd name="connsiteY13" fmla="*/ 246743 h 489857"/>
                <a:gd name="connsiteX14" fmla="*/ 201044 w 583117"/>
                <a:gd name="connsiteY14" fmla="*/ 330200 h 489857"/>
                <a:gd name="connsiteX15" fmla="*/ 23244 w 583117"/>
                <a:gd name="connsiteY15" fmla="*/ 330200 h 489857"/>
                <a:gd name="connsiteX16" fmla="*/ 30502 w 583117"/>
                <a:gd name="connsiteY16" fmla="*/ 264886 h 489857"/>
                <a:gd name="connsiteX17" fmla="*/ 146616 w 583117"/>
                <a:gd name="connsiteY17" fmla="*/ 275771 h 489857"/>
                <a:gd name="connsiteX18" fmla="*/ 309902 w 583117"/>
                <a:gd name="connsiteY18" fmla="*/ 65314 h 489857"/>
                <a:gd name="connsiteX19" fmla="*/ 177325 w 583117"/>
                <a:gd name="connsiteY19" fmla="*/ 168862 h 489857"/>
                <a:gd name="connsiteX20" fmla="*/ 150244 w 583117"/>
                <a:gd name="connsiteY20" fmla="*/ 134257 h 489857"/>
                <a:gd name="connsiteX21" fmla="*/ 248216 w 583117"/>
                <a:gd name="connsiteY21" fmla="*/ 14514 h 489857"/>
                <a:gd name="connsiteX0" fmla="*/ 248216 w 588871"/>
                <a:gd name="connsiteY0" fmla="*/ 14514 h 489857"/>
                <a:gd name="connsiteX1" fmla="*/ 371587 w 588871"/>
                <a:gd name="connsiteY1" fmla="*/ 0 h 489857"/>
                <a:gd name="connsiteX2" fmla="*/ 458673 w 588871"/>
                <a:gd name="connsiteY2" fmla="*/ 87086 h 489857"/>
                <a:gd name="connsiteX3" fmla="*/ 473187 w 588871"/>
                <a:gd name="connsiteY3" fmla="*/ 156029 h 489857"/>
                <a:gd name="connsiteX4" fmla="*/ 571159 w 588871"/>
                <a:gd name="connsiteY4" fmla="*/ 156029 h 489857"/>
                <a:gd name="connsiteX5" fmla="*/ 571159 w 588871"/>
                <a:gd name="connsiteY5" fmla="*/ 203200 h 489857"/>
                <a:gd name="connsiteX6" fmla="*/ 422387 w 588871"/>
                <a:gd name="connsiteY6" fmla="*/ 203200 h 489857"/>
                <a:gd name="connsiteX7" fmla="*/ 418759 w 588871"/>
                <a:gd name="connsiteY7" fmla="*/ 134257 h 489857"/>
                <a:gd name="connsiteX8" fmla="*/ 349816 w 588871"/>
                <a:gd name="connsiteY8" fmla="*/ 199571 h 489857"/>
                <a:gd name="connsiteX9" fmla="*/ 426016 w 588871"/>
                <a:gd name="connsiteY9" fmla="*/ 275771 h 489857"/>
                <a:gd name="connsiteX10" fmla="*/ 375216 w 588871"/>
                <a:gd name="connsiteY10" fmla="*/ 489857 h 489857"/>
                <a:gd name="connsiteX11" fmla="*/ 313530 w 588871"/>
                <a:gd name="connsiteY11" fmla="*/ 486229 h 489857"/>
                <a:gd name="connsiteX12" fmla="*/ 342559 w 588871"/>
                <a:gd name="connsiteY12" fmla="*/ 315686 h 489857"/>
                <a:gd name="connsiteX13" fmla="*/ 269987 w 588871"/>
                <a:gd name="connsiteY13" fmla="*/ 246743 h 489857"/>
                <a:gd name="connsiteX14" fmla="*/ 201044 w 588871"/>
                <a:gd name="connsiteY14" fmla="*/ 330200 h 489857"/>
                <a:gd name="connsiteX15" fmla="*/ 23244 w 588871"/>
                <a:gd name="connsiteY15" fmla="*/ 330200 h 489857"/>
                <a:gd name="connsiteX16" fmla="*/ 30502 w 588871"/>
                <a:gd name="connsiteY16" fmla="*/ 264886 h 489857"/>
                <a:gd name="connsiteX17" fmla="*/ 146616 w 588871"/>
                <a:gd name="connsiteY17" fmla="*/ 275771 h 489857"/>
                <a:gd name="connsiteX18" fmla="*/ 309902 w 588871"/>
                <a:gd name="connsiteY18" fmla="*/ 65314 h 489857"/>
                <a:gd name="connsiteX19" fmla="*/ 177325 w 588871"/>
                <a:gd name="connsiteY19" fmla="*/ 168862 h 489857"/>
                <a:gd name="connsiteX20" fmla="*/ 150244 w 588871"/>
                <a:gd name="connsiteY20" fmla="*/ 134257 h 489857"/>
                <a:gd name="connsiteX21" fmla="*/ 248216 w 588871"/>
                <a:gd name="connsiteY21" fmla="*/ 14514 h 489857"/>
                <a:gd name="connsiteX0" fmla="*/ 248216 w 589412"/>
                <a:gd name="connsiteY0" fmla="*/ 14514 h 489857"/>
                <a:gd name="connsiteX1" fmla="*/ 371587 w 589412"/>
                <a:gd name="connsiteY1" fmla="*/ 0 h 489857"/>
                <a:gd name="connsiteX2" fmla="*/ 458673 w 589412"/>
                <a:gd name="connsiteY2" fmla="*/ 87086 h 489857"/>
                <a:gd name="connsiteX3" fmla="*/ 473187 w 589412"/>
                <a:gd name="connsiteY3" fmla="*/ 156029 h 489857"/>
                <a:gd name="connsiteX4" fmla="*/ 571159 w 589412"/>
                <a:gd name="connsiteY4" fmla="*/ 156029 h 489857"/>
                <a:gd name="connsiteX5" fmla="*/ 571159 w 589412"/>
                <a:gd name="connsiteY5" fmla="*/ 203200 h 489857"/>
                <a:gd name="connsiteX6" fmla="*/ 422387 w 589412"/>
                <a:gd name="connsiteY6" fmla="*/ 203200 h 489857"/>
                <a:gd name="connsiteX7" fmla="*/ 418759 w 589412"/>
                <a:gd name="connsiteY7" fmla="*/ 134257 h 489857"/>
                <a:gd name="connsiteX8" fmla="*/ 349816 w 589412"/>
                <a:gd name="connsiteY8" fmla="*/ 199571 h 489857"/>
                <a:gd name="connsiteX9" fmla="*/ 426016 w 589412"/>
                <a:gd name="connsiteY9" fmla="*/ 275771 h 489857"/>
                <a:gd name="connsiteX10" fmla="*/ 375216 w 589412"/>
                <a:gd name="connsiteY10" fmla="*/ 489857 h 489857"/>
                <a:gd name="connsiteX11" fmla="*/ 313530 w 589412"/>
                <a:gd name="connsiteY11" fmla="*/ 486229 h 489857"/>
                <a:gd name="connsiteX12" fmla="*/ 342559 w 589412"/>
                <a:gd name="connsiteY12" fmla="*/ 315686 h 489857"/>
                <a:gd name="connsiteX13" fmla="*/ 269987 w 589412"/>
                <a:gd name="connsiteY13" fmla="*/ 246743 h 489857"/>
                <a:gd name="connsiteX14" fmla="*/ 201044 w 589412"/>
                <a:gd name="connsiteY14" fmla="*/ 330200 h 489857"/>
                <a:gd name="connsiteX15" fmla="*/ 23244 w 589412"/>
                <a:gd name="connsiteY15" fmla="*/ 330200 h 489857"/>
                <a:gd name="connsiteX16" fmla="*/ 30502 w 589412"/>
                <a:gd name="connsiteY16" fmla="*/ 264886 h 489857"/>
                <a:gd name="connsiteX17" fmla="*/ 146616 w 589412"/>
                <a:gd name="connsiteY17" fmla="*/ 275771 h 489857"/>
                <a:gd name="connsiteX18" fmla="*/ 309902 w 589412"/>
                <a:gd name="connsiteY18" fmla="*/ 65314 h 489857"/>
                <a:gd name="connsiteX19" fmla="*/ 177325 w 589412"/>
                <a:gd name="connsiteY19" fmla="*/ 168862 h 489857"/>
                <a:gd name="connsiteX20" fmla="*/ 150244 w 589412"/>
                <a:gd name="connsiteY20" fmla="*/ 134257 h 489857"/>
                <a:gd name="connsiteX21" fmla="*/ 248216 w 589412"/>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6623 w 588705"/>
                <a:gd name="connsiteY0" fmla="*/ 14514 h 489857"/>
                <a:gd name="connsiteX1" fmla="*/ 369994 w 588705"/>
                <a:gd name="connsiteY1" fmla="*/ 0 h 489857"/>
                <a:gd name="connsiteX2" fmla="*/ 457080 w 588705"/>
                <a:gd name="connsiteY2" fmla="*/ 87086 h 489857"/>
                <a:gd name="connsiteX3" fmla="*/ 471594 w 588705"/>
                <a:gd name="connsiteY3" fmla="*/ 156029 h 489857"/>
                <a:gd name="connsiteX4" fmla="*/ 569566 w 588705"/>
                <a:gd name="connsiteY4" fmla="*/ 156029 h 489857"/>
                <a:gd name="connsiteX5" fmla="*/ 569566 w 588705"/>
                <a:gd name="connsiteY5" fmla="*/ 203200 h 489857"/>
                <a:gd name="connsiteX6" fmla="*/ 420794 w 588705"/>
                <a:gd name="connsiteY6" fmla="*/ 203200 h 489857"/>
                <a:gd name="connsiteX7" fmla="*/ 417166 w 588705"/>
                <a:gd name="connsiteY7" fmla="*/ 134257 h 489857"/>
                <a:gd name="connsiteX8" fmla="*/ 348223 w 588705"/>
                <a:gd name="connsiteY8" fmla="*/ 199571 h 489857"/>
                <a:gd name="connsiteX9" fmla="*/ 424423 w 588705"/>
                <a:gd name="connsiteY9" fmla="*/ 275771 h 489857"/>
                <a:gd name="connsiteX10" fmla="*/ 373623 w 588705"/>
                <a:gd name="connsiteY10" fmla="*/ 489857 h 489857"/>
                <a:gd name="connsiteX11" fmla="*/ 311937 w 588705"/>
                <a:gd name="connsiteY11" fmla="*/ 486229 h 489857"/>
                <a:gd name="connsiteX12" fmla="*/ 340966 w 588705"/>
                <a:gd name="connsiteY12" fmla="*/ 315686 h 489857"/>
                <a:gd name="connsiteX13" fmla="*/ 268394 w 588705"/>
                <a:gd name="connsiteY13" fmla="*/ 246743 h 489857"/>
                <a:gd name="connsiteX14" fmla="*/ 199451 w 588705"/>
                <a:gd name="connsiteY14" fmla="*/ 330200 h 489857"/>
                <a:gd name="connsiteX15" fmla="*/ 25702 w 588705"/>
                <a:gd name="connsiteY15" fmla="*/ 321086 h 489857"/>
                <a:gd name="connsiteX16" fmla="*/ 28909 w 588705"/>
                <a:gd name="connsiteY16" fmla="*/ 264886 h 489857"/>
                <a:gd name="connsiteX17" fmla="*/ 145023 w 588705"/>
                <a:gd name="connsiteY17" fmla="*/ 275771 h 489857"/>
                <a:gd name="connsiteX18" fmla="*/ 308309 w 588705"/>
                <a:gd name="connsiteY18" fmla="*/ 65314 h 489857"/>
                <a:gd name="connsiteX19" fmla="*/ 175732 w 588705"/>
                <a:gd name="connsiteY19" fmla="*/ 168862 h 489857"/>
                <a:gd name="connsiteX20" fmla="*/ 148651 w 588705"/>
                <a:gd name="connsiteY20" fmla="*/ 134257 h 489857"/>
                <a:gd name="connsiteX21" fmla="*/ 246623 w 588705"/>
                <a:gd name="connsiteY21" fmla="*/ 14514 h 489857"/>
                <a:gd name="connsiteX0" fmla="*/ 246623 w 588705"/>
                <a:gd name="connsiteY0" fmla="*/ 14514 h 489857"/>
                <a:gd name="connsiteX1" fmla="*/ 369994 w 588705"/>
                <a:gd name="connsiteY1" fmla="*/ 0 h 489857"/>
                <a:gd name="connsiteX2" fmla="*/ 457080 w 588705"/>
                <a:gd name="connsiteY2" fmla="*/ 87086 h 489857"/>
                <a:gd name="connsiteX3" fmla="*/ 471594 w 588705"/>
                <a:gd name="connsiteY3" fmla="*/ 156029 h 489857"/>
                <a:gd name="connsiteX4" fmla="*/ 569566 w 588705"/>
                <a:gd name="connsiteY4" fmla="*/ 156029 h 489857"/>
                <a:gd name="connsiteX5" fmla="*/ 569566 w 588705"/>
                <a:gd name="connsiteY5" fmla="*/ 203200 h 489857"/>
                <a:gd name="connsiteX6" fmla="*/ 420794 w 588705"/>
                <a:gd name="connsiteY6" fmla="*/ 203200 h 489857"/>
                <a:gd name="connsiteX7" fmla="*/ 417166 w 588705"/>
                <a:gd name="connsiteY7" fmla="*/ 134257 h 489857"/>
                <a:gd name="connsiteX8" fmla="*/ 348223 w 588705"/>
                <a:gd name="connsiteY8" fmla="*/ 199571 h 489857"/>
                <a:gd name="connsiteX9" fmla="*/ 424423 w 588705"/>
                <a:gd name="connsiteY9" fmla="*/ 275771 h 489857"/>
                <a:gd name="connsiteX10" fmla="*/ 373623 w 588705"/>
                <a:gd name="connsiteY10" fmla="*/ 489857 h 489857"/>
                <a:gd name="connsiteX11" fmla="*/ 311937 w 588705"/>
                <a:gd name="connsiteY11" fmla="*/ 486229 h 489857"/>
                <a:gd name="connsiteX12" fmla="*/ 340966 w 588705"/>
                <a:gd name="connsiteY12" fmla="*/ 315686 h 489857"/>
                <a:gd name="connsiteX13" fmla="*/ 268394 w 588705"/>
                <a:gd name="connsiteY13" fmla="*/ 246743 h 489857"/>
                <a:gd name="connsiteX14" fmla="*/ 199451 w 588705"/>
                <a:gd name="connsiteY14" fmla="*/ 330200 h 489857"/>
                <a:gd name="connsiteX15" fmla="*/ 25702 w 588705"/>
                <a:gd name="connsiteY15" fmla="*/ 321086 h 489857"/>
                <a:gd name="connsiteX16" fmla="*/ 28909 w 588705"/>
                <a:gd name="connsiteY16" fmla="*/ 264886 h 489857"/>
                <a:gd name="connsiteX17" fmla="*/ 145023 w 588705"/>
                <a:gd name="connsiteY17" fmla="*/ 275771 h 489857"/>
                <a:gd name="connsiteX18" fmla="*/ 308309 w 588705"/>
                <a:gd name="connsiteY18" fmla="*/ 65314 h 489857"/>
                <a:gd name="connsiteX19" fmla="*/ 175732 w 588705"/>
                <a:gd name="connsiteY19" fmla="*/ 168862 h 489857"/>
                <a:gd name="connsiteX20" fmla="*/ 148651 w 588705"/>
                <a:gd name="connsiteY20" fmla="*/ 134257 h 489857"/>
                <a:gd name="connsiteX21" fmla="*/ 246623 w 588705"/>
                <a:gd name="connsiteY21" fmla="*/ 14514 h 489857"/>
                <a:gd name="connsiteX0" fmla="*/ 248204 w 590286"/>
                <a:gd name="connsiteY0" fmla="*/ 14514 h 489857"/>
                <a:gd name="connsiteX1" fmla="*/ 371575 w 590286"/>
                <a:gd name="connsiteY1" fmla="*/ 0 h 489857"/>
                <a:gd name="connsiteX2" fmla="*/ 458661 w 590286"/>
                <a:gd name="connsiteY2" fmla="*/ 87086 h 489857"/>
                <a:gd name="connsiteX3" fmla="*/ 473175 w 590286"/>
                <a:gd name="connsiteY3" fmla="*/ 156029 h 489857"/>
                <a:gd name="connsiteX4" fmla="*/ 571147 w 590286"/>
                <a:gd name="connsiteY4" fmla="*/ 156029 h 489857"/>
                <a:gd name="connsiteX5" fmla="*/ 571147 w 590286"/>
                <a:gd name="connsiteY5" fmla="*/ 203200 h 489857"/>
                <a:gd name="connsiteX6" fmla="*/ 422375 w 590286"/>
                <a:gd name="connsiteY6" fmla="*/ 203200 h 489857"/>
                <a:gd name="connsiteX7" fmla="*/ 418747 w 590286"/>
                <a:gd name="connsiteY7" fmla="*/ 134257 h 489857"/>
                <a:gd name="connsiteX8" fmla="*/ 349804 w 590286"/>
                <a:gd name="connsiteY8" fmla="*/ 199571 h 489857"/>
                <a:gd name="connsiteX9" fmla="*/ 426004 w 590286"/>
                <a:gd name="connsiteY9" fmla="*/ 275771 h 489857"/>
                <a:gd name="connsiteX10" fmla="*/ 375204 w 590286"/>
                <a:gd name="connsiteY10" fmla="*/ 489857 h 489857"/>
                <a:gd name="connsiteX11" fmla="*/ 313518 w 590286"/>
                <a:gd name="connsiteY11" fmla="*/ 486229 h 489857"/>
                <a:gd name="connsiteX12" fmla="*/ 342547 w 590286"/>
                <a:gd name="connsiteY12" fmla="*/ 315686 h 489857"/>
                <a:gd name="connsiteX13" fmla="*/ 269975 w 590286"/>
                <a:gd name="connsiteY13" fmla="*/ 246743 h 489857"/>
                <a:gd name="connsiteX14" fmla="*/ 201032 w 590286"/>
                <a:gd name="connsiteY14" fmla="*/ 330200 h 489857"/>
                <a:gd name="connsiteX15" fmla="*/ 27283 w 590286"/>
                <a:gd name="connsiteY15" fmla="*/ 321086 h 489857"/>
                <a:gd name="connsiteX16" fmla="*/ 30490 w 590286"/>
                <a:gd name="connsiteY16" fmla="*/ 264886 h 489857"/>
                <a:gd name="connsiteX17" fmla="*/ 146604 w 590286"/>
                <a:gd name="connsiteY17" fmla="*/ 275771 h 489857"/>
                <a:gd name="connsiteX18" fmla="*/ 309890 w 590286"/>
                <a:gd name="connsiteY18" fmla="*/ 65314 h 489857"/>
                <a:gd name="connsiteX19" fmla="*/ 177313 w 590286"/>
                <a:gd name="connsiteY19" fmla="*/ 168862 h 489857"/>
                <a:gd name="connsiteX20" fmla="*/ 150232 w 590286"/>
                <a:gd name="connsiteY20" fmla="*/ 134257 h 489857"/>
                <a:gd name="connsiteX21" fmla="*/ 248204 w 590286"/>
                <a:gd name="connsiteY21" fmla="*/ 14514 h 489857"/>
                <a:gd name="connsiteX0" fmla="*/ 248204 w 590286"/>
                <a:gd name="connsiteY0" fmla="*/ 14514 h 502773"/>
                <a:gd name="connsiteX1" fmla="*/ 371575 w 590286"/>
                <a:gd name="connsiteY1" fmla="*/ 0 h 502773"/>
                <a:gd name="connsiteX2" fmla="*/ 458661 w 590286"/>
                <a:gd name="connsiteY2" fmla="*/ 87086 h 502773"/>
                <a:gd name="connsiteX3" fmla="*/ 473175 w 590286"/>
                <a:gd name="connsiteY3" fmla="*/ 156029 h 502773"/>
                <a:gd name="connsiteX4" fmla="*/ 571147 w 590286"/>
                <a:gd name="connsiteY4" fmla="*/ 156029 h 502773"/>
                <a:gd name="connsiteX5" fmla="*/ 571147 w 590286"/>
                <a:gd name="connsiteY5" fmla="*/ 203200 h 502773"/>
                <a:gd name="connsiteX6" fmla="*/ 422375 w 590286"/>
                <a:gd name="connsiteY6" fmla="*/ 203200 h 502773"/>
                <a:gd name="connsiteX7" fmla="*/ 418747 w 590286"/>
                <a:gd name="connsiteY7" fmla="*/ 134257 h 502773"/>
                <a:gd name="connsiteX8" fmla="*/ 349804 w 590286"/>
                <a:gd name="connsiteY8" fmla="*/ 199571 h 502773"/>
                <a:gd name="connsiteX9" fmla="*/ 426004 w 590286"/>
                <a:gd name="connsiteY9" fmla="*/ 275771 h 502773"/>
                <a:gd name="connsiteX10" fmla="*/ 375204 w 590286"/>
                <a:gd name="connsiteY10" fmla="*/ 489857 h 502773"/>
                <a:gd name="connsiteX11" fmla="*/ 313518 w 590286"/>
                <a:gd name="connsiteY11" fmla="*/ 486229 h 502773"/>
                <a:gd name="connsiteX12" fmla="*/ 342547 w 590286"/>
                <a:gd name="connsiteY12" fmla="*/ 315686 h 502773"/>
                <a:gd name="connsiteX13" fmla="*/ 269975 w 590286"/>
                <a:gd name="connsiteY13" fmla="*/ 246743 h 502773"/>
                <a:gd name="connsiteX14" fmla="*/ 201032 w 590286"/>
                <a:gd name="connsiteY14" fmla="*/ 330200 h 502773"/>
                <a:gd name="connsiteX15" fmla="*/ 27283 w 590286"/>
                <a:gd name="connsiteY15" fmla="*/ 321086 h 502773"/>
                <a:gd name="connsiteX16" fmla="*/ 30490 w 590286"/>
                <a:gd name="connsiteY16" fmla="*/ 264886 h 502773"/>
                <a:gd name="connsiteX17" fmla="*/ 146604 w 590286"/>
                <a:gd name="connsiteY17" fmla="*/ 275771 h 502773"/>
                <a:gd name="connsiteX18" fmla="*/ 309890 w 590286"/>
                <a:gd name="connsiteY18" fmla="*/ 65314 h 502773"/>
                <a:gd name="connsiteX19" fmla="*/ 177313 w 590286"/>
                <a:gd name="connsiteY19" fmla="*/ 168862 h 502773"/>
                <a:gd name="connsiteX20" fmla="*/ 150232 w 590286"/>
                <a:gd name="connsiteY20" fmla="*/ 134257 h 502773"/>
                <a:gd name="connsiteX21" fmla="*/ 248204 w 590286"/>
                <a:gd name="connsiteY21" fmla="*/ 14514 h 502773"/>
                <a:gd name="connsiteX0" fmla="*/ 248204 w 590286"/>
                <a:gd name="connsiteY0" fmla="*/ 14514 h 508013"/>
                <a:gd name="connsiteX1" fmla="*/ 371575 w 590286"/>
                <a:gd name="connsiteY1" fmla="*/ 0 h 508013"/>
                <a:gd name="connsiteX2" fmla="*/ 458661 w 590286"/>
                <a:gd name="connsiteY2" fmla="*/ 87086 h 508013"/>
                <a:gd name="connsiteX3" fmla="*/ 473175 w 590286"/>
                <a:gd name="connsiteY3" fmla="*/ 156029 h 508013"/>
                <a:gd name="connsiteX4" fmla="*/ 571147 w 590286"/>
                <a:gd name="connsiteY4" fmla="*/ 156029 h 508013"/>
                <a:gd name="connsiteX5" fmla="*/ 571147 w 590286"/>
                <a:gd name="connsiteY5" fmla="*/ 203200 h 508013"/>
                <a:gd name="connsiteX6" fmla="*/ 422375 w 590286"/>
                <a:gd name="connsiteY6" fmla="*/ 203200 h 508013"/>
                <a:gd name="connsiteX7" fmla="*/ 418747 w 590286"/>
                <a:gd name="connsiteY7" fmla="*/ 134257 h 508013"/>
                <a:gd name="connsiteX8" fmla="*/ 349804 w 590286"/>
                <a:gd name="connsiteY8" fmla="*/ 199571 h 508013"/>
                <a:gd name="connsiteX9" fmla="*/ 426004 w 590286"/>
                <a:gd name="connsiteY9" fmla="*/ 275771 h 508013"/>
                <a:gd name="connsiteX10" fmla="*/ 375204 w 590286"/>
                <a:gd name="connsiteY10" fmla="*/ 489857 h 508013"/>
                <a:gd name="connsiteX11" fmla="*/ 313518 w 590286"/>
                <a:gd name="connsiteY11" fmla="*/ 486229 h 508013"/>
                <a:gd name="connsiteX12" fmla="*/ 342547 w 590286"/>
                <a:gd name="connsiteY12" fmla="*/ 315686 h 508013"/>
                <a:gd name="connsiteX13" fmla="*/ 269975 w 590286"/>
                <a:gd name="connsiteY13" fmla="*/ 246743 h 508013"/>
                <a:gd name="connsiteX14" fmla="*/ 201032 w 590286"/>
                <a:gd name="connsiteY14" fmla="*/ 330200 h 508013"/>
                <a:gd name="connsiteX15" fmla="*/ 27283 w 590286"/>
                <a:gd name="connsiteY15" fmla="*/ 321086 h 508013"/>
                <a:gd name="connsiteX16" fmla="*/ 30490 w 590286"/>
                <a:gd name="connsiteY16" fmla="*/ 264886 h 508013"/>
                <a:gd name="connsiteX17" fmla="*/ 146604 w 590286"/>
                <a:gd name="connsiteY17" fmla="*/ 275771 h 508013"/>
                <a:gd name="connsiteX18" fmla="*/ 309890 w 590286"/>
                <a:gd name="connsiteY18" fmla="*/ 65314 h 508013"/>
                <a:gd name="connsiteX19" fmla="*/ 177313 w 590286"/>
                <a:gd name="connsiteY19" fmla="*/ 168862 h 508013"/>
                <a:gd name="connsiteX20" fmla="*/ 150232 w 590286"/>
                <a:gd name="connsiteY20" fmla="*/ 134257 h 508013"/>
                <a:gd name="connsiteX21" fmla="*/ 248204 w 590286"/>
                <a:gd name="connsiteY21" fmla="*/ 14514 h 5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0286" h="508013">
                  <a:moveTo>
                    <a:pt x="248204" y="14514"/>
                  </a:moveTo>
                  <a:lnTo>
                    <a:pt x="371575" y="0"/>
                  </a:lnTo>
                  <a:lnTo>
                    <a:pt x="458661" y="87086"/>
                  </a:lnTo>
                  <a:lnTo>
                    <a:pt x="473175" y="156029"/>
                  </a:lnTo>
                  <a:lnTo>
                    <a:pt x="571147" y="156029"/>
                  </a:lnTo>
                  <a:cubicBezTo>
                    <a:pt x="608617" y="172766"/>
                    <a:pt x="581274" y="201654"/>
                    <a:pt x="571147" y="203200"/>
                  </a:cubicBezTo>
                  <a:cubicBezTo>
                    <a:pt x="521556" y="203200"/>
                    <a:pt x="435509" y="210289"/>
                    <a:pt x="422375" y="203200"/>
                  </a:cubicBezTo>
                  <a:cubicBezTo>
                    <a:pt x="414077" y="181232"/>
                    <a:pt x="419956" y="157238"/>
                    <a:pt x="418747" y="134257"/>
                  </a:cubicBezTo>
                  <a:lnTo>
                    <a:pt x="349804" y="199571"/>
                  </a:lnTo>
                  <a:lnTo>
                    <a:pt x="426004" y="275771"/>
                  </a:lnTo>
                  <a:lnTo>
                    <a:pt x="375204" y="489857"/>
                  </a:lnTo>
                  <a:cubicBezTo>
                    <a:pt x="364769" y="506876"/>
                    <a:pt x="333067" y="521870"/>
                    <a:pt x="313518" y="486229"/>
                  </a:cubicBezTo>
                  <a:lnTo>
                    <a:pt x="342547" y="315686"/>
                  </a:lnTo>
                  <a:lnTo>
                    <a:pt x="269975" y="246743"/>
                  </a:lnTo>
                  <a:lnTo>
                    <a:pt x="201032" y="330200"/>
                  </a:lnTo>
                  <a:lnTo>
                    <a:pt x="27283" y="321086"/>
                  </a:lnTo>
                  <a:cubicBezTo>
                    <a:pt x="3158" y="320703"/>
                    <a:pt x="-21024" y="274534"/>
                    <a:pt x="30490" y="264886"/>
                  </a:cubicBezTo>
                  <a:lnTo>
                    <a:pt x="146604" y="275771"/>
                  </a:lnTo>
                  <a:lnTo>
                    <a:pt x="309890" y="65314"/>
                  </a:lnTo>
                  <a:cubicBezTo>
                    <a:pt x="265441" y="50211"/>
                    <a:pt x="218437" y="137414"/>
                    <a:pt x="177313" y="168862"/>
                  </a:cubicBezTo>
                  <a:cubicBezTo>
                    <a:pt x="156012" y="175738"/>
                    <a:pt x="138023" y="145762"/>
                    <a:pt x="150232" y="134257"/>
                  </a:cubicBezTo>
                  <a:lnTo>
                    <a:pt x="248204" y="14514"/>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Group 48"/>
          <p:cNvGrpSpPr>
            <a:grpSpLocks noChangeAspect="1"/>
          </p:cNvGrpSpPr>
          <p:nvPr/>
        </p:nvGrpSpPr>
        <p:grpSpPr bwMode="auto">
          <a:xfrm>
            <a:off x="8795485" y="812302"/>
            <a:ext cx="1187504" cy="1470060"/>
            <a:chOff x="6114" y="146"/>
            <a:chExt cx="933" cy="1155"/>
          </a:xfrm>
          <a:solidFill>
            <a:srgbClr val="20BAA8"/>
          </a:solidFill>
        </p:grpSpPr>
        <p:sp>
          <p:nvSpPr>
            <p:cNvPr id="41" name="Freeform 49"/>
            <p:cNvSpPr>
              <a:spLocks/>
            </p:cNvSpPr>
            <p:nvPr/>
          </p:nvSpPr>
          <p:spPr bwMode="auto">
            <a:xfrm>
              <a:off x="6359" y="146"/>
              <a:ext cx="688" cy="1155"/>
            </a:xfrm>
            <a:custGeom>
              <a:avLst/>
              <a:gdLst>
                <a:gd name="T0" fmla="*/ 265 w 289"/>
                <a:gd name="T1" fmla="*/ 291 h 486"/>
                <a:gd name="T2" fmla="*/ 269 w 289"/>
                <a:gd name="T3" fmla="*/ 290 h 486"/>
                <a:gd name="T4" fmla="*/ 270 w 289"/>
                <a:gd name="T5" fmla="*/ 289 h 486"/>
                <a:gd name="T6" fmla="*/ 287 w 289"/>
                <a:gd name="T7" fmla="*/ 262 h 486"/>
                <a:gd name="T8" fmla="*/ 287 w 289"/>
                <a:gd name="T9" fmla="*/ 259 h 486"/>
                <a:gd name="T10" fmla="*/ 255 w 289"/>
                <a:gd name="T11" fmla="*/ 230 h 486"/>
                <a:gd name="T12" fmla="*/ 152 w 289"/>
                <a:gd name="T13" fmla="*/ 232 h 486"/>
                <a:gd name="T14" fmla="*/ 188 w 289"/>
                <a:gd name="T15" fmla="*/ 80 h 486"/>
                <a:gd name="T16" fmla="*/ 136 w 289"/>
                <a:gd name="T17" fmla="*/ 70 h 486"/>
                <a:gd name="T18" fmla="*/ 0 w 289"/>
                <a:gd name="T19" fmla="*/ 232 h 486"/>
                <a:gd name="T20" fmla="*/ 0 w 289"/>
                <a:gd name="T21" fmla="*/ 460 h 486"/>
                <a:gd name="T22" fmla="*/ 84 w 289"/>
                <a:gd name="T23" fmla="*/ 482 h 486"/>
                <a:gd name="T24" fmla="*/ 151 w 289"/>
                <a:gd name="T25" fmla="*/ 485 h 486"/>
                <a:gd name="T26" fmla="*/ 153 w 289"/>
                <a:gd name="T27" fmla="*/ 486 h 486"/>
                <a:gd name="T28" fmla="*/ 191 w 289"/>
                <a:gd name="T29" fmla="*/ 486 h 486"/>
                <a:gd name="T30" fmla="*/ 211 w 289"/>
                <a:gd name="T31" fmla="*/ 486 h 486"/>
                <a:gd name="T32" fmla="*/ 230 w 289"/>
                <a:gd name="T33" fmla="*/ 486 h 486"/>
                <a:gd name="T34" fmla="*/ 259 w 289"/>
                <a:gd name="T35" fmla="*/ 452 h 486"/>
                <a:gd name="T36" fmla="*/ 250 w 289"/>
                <a:gd name="T37" fmla="*/ 427 h 486"/>
                <a:gd name="T38" fmla="*/ 247 w 289"/>
                <a:gd name="T39" fmla="*/ 422 h 486"/>
                <a:gd name="T40" fmla="*/ 249 w 289"/>
                <a:gd name="T41" fmla="*/ 419 h 486"/>
                <a:gd name="T42" fmla="*/ 263 w 289"/>
                <a:gd name="T43" fmla="*/ 390 h 486"/>
                <a:gd name="T44" fmla="*/ 247 w 289"/>
                <a:gd name="T45" fmla="*/ 360 h 486"/>
                <a:gd name="T46" fmla="*/ 248 w 289"/>
                <a:gd name="T47" fmla="*/ 360 h 486"/>
                <a:gd name="T48" fmla="*/ 275 w 289"/>
                <a:gd name="T49" fmla="*/ 326 h 486"/>
                <a:gd name="T50" fmla="*/ 251 w 289"/>
                <a:gd name="T51" fmla="*/ 293 h 486"/>
                <a:gd name="T52" fmla="*/ 250 w 289"/>
                <a:gd name="T53" fmla="*/ 292 h 486"/>
                <a:gd name="T54" fmla="*/ 258 w 289"/>
                <a:gd name="T55" fmla="*/ 292 h 486"/>
                <a:gd name="T56" fmla="*/ 265 w 289"/>
                <a:gd name="T57" fmla="*/ 2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9" h="486">
                  <a:moveTo>
                    <a:pt x="265" y="291"/>
                  </a:moveTo>
                  <a:cubicBezTo>
                    <a:pt x="267" y="291"/>
                    <a:pt x="269" y="290"/>
                    <a:pt x="269" y="290"/>
                  </a:cubicBezTo>
                  <a:cubicBezTo>
                    <a:pt x="269" y="290"/>
                    <a:pt x="269" y="290"/>
                    <a:pt x="270" y="289"/>
                  </a:cubicBezTo>
                  <a:cubicBezTo>
                    <a:pt x="280" y="285"/>
                    <a:pt x="287" y="274"/>
                    <a:pt x="287" y="262"/>
                  </a:cubicBezTo>
                  <a:cubicBezTo>
                    <a:pt x="287" y="261"/>
                    <a:pt x="287" y="260"/>
                    <a:pt x="287" y="259"/>
                  </a:cubicBezTo>
                  <a:cubicBezTo>
                    <a:pt x="289" y="240"/>
                    <a:pt x="266" y="232"/>
                    <a:pt x="255" y="230"/>
                  </a:cubicBezTo>
                  <a:cubicBezTo>
                    <a:pt x="229" y="226"/>
                    <a:pt x="152" y="232"/>
                    <a:pt x="152" y="232"/>
                  </a:cubicBezTo>
                  <a:cubicBezTo>
                    <a:pt x="186" y="207"/>
                    <a:pt x="197" y="118"/>
                    <a:pt x="188" y="80"/>
                  </a:cubicBezTo>
                  <a:cubicBezTo>
                    <a:pt x="169" y="0"/>
                    <a:pt x="140" y="57"/>
                    <a:pt x="136" y="70"/>
                  </a:cubicBezTo>
                  <a:cubicBezTo>
                    <a:pt x="109" y="165"/>
                    <a:pt x="21" y="220"/>
                    <a:pt x="0" y="232"/>
                  </a:cubicBezTo>
                  <a:cubicBezTo>
                    <a:pt x="0" y="460"/>
                    <a:pt x="0" y="460"/>
                    <a:pt x="0" y="460"/>
                  </a:cubicBezTo>
                  <a:cubicBezTo>
                    <a:pt x="84" y="482"/>
                    <a:pt x="84" y="482"/>
                    <a:pt x="84" y="482"/>
                  </a:cubicBezTo>
                  <a:cubicBezTo>
                    <a:pt x="90" y="484"/>
                    <a:pt x="121" y="485"/>
                    <a:pt x="151" y="485"/>
                  </a:cubicBezTo>
                  <a:cubicBezTo>
                    <a:pt x="152" y="485"/>
                    <a:pt x="152" y="486"/>
                    <a:pt x="153" y="486"/>
                  </a:cubicBezTo>
                  <a:cubicBezTo>
                    <a:pt x="191" y="486"/>
                    <a:pt x="191" y="486"/>
                    <a:pt x="191" y="486"/>
                  </a:cubicBezTo>
                  <a:cubicBezTo>
                    <a:pt x="203" y="486"/>
                    <a:pt x="211" y="486"/>
                    <a:pt x="211" y="486"/>
                  </a:cubicBezTo>
                  <a:cubicBezTo>
                    <a:pt x="230" y="486"/>
                    <a:pt x="230" y="486"/>
                    <a:pt x="230" y="486"/>
                  </a:cubicBezTo>
                  <a:cubicBezTo>
                    <a:pt x="246" y="486"/>
                    <a:pt x="259" y="470"/>
                    <a:pt x="259" y="452"/>
                  </a:cubicBezTo>
                  <a:cubicBezTo>
                    <a:pt x="259" y="442"/>
                    <a:pt x="256" y="433"/>
                    <a:pt x="250" y="427"/>
                  </a:cubicBezTo>
                  <a:cubicBezTo>
                    <a:pt x="248" y="424"/>
                    <a:pt x="247" y="422"/>
                    <a:pt x="247" y="422"/>
                  </a:cubicBezTo>
                  <a:cubicBezTo>
                    <a:pt x="248" y="421"/>
                    <a:pt x="248" y="420"/>
                    <a:pt x="249" y="419"/>
                  </a:cubicBezTo>
                  <a:cubicBezTo>
                    <a:pt x="258" y="413"/>
                    <a:pt x="263" y="403"/>
                    <a:pt x="263" y="390"/>
                  </a:cubicBezTo>
                  <a:cubicBezTo>
                    <a:pt x="263" y="377"/>
                    <a:pt x="257" y="366"/>
                    <a:pt x="247" y="360"/>
                  </a:cubicBezTo>
                  <a:cubicBezTo>
                    <a:pt x="247" y="360"/>
                    <a:pt x="247" y="360"/>
                    <a:pt x="248" y="360"/>
                  </a:cubicBezTo>
                  <a:cubicBezTo>
                    <a:pt x="263" y="358"/>
                    <a:pt x="275" y="344"/>
                    <a:pt x="275" y="326"/>
                  </a:cubicBezTo>
                  <a:cubicBezTo>
                    <a:pt x="275" y="309"/>
                    <a:pt x="265" y="296"/>
                    <a:pt x="251" y="293"/>
                  </a:cubicBezTo>
                  <a:cubicBezTo>
                    <a:pt x="251" y="292"/>
                    <a:pt x="250" y="292"/>
                    <a:pt x="250" y="292"/>
                  </a:cubicBezTo>
                  <a:cubicBezTo>
                    <a:pt x="258" y="292"/>
                    <a:pt x="258" y="292"/>
                    <a:pt x="258" y="292"/>
                  </a:cubicBezTo>
                  <a:cubicBezTo>
                    <a:pt x="260" y="292"/>
                    <a:pt x="263" y="291"/>
                    <a:pt x="265" y="2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50"/>
            <p:cNvSpPr>
              <a:spLocks noChangeArrowheads="1"/>
            </p:cNvSpPr>
            <p:nvPr/>
          </p:nvSpPr>
          <p:spPr bwMode="auto">
            <a:xfrm>
              <a:off x="6114" y="664"/>
              <a:ext cx="186" cy="60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8" name="组合 77"/>
          <p:cNvGrpSpPr/>
          <p:nvPr/>
        </p:nvGrpSpPr>
        <p:grpSpPr>
          <a:xfrm>
            <a:off x="5951620" y="2556604"/>
            <a:ext cx="6240379" cy="930441"/>
            <a:chOff x="5951620" y="2556604"/>
            <a:chExt cx="6240379" cy="930441"/>
          </a:xfrm>
        </p:grpSpPr>
        <p:sp>
          <p:nvSpPr>
            <p:cNvPr id="7" name="五边形 6"/>
            <p:cNvSpPr/>
            <p:nvPr/>
          </p:nvSpPr>
          <p:spPr>
            <a:xfrm flipH="1">
              <a:off x="5951620" y="2556604"/>
              <a:ext cx="6240379" cy="930441"/>
            </a:xfrm>
            <a:prstGeom prst="homePlate">
              <a:avLst>
                <a:gd name="adj" fmla="val 3771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669843" y="2795414"/>
              <a:ext cx="4522156" cy="497957"/>
            </a:xfrm>
            <a:prstGeom prst="rect">
              <a:avLst/>
            </a:prstGeom>
            <a:noFill/>
          </p:spPr>
          <p:txBody>
            <a:bodyPr wrap="square" rtlCol="0">
              <a:spAutoFit/>
            </a:bodyPr>
            <a:lstStyle/>
            <a:p>
              <a:pP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单击输入文字单击输入文字文字</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7504361" y="2701598"/>
              <a:ext cx="0" cy="685588"/>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47" name="Freeform 135"/>
            <p:cNvSpPr>
              <a:spLocks noEditPoints="1"/>
            </p:cNvSpPr>
            <p:nvPr/>
          </p:nvSpPr>
          <p:spPr bwMode="auto">
            <a:xfrm>
              <a:off x="6638880" y="2753851"/>
              <a:ext cx="571188" cy="622338"/>
            </a:xfrm>
            <a:custGeom>
              <a:avLst/>
              <a:gdLst>
                <a:gd name="T0" fmla="*/ 135 w 201"/>
                <a:gd name="T1" fmla="*/ 191 h 219"/>
                <a:gd name="T2" fmla="*/ 111 w 201"/>
                <a:gd name="T3" fmla="*/ 212 h 219"/>
                <a:gd name="T4" fmla="*/ 99 w 201"/>
                <a:gd name="T5" fmla="*/ 217 h 219"/>
                <a:gd name="T6" fmla="*/ 99 w 201"/>
                <a:gd name="T7" fmla="*/ 206 h 219"/>
                <a:gd name="T8" fmla="*/ 36 w 201"/>
                <a:gd name="T9" fmla="*/ 112 h 219"/>
                <a:gd name="T10" fmla="*/ 60 w 201"/>
                <a:gd name="T11" fmla="*/ 121 h 219"/>
                <a:gd name="T12" fmla="*/ 36 w 201"/>
                <a:gd name="T13" fmla="*/ 112 h 219"/>
                <a:gd name="T14" fmla="*/ 178 w 201"/>
                <a:gd name="T15" fmla="*/ 111 h 219"/>
                <a:gd name="T16" fmla="*/ 139 w 201"/>
                <a:gd name="T17" fmla="*/ 184 h 219"/>
                <a:gd name="T18" fmla="*/ 118 w 201"/>
                <a:gd name="T19" fmla="*/ 141 h 219"/>
                <a:gd name="T20" fmla="*/ 147 w 201"/>
                <a:gd name="T21" fmla="*/ 93 h 219"/>
                <a:gd name="T22" fmla="*/ 120 w 201"/>
                <a:gd name="T23" fmla="*/ 86 h 219"/>
                <a:gd name="T24" fmla="*/ 36 w 201"/>
                <a:gd name="T25" fmla="*/ 95 h 219"/>
                <a:gd name="T26" fmla="*/ 167 w 201"/>
                <a:gd name="T27" fmla="*/ 78 h 219"/>
                <a:gd name="T28" fmla="*/ 181 w 201"/>
                <a:gd name="T29" fmla="*/ 91 h 219"/>
                <a:gd name="T30" fmla="*/ 201 w 201"/>
                <a:gd name="T31" fmla="*/ 101 h 219"/>
                <a:gd name="T32" fmla="*/ 194 w 201"/>
                <a:gd name="T33" fmla="*/ 126 h 219"/>
                <a:gd name="T34" fmla="*/ 173 w 201"/>
                <a:gd name="T35" fmla="*/ 162 h 219"/>
                <a:gd name="T36" fmla="*/ 175 w 201"/>
                <a:gd name="T37" fmla="*/ 140 h 219"/>
                <a:gd name="T38" fmla="*/ 188 w 201"/>
                <a:gd name="T39" fmla="*/ 107 h 219"/>
                <a:gd name="T40" fmla="*/ 166 w 201"/>
                <a:gd name="T41" fmla="*/ 95 h 219"/>
                <a:gd name="T42" fmla="*/ 167 w 201"/>
                <a:gd name="T43" fmla="*/ 78 h 219"/>
                <a:gd name="T44" fmla="*/ 120 w 201"/>
                <a:gd name="T45" fmla="*/ 62 h 219"/>
                <a:gd name="T46" fmla="*/ 36 w 201"/>
                <a:gd name="T47" fmla="*/ 71 h 219"/>
                <a:gd name="T48" fmla="*/ 73 w 201"/>
                <a:gd name="T49" fmla="*/ 38 h 219"/>
                <a:gd name="T50" fmla="*/ 120 w 201"/>
                <a:gd name="T51" fmla="*/ 48 h 219"/>
                <a:gd name="T52" fmla="*/ 73 w 201"/>
                <a:gd name="T53" fmla="*/ 38 h 219"/>
                <a:gd name="T54" fmla="*/ 25 w 201"/>
                <a:gd name="T55" fmla="*/ 42 h 219"/>
                <a:gd name="T56" fmla="*/ 36 w 201"/>
                <a:gd name="T57" fmla="*/ 43 h 219"/>
                <a:gd name="T58" fmla="*/ 37 w 201"/>
                <a:gd name="T59" fmla="*/ 44 h 219"/>
                <a:gd name="T60" fmla="*/ 40 w 201"/>
                <a:gd name="T61" fmla="*/ 43 h 219"/>
                <a:gd name="T62" fmla="*/ 44 w 201"/>
                <a:gd name="T63" fmla="*/ 41 h 219"/>
                <a:gd name="T64" fmla="*/ 48 w 201"/>
                <a:gd name="T65" fmla="*/ 37 h 219"/>
                <a:gd name="T66" fmla="*/ 48 w 201"/>
                <a:gd name="T67" fmla="*/ 34 h 219"/>
                <a:gd name="T68" fmla="*/ 48 w 201"/>
                <a:gd name="T69" fmla="*/ 33 h 219"/>
                <a:gd name="T70" fmla="*/ 47 w 201"/>
                <a:gd name="T71" fmla="*/ 21 h 219"/>
                <a:gd name="T72" fmla="*/ 131 w 201"/>
                <a:gd name="T73" fmla="*/ 0 h 219"/>
                <a:gd name="T74" fmla="*/ 142 w 201"/>
                <a:gd name="T75" fmla="*/ 3 h 219"/>
                <a:gd name="T76" fmla="*/ 152 w 201"/>
                <a:gd name="T77" fmla="*/ 13 h 219"/>
                <a:gd name="T78" fmla="*/ 154 w 201"/>
                <a:gd name="T79" fmla="*/ 24 h 219"/>
                <a:gd name="T80" fmla="*/ 136 w 201"/>
                <a:gd name="T81" fmla="*/ 80 h 219"/>
                <a:gd name="T82" fmla="*/ 135 w 201"/>
                <a:gd name="T83" fmla="*/ 22 h 219"/>
                <a:gd name="T84" fmla="*/ 133 w 201"/>
                <a:gd name="T85" fmla="*/ 19 h 219"/>
                <a:gd name="T86" fmla="*/ 55 w 201"/>
                <a:gd name="T87" fmla="*/ 19 h 219"/>
                <a:gd name="T88" fmla="*/ 56 w 201"/>
                <a:gd name="T89" fmla="*/ 31 h 219"/>
                <a:gd name="T90" fmla="*/ 56 w 201"/>
                <a:gd name="T91" fmla="*/ 40 h 219"/>
                <a:gd name="T92" fmla="*/ 54 w 201"/>
                <a:gd name="T93" fmla="*/ 45 h 219"/>
                <a:gd name="T94" fmla="*/ 47 w 201"/>
                <a:gd name="T95" fmla="*/ 51 h 219"/>
                <a:gd name="T96" fmla="*/ 39 w 201"/>
                <a:gd name="T97" fmla="*/ 52 h 219"/>
                <a:gd name="T98" fmla="*/ 27 w 201"/>
                <a:gd name="T99" fmla="*/ 51 h 219"/>
                <a:gd name="T100" fmla="*/ 19 w 201"/>
                <a:gd name="T101" fmla="*/ 170 h 219"/>
                <a:gd name="T102" fmla="*/ 20 w 201"/>
                <a:gd name="T103" fmla="*/ 174 h 219"/>
                <a:gd name="T104" fmla="*/ 22 w 201"/>
                <a:gd name="T105" fmla="*/ 175 h 219"/>
                <a:gd name="T106" fmla="*/ 91 w 201"/>
                <a:gd name="T107" fmla="*/ 176 h 219"/>
                <a:gd name="T108" fmla="*/ 25 w 201"/>
                <a:gd name="T109" fmla="*/ 193 h 219"/>
                <a:gd name="T110" fmla="*/ 13 w 201"/>
                <a:gd name="T111" fmla="*/ 190 h 219"/>
                <a:gd name="T112" fmla="*/ 7 w 201"/>
                <a:gd name="T113" fmla="*/ 186 h 219"/>
                <a:gd name="T114" fmla="*/ 4 w 201"/>
                <a:gd name="T115" fmla="*/ 182 h 219"/>
                <a:gd name="T116" fmla="*/ 0 w 201"/>
                <a:gd name="T117" fmla="*/ 170 h 219"/>
                <a:gd name="T118" fmla="*/ 4 w 201"/>
                <a:gd name="T119" fmla="*/ 37 h 219"/>
                <a:gd name="T120" fmla="*/ 42 w 201"/>
                <a:gd name="T12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1" h="219">
                  <a:moveTo>
                    <a:pt x="104" y="174"/>
                  </a:moveTo>
                  <a:lnTo>
                    <a:pt x="135" y="191"/>
                  </a:lnTo>
                  <a:lnTo>
                    <a:pt x="112" y="213"/>
                  </a:lnTo>
                  <a:lnTo>
                    <a:pt x="111" y="212"/>
                  </a:lnTo>
                  <a:lnTo>
                    <a:pt x="104" y="219"/>
                  </a:lnTo>
                  <a:lnTo>
                    <a:pt x="99" y="217"/>
                  </a:lnTo>
                  <a:lnTo>
                    <a:pt x="101" y="207"/>
                  </a:lnTo>
                  <a:lnTo>
                    <a:pt x="99" y="206"/>
                  </a:lnTo>
                  <a:lnTo>
                    <a:pt x="104" y="174"/>
                  </a:lnTo>
                  <a:close/>
                  <a:moveTo>
                    <a:pt x="36" y="112"/>
                  </a:moveTo>
                  <a:lnTo>
                    <a:pt x="60" y="112"/>
                  </a:lnTo>
                  <a:lnTo>
                    <a:pt x="60" y="121"/>
                  </a:lnTo>
                  <a:lnTo>
                    <a:pt x="36" y="121"/>
                  </a:lnTo>
                  <a:lnTo>
                    <a:pt x="36" y="112"/>
                  </a:lnTo>
                  <a:close/>
                  <a:moveTo>
                    <a:pt x="147" y="93"/>
                  </a:moveTo>
                  <a:lnTo>
                    <a:pt x="178" y="111"/>
                  </a:lnTo>
                  <a:lnTo>
                    <a:pt x="162" y="149"/>
                  </a:lnTo>
                  <a:lnTo>
                    <a:pt x="139" y="184"/>
                  </a:lnTo>
                  <a:lnTo>
                    <a:pt x="107" y="168"/>
                  </a:lnTo>
                  <a:lnTo>
                    <a:pt x="118" y="141"/>
                  </a:lnTo>
                  <a:lnTo>
                    <a:pt x="131" y="116"/>
                  </a:lnTo>
                  <a:lnTo>
                    <a:pt x="147" y="93"/>
                  </a:lnTo>
                  <a:close/>
                  <a:moveTo>
                    <a:pt x="36" y="86"/>
                  </a:moveTo>
                  <a:lnTo>
                    <a:pt x="120" y="86"/>
                  </a:lnTo>
                  <a:lnTo>
                    <a:pt x="120" y="95"/>
                  </a:lnTo>
                  <a:lnTo>
                    <a:pt x="36" y="95"/>
                  </a:lnTo>
                  <a:lnTo>
                    <a:pt x="36" y="86"/>
                  </a:lnTo>
                  <a:close/>
                  <a:moveTo>
                    <a:pt x="167" y="78"/>
                  </a:moveTo>
                  <a:lnTo>
                    <a:pt x="180" y="85"/>
                  </a:lnTo>
                  <a:lnTo>
                    <a:pt x="181" y="91"/>
                  </a:lnTo>
                  <a:lnTo>
                    <a:pt x="197" y="99"/>
                  </a:lnTo>
                  <a:lnTo>
                    <a:pt x="201" y="101"/>
                  </a:lnTo>
                  <a:lnTo>
                    <a:pt x="199" y="105"/>
                  </a:lnTo>
                  <a:lnTo>
                    <a:pt x="194" y="126"/>
                  </a:lnTo>
                  <a:lnTo>
                    <a:pt x="185" y="144"/>
                  </a:lnTo>
                  <a:lnTo>
                    <a:pt x="173" y="162"/>
                  </a:lnTo>
                  <a:lnTo>
                    <a:pt x="164" y="154"/>
                  </a:lnTo>
                  <a:lnTo>
                    <a:pt x="175" y="140"/>
                  </a:lnTo>
                  <a:lnTo>
                    <a:pt x="182" y="125"/>
                  </a:lnTo>
                  <a:lnTo>
                    <a:pt x="188" y="107"/>
                  </a:lnTo>
                  <a:lnTo>
                    <a:pt x="182" y="105"/>
                  </a:lnTo>
                  <a:lnTo>
                    <a:pt x="166" y="95"/>
                  </a:lnTo>
                  <a:lnTo>
                    <a:pt x="150" y="87"/>
                  </a:lnTo>
                  <a:lnTo>
                    <a:pt x="167" y="78"/>
                  </a:lnTo>
                  <a:close/>
                  <a:moveTo>
                    <a:pt x="36" y="62"/>
                  </a:moveTo>
                  <a:lnTo>
                    <a:pt x="120" y="62"/>
                  </a:lnTo>
                  <a:lnTo>
                    <a:pt x="120" y="71"/>
                  </a:lnTo>
                  <a:lnTo>
                    <a:pt x="36" y="71"/>
                  </a:lnTo>
                  <a:lnTo>
                    <a:pt x="36" y="62"/>
                  </a:lnTo>
                  <a:close/>
                  <a:moveTo>
                    <a:pt x="73" y="38"/>
                  </a:moveTo>
                  <a:lnTo>
                    <a:pt x="120" y="38"/>
                  </a:lnTo>
                  <a:lnTo>
                    <a:pt x="120" y="48"/>
                  </a:lnTo>
                  <a:lnTo>
                    <a:pt x="73" y="48"/>
                  </a:lnTo>
                  <a:lnTo>
                    <a:pt x="73" y="38"/>
                  </a:lnTo>
                  <a:close/>
                  <a:moveTo>
                    <a:pt x="47" y="21"/>
                  </a:moveTo>
                  <a:lnTo>
                    <a:pt x="25" y="42"/>
                  </a:lnTo>
                  <a:lnTo>
                    <a:pt x="28" y="43"/>
                  </a:lnTo>
                  <a:lnTo>
                    <a:pt x="36" y="43"/>
                  </a:lnTo>
                  <a:lnTo>
                    <a:pt x="36" y="43"/>
                  </a:lnTo>
                  <a:lnTo>
                    <a:pt x="37" y="44"/>
                  </a:lnTo>
                  <a:lnTo>
                    <a:pt x="39" y="44"/>
                  </a:lnTo>
                  <a:lnTo>
                    <a:pt x="40" y="43"/>
                  </a:lnTo>
                  <a:lnTo>
                    <a:pt x="42" y="43"/>
                  </a:lnTo>
                  <a:lnTo>
                    <a:pt x="44" y="41"/>
                  </a:lnTo>
                  <a:lnTo>
                    <a:pt x="47" y="40"/>
                  </a:lnTo>
                  <a:lnTo>
                    <a:pt x="48" y="37"/>
                  </a:lnTo>
                  <a:lnTo>
                    <a:pt x="48" y="35"/>
                  </a:lnTo>
                  <a:lnTo>
                    <a:pt x="48" y="34"/>
                  </a:lnTo>
                  <a:lnTo>
                    <a:pt x="48" y="34"/>
                  </a:lnTo>
                  <a:lnTo>
                    <a:pt x="48" y="33"/>
                  </a:lnTo>
                  <a:lnTo>
                    <a:pt x="47" y="24"/>
                  </a:lnTo>
                  <a:lnTo>
                    <a:pt x="47" y="21"/>
                  </a:lnTo>
                  <a:close/>
                  <a:moveTo>
                    <a:pt x="42" y="0"/>
                  </a:moveTo>
                  <a:lnTo>
                    <a:pt x="131" y="0"/>
                  </a:lnTo>
                  <a:lnTo>
                    <a:pt x="136" y="1"/>
                  </a:lnTo>
                  <a:lnTo>
                    <a:pt x="142" y="3"/>
                  </a:lnTo>
                  <a:lnTo>
                    <a:pt x="147" y="7"/>
                  </a:lnTo>
                  <a:lnTo>
                    <a:pt x="152" y="13"/>
                  </a:lnTo>
                  <a:lnTo>
                    <a:pt x="154" y="19"/>
                  </a:lnTo>
                  <a:lnTo>
                    <a:pt x="154" y="24"/>
                  </a:lnTo>
                  <a:lnTo>
                    <a:pt x="154" y="70"/>
                  </a:lnTo>
                  <a:lnTo>
                    <a:pt x="136" y="80"/>
                  </a:lnTo>
                  <a:lnTo>
                    <a:pt x="136" y="24"/>
                  </a:lnTo>
                  <a:lnTo>
                    <a:pt x="135" y="22"/>
                  </a:lnTo>
                  <a:lnTo>
                    <a:pt x="134" y="20"/>
                  </a:lnTo>
                  <a:lnTo>
                    <a:pt x="133" y="19"/>
                  </a:lnTo>
                  <a:lnTo>
                    <a:pt x="131" y="19"/>
                  </a:lnTo>
                  <a:lnTo>
                    <a:pt x="55" y="19"/>
                  </a:lnTo>
                  <a:lnTo>
                    <a:pt x="56" y="24"/>
                  </a:lnTo>
                  <a:lnTo>
                    <a:pt x="56" y="31"/>
                  </a:lnTo>
                  <a:lnTo>
                    <a:pt x="57" y="36"/>
                  </a:lnTo>
                  <a:lnTo>
                    <a:pt x="56" y="40"/>
                  </a:lnTo>
                  <a:lnTo>
                    <a:pt x="55" y="42"/>
                  </a:lnTo>
                  <a:lnTo>
                    <a:pt x="54" y="45"/>
                  </a:lnTo>
                  <a:lnTo>
                    <a:pt x="51" y="48"/>
                  </a:lnTo>
                  <a:lnTo>
                    <a:pt x="47" y="51"/>
                  </a:lnTo>
                  <a:lnTo>
                    <a:pt x="42" y="52"/>
                  </a:lnTo>
                  <a:lnTo>
                    <a:pt x="39" y="52"/>
                  </a:lnTo>
                  <a:lnTo>
                    <a:pt x="35" y="52"/>
                  </a:lnTo>
                  <a:lnTo>
                    <a:pt x="27" y="51"/>
                  </a:lnTo>
                  <a:lnTo>
                    <a:pt x="19" y="50"/>
                  </a:lnTo>
                  <a:lnTo>
                    <a:pt x="19" y="170"/>
                  </a:lnTo>
                  <a:lnTo>
                    <a:pt x="19" y="172"/>
                  </a:lnTo>
                  <a:lnTo>
                    <a:pt x="20" y="174"/>
                  </a:lnTo>
                  <a:lnTo>
                    <a:pt x="20" y="174"/>
                  </a:lnTo>
                  <a:lnTo>
                    <a:pt x="22" y="175"/>
                  </a:lnTo>
                  <a:lnTo>
                    <a:pt x="25" y="176"/>
                  </a:lnTo>
                  <a:lnTo>
                    <a:pt x="91" y="176"/>
                  </a:lnTo>
                  <a:lnTo>
                    <a:pt x="87" y="193"/>
                  </a:lnTo>
                  <a:lnTo>
                    <a:pt x="25" y="193"/>
                  </a:lnTo>
                  <a:lnTo>
                    <a:pt x="19" y="193"/>
                  </a:lnTo>
                  <a:lnTo>
                    <a:pt x="13" y="190"/>
                  </a:lnTo>
                  <a:lnTo>
                    <a:pt x="7" y="186"/>
                  </a:lnTo>
                  <a:lnTo>
                    <a:pt x="7" y="186"/>
                  </a:lnTo>
                  <a:lnTo>
                    <a:pt x="7" y="186"/>
                  </a:lnTo>
                  <a:lnTo>
                    <a:pt x="4" y="182"/>
                  </a:lnTo>
                  <a:lnTo>
                    <a:pt x="1" y="176"/>
                  </a:lnTo>
                  <a:lnTo>
                    <a:pt x="0" y="170"/>
                  </a:lnTo>
                  <a:lnTo>
                    <a:pt x="0" y="40"/>
                  </a:lnTo>
                  <a:lnTo>
                    <a:pt x="4" y="37"/>
                  </a:lnTo>
                  <a:lnTo>
                    <a:pt x="40"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p:cNvGrpSpPr/>
          <p:nvPr/>
        </p:nvGrpSpPr>
        <p:grpSpPr>
          <a:xfrm>
            <a:off x="4523874" y="3481137"/>
            <a:ext cx="7668126" cy="930441"/>
            <a:chOff x="4523874" y="3481137"/>
            <a:chExt cx="7668126" cy="930441"/>
          </a:xfrm>
        </p:grpSpPr>
        <p:grpSp>
          <p:nvGrpSpPr>
            <p:cNvPr id="4" name="组合 3"/>
            <p:cNvGrpSpPr/>
            <p:nvPr/>
          </p:nvGrpSpPr>
          <p:grpSpPr>
            <a:xfrm>
              <a:off x="4523874" y="3481137"/>
              <a:ext cx="7668126" cy="930441"/>
              <a:chOff x="4523874" y="3481137"/>
              <a:chExt cx="7668126" cy="930441"/>
            </a:xfrm>
          </p:grpSpPr>
          <p:sp>
            <p:nvSpPr>
              <p:cNvPr id="5" name="五边形 4"/>
              <p:cNvSpPr/>
              <p:nvPr/>
            </p:nvSpPr>
            <p:spPr>
              <a:xfrm flipH="1">
                <a:off x="4523874" y="3481137"/>
                <a:ext cx="7668126" cy="930441"/>
              </a:xfrm>
              <a:prstGeom prst="homePlate">
                <a:avLst>
                  <a:gd name="adj" fmla="val 37719"/>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154993" y="3603564"/>
                <a:ext cx="0" cy="685588"/>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4" name="文本框 33"/>
            <p:cNvSpPr txBox="1"/>
            <p:nvPr/>
          </p:nvSpPr>
          <p:spPr>
            <a:xfrm>
              <a:off x="6474244" y="3708832"/>
              <a:ext cx="5717755" cy="535531"/>
            </a:xfrm>
            <a:prstGeom prst="rect">
              <a:avLst/>
            </a:prstGeom>
            <a:noFill/>
          </p:spPr>
          <p:txBody>
            <a:bodyPr wrap="square" rtlCol="0">
              <a:spAutoFit/>
            </a:bodyPr>
            <a:lstStyle/>
            <a:p>
              <a:pP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单击输入文字单击输入文字单击输入文字</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nvGrpSpPr>
            <p:cNvPr id="49" name="Group 4"/>
            <p:cNvGrpSpPr>
              <a:grpSpLocks noChangeAspect="1"/>
            </p:cNvGrpSpPr>
            <p:nvPr/>
          </p:nvGrpSpPr>
          <p:grpSpPr bwMode="auto">
            <a:xfrm>
              <a:off x="5165278" y="3616627"/>
              <a:ext cx="621523" cy="586505"/>
              <a:chOff x="3249" y="2269"/>
              <a:chExt cx="426" cy="402"/>
            </a:xfrm>
            <a:solidFill>
              <a:schemeClr val="bg1"/>
            </a:solidFill>
          </p:grpSpPr>
          <p:sp>
            <p:nvSpPr>
              <p:cNvPr id="51" name="Freeform 5"/>
              <p:cNvSpPr>
                <a:spLocks noEditPoints="1"/>
              </p:cNvSpPr>
              <p:nvPr/>
            </p:nvSpPr>
            <p:spPr bwMode="auto">
              <a:xfrm>
                <a:off x="3262" y="2458"/>
                <a:ext cx="410" cy="213"/>
              </a:xfrm>
              <a:custGeom>
                <a:avLst/>
                <a:gdLst>
                  <a:gd name="T0" fmla="*/ 392 w 410"/>
                  <a:gd name="T1" fmla="*/ 0 h 213"/>
                  <a:gd name="T2" fmla="*/ 364 w 410"/>
                  <a:gd name="T3" fmla="*/ 0 h 213"/>
                  <a:gd name="T4" fmla="*/ 314 w 410"/>
                  <a:gd name="T5" fmla="*/ 0 h 213"/>
                  <a:gd name="T6" fmla="*/ 265 w 410"/>
                  <a:gd name="T7" fmla="*/ 0 h 213"/>
                  <a:gd name="T8" fmla="*/ 220 w 410"/>
                  <a:gd name="T9" fmla="*/ 0 h 213"/>
                  <a:gd name="T10" fmla="*/ 171 w 410"/>
                  <a:gd name="T11" fmla="*/ 0 h 213"/>
                  <a:gd name="T12" fmla="*/ 121 w 410"/>
                  <a:gd name="T13" fmla="*/ 0 h 213"/>
                  <a:gd name="T14" fmla="*/ 75 w 410"/>
                  <a:gd name="T15" fmla="*/ 0 h 213"/>
                  <a:gd name="T16" fmla="*/ 26 w 410"/>
                  <a:gd name="T17" fmla="*/ 0 h 213"/>
                  <a:gd name="T18" fmla="*/ 4 w 410"/>
                  <a:gd name="T19" fmla="*/ 0 h 213"/>
                  <a:gd name="T20" fmla="*/ 13 w 410"/>
                  <a:gd name="T21" fmla="*/ 154 h 213"/>
                  <a:gd name="T22" fmla="*/ 0 w 410"/>
                  <a:gd name="T23" fmla="*/ 168 h 213"/>
                  <a:gd name="T24" fmla="*/ 410 w 410"/>
                  <a:gd name="T25" fmla="*/ 213 h 213"/>
                  <a:gd name="T26" fmla="*/ 405 w 410"/>
                  <a:gd name="T27" fmla="*/ 168 h 213"/>
                  <a:gd name="T28" fmla="*/ 399 w 410"/>
                  <a:gd name="T29" fmla="*/ 10 h 213"/>
                  <a:gd name="T30" fmla="*/ 86 w 410"/>
                  <a:gd name="T31" fmla="*/ 154 h 213"/>
                  <a:gd name="T32" fmla="*/ 44 w 410"/>
                  <a:gd name="T33" fmla="*/ 168 h 213"/>
                  <a:gd name="T34" fmla="*/ 39 w 410"/>
                  <a:gd name="T35" fmla="*/ 10 h 213"/>
                  <a:gd name="T36" fmla="*/ 81 w 410"/>
                  <a:gd name="T37" fmla="*/ 6 h 213"/>
                  <a:gd name="T38" fmla="*/ 86 w 410"/>
                  <a:gd name="T39" fmla="*/ 154 h 213"/>
                  <a:gd name="T40" fmla="*/ 152 w 410"/>
                  <a:gd name="T41" fmla="*/ 168 h 213"/>
                  <a:gd name="T42" fmla="*/ 111 w 410"/>
                  <a:gd name="T43" fmla="*/ 154 h 213"/>
                  <a:gd name="T44" fmla="*/ 115 w 410"/>
                  <a:gd name="T45" fmla="*/ 6 h 213"/>
                  <a:gd name="T46" fmla="*/ 158 w 410"/>
                  <a:gd name="T47" fmla="*/ 10 h 213"/>
                  <a:gd name="T48" fmla="*/ 230 w 410"/>
                  <a:gd name="T49" fmla="*/ 154 h 213"/>
                  <a:gd name="T50" fmla="*/ 189 w 410"/>
                  <a:gd name="T51" fmla="*/ 168 h 213"/>
                  <a:gd name="T52" fmla="*/ 183 w 410"/>
                  <a:gd name="T53" fmla="*/ 10 h 213"/>
                  <a:gd name="T54" fmla="*/ 226 w 410"/>
                  <a:gd name="T55" fmla="*/ 6 h 213"/>
                  <a:gd name="T56" fmla="*/ 230 w 410"/>
                  <a:gd name="T57" fmla="*/ 154 h 213"/>
                  <a:gd name="T58" fmla="*/ 296 w 410"/>
                  <a:gd name="T59" fmla="*/ 168 h 213"/>
                  <a:gd name="T60" fmla="*/ 255 w 410"/>
                  <a:gd name="T61" fmla="*/ 154 h 213"/>
                  <a:gd name="T62" fmla="*/ 259 w 410"/>
                  <a:gd name="T63" fmla="*/ 6 h 213"/>
                  <a:gd name="T64" fmla="*/ 302 w 410"/>
                  <a:gd name="T65" fmla="*/ 10 h 213"/>
                  <a:gd name="T66" fmla="*/ 374 w 410"/>
                  <a:gd name="T67" fmla="*/ 154 h 213"/>
                  <a:gd name="T68" fmla="*/ 332 w 410"/>
                  <a:gd name="T69" fmla="*/ 168 h 213"/>
                  <a:gd name="T70" fmla="*/ 327 w 410"/>
                  <a:gd name="T71" fmla="*/ 10 h 213"/>
                  <a:gd name="T72" fmla="*/ 370 w 410"/>
                  <a:gd name="T73" fmla="*/ 6 h 213"/>
                  <a:gd name="T74" fmla="*/ 374 w 410"/>
                  <a:gd name="T7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0" h="213">
                    <a:moveTo>
                      <a:pt x="410" y="0"/>
                    </a:moveTo>
                    <a:lnTo>
                      <a:pt x="392" y="0"/>
                    </a:lnTo>
                    <a:lnTo>
                      <a:pt x="387" y="0"/>
                    </a:lnTo>
                    <a:lnTo>
                      <a:pt x="364" y="0"/>
                    </a:lnTo>
                    <a:lnTo>
                      <a:pt x="338" y="0"/>
                    </a:lnTo>
                    <a:lnTo>
                      <a:pt x="314" y="0"/>
                    </a:lnTo>
                    <a:lnTo>
                      <a:pt x="292" y="0"/>
                    </a:lnTo>
                    <a:lnTo>
                      <a:pt x="265" y="0"/>
                    </a:lnTo>
                    <a:lnTo>
                      <a:pt x="242" y="0"/>
                    </a:lnTo>
                    <a:lnTo>
                      <a:pt x="220" y="0"/>
                    </a:lnTo>
                    <a:lnTo>
                      <a:pt x="193" y="0"/>
                    </a:lnTo>
                    <a:lnTo>
                      <a:pt x="171" y="0"/>
                    </a:lnTo>
                    <a:lnTo>
                      <a:pt x="148" y="0"/>
                    </a:lnTo>
                    <a:lnTo>
                      <a:pt x="121" y="0"/>
                    </a:lnTo>
                    <a:lnTo>
                      <a:pt x="99" y="0"/>
                    </a:lnTo>
                    <a:lnTo>
                      <a:pt x="75" y="0"/>
                    </a:lnTo>
                    <a:lnTo>
                      <a:pt x="49" y="0"/>
                    </a:lnTo>
                    <a:lnTo>
                      <a:pt x="26" y="0"/>
                    </a:lnTo>
                    <a:lnTo>
                      <a:pt x="13" y="0"/>
                    </a:lnTo>
                    <a:lnTo>
                      <a:pt x="4" y="0"/>
                    </a:lnTo>
                    <a:lnTo>
                      <a:pt x="13" y="10"/>
                    </a:lnTo>
                    <a:lnTo>
                      <a:pt x="13" y="154"/>
                    </a:lnTo>
                    <a:lnTo>
                      <a:pt x="7" y="168"/>
                    </a:lnTo>
                    <a:lnTo>
                      <a:pt x="0" y="168"/>
                    </a:lnTo>
                    <a:lnTo>
                      <a:pt x="0" y="213"/>
                    </a:lnTo>
                    <a:lnTo>
                      <a:pt x="410" y="213"/>
                    </a:lnTo>
                    <a:lnTo>
                      <a:pt x="410" y="168"/>
                    </a:lnTo>
                    <a:lnTo>
                      <a:pt x="405" y="168"/>
                    </a:lnTo>
                    <a:lnTo>
                      <a:pt x="399" y="154"/>
                    </a:lnTo>
                    <a:lnTo>
                      <a:pt x="399" y="10"/>
                    </a:lnTo>
                    <a:lnTo>
                      <a:pt x="410" y="0"/>
                    </a:lnTo>
                    <a:close/>
                    <a:moveTo>
                      <a:pt x="86" y="154"/>
                    </a:moveTo>
                    <a:lnTo>
                      <a:pt x="80" y="168"/>
                    </a:lnTo>
                    <a:lnTo>
                      <a:pt x="44" y="168"/>
                    </a:lnTo>
                    <a:lnTo>
                      <a:pt x="39" y="154"/>
                    </a:lnTo>
                    <a:lnTo>
                      <a:pt x="39" y="10"/>
                    </a:lnTo>
                    <a:lnTo>
                      <a:pt x="43" y="6"/>
                    </a:lnTo>
                    <a:lnTo>
                      <a:pt x="81" y="6"/>
                    </a:lnTo>
                    <a:lnTo>
                      <a:pt x="86" y="10"/>
                    </a:lnTo>
                    <a:lnTo>
                      <a:pt x="86" y="154"/>
                    </a:lnTo>
                    <a:close/>
                    <a:moveTo>
                      <a:pt x="158" y="154"/>
                    </a:moveTo>
                    <a:lnTo>
                      <a:pt x="152" y="168"/>
                    </a:lnTo>
                    <a:lnTo>
                      <a:pt x="117" y="168"/>
                    </a:lnTo>
                    <a:lnTo>
                      <a:pt x="111" y="154"/>
                    </a:lnTo>
                    <a:lnTo>
                      <a:pt x="111" y="10"/>
                    </a:lnTo>
                    <a:lnTo>
                      <a:pt x="115" y="6"/>
                    </a:lnTo>
                    <a:lnTo>
                      <a:pt x="154" y="6"/>
                    </a:lnTo>
                    <a:lnTo>
                      <a:pt x="158" y="10"/>
                    </a:lnTo>
                    <a:lnTo>
                      <a:pt x="158" y="154"/>
                    </a:lnTo>
                    <a:close/>
                    <a:moveTo>
                      <a:pt x="230" y="154"/>
                    </a:moveTo>
                    <a:lnTo>
                      <a:pt x="224" y="168"/>
                    </a:lnTo>
                    <a:lnTo>
                      <a:pt x="189" y="168"/>
                    </a:lnTo>
                    <a:lnTo>
                      <a:pt x="183" y="154"/>
                    </a:lnTo>
                    <a:lnTo>
                      <a:pt x="183" y="10"/>
                    </a:lnTo>
                    <a:lnTo>
                      <a:pt x="187" y="6"/>
                    </a:lnTo>
                    <a:lnTo>
                      <a:pt x="226" y="6"/>
                    </a:lnTo>
                    <a:lnTo>
                      <a:pt x="230" y="10"/>
                    </a:lnTo>
                    <a:lnTo>
                      <a:pt x="230" y="154"/>
                    </a:lnTo>
                    <a:close/>
                    <a:moveTo>
                      <a:pt x="302" y="154"/>
                    </a:moveTo>
                    <a:lnTo>
                      <a:pt x="296" y="168"/>
                    </a:lnTo>
                    <a:lnTo>
                      <a:pt x="261" y="168"/>
                    </a:lnTo>
                    <a:lnTo>
                      <a:pt x="255" y="154"/>
                    </a:lnTo>
                    <a:lnTo>
                      <a:pt x="255" y="10"/>
                    </a:lnTo>
                    <a:lnTo>
                      <a:pt x="259" y="6"/>
                    </a:lnTo>
                    <a:lnTo>
                      <a:pt x="298" y="6"/>
                    </a:lnTo>
                    <a:lnTo>
                      <a:pt x="302" y="10"/>
                    </a:lnTo>
                    <a:lnTo>
                      <a:pt x="302" y="154"/>
                    </a:lnTo>
                    <a:close/>
                    <a:moveTo>
                      <a:pt x="374" y="154"/>
                    </a:moveTo>
                    <a:lnTo>
                      <a:pt x="368" y="168"/>
                    </a:lnTo>
                    <a:lnTo>
                      <a:pt x="332" y="168"/>
                    </a:lnTo>
                    <a:lnTo>
                      <a:pt x="327" y="154"/>
                    </a:lnTo>
                    <a:lnTo>
                      <a:pt x="327" y="10"/>
                    </a:lnTo>
                    <a:lnTo>
                      <a:pt x="332" y="6"/>
                    </a:lnTo>
                    <a:lnTo>
                      <a:pt x="370" y="6"/>
                    </a:lnTo>
                    <a:lnTo>
                      <a:pt x="374" y="10"/>
                    </a:lnTo>
                    <a:lnTo>
                      <a:pt x="374"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
              <p:cNvSpPr>
                <a:spLocks/>
              </p:cNvSpPr>
              <p:nvPr/>
            </p:nvSpPr>
            <p:spPr bwMode="auto">
              <a:xfrm>
                <a:off x="3249" y="2415"/>
                <a:ext cx="426" cy="39"/>
              </a:xfrm>
              <a:custGeom>
                <a:avLst/>
                <a:gdLst>
                  <a:gd name="T0" fmla="*/ 17 w 426"/>
                  <a:gd name="T1" fmla="*/ 39 h 39"/>
                  <a:gd name="T2" fmla="*/ 216 w 426"/>
                  <a:gd name="T3" fmla="*/ 39 h 39"/>
                  <a:gd name="T4" fmla="*/ 218 w 426"/>
                  <a:gd name="T5" fmla="*/ 39 h 39"/>
                  <a:gd name="T6" fmla="*/ 410 w 426"/>
                  <a:gd name="T7" fmla="*/ 39 h 39"/>
                  <a:gd name="T8" fmla="*/ 410 w 426"/>
                  <a:gd name="T9" fmla="*/ 24 h 39"/>
                  <a:gd name="T10" fmla="*/ 426 w 426"/>
                  <a:gd name="T11" fmla="*/ 0 h 39"/>
                  <a:gd name="T12" fmla="*/ 268 w 426"/>
                  <a:gd name="T13" fmla="*/ 0 h 39"/>
                  <a:gd name="T14" fmla="*/ 268 w 426"/>
                  <a:gd name="T15" fmla="*/ 28 h 39"/>
                  <a:gd name="T16" fmla="*/ 156 w 426"/>
                  <a:gd name="T17" fmla="*/ 28 h 39"/>
                  <a:gd name="T18" fmla="*/ 156 w 426"/>
                  <a:gd name="T19" fmla="*/ 0 h 39"/>
                  <a:gd name="T20" fmla="*/ 0 w 426"/>
                  <a:gd name="T21" fmla="*/ 0 h 39"/>
                  <a:gd name="T22" fmla="*/ 17 w 426"/>
                  <a:gd name="T23" fmla="*/ 24 h 39"/>
                  <a:gd name="T24" fmla="*/ 17 w 426"/>
                  <a:gd name="T2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6" h="39">
                    <a:moveTo>
                      <a:pt x="17" y="39"/>
                    </a:moveTo>
                    <a:lnTo>
                      <a:pt x="216" y="39"/>
                    </a:lnTo>
                    <a:lnTo>
                      <a:pt x="218" y="39"/>
                    </a:lnTo>
                    <a:lnTo>
                      <a:pt x="410" y="39"/>
                    </a:lnTo>
                    <a:lnTo>
                      <a:pt x="410" y="24"/>
                    </a:lnTo>
                    <a:lnTo>
                      <a:pt x="426" y="0"/>
                    </a:lnTo>
                    <a:lnTo>
                      <a:pt x="268" y="0"/>
                    </a:lnTo>
                    <a:lnTo>
                      <a:pt x="268" y="28"/>
                    </a:lnTo>
                    <a:lnTo>
                      <a:pt x="156" y="28"/>
                    </a:lnTo>
                    <a:lnTo>
                      <a:pt x="156" y="0"/>
                    </a:lnTo>
                    <a:lnTo>
                      <a:pt x="0" y="0"/>
                    </a:lnTo>
                    <a:lnTo>
                      <a:pt x="17" y="24"/>
                    </a:lnTo>
                    <a:lnTo>
                      <a:pt x="17"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7"/>
              <p:cNvSpPr>
                <a:spLocks/>
              </p:cNvSpPr>
              <p:nvPr/>
            </p:nvSpPr>
            <p:spPr bwMode="auto">
              <a:xfrm>
                <a:off x="3417" y="2390"/>
                <a:ext cx="85" cy="43"/>
              </a:xfrm>
              <a:custGeom>
                <a:avLst/>
                <a:gdLst>
                  <a:gd name="T0" fmla="*/ 0 w 85"/>
                  <a:gd name="T1" fmla="*/ 25 h 43"/>
                  <a:gd name="T2" fmla="*/ 0 w 85"/>
                  <a:gd name="T3" fmla="*/ 43 h 43"/>
                  <a:gd name="T4" fmla="*/ 85 w 85"/>
                  <a:gd name="T5" fmla="*/ 43 h 43"/>
                  <a:gd name="T6" fmla="*/ 85 w 85"/>
                  <a:gd name="T7" fmla="*/ 25 h 43"/>
                  <a:gd name="T8" fmla="*/ 85 w 85"/>
                  <a:gd name="T9" fmla="*/ 20 h 43"/>
                  <a:gd name="T10" fmla="*/ 85 w 85"/>
                  <a:gd name="T11" fmla="*/ 0 h 43"/>
                  <a:gd name="T12" fmla="*/ 0 w 85"/>
                  <a:gd name="T13" fmla="*/ 0 h 43"/>
                  <a:gd name="T14" fmla="*/ 0 w 85"/>
                  <a:gd name="T15" fmla="*/ 20 h 43"/>
                  <a:gd name="T16" fmla="*/ 0 w 85"/>
                  <a:gd name="T17"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3">
                    <a:moveTo>
                      <a:pt x="0" y="25"/>
                    </a:moveTo>
                    <a:lnTo>
                      <a:pt x="0" y="43"/>
                    </a:lnTo>
                    <a:lnTo>
                      <a:pt x="85" y="43"/>
                    </a:lnTo>
                    <a:lnTo>
                      <a:pt x="85" y="25"/>
                    </a:lnTo>
                    <a:lnTo>
                      <a:pt x="85" y="20"/>
                    </a:lnTo>
                    <a:lnTo>
                      <a:pt x="85" y="0"/>
                    </a:lnTo>
                    <a:lnTo>
                      <a:pt x="0" y="0"/>
                    </a:lnTo>
                    <a:lnTo>
                      <a:pt x="0" y="20"/>
                    </a:ln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
              <p:cNvSpPr>
                <a:spLocks noEditPoints="1"/>
              </p:cNvSpPr>
              <p:nvPr/>
            </p:nvSpPr>
            <p:spPr bwMode="auto">
              <a:xfrm>
                <a:off x="3261" y="2269"/>
                <a:ext cx="402" cy="140"/>
              </a:xfrm>
              <a:custGeom>
                <a:avLst/>
                <a:gdLst>
                  <a:gd name="T0" fmla="*/ 306 w 468"/>
                  <a:gd name="T1" fmla="*/ 122 h 163"/>
                  <a:gd name="T2" fmla="*/ 295 w 468"/>
                  <a:gd name="T3" fmla="*/ 112 h 163"/>
                  <a:gd name="T4" fmla="*/ 281 w 468"/>
                  <a:gd name="T5" fmla="*/ 88 h 163"/>
                  <a:gd name="T6" fmla="*/ 269 w 468"/>
                  <a:gd name="T7" fmla="*/ 88 h 163"/>
                  <a:gd name="T8" fmla="*/ 257 w 468"/>
                  <a:gd name="T9" fmla="*/ 112 h 163"/>
                  <a:gd name="T10" fmla="*/ 257 w 468"/>
                  <a:gd name="T11" fmla="*/ 83 h 163"/>
                  <a:gd name="T12" fmla="*/ 245 w 468"/>
                  <a:gd name="T13" fmla="*/ 77 h 163"/>
                  <a:gd name="T14" fmla="*/ 235 w 468"/>
                  <a:gd name="T15" fmla="*/ 50 h 163"/>
                  <a:gd name="T16" fmla="*/ 244 w 468"/>
                  <a:gd name="T17" fmla="*/ 25 h 163"/>
                  <a:gd name="T18" fmla="*/ 235 w 468"/>
                  <a:gd name="T19" fmla="*/ 11 h 163"/>
                  <a:gd name="T20" fmla="*/ 244 w 468"/>
                  <a:gd name="T21" fmla="*/ 4 h 163"/>
                  <a:gd name="T22" fmla="*/ 235 w 468"/>
                  <a:gd name="T23" fmla="*/ 7 h 163"/>
                  <a:gd name="T24" fmla="*/ 234 w 468"/>
                  <a:gd name="T25" fmla="*/ 5 h 163"/>
                  <a:gd name="T26" fmla="*/ 232 w 468"/>
                  <a:gd name="T27" fmla="*/ 7 h 163"/>
                  <a:gd name="T28" fmla="*/ 227 w 468"/>
                  <a:gd name="T29" fmla="*/ 4 h 163"/>
                  <a:gd name="T30" fmla="*/ 231 w 468"/>
                  <a:gd name="T31" fmla="*/ 10 h 163"/>
                  <a:gd name="T32" fmla="*/ 232 w 468"/>
                  <a:gd name="T33" fmla="*/ 14 h 163"/>
                  <a:gd name="T34" fmla="*/ 233 w 468"/>
                  <a:gd name="T35" fmla="*/ 36 h 163"/>
                  <a:gd name="T36" fmla="*/ 232 w 468"/>
                  <a:gd name="T37" fmla="*/ 50 h 163"/>
                  <a:gd name="T38" fmla="*/ 219 w 468"/>
                  <a:gd name="T39" fmla="*/ 77 h 163"/>
                  <a:gd name="T40" fmla="*/ 209 w 468"/>
                  <a:gd name="T41" fmla="*/ 83 h 163"/>
                  <a:gd name="T42" fmla="*/ 209 w 468"/>
                  <a:gd name="T43" fmla="*/ 112 h 163"/>
                  <a:gd name="T44" fmla="*/ 201 w 468"/>
                  <a:gd name="T45" fmla="*/ 88 h 163"/>
                  <a:gd name="T46" fmla="*/ 189 w 468"/>
                  <a:gd name="T47" fmla="*/ 88 h 163"/>
                  <a:gd name="T48" fmla="*/ 173 w 468"/>
                  <a:gd name="T49" fmla="*/ 112 h 163"/>
                  <a:gd name="T50" fmla="*/ 162 w 468"/>
                  <a:gd name="T51" fmla="*/ 122 h 163"/>
                  <a:gd name="T52" fmla="*/ 0 w 468"/>
                  <a:gd name="T53" fmla="*/ 128 h 163"/>
                  <a:gd name="T54" fmla="*/ 6 w 468"/>
                  <a:gd name="T55" fmla="*/ 163 h 163"/>
                  <a:gd name="T56" fmla="*/ 168 w 468"/>
                  <a:gd name="T57" fmla="*/ 128 h 163"/>
                  <a:gd name="T58" fmla="*/ 298 w 468"/>
                  <a:gd name="T59" fmla="*/ 163 h 163"/>
                  <a:gd name="T60" fmla="*/ 463 w 468"/>
                  <a:gd name="T61" fmla="*/ 144 h 163"/>
                  <a:gd name="T62" fmla="*/ 306 w 468"/>
                  <a:gd name="T63" fmla="*/ 128 h 163"/>
                  <a:gd name="T64" fmla="*/ 225 w 468"/>
                  <a:gd name="T65" fmla="*/ 26 h 163"/>
                  <a:gd name="T66" fmla="*/ 233 w 468"/>
                  <a:gd name="T67" fmla="*/ 33 h 163"/>
                  <a:gd name="T68" fmla="*/ 225 w 468"/>
                  <a:gd name="T69" fmla="*/ 24 h 163"/>
                  <a:gd name="T70" fmla="*/ 233 w 468"/>
                  <a:gd name="T71" fmla="*/ 24 h 163"/>
                  <a:gd name="T72" fmla="*/ 242 w 468"/>
                  <a:gd name="T73" fmla="*/ 24 h 163"/>
                  <a:gd name="T74" fmla="*/ 234 w 468"/>
                  <a:gd name="T75" fmla="*/ 16 h 163"/>
                  <a:gd name="T76" fmla="*/ 242 w 468"/>
                  <a:gd name="T77" fmla="*/ 26 h 163"/>
                  <a:gd name="T78" fmla="*/ 234 w 468"/>
                  <a:gd name="T79" fmla="*/ 2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8" h="163">
                    <a:moveTo>
                      <a:pt x="306" y="128"/>
                    </a:moveTo>
                    <a:cubicBezTo>
                      <a:pt x="306" y="122"/>
                      <a:pt x="306" y="122"/>
                      <a:pt x="306" y="122"/>
                    </a:cubicBezTo>
                    <a:cubicBezTo>
                      <a:pt x="295" y="122"/>
                      <a:pt x="295" y="122"/>
                      <a:pt x="295" y="122"/>
                    </a:cubicBezTo>
                    <a:cubicBezTo>
                      <a:pt x="295" y="112"/>
                      <a:pt x="295" y="112"/>
                      <a:pt x="295" y="112"/>
                    </a:cubicBezTo>
                    <a:cubicBezTo>
                      <a:pt x="281" y="112"/>
                      <a:pt x="281" y="112"/>
                      <a:pt x="281" y="112"/>
                    </a:cubicBezTo>
                    <a:cubicBezTo>
                      <a:pt x="281" y="88"/>
                      <a:pt x="281" y="88"/>
                      <a:pt x="281" y="88"/>
                    </a:cubicBezTo>
                    <a:cubicBezTo>
                      <a:pt x="281" y="84"/>
                      <a:pt x="278" y="82"/>
                      <a:pt x="275" y="82"/>
                    </a:cubicBezTo>
                    <a:cubicBezTo>
                      <a:pt x="271" y="82"/>
                      <a:pt x="269" y="84"/>
                      <a:pt x="269" y="88"/>
                    </a:cubicBezTo>
                    <a:cubicBezTo>
                      <a:pt x="269" y="112"/>
                      <a:pt x="269" y="112"/>
                      <a:pt x="269" y="112"/>
                    </a:cubicBezTo>
                    <a:cubicBezTo>
                      <a:pt x="257" y="112"/>
                      <a:pt x="257" y="112"/>
                      <a:pt x="257" y="112"/>
                    </a:cubicBezTo>
                    <a:cubicBezTo>
                      <a:pt x="257" y="112"/>
                      <a:pt x="257" y="112"/>
                      <a:pt x="257" y="112"/>
                    </a:cubicBezTo>
                    <a:cubicBezTo>
                      <a:pt x="257" y="83"/>
                      <a:pt x="257" y="83"/>
                      <a:pt x="257" y="83"/>
                    </a:cubicBezTo>
                    <a:cubicBezTo>
                      <a:pt x="257" y="80"/>
                      <a:pt x="253" y="77"/>
                      <a:pt x="247" y="77"/>
                    </a:cubicBezTo>
                    <a:cubicBezTo>
                      <a:pt x="246" y="77"/>
                      <a:pt x="246" y="77"/>
                      <a:pt x="245" y="77"/>
                    </a:cubicBezTo>
                    <a:cubicBezTo>
                      <a:pt x="245" y="63"/>
                      <a:pt x="245" y="63"/>
                      <a:pt x="245" y="63"/>
                    </a:cubicBezTo>
                    <a:cubicBezTo>
                      <a:pt x="245" y="56"/>
                      <a:pt x="241" y="51"/>
                      <a:pt x="235" y="50"/>
                    </a:cubicBezTo>
                    <a:cubicBezTo>
                      <a:pt x="235" y="36"/>
                      <a:pt x="235" y="36"/>
                      <a:pt x="235" y="36"/>
                    </a:cubicBezTo>
                    <a:cubicBezTo>
                      <a:pt x="240" y="35"/>
                      <a:pt x="244" y="31"/>
                      <a:pt x="244" y="25"/>
                    </a:cubicBezTo>
                    <a:cubicBezTo>
                      <a:pt x="244" y="20"/>
                      <a:pt x="240" y="15"/>
                      <a:pt x="235" y="14"/>
                    </a:cubicBezTo>
                    <a:cubicBezTo>
                      <a:pt x="235" y="11"/>
                      <a:pt x="235" y="11"/>
                      <a:pt x="235" y="11"/>
                    </a:cubicBezTo>
                    <a:cubicBezTo>
                      <a:pt x="236" y="11"/>
                      <a:pt x="236" y="10"/>
                      <a:pt x="236" y="10"/>
                    </a:cubicBezTo>
                    <a:cubicBezTo>
                      <a:pt x="249" y="9"/>
                      <a:pt x="244" y="4"/>
                      <a:pt x="244" y="4"/>
                    </a:cubicBezTo>
                    <a:cubicBezTo>
                      <a:pt x="240" y="0"/>
                      <a:pt x="240" y="4"/>
                      <a:pt x="240" y="4"/>
                    </a:cubicBezTo>
                    <a:cubicBezTo>
                      <a:pt x="239" y="7"/>
                      <a:pt x="236" y="7"/>
                      <a:pt x="235" y="7"/>
                    </a:cubicBezTo>
                    <a:cubicBezTo>
                      <a:pt x="235" y="7"/>
                      <a:pt x="235" y="7"/>
                      <a:pt x="235" y="7"/>
                    </a:cubicBezTo>
                    <a:cubicBezTo>
                      <a:pt x="235" y="6"/>
                      <a:pt x="235" y="5"/>
                      <a:pt x="234" y="5"/>
                    </a:cubicBezTo>
                    <a:cubicBezTo>
                      <a:pt x="233" y="5"/>
                      <a:pt x="232" y="6"/>
                      <a:pt x="232" y="7"/>
                    </a:cubicBezTo>
                    <a:cubicBezTo>
                      <a:pt x="232" y="7"/>
                      <a:pt x="232" y="7"/>
                      <a:pt x="232" y="7"/>
                    </a:cubicBezTo>
                    <a:cubicBezTo>
                      <a:pt x="232" y="7"/>
                      <a:pt x="232" y="7"/>
                      <a:pt x="232" y="7"/>
                    </a:cubicBezTo>
                    <a:cubicBezTo>
                      <a:pt x="232" y="7"/>
                      <a:pt x="228" y="7"/>
                      <a:pt x="227" y="4"/>
                    </a:cubicBezTo>
                    <a:cubicBezTo>
                      <a:pt x="227" y="4"/>
                      <a:pt x="226" y="0"/>
                      <a:pt x="222" y="4"/>
                    </a:cubicBezTo>
                    <a:cubicBezTo>
                      <a:pt x="222" y="4"/>
                      <a:pt x="218" y="9"/>
                      <a:pt x="231" y="10"/>
                    </a:cubicBezTo>
                    <a:cubicBezTo>
                      <a:pt x="232" y="11"/>
                      <a:pt x="232" y="11"/>
                      <a:pt x="232" y="11"/>
                    </a:cubicBezTo>
                    <a:cubicBezTo>
                      <a:pt x="232" y="14"/>
                      <a:pt x="232" y="14"/>
                      <a:pt x="232" y="14"/>
                    </a:cubicBezTo>
                    <a:cubicBezTo>
                      <a:pt x="227" y="15"/>
                      <a:pt x="223" y="20"/>
                      <a:pt x="223" y="25"/>
                    </a:cubicBezTo>
                    <a:cubicBezTo>
                      <a:pt x="223" y="31"/>
                      <a:pt x="227" y="35"/>
                      <a:pt x="233" y="36"/>
                    </a:cubicBezTo>
                    <a:cubicBezTo>
                      <a:pt x="233" y="50"/>
                      <a:pt x="233" y="50"/>
                      <a:pt x="233" y="50"/>
                    </a:cubicBezTo>
                    <a:cubicBezTo>
                      <a:pt x="232" y="50"/>
                      <a:pt x="232" y="50"/>
                      <a:pt x="232" y="50"/>
                    </a:cubicBezTo>
                    <a:cubicBezTo>
                      <a:pt x="225" y="50"/>
                      <a:pt x="219" y="56"/>
                      <a:pt x="219" y="63"/>
                    </a:cubicBezTo>
                    <a:cubicBezTo>
                      <a:pt x="219" y="77"/>
                      <a:pt x="219" y="77"/>
                      <a:pt x="219" y="77"/>
                    </a:cubicBezTo>
                    <a:cubicBezTo>
                      <a:pt x="219" y="77"/>
                      <a:pt x="219" y="77"/>
                      <a:pt x="219" y="77"/>
                    </a:cubicBezTo>
                    <a:cubicBezTo>
                      <a:pt x="214" y="77"/>
                      <a:pt x="209" y="80"/>
                      <a:pt x="209" y="83"/>
                    </a:cubicBezTo>
                    <a:cubicBezTo>
                      <a:pt x="209" y="112"/>
                      <a:pt x="209" y="112"/>
                      <a:pt x="209" y="112"/>
                    </a:cubicBezTo>
                    <a:cubicBezTo>
                      <a:pt x="209" y="112"/>
                      <a:pt x="209" y="112"/>
                      <a:pt x="209" y="112"/>
                    </a:cubicBezTo>
                    <a:cubicBezTo>
                      <a:pt x="201" y="112"/>
                      <a:pt x="201" y="112"/>
                      <a:pt x="201" y="112"/>
                    </a:cubicBezTo>
                    <a:cubicBezTo>
                      <a:pt x="201" y="88"/>
                      <a:pt x="201" y="88"/>
                      <a:pt x="201" y="88"/>
                    </a:cubicBezTo>
                    <a:cubicBezTo>
                      <a:pt x="201" y="84"/>
                      <a:pt x="198" y="82"/>
                      <a:pt x="195" y="82"/>
                    </a:cubicBezTo>
                    <a:cubicBezTo>
                      <a:pt x="192" y="82"/>
                      <a:pt x="189" y="84"/>
                      <a:pt x="189" y="88"/>
                    </a:cubicBezTo>
                    <a:cubicBezTo>
                      <a:pt x="189" y="112"/>
                      <a:pt x="189" y="112"/>
                      <a:pt x="189" y="112"/>
                    </a:cubicBezTo>
                    <a:cubicBezTo>
                      <a:pt x="173" y="112"/>
                      <a:pt x="173" y="112"/>
                      <a:pt x="173" y="112"/>
                    </a:cubicBezTo>
                    <a:cubicBezTo>
                      <a:pt x="173" y="122"/>
                      <a:pt x="173" y="122"/>
                      <a:pt x="173" y="122"/>
                    </a:cubicBezTo>
                    <a:cubicBezTo>
                      <a:pt x="162" y="122"/>
                      <a:pt x="162" y="122"/>
                      <a:pt x="162" y="122"/>
                    </a:cubicBezTo>
                    <a:cubicBezTo>
                      <a:pt x="162" y="128"/>
                      <a:pt x="162" y="128"/>
                      <a:pt x="162" y="128"/>
                    </a:cubicBezTo>
                    <a:cubicBezTo>
                      <a:pt x="0" y="128"/>
                      <a:pt x="0" y="128"/>
                      <a:pt x="0" y="128"/>
                    </a:cubicBezTo>
                    <a:cubicBezTo>
                      <a:pt x="6" y="144"/>
                      <a:pt x="6" y="144"/>
                      <a:pt x="6" y="144"/>
                    </a:cubicBezTo>
                    <a:cubicBezTo>
                      <a:pt x="6" y="163"/>
                      <a:pt x="6" y="163"/>
                      <a:pt x="6" y="163"/>
                    </a:cubicBezTo>
                    <a:cubicBezTo>
                      <a:pt x="168" y="163"/>
                      <a:pt x="168" y="163"/>
                      <a:pt x="168" y="163"/>
                    </a:cubicBezTo>
                    <a:cubicBezTo>
                      <a:pt x="168" y="128"/>
                      <a:pt x="168" y="128"/>
                      <a:pt x="168" y="128"/>
                    </a:cubicBezTo>
                    <a:cubicBezTo>
                      <a:pt x="298" y="128"/>
                      <a:pt x="298" y="128"/>
                      <a:pt x="298" y="128"/>
                    </a:cubicBezTo>
                    <a:cubicBezTo>
                      <a:pt x="298" y="163"/>
                      <a:pt x="298" y="163"/>
                      <a:pt x="298" y="163"/>
                    </a:cubicBezTo>
                    <a:cubicBezTo>
                      <a:pt x="463" y="163"/>
                      <a:pt x="463" y="163"/>
                      <a:pt x="463" y="163"/>
                    </a:cubicBezTo>
                    <a:cubicBezTo>
                      <a:pt x="463" y="144"/>
                      <a:pt x="463" y="144"/>
                      <a:pt x="463" y="144"/>
                    </a:cubicBezTo>
                    <a:cubicBezTo>
                      <a:pt x="468" y="128"/>
                      <a:pt x="468" y="128"/>
                      <a:pt x="468" y="128"/>
                    </a:cubicBezTo>
                    <a:lnTo>
                      <a:pt x="306" y="128"/>
                    </a:lnTo>
                    <a:close/>
                    <a:moveTo>
                      <a:pt x="233" y="33"/>
                    </a:moveTo>
                    <a:cubicBezTo>
                      <a:pt x="229" y="33"/>
                      <a:pt x="226" y="30"/>
                      <a:pt x="225" y="26"/>
                    </a:cubicBezTo>
                    <a:cubicBezTo>
                      <a:pt x="233" y="26"/>
                      <a:pt x="233" y="26"/>
                      <a:pt x="233" y="26"/>
                    </a:cubicBezTo>
                    <a:lnTo>
                      <a:pt x="233" y="33"/>
                    </a:lnTo>
                    <a:close/>
                    <a:moveTo>
                      <a:pt x="233" y="24"/>
                    </a:moveTo>
                    <a:cubicBezTo>
                      <a:pt x="225" y="24"/>
                      <a:pt x="225" y="24"/>
                      <a:pt x="225" y="24"/>
                    </a:cubicBezTo>
                    <a:cubicBezTo>
                      <a:pt x="226" y="20"/>
                      <a:pt x="229" y="17"/>
                      <a:pt x="233" y="16"/>
                    </a:cubicBezTo>
                    <a:lnTo>
                      <a:pt x="233" y="24"/>
                    </a:lnTo>
                    <a:close/>
                    <a:moveTo>
                      <a:pt x="234" y="16"/>
                    </a:moveTo>
                    <a:cubicBezTo>
                      <a:pt x="239" y="17"/>
                      <a:pt x="242" y="20"/>
                      <a:pt x="242" y="24"/>
                    </a:cubicBezTo>
                    <a:cubicBezTo>
                      <a:pt x="234" y="24"/>
                      <a:pt x="234" y="24"/>
                      <a:pt x="234" y="24"/>
                    </a:cubicBezTo>
                    <a:lnTo>
                      <a:pt x="234" y="16"/>
                    </a:lnTo>
                    <a:close/>
                    <a:moveTo>
                      <a:pt x="234" y="26"/>
                    </a:moveTo>
                    <a:cubicBezTo>
                      <a:pt x="242" y="26"/>
                      <a:pt x="242" y="26"/>
                      <a:pt x="242" y="26"/>
                    </a:cubicBezTo>
                    <a:cubicBezTo>
                      <a:pt x="242" y="30"/>
                      <a:pt x="239" y="33"/>
                      <a:pt x="234" y="33"/>
                    </a:cubicBezTo>
                    <a:lnTo>
                      <a:pt x="23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6" name="组合 75"/>
          <p:cNvGrpSpPr/>
          <p:nvPr/>
        </p:nvGrpSpPr>
        <p:grpSpPr>
          <a:xfrm>
            <a:off x="2871538" y="4411579"/>
            <a:ext cx="9320462" cy="930441"/>
            <a:chOff x="2871538" y="4411579"/>
            <a:chExt cx="9320462" cy="930441"/>
          </a:xfrm>
        </p:grpSpPr>
        <p:grpSp>
          <p:nvGrpSpPr>
            <p:cNvPr id="8" name="组合 7"/>
            <p:cNvGrpSpPr/>
            <p:nvPr/>
          </p:nvGrpSpPr>
          <p:grpSpPr>
            <a:xfrm>
              <a:off x="2871538" y="4411579"/>
              <a:ext cx="9320462" cy="930441"/>
              <a:chOff x="2871538" y="4411579"/>
              <a:chExt cx="9320462" cy="930441"/>
            </a:xfrm>
          </p:grpSpPr>
          <p:sp>
            <p:nvSpPr>
              <p:cNvPr id="9" name="五边形 8"/>
              <p:cNvSpPr/>
              <p:nvPr/>
            </p:nvSpPr>
            <p:spPr>
              <a:xfrm flipH="1">
                <a:off x="2871538" y="4411579"/>
                <a:ext cx="9320462" cy="930441"/>
              </a:xfrm>
              <a:prstGeom prst="homePlate">
                <a:avLst>
                  <a:gd name="adj" fmla="val 37719"/>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453122" y="4534005"/>
                <a:ext cx="0" cy="685588"/>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4672182" y="4644141"/>
              <a:ext cx="7519817" cy="535531"/>
            </a:xfrm>
            <a:prstGeom prst="rect">
              <a:avLst/>
            </a:prstGeom>
            <a:noFill/>
          </p:spPr>
          <p:txBody>
            <a:bodyPr wrap="square" rtlCol="0">
              <a:spAutoFit/>
            </a:bodyPr>
            <a:lstStyle/>
            <a:p>
              <a:pP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单击输入文字单击输入文字单击输入文字单击输入文字</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nvGrpSpPr>
            <p:cNvPr id="56" name="Group 11"/>
            <p:cNvGrpSpPr>
              <a:grpSpLocks noChangeAspect="1"/>
            </p:cNvGrpSpPr>
            <p:nvPr/>
          </p:nvGrpSpPr>
          <p:grpSpPr bwMode="auto">
            <a:xfrm>
              <a:off x="3572238" y="4586543"/>
              <a:ext cx="511175" cy="646113"/>
              <a:chOff x="2125" y="2855"/>
              <a:chExt cx="322" cy="407"/>
            </a:xfrm>
            <a:solidFill>
              <a:schemeClr val="bg1"/>
            </a:solidFill>
          </p:grpSpPr>
          <p:sp>
            <p:nvSpPr>
              <p:cNvPr id="58" name="Freeform 12"/>
              <p:cNvSpPr>
                <a:spLocks/>
              </p:cNvSpPr>
              <p:nvPr/>
            </p:nvSpPr>
            <p:spPr bwMode="auto">
              <a:xfrm>
                <a:off x="2147" y="2951"/>
                <a:ext cx="279" cy="97"/>
              </a:xfrm>
              <a:custGeom>
                <a:avLst/>
                <a:gdLst>
                  <a:gd name="T0" fmla="*/ 0 w 247"/>
                  <a:gd name="T1" fmla="*/ 86 h 86"/>
                  <a:gd name="T2" fmla="*/ 188 w 247"/>
                  <a:gd name="T3" fmla="*/ 86 h 86"/>
                  <a:gd name="T4" fmla="*/ 224 w 247"/>
                  <a:gd name="T5" fmla="*/ 86 h 86"/>
                  <a:gd name="T6" fmla="*/ 225 w 247"/>
                  <a:gd name="T7" fmla="*/ 86 h 86"/>
                  <a:gd name="T8" fmla="*/ 225 w 247"/>
                  <a:gd name="T9" fmla="*/ 86 h 86"/>
                  <a:gd name="T10" fmla="*/ 247 w 247"/>
                  <a:gd name="T11" fmla="*/ 43 h 86"/>
                  <a:gd name="T12" fmla="*/ 225 w 247"/>
                  <a:gd name="T13" fmla="*/ 0 h 86"/>
                  <a:gd name="T14" fmla="*/ 225 w 247"/>
                  <a:gd name="T15" fmla="*/ 0 h 86"/>
                  <a:gd name="T16" fmla="*/ 224 w 247"/>
                  <a:gd name="T17" fmla="*/ 0 h 86"/>
                  <a:gd name="T18" fmla="*/ 188 w 247"/>
                  <a:gd name="T19" fmla="*/ 0 h 86"/>
                  <a:gd name="T20" fmla="*/ 0 w 247"/>
                  <a:gd name="T21" fmla="*/ 0 h 86"/>
                  <a:gd name="T22" fmla="*/ 0 w 247"/>
                  <a:gd name="T23" fmla="*/ 5 h 86"/>
                  <a:gd name="T24" fmla="*/ 182 w 247"/>
                  <a:gd name="T25" fmla="*/ 5 h 86"/>
                  <a:gd name="T26" fmla="*/ 213 w 247"/>
                  <a:gd name="T27" fmla="*/ 5 h 86"/>
                  <a:gd name="T28" fmla="*/ 214 w 247"/>
                  <a:gd name="T29" fmla="*/ 5 h 86"/>
                  <a:gd name="T30" fmla="*/ 214 w 247"/>
                  <a:gd name="T31" fmla="*/ 6 h 86"/>
                  <a:gd name="T32" fmla="*/ 233 w 247"/>
                  <a:gd name="T33" fmla="*/ 43 h 86"/>
                  <a:gd name="T34" fmla="*/ 214 w 247"/>
                  <a:gd name="T35" fmla="*/ 80 h 86"/>
                  <a:gd name="T36" fmla="*/ 214 w 247"/>
                  <a:gd name="T37" fmla="*/ 81 h 86"/>
                  <a:gd name="T38" fmla="*/ 213 w 247"/>
                  <a:gd name="T39" fmla="*/ 81 h 86"/>
                  <a:gd name="T40" fmla="*/ 182 w 247"/>
                  <a:gd name="T41" fmla="*/ 81 h 86"/>
                  <a:gd name="T42" fmla="*/ 0 w 247"/>
                  <a:gd name="T43" fmla="*/ 81 h 86"/>
                  <a:gd name="T44" fmla="*/ 0 w 247"/>
                  <a:gd name="T4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7" h="86">
                    <a:moveTo>
                      <a:pt x="0" y="86"/>
                    </a:moveTo>
                    <a:cubicBezTo>
                      <a:pt x="188" y="86"/>
                      <a:pt x="188" y="86"/>
                      <a:pt x="188" y="86"/>
                    </a:cubicBezTo>
                    <a:cubicBezTo>
                      <a:pt x="224" y="86"/>
                      <a:pt x="224" y="86"/>
                      <a:pt x="224" y="86"/>
                    </a:cubicBezTo>
                    <a:cubicBezTo>
                      <a:pt x="225" y="86"/>
                      <a:pt x="225" y="86"/>
                      <a:pt x="225" y="86"/>
                    </a:cubicBezTo>
                    <a:cubicBezTo>
                      <a:pt x="225" y="86"/>
                      <a:pt x="225" y="86"/>
                      <a:pt x="225" y="86"/>
                    </a:cubicBezTo>
                    <a:cubicBezTo>
                      <a:pt x="238" y="78"/>
                      <a:pt x="247" y="62"/>
                      <a:pt x="247" y="43"/>
                    </a:cubicBezTo>
                    <a:cubicBezTo>
                      <a:pt x="247" y="24"/>
                      <a:pt x="238" y="9"/>
                      <a:pt x="225" y="0"/>
                    </a:cubicBezTo>
                    <a:cubicBezTo>
                      <a:pt x="225" y="0"/>
                      <a:pt x="225" y="0"/>
                      <a:pt x="225" y="0"/>
                    </a:cubicBezTo>
                    <a:cubicBezTo>
                      <a:pt x="224" y="0"/>
                      <a:pt x="224" y="0"/>
                      <a:pt x="224" y="0"/>
                    </a:cubicBezTo>
                    <a:cubicBezTo>
                      <a:pt x="188" y="0"/>
                      <a:pt x="188" y="0"/>
                      <a:pt x="188" y="0"/>
                    </a:cubicBezTo>
                    <a:cubicBezTo>
                      <a:pt x="0" y="0"/>
                      <a:pt x="0" y="0"/>
                      <a:pt x="0" y="0"/>
                    </a:cubicBezTo>
                    <a:cubicBezTo>
                      <a:pt x="0" y="5"/>
                      <a:pt x="0" y="5"/>
                      <a:pt x="0" y="5"/>
                    </a:cubicBezTo>
                    <a:cubicBezTo>
                      <a:pt x="182" y="5"/>
                      <a:pt x="182" y="5"/>
                      <a:pt x="182" y="5"/>
                    </a:cubicBezTo>
                    <a:cubicBezTo>
                      <a:pt x="213" y="5"/>
                      <a:pt x="213" y="5"/>
                      <a:pt x="213" y="5"/>
                    </a:cubicBezTo>
                    <a:cubicBezTo>
                      <a:pt x="214" y="5"/>
                      <a:pt x="214" y="5"/>
                      <a:pt x="214" y="5"/>
                    </a:cubicBezTo>
                    <a:cubicBezTo>
                      <a:pt x="214" y="6"/>
                      <a:pt x="214" y="6"/>
                      <a:pt x="214" y="6"/>
                    </a:cubicBezTo>
                    <a:cubicBezTo>
                      <a:pt x="225" y="13"/>
                      <a:pt x="233" y="27"/>
                      <a:pt x="233" y="43"/>
                    </a:cubicBezTo>
                    <a:cubicBezTo>
                      <a:pt x="233" y="59"/>
                      <a:pt x="225" y="73"/>
                      <a:pt x="214" y="80"/>
                    </a:cubicBezTo>
                    <a:cubicBezTo>
                      <a:pt x="214" y="81"/>
                      <a:pt x="214" y="81"/>
                      <a:pt x="214" y="81"/>
                    </a:cubicBezTo>
                    <a:cubicBezTo>
                      <a:pt x="213" y="81"/>
                      <a:pt x="213" y="81"/>
                      <a:pt x="213" y="81"/>
                    </a:cubicBezTo>
                    <a:cubicBezTo>
                      <a:pt x="182" y="81"/>
                      <a:pt x="182" y="81"/>
                      <a:pt x="182" y="81"/>
                    </a:cubicBezTo>
                    <a:cubicBezTo>
                      <a:pt x="0" y="81"/>
                      <a:pt x="0" y="81"/>
                      <a:pt x="0" y="81"/>
                    </a:cubicBezTo>
                    <a:lnTo>
                      <a:pt x="0"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3"/>
              <p:cNvSpPr>
                <a:spLocks/>
              </p:cNvSpPr>
              <p:nvPr/>
            </p:nvSpPr>
            <p:spPr bwMode="auto">
              <a:xfrm>
                <a:off x="2197" y="2855"/>
                <a:ext cx="178" cy="87"/>
              </a:xfrm>
              <a:custGeom>
                <a:avLst/>
                <a:gdLst>
                  <a:gd name="T0" fmla="*/ 0 w 157"/>
                  <a:gd name="T1" fmla="*/ 77 h 77"/>
                  <a:gd name="T2" fmla="*/ 120 w 157"/>
                  <a:gd name="T3" fmla="*/ 77 h 77"/>
                  <a:gd name="T4" fmla="*/ 143 w 157"/>
                  <a:gd name="T5" fmla="*/ 77 h 77"/>
                  <a:gd name="T6" fmla="*/ 143 w 157"/>
                  <a:gd name="T7" fmla="*/ 77 h 77"/>
                  <a:gd name="T8" fmla="*/ 143 w 157"/>
                  <a:gd name="T9" fmla="*/ 77 h 77"/>
                  <a:gd name="T10" fmla="*/ 157 w 157"/>
                  <a:gd name="T11" fmla="*/ 38 h 77"/>
                  <a:gd name="T12" fmla="*/ 143 w 157"/>
                  <a:gd name="T13" fmla="*/ 0 h 77"/>
                  <a:gd name="T14" fmla="*/ 143 w 157"/>
                  <a:gd name="T15" fmla="*/ 0 h 77"/>
                  <a:gd name="T16" fmla="*/ 143 w 157"/>
                  <a:gd name="T17" fmla="*/ 0 h 77"/>
                  <a:gd name="T18" fmla="*/ 120 w 157"/>
                  <a:gd name="T19" fmla="*/ 0 h 77"/>
                  <a:gd name="T20" fmla="*/ 0 w 157"/>
                  <a:gd name="T21" fmla="*/ 0 h 77"/>
                  <a:gd name="T22" fmla="*/ 0 w 157"/>
                  <a:gd name="T23" fmla="*/ 5 h 77"/>
                  <a:gd name="T24" fmla="*/ 116 w 157"/>
                  <a:gd name="T25" fmla="*/ 5 h 77"/>
                  <a:gd name="T26" fmla="*/ 136 w 157"/>
                  <a:gd name="T27" fmla="*/ 5 h 77"/>
                  <a:gd name="T28" fmla="*/ 136 w 157"/>
                  <a:gd name="T29" fmla="*/ 5 h 77"/>
                  <a:gd name="T30" fmla="*/ 136 w 157"/>
                  <a:gd name="T31" fmla="*/ 5 h 77"/>
                  <a:gd name="T32" fmla="*/ 148 w 157"/>
                  <a:gd name="T33" fmla="*/ 38 h 77"/>
                  <a:gd name="T34" fmla="*/ 136 w 157"/>
                  <a:gd name="T35" fmla="*/ 72 h 77"/>
                  <a:gd name="T36" fmla="*/ 136 w 157"/>
                  <a:gd name="T37" fmla="*/ 72 h 77"/>
                  <a:gd name="T38" fmla="*/ 136 w 157"/>
                  <a:gd name="T39" fmla="*/ 72 h 77"/>
                  <a:gd name="T40" fmla="*/ 116 w 157"/>
                  <a:gd name="T41" fmla="*/ 72 h 77"/>
                  <a:gd name="T42" fmla="*/ 0 w 157"/>
                  <a:gd name="T43" fmla="*/ 72 h 77"/>
                  <a:gd name="T44" fmla="*/ 0 w 157"/>
                  <a:gd name="T4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77">
                    <a:moveTo>
                      <a:pt x="0" y="77"/>
                    </a:moveTo>
                    <a:cubicBezTo>
                      <a:pt x="120" y="77"/>
                      <a:pt x="120" y="77"/>
                      <a:pt x="120" y="77"/>
                    </a:cubicBezTo>
                    <a:cubicBezTo>
                      <a:pt x="143" y="77"/>
                      <a:pt x="143" y="77"/>
                      <a:pt x="143" y="77"/>
                    </a:cubicBezTo>
                    <a:cubicBezTo>
                      <a:pt x="143" y="77"/>
                      <a:pt x="143" y="77"/>
                      <a:pt x="143" y="77"/>
                    </a:cubicBezTo>
                    <a:cubicBezTo>
                      <a:pt x="143" y="77"/>
                      <a:pt x="143" y="77"/>
                      <a:pt x="143" y="77"/>
                    </a:cubicBezTo>
                    <a:cubicBezTo>
                      <a:pt x="152" y="69"/>
                      <a:pt x="157" y="55"/>
                      <a:pt x="157" y="38"/>
                    </a:cubicBezTo>
                    <a:cubicBezTo>
                      <a:pt x="157" y="22"/>
                      <a:pt x="152" y="7"/>
                      <a:pt x="143" y="0"/>
                    </a:cubicBezTo>
                    <a:cubicBezTo>
                      <a:pt x="143" y="0"/>
                      <a:pt x="143" y="0"/>
                      <a:pt x="143" y="0"/>
                    </a:cubicBezTo>
                    <a:cubicBezTo>
                      <a:pt x="143" y="0"/>
                      <a:pt x="143" y="0"/>
                      <a:pt x="143" y="0"/>
                    </a:cubicBezTo>
                    <a:cubicBezTo>
                      <a:pt x="120" y="0"/>
                      <a:pt x="120" y="0"/>
                      <a:pt x="120" y="0"/>
                    </a:cubicBezTo>
                    <a:cubicBezTo>
                      <a:pt x="0" y="0"/>
                      <a:pt x="0" y="0"/>
                      <a:pt x="0" y="0"/>
                    </a:cubicBezTo>
                    <a:cubicBezTo>
                      <a:pt x="0" y="5"/>
                      <a:pt x="0" y="5"/>
                      <a:pt x="0" y="5"/>
                    </a:cubicBezTo>
                    <a:cubicBezTo>
                      <a:pt x="116" y="5"/>
                      <a:pt x="116" y="5"/>
                      <a:pt x="116" y="5"/>
                    </a:cubicBezTo>
                    <a:cubicBezTo>
                      <a:pt x="136" y="5"/>
                      <a:pt x="136" y="5"/>
                      <a:pt x="136" y="5"/>
                    </a:cubicBezTo>
                    <a:cubicBezTo>
                      <a:pt x="136" y="5"/>
                      <a:pt x="136" y="5"/>
                      <a:pt x="136" y="5"/>
                    </a:cubicBezTo>
                    <a:cubicBezTo>
                      <a:pt x="136" y="5"/>
                      <a:pt x="136" y="5"/>
                      <a:pt x="136" y="5"/>
                    </a:cubicBezTo>
                    <a:cubicBezTo>
                      <a:pt x="143" y="11"/>
                      <a:pt x="148" y="24"/>
                      <a:pt x="148" y="38"/>
                    </a:cubicBezTo>
                    <a:cubicBezTo>
                      <a:pt x="148" y="53"/>
                      <a:pt x="143" y="65"/>
                      <a:pt x="136" y="72"/>
                    </a:cubicBezTo>
                    <a:cubicBezTo>
                      <a:pt x="136" y="72"/>
                      <a:pt x="136" y="72"/>
                      <a:pt x="136" y="72"/>
                    </a:cubicBezTo>
                    <a:cubicBezTo>
                      <a:pt x="136" y="72"/>
                      <a:pt x="136" y="72"/>
                      <a:pt x="136" y="72"/>
                    </a:cubicBezTo>
                    <a:cubicBezTo>
                      <a:pt x="116" y="72"/>
                      <a:pt x="116" y="72"/>
                      <a:pt x="116" y="72"/>
                    </a:cubicBezTo>
                    <a:cubicBezTo>
                      <a:pt x="0" y="72"/>
                      <a:pt x="0" y="72"/>
                      <a:pt x="0" y="72"/>
                    </a:cubicBezTo>
                    <a:lnTo>
                      <a:pt x="0" y="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4"/>
              <p:cNvSpPr>
                <a:spLocks/>
              </p:cNvSpPr>
              <p:nvPr/>
            </p:nvSpPr>
            <p:spPr bwMode="auto">
              <a:xfrm>
                <a:off x="2169" y="2962"/>
                <a:ext cx="234" cy="76"/>
              </a:xfrm>
              <a:custGeom>
                <a:avLst/>
                <a:gdLst>
                  <a:gd name="T0" fmla="*/ 162 w 207"/>
                  <a:gd name="T1" fmla="*/ 67 h 67"/>
                  <a:gd name="T2" fmla="*/ 190 w 207"/>
                  <a:gd name="T3" fmla="*/ 67 h 67"/>
                  <a:gd name="T4" fmla="*/ 190 w 207"/>
                  <a:gd name="T5" fmla="*/ 67 h 67"/>
                  <a:gd name="T6" fmla="*/ 190 w 207"/>
                  <a:gd name="T7" fmla="*/ 66 h 67"/>
                  <a:gd name="T8" fmla="*/ 207 w 207"/>
                  <a:gd name="T9" fmla="*/ 33 h 67"/>
                  <a:gd name="T10" fmla="*/ 190 w 207"/>
                  <a:gd name="T11" fmla="*/ 0 h 67"/>
                  <a:gd name="T12" fmla="*/ 190 w 207"/>
                  <a:gd name="T13" fmla="*/ 0 h 67"/>
                  <a:gd name="T14" fmla="*/ 190 w 207"/>
                  <a:gd name="T15" fmla="*/ 0 h 67"/>
                  <a:gd name="T16" fmla="*/ 162 w 207"/>
                  <a:gd name="T17" fmla="*/ 0 h 67"/>
                  <a:gd name="T18" fmla="*/ 0 w 207"/>
                  <a:gd name="T19" fmla="*/ 0 h 67"/>
                  <a:gd name="T20" fmla="*/ 0 w 207"/>
                  <a:gd name="T21" fmla="*/ 67 h 67"/>
                  <a:gd name="T22" fmla="*/ 162 w 207"/>
                  <a:gd name="T2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7">
                    <a:moveTo>
                      <a:pt x="162" y="67"/>
                    </a:moveTo>
                    <a:cubicBezTo>
                      <a:pt x="190" y="67"/>
                      <a:pt x="190" y="67"/>
                      <a:pt x="190" y="67"/>
                    </a:cubicBezTo>
                    <a:cubicBezTo>
                      <a:pt x="190" y="67"/>
                      <a:pt x="190" y="67"/>
                      <a:pt x="190" y="67"/>
                    </a:cubicBezTo>
                    <a:cubicBezTo>
                      <a:pt x="190" y="66"/>
                      <a:pt x="190" y="66"/>
                      <a:pt x="190" y="66"/>
                    </a:cubicBezTo>
                    <a:cubicBezTo>
                      <a:pt x="200" y="60"/>
                      <a:pt x="207" y="48"/>
                      <a:pt x="207" y="33"/>
                    </a:cubicBezTo>
                    <a:cubicBezTo>
                      <a:pt x="207" y="19"/>
                      <a:pt x="200" y="6"/>
                      <a:pt x="190" y="0"/>
                    </a:cubicBezTo>
                    <a:cubicBezTo>
                      <a:pt x="190" y="0"/>
                      <a:pt x="190" y="0"/>
                      <a:pt x="190" y="0"/>
                    </a:cubicBezTo>
                    <a:cubicBezTo>
                      <a:pt x="190" y="0"/>
                      <a:pt x="190" y="0"/>
                      <a:pt x="190" y="0"/>
                    </a:cubicBezTo>
                    <a:cubicBezTo>
                      <a:pt x="162" y="0"/>
                      <a:pt x="162" y="0"/>
                      <a:pt x="162" y="0"/>
                    </a:cubicBezTo>
                    <a:cubicBezTo>
                      <a:pt x="0" y="0"/>
                      <a:pt x="0" y="0"/>
                      <a:pt x="0" y="0"/>
                    </a:cubicBezTo>
                    <a:cubicBezTo>
                      <a:pt x="0" y="0"/>
                      <a:pt x="13" y="36"/>
                      <a:pt x="0" y="67"/>
                    </a:cubicBezTo>
                    <a:lnTo>
                      <a:pt x="162" y="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5"/>
              <p:cNvSpPr>
                <a:spLocks/>
              </p:cNvSpPr>
              <p:nvPr/>
            </p:nvSpPr>
            <p:spPr bwMode="auto">
              <a:xfrm>
                <a:off x="2212" y="2865"/>
                <a:ext cx="148" cy="67"/>
              </a:xfrm>
              <a:custGeom>
                <a:avLst/>
                <a:gdLst>
                  <a:gd name="T0" fmla="*/ 102 w 131"/>
                  <a:gd name="T1" fmla="*/ 59 h 59"/>
                  <a:gd name="T2" fmla="*/ 120 w 131"/>
                  <a:gd name="T3" fmla="*/ 59 h 59"/>
                  <a:gd name="T4" fmla="*/ 120 w 131"/>
                  <a:gd name="T5" fmla="*/ 59 h 59"/>
                  <a:gd name="T6" fmla="*/ 120 w 131"/>
                  <a:gd name="T7" fmla="*/ 59 h 59"/>
                  <a:gd name="T8" fmla="*/ 131 w 131"/>
                  <a:gd name="T9" fmla="*/ 29 h 59"/>
                  <a:gd name="T10" fmla="*/ 120 w 131"/>
                  <a:gd name="T11" fmla="*/ 0 h 59"/>
                  <a:gd name="T12" fmla="*/ 120 w 131"/>
                  <a:gd name="T13" fmla="*/ 0 h 59"/>
                  <a:gd name="T14" fmla="*/ 120 w 131"/>
                  <a:gd name="T15" fmla="*/ 0 h 59"/>
                  <a:gd name="T16" fmla="*/ 102 w 131"/>
                  <a:gd name="T17" fmla="*/ 0 h 59"/>
                  <a:gd name="T18" fmla="*/ 0 w 131"/>
                  <a:gd name="T19" fmla="*/ 0 h 59"/>
                  <a:gd name="T20" fmla="*/ 0 w 131"/>
                  <a:gd name="T21" fmla="*/ 59 h 59"/>
                  <a:gd name="T22" fmla="*/ 102 w 131"/>
                  <a:gd name="T2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59">
                    <a:moveTo>
                      <a:pt x="102" y="59"/>
                    </a:moveTo>
                    <a:cubicBezTo>
                      <a:pt x="120" y="59"/>
                      <a:pt x="120" y="59"/>
                      <a:pt x="120" y="59"/>
                    </a:cubicBezTo>
                    <a:cubicBezTo>
                      <a:pt x="120" y="59"/>
                      <a:pt x="120" y="59"/>
                      <a:pt x="120" y="59"/>
                    </a:cubicBezTo>
                    <a:cubicBezTo>
                      <a:pt x="120" y="59"/>
                      <a:pt x="120" y="59"/>
                      <a:pt x="120" y="59"/>
                    </a:cubicBezTo>
                    <a:cubicBezTo>
                      <a:pt x="126" y="53"/>
                      <a:pt x="131" y="42"/>
                      <a:pt x="131" y="29"/>
                    </a:cubicBezTo>
                    <a:cubicBezTo>
                      <a:pt x="131" y="17"/>
                      <a:pt x="126" y="6"/>
                      <a:pt x="120" y="0"/>
                    </a:cubicBezTo>
                    <a:cubicBezTo>
                      <a:pt x="120" y="0"/>
                      <a:pt x="120" y="0"/>
                      <a:pt x="120" y="0"/>
                    </a:cubicBezTo>
                    <a:cubicBezTo>
                      <a:pt x="120" y="0"/>
                      <a:pt x="120" y="0"/>
                      <a:pt x="120" y="0"/>
                    </a:cubicBezTo>
                    <a:cubicBezTo>
                      <a:pt x="102" y="0"/>
                      <a:pt x="102" y="0"/>
                      <a:pt x="102" y="0"/>
                    </a:cubicBezTo>
                    <a:cubicBezTo>
                      <a:pt x="0" y="0"/>
                      <a:pt x="0" y="0"/>
                      <a:pt x="0" y="0"/>
                    </a:cubicBezTo>
                    <a:cubicBezTo>
                      <a:pt x="0" y="0"/>
                      <a:pt x="14" y="23"/>
                      <a:pt x="0" y="59"/>
                    </a:cubicBezTo>
                    <a:lnTo>
                      <a:pt x="102" y="5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6"/>
              <p:cNvSpPr>
                <a:spLocks/>
              </p:cNvSpPr>
              <p:nvPr/>
            </p:nvSpPr>
            <p:spPr bwMode="auto">
              <a:xfrm>
                <a:off x="2125" y="3058"/>
                <a:ext cx="322" cy="204"/>
              </a:xfrm>
              <a:custGeom>
                <a:avLst/>
                <a:gdLst>
                  <a:gd name="T0" fmla="*/ 16 w 285"/>
                  <a:gd name="T1" fmla="*/ 49 h 180"/>
                  <a:gd name="T2" fmla="*/ 38 w 285"/>
                  <a:gd name="T3" fmla="*/ 7 h 180"/>
                  <a:gd name="T4" fmla="*/ 38 w 285"/>
                  <a:gd name="T5" fmla="*/ 6 h 180"/>
                  <a:gd name="T6" fmla="*/ 39 w 285"/>
                  <a:gd name="T7" fmla="*/ 6 h 180"/>
                  <a:gd name="T8" fmla="*/ 75 w 285"/>
                  <a:gd name="T9" fmla="*/ 6 h 180"/>
                  <a:gd name="T10" fmla="*/ 285 w 285"/>
                  <a:gd name="T11" fmla="*/ 6 h 180"/>
                  <a:gd name="T12" fmla="*/ 285 w 285"/>
                  <a:gd name="T13" fmla="*/ 0 h 180"/>
                  <a:gd name="T14" fmla="*/ 67 w 285"/>
                  <a:gd name="T15" fmla="*/ 0 h 180"/>
                  <a:gd name="T16" fmla="*/ 25 w 285"/>
                  <a:gd name="T17" fmla="*/ 0 h 180"/>
                  <a:gd name="T18" fmla="*/ 25 w 285"/>
                  <a:gd name="T19" fmla="*/ 0 h 180"/>
                  <a:gd name="T20" fmla="*/ 25 w 285"/>
                  <a:gd name="T21" fmla="*/ 0 h 180"/>
                  <a:gd name="T22" fmla="*/ 0 w 285"/>
                  <a:gd name="T23" fmla="*/ 49 h 180"/>
                  <a:gd name="T24" fmla="*/ 25 w 285"/>
                  <a:gd name="T25" fmla="*/ 99 h 180"/>
                  <a:gd name="T26" fmla="*/ 25 w 285"/>
                  <a:gd name="T27" fmla="*/ 99 h 180"/>
                  <a:gd name="T28" fmla="*/ 25 w 285"/>
                  <a:gd name="T29" fmla="*/ 99 h 180"/>
                  <a:gd name="T30" fmla="*/ 67 w 285"/>
                  <a:gd name="T31" fmla="*/ 99 h 180"/>
                  <a:gd name="T32" fmla="*/ 126 w 285"/>
                  <a:gd name="T33" fmla="*/ 99 h 180"/>
                  <a:gd name="T34" fmla="*/ 126 w 285"/>
                  <a:gd name="T35" fmla="*/ 180 h 180"/>
                  <a:gd name="T36" fmla="*/ 142 w 285"/>
                  <a:gd name="T37" fmla="*/ 159 h 180"/>
                  <a:gd name="T38" fmla="*/ 158 w 285"/>
                  <a:gd name="T39" fmla="*/ 180 h 180"/>
                  <a:gd name="T40" fmla="*/ 158 w 285"/>
                  <a:gd name="T41" fmla="*/ 99 h 180"/>
                  <a:gd name="T42" fmla="*/ 285 w 285"/>
                  <a:gd name="T43" fmla="*/ 99 h 180"/>
                  <a:gd name="T44" fmla="*/ 285 w 285"/>
                  <a:gd name="T45" fmla="*/ 93 h 180"/>
                  <a:gd name="T46" fmla="*/ 158 w 285"/>
                  <a:gd name="T47" fmla="*/ 93 h 180"/>
                  <a:gd name="T48" fmla="*/ 158 w 285"/>
                  <a:gd name="T49" fmla="*/ 88 h 180"/>
                  <a:gd name="T50" fmla="*/ 262 w 285"/>
                  <a:gd name="T51" fmla="*/ 88 h 180"/>
                  <a:gd name="T52" fmla="*/ 262 w 285"/>
                  <a:gd name="T53" fmla="*/ 11 h 180"/>
                  <a:gd name="T54" fmla="*/ 158 w 285"/>
                  <a:gd name="T55" fmla="*/ 11 h 180"/>
                  <a:gd name="T56" fmla="*/ 126 w 285"/>
                  <a:gd name="T57" fmla="*/ 11 h 180"/>
                  <a:gd name="T58" fmla="*/ 75 w 285"/>
                  <a:gd name="T59" fmla="*/ 11 h 180"/>
                  <a:gd name="T60" fmla="*/ 43 w 285"/>
                  <a:gd name="T61" fmla="*/ 11 h 180"/>
                  <a:gd name="T62" fmla="*/ 42 w 285"/>
                  <a:gd name="T63" fmla="*/ 11 h 180"/>
                  <a:gd name="T64" fmla="*/ 42 w 285"/>
                  <a:gd name="T65" fmla="*/ 11 h 180"/>
                  <a:gd name="T66" fmla="*/ 23 w 285"/>
                  <a:gd name="T67" fmla="*/ 49 h 180"/>
                  <a:gd name="T68" fmla="*/ 42 w 285"/>
                  <a:gd name="T69" fmla="*/ 87 h 180"/>
                  <a:gd name="T70" fmla="*/ 42 w 285"/>
                  <a:gd name="T71" fmla="*/ 88 h 180"/>
                  <a:gd name="T72" fmla="*/ 43 w 285"/>
                  <a:gd name="T73" fmla="*/ 88 h 180"/>
                  <a:gd name="T74" fmla="*/ 75 w 285"/>
                  <a:gd name="T75" fmla="*/ 88 h 180"/>
                  <a:gd name="T76" fmla="*/ 126 w 285"/>
                  <a:gd name="T77" fmla="*/ 88 h 180"/>
                  <a:gd name="T78" fmla="*/ 126 w 285"/>
                  <a:gd name="T79" fmla="*/ 93 h 180"/>
                  <a:gd name="T80" fmla="*/ 75 w 285"/>
                  <a:gd name="T81" fmla="*/ 93 h 180"/>
                  <a:gd name="T82" fmla="*/ 39 w 285"/>
                  <a:gd name="T83" fmla="*/ 93 h 180"/>
                  <a:gd name="T84" fmla="*/ 38 w 285"/>
                  <a:gd name="T85" fmla="*/ 93 h 180"/>
                  <a:gd name="T86" fmla="*/ 38 w 285"/>
                  <a:gd name="T87" fmla="*/ 92 h 180"/>
                  <a:gd name="T88" fmla="*/ 16 w 285"/>
                  <a:gd name="T89" fmla="*/ 4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5" h="180">
                    <a:moveTo>
                      <a:pt x="16" y="49"/>
                    </a:moveTo>
                    <a:cubicBezTo>
                      <a:pt x="16" y="31"/>
                      <a:pt x="25" y="15"/>
                      <a:pt x="38" y="7"/>
                    </a:cubicBezTo>
                    <a:cubicBezTo>
                      <a:pt x="38" y="6"/>
                      <a:pt x="38" y="6"/>
                      <a:pt x="38" y="6"/>
                    </a:cubicBezTo>
                    <a:cubicBezTo>
                      <a:pt x="39" y="6"/>
                      <a:pt x="39" y="6"/>
                      <a:pt x="39" y="6"/>
                    </a:cubicBezTo>
                    <a:cubicBezTo>
                      <a:pt x="75" y="6"/>
                      <a:pt x="75" y="6"/>
                      <a:pt x="75" y="6"/>
                    </a:cubicBezTo>
                    <a:cubicBezTo>
                      <a:pt x="285" y="6"/>
                      <a:pt x="285" y="6"/>
                      <a:pt x="285" y="6"/>
                    </a:cubicBezTo>
                    <a:cubicBezTo>
                      <a:pt x="285" y="0"/>
                      <a:pt x="285" y="0"/>
                      <a:pt x="285" y="0"/>
                    </a:cubicBezTo>
                    <a:cubicBezTo>
                      <a:pt x="67" y="0"/>
                      <a:pt x="67" y="0"/>
                      <a:pt x="67" y="0"/>
                    </a:cubicBezTo>
                    <a:cubicBezTo>
                      <a:pt x="25" y="0"/>
                      <a:pt x="25" y="0"/>
                      <a:pt x="25" y="0"/>
                    </a:cubicBezTo>
                    <a:cubicBezTo>
                      <a:pt x="25" y="0"/>
                      <a:pt x="25" y="0"/>
                      <a:pt x="25" y="0"/>
                    </a:cubicBezTo>
                    <a:cubicBezTo>
                      <a:pt x="25" y="0"/>
                      <a:pt x="25" y="0"/>
                      <a:pt x="25" y="0"/>
                    </a:cubicBezTo>
                    <a:cubicBezTo>
                      <a:pt x="10" y="10"/>
                      <a:pt x="0" y="28"/>
                      <a:pt x="0" y="49"/>
                    </a:cubicBezTo>
                    <a:cubicBezTo>
                      <a:pt x="0" y="71"/>
                      <a:pt x="10" y="89"/>
                      <a:pt x="25" y="99"/>
                    </a:cubicBezTo>
                    <a:cubicBezTo>
                      <a:pt x="25" y="99"/>
                      <a:pt x="25" y="99"/>
                      <a:pt x="25" y="99"/>
                    </a:cubicBezTo>
                    <a:cubicBezTo>
                      <a:pt x="25" y="99"/>
                      <a:pt x="25" y="99"/>
                      <a:pt x="25" y="99"/>
                    </a:cubicBezTo>
                    <a:cubicBezTo>
                      <a:pt x="67" y="99"/>
                      <a:pt x="67" y="99"/>
                      <a:pt x="67" y="99"/>
                    </a:cubicBezTo>
                    <a:cubicBezTo>
                      <a:pt x="126" y="99"/>
                      <a:pt x="126" y="99"/>
                      <a:pt x="126" y="99"/>
                    </a:cubicBezTo>
                    <a:cubicBezTo>
                      <a:pt x="126" y="180"/>
                      <a:pt x="126" y="180"/>
                      <a:pt x="126" y="180"/>
                    </a:cubicBezTo>
                    <a:cubicBezTo>
                      <a:pt x="142" y="159"/>
                      <a:pt x="142" y="159"/>
                      <a:pt x="142" y="159"/>
                    </a:cubicBezTo>
                    <a:cubicBezTo>
                      <a:pt x="158" y="180"/>
                      <a:pt x="158" y="180"/>
                      <a:pt x="158" y="180"/>
                    </a:cubicBezTo>
                    <a:cubicBezTo>
                      <a:pt x="158" y="99"/>
                      <a:pt x="158" y="99"/>
                      <a:pt x="158" y="99"/>
                    </a:cubicBezTo>
                    <a:cubicBezTo>
                      <a:pt x="285" y="99"/>
                      <a:pt x="285" y="99"/>
                      <a:pt x="285" y="99"/>
                    </a:cubicBezTo>
                    <a:cubicBezTo>
                      <a:pt x="285" y="93"/>
                      <a:pt x="285" y="93"/>
                      <a:pt x="285" y="93"/>
                    </a:cubicBezTo>
                    <a:cubicBezTo>
                      <a:pt x="158" y="93"/>
                      <a:pt x="158" y="93"/>
                      <a:pt x="158" y="93"/>
                    </a:cubicBezTo>
                    <a:cubicBezTo>
                      <a:pt x="158" y="88"/>
                      <a:pt x="158" y="88"/>
                      <a:pt x="158" y="88"/>
                    </a:cubicBezTo>
                    <a:cubicBezTo>
                      <a:pt x="262" y="88"/>
                      <a:pt x="262" y="88"/>
                      <a:pt x="262" y="88"/>
                    </a:cubicBezTo>
                    <a:cubicBezTo>
                      <a:pt x="262" y="88"/>
                      <a:pt x="247" y="46"/>
                      <a:pt x="262" y="11"/>
                    </a:cubicBezTo>
                    <a:cubicBezTo>
                      <a:pt x="158" y="11"/>
                      <a:pt x="158" y="11"/>
                      <a:pt x="158" y="11"/>
                    </a:cubicBezTo>
                    <a:cubicBezTo>
                      <a:pt x="126" y="11"/>
                      <a:pt x="126" y="11"/>
                      <a:pt x="126" y="11"/>
                    </a:cubicBezTo>
                    <a:cubicBezTo>
                      <a:pt x="75" y="11"/>
                      <a:pt x="75" y="11"/>
                      <a:pt x="75" y="11"/>
                    </a:cubicBezTo>
                    <a:cubicBezTo>
                      <a:pt x="43" y="11"/>
                      <a:pt x="43" y="11"/>
                      <a:pt x="43" y="11"/>
                    </a:cubicBezTo>
                    <a:cubicBezTo>
                      <a:pt x="42" y="11"/>
                      <a:pt x="42" y="11"/>
                      <a:pt x="42" y="11"/>
                    </a:cubicBezTo>
                    <a:cubicBezTo>
                      <a:pt x="42" y="11"/>
                      <a:pt x="42" y="11"/>
                      <a:pt x="42" y="11"/>
                    </a:cubicBezTo>
                    <a:cubicBezTo>
                      <a:pt x="30" y="18"/>
                      <a:pt x="23" y="33"/>
                      <a:pt x="23" y="49"/>
                    </a:cubicBezTo>
                    <a:cubicBezTo>
                      <a:pt x="23" y="66"/>
                      <a:pt x="30" y="80"/>
                      <a:pt x="42" y="87"/>
                    </a:cubicBezTo>
                    <a:cubicBezTo>
                      <a:pt x="42" y="88"/>
                      <a:pt x="42" y="88"/>
                      <a:pt x="42" y="88"/>
                    </a:cubicBezTo>
                    <a:cubicBezTo>
                      <a:pt x="43" y="88"/>
                      <a:pt x="43" y="88"/>
                      <a:pt x="43" y="88"/>
                    </a:cubicBezTo>
                    <a:cubicBezTo>
                      <a:pt x="75" y="88"/>
                      <a:pt x="75" y="88"/>
                      <a:pt x="75" y="88"/>
                    </a:cubicBezTo>
                    <a:cubicBezTo>
                      <a:pt x="126" y="88"/>
                      <a:pt x="126" y="88"/>
                      <a:pt x="126" y="88"/>
                    </a:cubicBezTo>
                    <a:cubicBezTo>
                      <a:pt x="126" y="93"/>
                      <a:pt x="126" y="93"/>
                      <a:pt x="126" y="93"/>
                    </a:cubicBezTo>
                    <a:cubicBezTo>
                      <a:pt x="75" y="93"/>
                      <a:pt x="75" y="93"/>
                      <a:pt x="75" y="93"/>
                    </a:cubicBezTo>
                    <a:cubicBezTo>
                      <a:pt x="39" y="93"/>
                      <a:pt x="39" y="93"/>
                      <a:pt x="39" y="93"/>
                    </a:cubicBezTo>
                    <a:cubicBezTo>
                      <a:pt x="38" y="93"/>
                      <a:pt x="38" y="93"/>
                      <a:pt x="38" y="93"/>
                    </a:cubicBezTo>
                    <a:cubicBezTo>
                      <a:pt x="38" y="92"/>
                      <a:pt x="38" y="92"/>
                      <a:pt x="38" y="92"/>
                    </a:cubicBezTo>
                    <a:cubicBezTo>
                      <a:pt x="25" y="84"/>
                      <a:pt x="16" y="68"/>
                      <a:pt x="16" y="4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75" name="组合 74"/>
          <p:cNvGrpSpPr/>
          <p:nvPr/>
        </p:nvGrpSpPr>
        <p:grpSpPr>
          <a:xfrm>
            <a:off x="1507958" y="5342021"/>
            <a:ext cx="10684042" cy="930441"/>
            <a:chOff x="1507958" y="5342021"/>
            <a:chExt cx="10684042" cy="930441"/>
          </a:xfrm>
        </p:grpSpPr>
        <p:sp>
          <p:nvSpPr>
            <p:cNvPr id="2" name="五边形 1"/>
            <p:cNvSpPr/>
            <p:nvPr/>
          </p:nvSpPr>
          <p:spPr>
            <a:xfrm flipH="1">
              <a:off x="1507958" y="5342021"/>
              <a:ext cx="10684042" cy="930441"/>
            </a:xfrm>
            <a:prstGeom prst="homePlate">
              <a:avLst>
                <a:gd name="adj" fmla="val 37719"/>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3089542" y="5464448"/>
              <a:ext cx="0" cy="685588"/>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383860" y="5567136"/>
              <a:ext cx="8808139" cy="497957"/>
            </a:xfrm>
            <a:prstGeom prst="rect">
              <a:avLst/>
            </a:prstGeom>
            <a:noFill/>
          </p:spPr>
          <p:txBody>
            <a:bodyPr wrap="square" rtlCol="0">
              <a:spAutoFit/>
            </a:bodyPr>
            <a:lstStyle/>
            <a:p>
              <a:pP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单击输入文字单击输入文字单击输入文字单击输入文字输入文字</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74" name="Freeform 127"/>
            <p:cNvSpPr>
              <a:spLocks noEditPoints="1"/>
            </p:cNvSpPr>
            <p:nvPr/>
          </p:nvSpPr>
          <p:spPr bwMode="auto">
            <a:xfrm>
              <a:off x="2148356" y="5594687"/>
              <a:ext cx="568718" cy="416006"/>
            </a:xfrm>
            <a:custGeom>
              <a:avLst/>
              <a:gdLst>
                <a:gd name="T0" fmla="*/ 70 w 216"/>
                <a:gd name="T1" fmla="*/ 121 h 158"/>
                <a:gd name="T2" fmla="*/ 96 w 216"/>
                <a:gd name="T3" fmla="*/ 90 h 158"/>
                <a:gd name="T4" fmla="*/ 121 w 216"/>
                <a:gd name="T5" fmla="*/ 97 h 158"/>
                <a:gd name="T6" fmla="*/ 144 w 216"/>
                <a:gd name="T7" fmla="*/ 89 h 158"/>
                <a:gd name="T8" fmla="*/ 167 w 216"/>
                <a:gd name="T9" fmla="*/ 117 h 158"/>
                <a:gd name="T10" fmla="*/ 191 w 216"/>
                <a:gd name="T11" fmla="*/ 89 h 158"/>
                <a:gd name="T12" fmla="*/ 210 w 216"/>
                <a:gd name="T13" fmla="*/ 94 h 158"/>
                <a:gd name="T14" fmla="*/ 215 w 216"/>
                <a:gd name="T15" fmla="*/ 115 h 158"/>
                <a:gd name="T16" fmla="*/ 216 w 216"/>
                <a:gd name="T17" fmla="*/ 139 h 158"/>
                <a:gd name="T18" fmla="*/ 139 w 216"/>
                <a:gd name="T19" fmla="*/ 158 h 158"/>
                <a:gd name="T20" fmla="*/ 0 w 216"/>
                <a:gd name="T21" fmla="*/ 135 h 158"/>
                <a:gd name="T22" fmla="*/ 6 w 216"/>
                <a:gd name="T23" fmla="*/ 104 h 158"/>
                <a:gd name="T24" fmla="*/ 51 w 216"/>
                <a:gd name="T25" fmla="*/ 83 h 158"/>
                <a:gd name="T26" fmla="*/ 176 w 216"/>
                <a:gd name="T27" fmla="*/ 18 h 158"/>
                <a:gd name="T28" fmla="*/ 192 w 216"/>
                <a:gd name="T29" fmla="*/ 32 h 158"/>
                <a:gd name="T30" fmla="*/ 196 w 216"/>
                <a:gd name="T31" fmla="*/ 60 h 158"/>
                <a:gd name="T32" fmla="*/ 196 w 216"/>
                <a:gd name="T33" fmla="*/ 72 h 158"/>
                <a:gd name="T34" fmla="*/ 197 w 216"/>
                <a:gd name="T35" fmla="*/ 80 h 158"/>
                <a:gd name="T36" fmla="*/ 180 w 216"/>
                <a:gd name="T37" fmla="*/ 77 h 158"/>
                <a:gd name="T38" fmla="*/ 183 w 216"/>
                <a:gd name="T39" fmla="*/ 70 h 158"/>
                <a:gd name="T40" fmla="*/ 187 w 216"/>
                <a:gd name="T41" fmla="*/ 45 h 158"/>
                <a:gd name="T42" fmla="*/ 160 w 216"/>
                <a:gd name="T43" fmla="*/ 49 h 158"/>
                <a:gd name="T44" fmla="*/ 147 w 216"/>
                <a:gd name="T45" fmla="*/ 49 h 158"/>
                <a:gd name="T46" fmla="*/ 149 w 216"/>
                <a:gd name="T47" fmla="*/ 70 h 158"/>
                <a:gd name="T48" fmla="*/ 154 w 216"/>
                <a:gd name="T49" fmla="*/ 77 h 158"/>
                <a:gd name="T50" fmla="*/ 135 w 216"/>
                <a:gd name="T51" fmla="*/ 80 h 158"/>
                <a:gd name="T52" fmla="*/ 137 w 216"/>
                <a:gd name="T53" fmla="*/ 72 h 158"/>
                <a:gd name="T54" fmla="*/ 138 w 216"/>
                <a:gd name="T55" fmla="*/ 60 h 158"/>
                <a:gd name="T56" fmla="*/ 141 w 216"/>
                <a:gd name="T57" fmla="*/ 32 h 158"/>
                <a:gd name="T58" fmla="*/ 156 w 216"/>
                <a:gd name="T59" fmla="*/ 18 h 158"/>
                <a:gd name="T60" fmla="*/ 70 w 216"/>
                <a:gd name="T61" fmla="*/ 0 h 158"/>
                <a:gd name="T62" fmla="*/ 92 w 216"/>
                <a:gd name="T63" fmla="*/ 6 h 158"/>
                <a:gd name="T64" fmla="*/ 102 w 216"/>
                <a:gd name="T65" fmla="*/ 18 h 158"/>
                <a:gd name="T66" fmla="*/ 104 w 216"/>
                <a:gd name="T67" fmla="*/ 39 h 158"/>
                <a:gd name="T68" fmla="*/ 103 w 216"/>
                <a:gd name="T69" fmla="*/ 49 h 158"/>
                <a:gd name="T70" fmla="*/ 99 w 216"/>
                <a:gd name="T71" fmla="*/ 54 h 158"/>
                <a:gd name="T72" fmla="*/ 96 w 216"/>
                <a:gd name="T73" fmla="*/ 58 h 158"/>
                <a:gd name="T74" fmla="*/ 96 w 216"/>
                <a:gd name="T75" fmla="*/ 46 h 158"/>
                <a:gd name="T76" fmla="*/ 93 w 216"/>
                <a:gd name="T77" fmla="*/ 27 h 158"/>
                <a:gd name="T78" fmla="*/ 67 w 216"/>
                <a:gd name="T79" fmla="*/ 26 h 158"/>
                <a:gd name="T80" fmla="*/ 44 w 216"/>
                <a:gd name="T81" fmla="*/ 27 h 158"/>
                <a:gd name="T82" fmla="*/ 42 w 216"/>
                <a:gd name="T83" fmla="*/ 47 h 158"/>
                <a:gd name="T84" fmla="*/ 42 w 216"/>
                <a:gd name="T85" fmla="*/ 58 h 158"/>
                <a:gd name="T86" fmla="*/ 39 w 216"/>
                <a:gd name="T87" fmla="*/ 54 h 158"/>
                <a:gd name="T88" fmla="*/ 34 w 216"/>
                <a:gd name="T89" fmla="*/ 46 h 158"/>
                <a:gd name="T90" fmla="*/ 35 w 216"/>
                <a:gd name="T91" fmla="*/ 25 h 158"/>
                <a:gd name="T92" fmla="*/ 39 w 216"/>
                <a:gd name="T93" fmla="*/ 10 h 158"/>
                <a:gd name="T94" fmla="*/ 57 w 216"/>
                <a:gd name="T9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6" h="158">
                  <a:moveTo>
                    <a:pt x="51" y="83"/>
                  </a:moveTo>
                  <a:lnTo>
                    <a:pt x="70" y="121"/>
                  </a:lnTo>
                  <a:lnTo>
                    <a:pt x="86" y="83"/>
                  </a:lnTo>
                  <a:lnTo>
                    <a:pt x="96" y="90"/>
                  </a:lnTo>
                  <a:lnTo>
                    <a:pt x="120" y="100"/>
                  </a:lnTo>
                  <a:lnTo>
                    <a:pt x="121" y="97"/>
                  </a:lnTo>
                  <a:lnTo>
                    <a:pt x="133" y="93"/>
                  </a:lnTo>
                  <a:lnTo>
                    <a:pt x="144" y="89"/>
                  </a:lnTo>
                  <a:lnTo>
                    <a:pt x="153" y="105"/>
                  </a:lnTo>
                  <a:lnTo>
                    <a:pt x="167" y="117"/>
                  </a:lnTo>
                  <a:lnTo>
                    <a:pt x="181" y="104"/>
                  </a:lnTo>
                  <a:lnTo>
                    <a:pt x="191" y="89"/>
                  </a:lnTo>
                  <a:lnTo>
                    <a:pt x="201" y="91"/>
                  </a:lnTo>
                  <a:lnTo>
                    <a:pt x="210" y="94"/>
                  </a:lnTo>
                  <a:lnTo>
                    <a:pt x="213" y="103"/>
                  </a:lnTo>
                  <a:lnTo>
                    <a:pt x="215" y="115"/>
                  </a:lnTo>
                  <a:lnTo>
                    <a:pt x="216" y="128"/>
                  </a:lnTo>
                  <a:lnTo>
                    <a:pt x="216" y="139"/>
                  </a:lnTo>
                  <a:lnTo>
                    <a:pt x="139" y="139"/>
                  </a:lnTo>
                  <a:lnTo>
                    <a:pt x="139" y="158"/>
                  </a:lnTo>
                  <a:lnTo>
                    <a:pt x="0" y="158"/>
                  </a:lnTo>
                  <a:lnTo>
                    <a:pt x="0" y="135"/>
                  </a:lnTo>
                  <a:lnTo>
                    <a:pt x="2" y="117"/>
                  </a:lnTo>
                  <a:lnTo>
                    <a:pt x="6" y="104"/>
                  </a:lnTo>
                  <a:lnTo>
                    <a:pt x="42" y="90"/>
                  </a:lnTo>
                  <a:lnTo>
                    <a:pt x="51" y="83"/>
                  </a:lnTo>
                  <a:close/>
                  <a:moveTo>
                    <a:pt x="167" y="16"/>
                  </a:moveTo>
                  <a:lnTo>
                    <a:pt x="176" y="18"/>
                  </a:lnTo>
                  <a:lnTo>
                    <a:pt x="185" y="23"/>
                  </a:lnTo>
                  <a:lnTo>
                    <a:pt x="192" y="32"/>
                  </a:lnTo>
                  <a:lnTo>
                    <a:pt x="196" y="44"/>
                  </a:lnTo>
                  <a:lnTo>
                    <a:pt x="196" y="60"/>
                  </a:lnTo>
                  <a:lnTo>
                    <a:pt x="196" y="65"/>
                  </a:lnTo>
                  <a:lnTo>
                    <a:pt x="196" y="72"/>
                  </a:lnTo>
                  <a:lnTo>
                    <a:pt x="197" y="77"/>
                  </a:lnTo>
                  <a:lnTo>
                    <a:pt x="197" y="80"/>
                  </a:lnTo>
                  <a:lnTo>
                    <a:pt x="177" y="80"/>
                  </a:lnTo>
                  <a:lnTo>
                    <a:pt x="180" y="77"/>
                  </a:lnTo>
                  <a:lnTo>
                    <a:pt x="182" y="74"/>
                  </a:lnTo>
                  <a:lnTo>
                    <a:pt x="183" y="70"/>
                  </a:lnTo>
                  <a:lnTo>
                    <a:pt x="187" y="56"/>
                  </a:lnTo>
                  <a:lnTo>
                    <a:pt x="187" y="45"/>
                  </a:lnTo>
                  <a:lnTo>
                    <a:pt x="175" y="48"/>
                  </a:lnTo>
                  <a:lnTo>
                    <a:pt x="160" y="49"/>
                  </a:lnTo>
                  <a:lnTo>
                    <a:pt x="147" y="49"/>
                  </a:lnTo>
                  <a:lnTo>
                    <a:pt x="147" y="49"/>
                  </a:lnTo>
                  <a:lnTo>
                    <a:pt x="147" y="60"/>
                  </a:lnTo>
                  <a:lnTo>
                    <a:pt x="149" y="70"/>
                  </a:lnTo>
                  <a:lnTo>
                    <a:pt x="152" y="74"/>
                  </a:lnTo>
                  <a:lnTo>
                    <a:pt x="154" y="77"/>
                  </a:lnTo>
                  <a:lnTo>
                    <a:pt x="156" y="80"/>
                  </a:lnTo>
                  <a:lnTo>
                    <a:pt x="135" y="80"/>
                  </a:lnTo>
                  <a:lnTo>
                    <a:pt x="137" y="77"/>
                  </a:lnTo>
                  <a:lnTo>
                    <a:pt x="137" y="72"/>
                  </a:lnTo>
                  <a:lnTo>
                    <a:pt x="138" y="65"/>
                  </a:lnTo>
                  <a:lnTo>
                    <a:pt x="138" y="60"/>
                  </a:lnTo>
                  <a:lnTo>
                    <a:pt x="138" y="44"/>
                  </a:lnTo>
                  <a:lnTo>
                    <a:pt x="141" y="32"/>
                  </a:lnTo>
                  <a:lnTo>
                    <a:pt x="148" y="23"/>
                  </a:lnTo>
                  <a:lnTo>
                    <a:pt x="156" y="18"/>
                  </a:lnTo>
                  <a:lnTo>
                    <a:pt x="167" y="16"/>
                  </a:lnTo>
                  <a:close/>
                  <a:moveTo>
                    <a:pt x="70" y="0"/>
                  </a:moveTo>
                  <a:lnTo>
                    <a:pt x="82" y="2"/>
                  </a:lnTo>
                  <a:lnTo>
                    <a:pt x="92" y="6"/>
                  </a:lnTo>
                  <a:lnTo>
                    <a:pt x="100" y="12"/>
                  </a:lnTo>
                  <a:lnTo>
                    <a:pt x="102" y="18"/>
                  </a:lnTo>
                  <a:lnTo>
                    <a:pt x="103" y="28"/>
                  </a:lnTo>
                  <a:lnTo>
                    <a:pt x="104" y="39"/>
                  </a:lnTo>
                  <a:lnTo>
                    <a:pt x="104" y="46"/>
                  </a:lnTo>
                  <a:lnTo>
                    <a:pt x="103" y="49"/>
                  </a:lnTo>
                  <a:lnTo>
                    <a:pt x="102" y="52"/>
                  </a:lnTo>
                  <a:lnTo>
                    <a:pt x="99" y="54"/>
                  </a:lnTo>
                  <a:lnTo>
                    <a:pt x="97" y="56"/>
                  </a:lnTo>
                  <a:lnTo>
                    <a:pt x="96" y="58"/>
                  </a:lnTo>
                  <a:lnTo>
                    <a:pt x="95" y="58"/>
                  </a:lnTo>
                  <a:lnTo>
                    <a:pt x="96" y="46"/>
                  </a:lnTo>
                  <a:lnTo>
                    <a:pt x="95" y="37"/>
                  </a:lnTo>
                  <a:lnTo>
                    <a:pt x="93" y="27"/>
                  </a:lnTo>
                  <a:lnTo>
                    <a:pt x="79" y="28"/>
                  </a:lnTo>
                  <a:lnTo>
                    <a:pt x="67" y="26"/>
                  </a:lnTo>
                  <a:lnTo>
                    <a:pt x="55" y="24"/>
                  </a:lnTo>
                  <a:lnTo>
                    <a:pt x="44" y="27"/>
                  </a:lnTo>
                  <a:lnTo>
                    <a:pt x="42" y="38"/>
                  </a:lnTo>
                  <a:lnTo>
                    <a:pt x="42" y="47"/>
                  </a:lnTo>
                  <a:lnTo>
                    <a:pt x="43" y="58"/>
                  </a:lnTo>
                  <a:lnTo>
                    <a:pt x="42" y="58"/>
                  </a:lnTo>
                  <a:lnTo>
                    <a:pt x="41" y="56"/>
                  </a:lnTo>
                  <a:lnTo>
                    <a:pt x="39" y="54"/>
                  </a:lnTo>
                  <a:lnTo>
                    <a:pt x="35" y="52"/>
                  </a:lnTo>
                  <a:lnTo>
                    <a:pt x="34" y="46"/>
                  </a:lnTo>
                  <a:lnTo>
                    <a:pt x="34" y="35"/>
                  </a:lnTo>
                  <a:lnTo>
                    <a:pt x="35" y="25"/>
                  </a:lnTo>
                  <a:lnTo>
                    <a:pt x="37" y="14"/>
                  </a:lnTo>
                  <a:lnTo>
                    <a:pt x="39" y="10"/>
                  </a:lnTo>
                  <a:lnTo>
                    <a:pt x="47" y="4"/>
                  </a:lnTo>
                  <a:lnTo>
                    <a:pt x="57" y="0"/>
                  </a:lnTo>
                  <a:lnTo>
                    <a:pt x="7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24419280"/>
      </p:ext>
    </p:extLst>
  </p:cSld>
  <p:clrMapOvr>
    <a:masterClrMapping/>
  </p:clrMapOvr>
  <mc:AlternateContent xmlns:mc="http://schemas.openxmlformats.org/markup-compatibility/2006" xmlns:p14="http://schemas.microsoft.com/office/powerpoint/2010/main">
    <mc:Choice Requires="p14">
      <p:transition spd="slow" p14:dur="2000" advTm="3004"/>
    </mc:Choice>
    <mc:Fallback xmlns="">
      <p:transition spd="slow" advTm="30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 calcmode="lin" valueType="num">
                                      <p:cBhvr additive="base">
                                        <p:cTn id="12" dur="500" fill="hold"/>
                                        <p:tgtEl>
                                          <p:spTgt spid="75"/>
                                        </p:tgtEl>
                                        <p:attrNameLst>
                                          <p:attrName>ppt_x</p:attrName>
                                        </p:attrNameLst>
                                      </p:cBhvr>
                                      <p:tavLst>
                                        <p:tav tm="0">
                                          <p:val>
                                            <p:strVal val="1+#ppt_w/2"/>
                                          </p:val>
                                        </p:tav>
                                        <p:tav tm="100000">
                                          <p:val>
                                            <p:strVal val="#ppt_x"/>
                                          </p:val>
                                        </p:tav>
                                      </p:tavLst>
                                    </p:anim>
                                    <p:anim calcmode="lin" valueType="num">
                                      <p:cBhvr additive="base">
                                        <p:cTn id="13" dur="500" fill="hold"/>
                                        <p:tgtEl>
                                          <p:spTgt spid="7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 calcmode="lin" valueType="num">
                                      <p:cBhvr additive="base">
                                        <p:cTn id="17" dur="500" fill="hold"/>
                                        <p:tgtEl>
                                          <p:spTgt spid="76"/>
                                        </p:tgtEl>
                                        <p:attrNameLst>
                                          <p:attrName>ppt_x</p:attrName>
                                        </p:attrNameLst>
                                      </p:cBhvr>
                                      <p:tavLst>
                                        <p:tav tm="0">
                                          <p:val>
                                            <p:strVal val="1+#ppt_w/2"/>
                                          </p:val>
                                        </p:tav>
                                        <p:tav tm="100000">
                                          <p:val>
                                            <p:strVal val="#ppt_x"/>
                                          </p:val>
                                        </p:tav>
                                      </p:tavLst>
                                    </p:anim>
                                    <p:anim calcmode="lin" valueType="num">
                                      <p:cBhvr additive="base">
                                        <p:cTn id="18" dur="500" fill="hold"/>
                                        <p:tgtEl>
                                          <p:spTgt spid="7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 calcmode="lin" valueType="num">
                                      <p:cBhvr additive="base">
                                        <p:cTn id="22" dur="500" fill="hold"/>
                                        <p:tgtEl>
                                          <p:spTgt spid="77"/>
                                        </p:tgtEl>
                                        <p:attrNameLst>
                                          <p:attrName>ppt_x</p:attrName>
                                        </p:attrNameLst>
                                      </p:cBhvr>
                                      <p:tavLst>
                                        <p:tav tm="0">
                                          <p:val>
                                            <p:strVal val="1+#ppt_w/2"/>
                                          </p:val>
                                        </p:tav>
                                        <p:tav tm="100000">
                                          <p:val>
                                            <p:strVal val="#ppt_x"/>
                                          </p:val>
                                        </p:tav>
                                      </p:tavLst>
                                    </p:anim>
                                    <p:anim calcmode="lin" valueType="num">
                                      <p:cBhvr additive="base">
                                        <p:cTn id="23" dur="500" fill="hold"/>
                                        <p:tgtEl>
                                          <p:spTgt spid="7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 calcmode="lin" valueType="num">
                                      <p:cBhvr additive="base">
                                        <p:cTn id="27" dur="500" fill="hold"/>
                                        <p:tgtEl>
                                          <p:spTgt spid="78"/>
                                        </p:tgtEl>
                                        <p:attrNameLst>
                                          <p:attrName>ppt_x</p:attrName>
                                        </p:attrNameLst>
                                      </p:cBhvr>
                                      <p:tavLst>
                                        <p:tav tm="0">
                                          <p:val>
                                            <p:strVal val="1+#ppt_w/2"/>
                                          </p:val>
                                        </p:tav>
                                        <p:tav tm="100000">
                                          <p:val>
                                            <p:strVal val="#ppt_x"/>
                                          </p:val>
                                        </p:tav>
                                      </p:tavLst>
                                    </p:anim>
                                    <p:anim calcmode="lin" valueType="num">
                                      <p:cBhvr additive="base">
                                        <p:cTn id="28" dur="500" fill="hold"/>
                                        <p:tgtEl>
                                          <p:spTgt spid="7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44"/>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9"/>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文本框 30"/>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文本框 31"/>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文本框 32"/>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工作经历</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31" name="文本框 33"/>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文本框 48"/>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95434276"/>
      </p:ext>
    </p:extLst>
  </p:cSld>
  <p:clrMapOvr>
    <a:masterClrMapping/>
  </p:clrMapOvr>
  <mc:AlternateContent xmlns:mc="http://schemas.openxmlformats.org/markup-compatibility/2006" xmlns:p14="http://schemas.microsoft.com/office/powerpoint/2010/main">
    <mc:Choice Requires="p14">
      <p:transition spd="slow" p14:dur="2000" advTm="2093"/>
    </mc:Choice>
    <mc:Fallback xmlns="">
      <p:transition spd="slow" advTm="20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786989" y="1823108"/>
            <a:ext cx="2422037" cy="1466491"/>
            <a:chOff x="786989" y="1823108"/>
            <a:chExt cx="2422037" cy="1466491"/>
          </a:xfrm>
        </p:grpSpPr>
        <p:sp>
          <p:nvSpPr>
            <p:cNvPr id="9" name="任意多边形 8"/>
            <p:cNvSpPr/>
            <p:nvPr/>
          </p:nvSpPr>
          <p:spPr>
            <a:xfrm>
              <a:off x="786989" y="1823108"/>
              <a:ext cx="2422037" cy="1466491"/>
            </a:xfrm>
            <a:custGeom>
              <a:avLst/>
              <a:gdLst>
                <a:gd name="connsiteX0" fmla="*/ 0 w 2422037"/>
                <a:gd name="connsiteY0" fmla="*/ 0 h 1673525"/>
                <a:gd name="connsiteX1" fmla="*/ 2422037 w 2422037"/>
                <a:gd name="connsiteY1" fmla="*/ 0 h 1673525"/>
                <a:gd name="connsiteX2" fmla="*/ 2422037 w 2422037"/>
                <a:gd name="connsiteY2" fmla="*/ 1673525 h 1673525"/>
                <a:gd name="connsiteX3" fmla="*/ 0 w 2422037"/>
                <a:gd name="connsiteY3" fmla="*/ 1673525 h 1673525"/>
                <a:gd name="connsiteX4" fmla="*/ 0 w 2422037"/>
                <a:gd name="connsiteY4" fmla="*/ 0 h 167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673525">
                  <a:moveTo>
                    <a:pt x="0" y="0"/>
                  </a:moveTo>
                  <a:lnTo>
                    <a:pt x="2422037" y="0"/>
                  </a:lnTo>
                  <a:lnTo>
                    <a:pt x="2422037" y="1673525"/>
                  </a:lnTo>
                  <a:lnTo>
                    <a:pt x="0" y="1673525"/>
                  </a:lnTo>
                  <a:lnTo>
                    <a:pt x="0" y="0"/>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64620" y="2103417"/>
              <a:ext cx="866775" cy="984250"/>
              <a:chOff x="1564620" y="2038351"/>
              <a:chExt cx="866775" cy="984250"/>
            </a:xfrm>
          </p:grpSpPr>
          <p:sp>
            <p:nvSpPr>
              <p:cNvPr id="11" name="Freeform 5"/>
              <p:cNvSpPr>
                <a:spLocks noEditPoints="1"/>
              </p:cNvSpPr>
              <p:nvPr/>
            </p:nvSpPr>
            <p:spPr bwMode="auto">
              <a:xfrm>
                <a:off x="1897995" y="2038351"/>
                <a:ext cx="242888" cy="714375"/>
              </a:xfrm>
              <a:custGeom>
                <a:avLst/>
                <a:gdLst>
                  <a:gd name="T0" fmla="*/ 5 w 45"/>
                  <a:gd name="T1" fmla="*/ 36 h 133"/>
                  <a:gd name="T2" fmla="*/ 5 w 45"/>
                  <a:gd name="T3" fmla="*/ 34 h 133"/>
                  <a:gd name="T4" fmla="*/ 19 w 45"/>
                  <a:gd name="T5" fmla="*/ 34 h 133"/>
                  <a:gd name="T6" fmla="*/ 19 w 45"/>
                  <a:gd name="T7" fmla="*/ 44 h 133"/>
                  <a:gd name="T8" fmla="*/ 21 w 45"/>
                  <a:gd name="T9" fmla="*/ 43 h 133"/>
                  <a:gd name="T10" fmla="*/ 25 w 45"/>
                  <a:gd name="T11" fmla="*/ 45 h 133"/>
                  <a:gd name="T12" fmla="*/ 25 w 45"/>
                  <a:gd name="T13" fmla="*/ 45 h 133"/>
                  <a:gd name="T14" fmla="*/ 25 w 45"/>
                  <a:gd name="T15" fmla="*/ 35 h 133"/>
                  <a:gd name="T16" fmla="*/ 39 w 45"/>
                  <a:gd name="T17" fmla="*/ 35 h 133"/>
                  <a:gd name="T18" fmla="*/ 39 w 45"/>
                  <a:gd name="T19" fmla="*/ 52 h 133"/>
                  <a:gd name="T20" fmla="*/ 29 w 45"/>
                  <a:gd name="T21" fmla="*/ 52 h 133"/>
                  <a:gd name="T22" fmla="*/ 30 w 45"/>
                  <a:gd name="T23" fmla="*/ 59 h 133"/>
                  <a:gd name="T24" fmla="*/ 39 w 45"/>
                  <a:gd name="T25" fmla="*/ 59 h 133"/>
                  <a:gd name="T26" fmla="*/ 39 w 45"/>
                  <a:gd name="T27" fmla="*/ 76 h 133"/>
                  <a:gd name="T28" fmla="*/ 30 w 45"/>
                  <a:gd name="T29" fmla="*/ 76 h 133"/>
                  <a:gd name="T30" fmla="*/ 33 w 45"/>
                  <a:gd name="T31" fmla="*/ 78 h 133"/>
                  <a:gd name="T32" fmla="*/ 33 w 45"/>
                  <a:gd name="T33" fmla="*/ 79 h 133"/>
                  <a:gd name="T34" fmla="*/ 33 w 45"/>
                  <a:gd name="T35" fmla="*/ 92 h 133"/>
                  <a:gd name="T36" fmla="*/ 33 w 45"/>
                  <a:gd name="T37" fmla="*/ 93 h 133"/>
                  <a:gd name="T38" fmla="*/ 32 w 45"/>
                  <a:gd name="T39" fmla="*/ 93 h 133"/>
                  <a:gd name="T40" fmla="*/ 23 w 45"/>
                  <a:gd name="T41" fmla="*/ 102 h 133"/>
                  <a:gd name="T42" fmla="*/ 17 w 45"/>
                  <a:gd name="T43" fmla="*/ 110 h 133"/>
                  <a:gd name="T44" fmla="*/ 17 w 45"/>
                  <a:gd name="T45" fmla="*/ 122 h 133"/>
                  <a:gd name="T46" fmla="*/ 33 w 45"/>
                  <a:gd name="T47" fmla="*/ 129 h 133"/>
                  <a:gd name="T48" fmla="*/ 37 w 45"/>
                  <a:gd name="T49" fmla="*/ 130 h 133"/>
                  <a:gd name="T50" fmla="*/ 45 w 45"/>
                  <a:gd name="T51" fmla="*/ 133 h 133"/>
                  <a:gd name="T52" fmla="*/ 45 w 45"/>
                  <a:gd name="T53" fmla="*/ 0 h 133"/>
                  <a:gd name="T54" fmla="*/ 0 w 45"/>
                  <a:gd name="T55" fmla="*/ 0 h 133"/>
                  <a:gd name="T56" fmla="*/ 0 w 45"/>
                  <a:gd name="T57" fmla="*/ 37 h 133"/>
                  <a:gd name="T58" fmla="*/ 1 w 45"/>
                  <a:gd name="T59" fmla="*/ 36 h 133"/>
                  <a:gd name="T60" fmla="*/ 5 w 45"/>
                  <a:gd name="T61" fmla="*/ 36 h 133"/>
                  <a:gd name="T62" fmla="*/ 25 w 45"/>
                  <a:gd name="T63" fmla="*/ 10 h 133"/>
                  <a:gd name="T64" fmla="*/ 39 w 45"/>
                  <a:gd name="T65" fmla="*/ 10 h 133"/>
                  <a:gd name="T66" fmla="*/ 39 w 45"/>
                  <a:gd name="T67" fmla="*/ 27 h 133"/>
                  <a:gd name="T68" fmla="*/ 25 w 45"/>
                  <a:gd name="T69" fmla="*/ 27 h 133"/>
                  <a:gd name="T70" fmla="*/ 25 w 45"/>
                  <a:gd name="T71" fmla="*/ 10 h 133"/>
                  <a:gd name="T72" fmla="*/ 5 w 45"/>
                  <a:gd name="T73" fmla="*/ 10 h 133"/>
                  <a:gd name="T74" fmla="*/ 19 w 45"/>
                  <a:gd name="T75" fmla="*/ 10 h 133"/>
                  <a:gd name="T76" fmla="*/ 19 w 45"/>
                  <a:gd name="T77" fmla="*/ 27 h 133"/>
                  <a:gd name="T78" fmla="*/ 5 w 45"/>
                  <a:gd name="T79" fmla="*/ 27 h 133"/>
                  <a:gd name="T80" fmla="*/ 5 w 45"/>
                  <a:gd name="T81" fmla="*/ 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133">
                    <a:moveTo>
                      <a:pt x="5" y="36"/>
                    </a:moveTo>
                    <a:cubicBezTo>
                      <a:pt x="5" y="34"/>
                      <a:pt x="5" y="34"/>
                      <a:pt x="5" y="34"/>
                    </a:cubicBezTo>
                    <a:cubicBezTo>
                      <a:pt x="19" y="34"/>
                      <a:pt x="19" y="34"/>
                      <a:pt x="19" y="34"/>
                    </a:cubicBezTo>
                    <a:cubicBezTo>
                      <a:pt x="19" y="44"/>
                      <a:pt x="19" y="44"/>
                      <a:pt x="19" y="44"/>
                    </a:cubicBezTo>
                    <a:cubicBezTo>
                      <a:pt x="20" y="43"/>
                      <a:pt x="20" y="43"/>
                      <a:pt x="21" y="43"/>
                    </a:cubicBezTo>
                    <a:cubicBezTo>
                      <a:pt x="22" y="43"/>
                      <a:pt x="23" y="44"/>
                      <a:pt x="25" y="45"/>
                    </a:cubicBezTo>
                    <a:cubicBezTo>
                      <a:pt x="25" y="45"/>
                      <a:pt x="25" y="45"/>
                      <a:pt x="25" y="45"/>
                    </a:cubicBezTo>
                    <a:cubicBezTo>
                      <a:pt x="25" y="35"/>
                      <a:pt x="25" y="35"/>
                      <a:pt x="25" y="35"/>
                    </a:cubicBezTo>
                    <a:cubicBezTo>
                      <a:pt x="39" y="35"/>
                      <a:pt x="39" y="35"/>
                      <a:pt x="39" y="35"/>
                    </a:cubicBezTo>
                    <a:cubicBezTo>
                      <a:pt x="39" y="52"/>
                      <a:pt x="39" y="52"/>
                      <a:pt x="39" y="52"/>
                    </a:cubicBezTo>
                    <a:cubicBezTo>
                      <a:pt x="29" y="52"/>
                      <a:pt x="29" y="52"/>
                      <a:pt x="29" y="52"/>
                    </a:cubicBezTo>
                    <a:cubicBezTo>
                      <a:pt x="29" y="54"/>
                      <a:pt x="30" y="56"/>
                      <a:pt x="30" y="59"/>
                    </a:cubicBezTo>
                    <a:cubicBezTo>
                      <a:pt x="39" y="59"/>
                      <a:pt x="39" y="59"/>
                      <a:pt x="39" y="59"/>
                    </a:cubicBezTo>
                    <a:cubicBezTo>
                      <a:pt x="39" y="76"/>
                      <a:pt x="39" y="76"/>
                      <a:pt x="39" y="76"/>
                    </a:cubicBezTo>
                    <a:cubicBezTo>
                      <a:pt x="30" y="76"/>
                      <a:pt x="30" y="76"/>
                      <a:pt x="30" y="76"/>
                    </a:cubicBezTo>
                    <a:cubicBezTo>
                      <a:pt x="31" y="76"/>
                      <a:pt x="33" y="77"/>
                      <a:pt x="33" y="78"/>
                    </a:cubicBezTo>
                    <a:cubicBezTo>
                      <a:pt x="33" y="79"/>
                      <a:pt x="33" y="79"/>
                      <a:pt x="33" y="79"/>
                    </a:cubicBezTo>
                    <a:cubicBezTo>
                      <a:pt x="33" y="84"/>
                      <a:pt x="34" y="87"/>
                      <a:pt x="33" y="92"/>
                    </a:cubicBezTo>
                    <a:cubicBezTo>
                      <a:pt x="33" y="93"/>
                      <a:pt x="33" y="93"/>
                      <a:pt x="33" y="93"/>
                    </a:cubicBezTo>
                    <a:cubicBezTo>
                      <a:pt x="32" y="93"/>
                      <a:pt x="32" y="93"/>
                      <a:pt x="32" y="93"/>
                    </a:cubicBezTo>
                    <a:cubicBezTo>
                      <a:pt x="28" y="95"/>
                      <a:pt x="26" y="98"/>
                      <a:pt x="23" y="102"/>
                    </a:cubicBezTo>
                    <a:cubicBezTo>
                      <a:pt x="22" y="105"/>
                      <a:pt x="20" y="108"/>
                      <a:pt x="17" y="110"/>
                    </a:cubicBezTo>
                    <a:cubicBezTo>
                      <a:pt x="15" y="116"/>
                      <a:pt x="16" y="120"/>
                      <a:pt x="17" y="122"/>
                    </a:cubicBezTo>
                    <a:cubicBezTo>
                      <a:pt x="20" y="127"/>
                      <a:pt x="26" y="128"/>
                      <a:pt x="33" y="129"/>
                    </a:cubicBezTo>
                    <a:cubicBezTo>
                      <a:pt x="34" y="129"/>
                      <a:pt x="36" y="130"/>
                      <a:pt x="37" y="130"/>
                    </a:cubicBezTo>
                    <a:cubicBezTo>
                      <a:pt x="40" y="131"/>
                      <a:pt x="43" y="131"/>
                      <a:pt x="45" y="133"/>
                    </a:cubicBezTo>
                    <a:cubicBezTo>
                      <a:pt x="45" y="0"/>
                      <a:pt x="45" y="0"/>
                      <a:pt x="45" y="0"/>
                    </a:cubicBezTo>
                    <a:cubicBezTo>
                      <a:pt x="0" y="0"/>
                      <a:pt x="0" y="0"/>
                      <a:pt x="0" y="0"/>
                    </a:cubicBezTo>
                    <a:cubicBezTo>
                      <a:pt x="0" y="37"/>
                      <a:pt x="0" y="37"/>
                      <a:pt x="0" y="37"/>
                    </a:cubicBezTo>
                    <a:cubicBezTo>
                      <a:pt x="1" y="37"/>
                      <a:pt x="1" y="36"/>
                      <a:pt x="1" y="36"/>
                    </a:cubicBezTo>
                    <a:lnTo>
                      <a:pt x="5" y="36"/>
                    </a:lnTo>
                    <a:close/>
                    <a:moveTo>
                      <a:pt x="25" y="10"/>
                    </a:moveTo>
                    <a:cubicBezTo>
                      <a:pt x="39" y="10"/>
                      <a:pt x="39" y="10"/>
                      <a:pt x="39" y="10"/>
                    </a:cubicBezTo>
                    <a:cubicBezTo>
                      <a:pt x="39" y="27"/>
                      <a:pt x="39" y="27"/>
                      <a:pt x="39" y="27"/>
                    </a:cubicBezTo>
                    <a:cubicBezTo>
                      <a:pt x="25" y="27"/>
                      <a:pt x="25" y="27"/>
                      <a:pt x="25" y="27"/>
                    </a:cubicBezTo>
                    <a:lnTo>
                      <a:pt x="25" y="10"/>
                    </a:lnTo>
                    <a:close/>
                    <a:moveTo>
                      <a:pt x="5" y="10"/>
                    </a:moveTo>
                    <a:cubicBezTo>
                      <a:pt x="19" y="10"/>
                      <a:pt x="19" y="10"/>
                      <a:pt x="19" y="10"/>
                    </a:cubicBezTo>
                    <a:cubicBezTo>
                      <a:pt x="19" y="27"/>
                      <a:pt x="19" y="27"/>
                      <a:pt x="19" y="27"/>
                    </a:cubicBezTo>
                    <a:cubicBezTo>
                      <a:pt x="5" y="27"/>
                      <a:pt x="5" y="27"/>
                      <a:pt x="5" y="27"/>
                    </a:cubicBezTo>
                    <a:lnTo>
                      <a:pt x="5"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
              <p:cNvSpPr>
                <a:spLocks noEditPoints="1"/>
              </p:cNvSpPr>
              <p:nvPr/>
            </p:nvSpPr>
            <p:spPr bwMode="auto">
              <a:xfrm>
                <a:off x="2174220" y="2338389"/>
                <a:ext cx="257175" cy="576263"/>
              </a:xfrm>
              <a:custGeom>
                <a:avLst/>
                <a:gdLst>
                  <a:gd name="T0" fmla="*/ 33 w 48"/>
                  <a:gd name="T1" fmla="*/ 27 h 107"/>
                  <a:gd name="T2" fmla="*/ 0 w 48"/>
                  <a:gd name="T3" fmla="*/ 0 h 107"/>
                  <a:gd name="T4" fmla="*/ 0 w 48"/>
                  <a:gd name="T5" fmla="*/ 27 h 107"/>
                  <a:gd name="T6" fmla="*/ 0 w 48"/>
                  <a:gd name="T7" fmla="*/ 37 h 107"/>
                  <a:gd name="T8" fmla="*/ 0 w 48"/>
                  <a:gd name="T9" fmla="*/ 79 h 107"/>
                  <a:gd name="T10" fmla="*/ 13 w 48"/>
                  <a:gd name="T11" fmla="*/ 106 h 107"/>
                  <a:gd name="T12" fmla="*/ 13 w 48"/>
                  <a:gd name="T13" fmla="*/ 106 h 107"/>
                  <a:gd name="T14" fmla="*/ 13 w 48"/>
                  <a:gd name="T15" fmla="*/ 107 h 107"/>
                  <a:gd name="T16" fmla="*/ 13 w 48"/>
                  <a:gd name="T17" fmla="*/ 107 h 107"/>
                  <a:gd name="T18" fmla="*/ 33 w 48"/>
                  <a:gd name="T19" fmla="*/ 107 h 107"/>
                  <a:gd name="T20" fmla="*/ 33 w 48"/>
                  <a:gd name="T21" fmla="*/ 37 h 107"/>
                  <a:gd name="T22" fmla="*/ 48 w 48"/>
                  <a:gd name="T23" fmla="*/ 37 h 107"/>
                  <a:gd name="T24" fmla="*/ 33 w 48"/>
                  <a:gd name="T25" fmla="*/ 27 h 107"/>
                  <a:gd name="T26" fmla="*/ 24 w 48"/>
                  <a:gd name="T27" fmla="*/ 63 h 107"/>
                  <a:gd name="T28" fmla="*/ 9 w 48"/>
                  <a:gd name="T29" fmla="*/ 63 h 107"/>
                  <a:gd name="T30" fmla="*/ 9 w 48"/>
                  <a:gd name="T31" fmla="*/ 46 h 107"/>
                  <a:gd name="T32" fmla="*/ 24 w 48"/>
                  <a:gd name="T33" fmla="*/ 46 h 107"/>
                  <a:gd name="T34" fmla="*/ 24 w 48"/>
                  <a:gd name="T35" fmla="*/ 6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7">
                    <a:moveTo>
                      <a:pt x="33" y="27"/>
                    </a:moveTo>
                    <a:cubicBezTo>
                      <a:pt x="0" y="0"/>
                      <a:pt x="0" y="0"/>
                      <a:pt x="0" y="0"/>
                    </a:cubicBezTo>
                    <a:cubicBezTo>
                      <a:pt x="0" y="27"/>
                      <a:pt x="0" y="27"/>
                      <a:pt x="0" y="27"/>
                    </a:cubicBezTo>
                    <a:cubicBezTo>
                      <a:pt x="0" y="37"/>
                      <a:pt x="0" y="37"/>
                      <a:pt x="0" y="37"/>
                    </a:cubicBezTo>
                    <a:cubicBezTo>
                      <a:pt x="0" y="79"/>
                      <a:pt x="0" y="79"/>
                      <a:pt x="0" y="79"/>
                    </a:cubicBezTo>
                    <a:cubicBezTo>
                      <a:pt x="8" y="85"/>
                      <a:pt x="13" y="93"/>
                      <a:pt x="13" y="106"/>
                    </a:cubicBezTo>
                    <a:cubicBezTo>
                      <a:pt x="13" y="106"/>
                      <a:pt x="13" y="106"/>
                      <a:pt x="13" y="106"/>
                    </a:cubicBezTo>
                    <a:cubicBezTo>
                      <a:pt x="13" y="107"/>
                      <a:pt x="13" y="107"/>
                      <a:pt x="13" y="107"/>
                    </a:cubicBezTo>
                    <a:cubicBezTo>
                      <a:pt x="13" y="107"/>
                      <a:pt x="13" y="107"/>
                      <a:pt x="13" y="107"/>
                    </a:cubicBezTo>
                    <a:cubicBezTo>
                      <a:pt x="33" y="107"/>
                      <a:pt x="33" y="107"/>
                      <a:pt x="33" y="107"/>
                    </a:cubicBezTo>
                    <a:cubicBezTo>
                      <a:pt x="33" y="37"/>
                      <a:pt x="33" y="37"/>
                      <a:pt x="33" y="37"/>
                    </a:cubicBezTo>
                    <a:cubicBezTo>
                      <a:pt x="48" y="37"/>
                      <a:pt x="48" y="37"/>
                      <a:pt x="48" y="37"/>
                    </a:cubicBezTo>
                    <a:lnTo>
                      <a:pt x="33" y="27"/>
                    </a:lnTo>
                    <a:close/>
                    <a:moveTo>
                      <a:pt x="24" y="63"/>
                    </a:moveTo>
                    <a:cubicBezTo>
                      <a:pt x="9" y="63"/>
                      <a:pt x="9" y="63"/>
                      <a:pt x="9" y="63"/>
                    </a:cubicBezTo>
                    <a:cubicBezTo>
                      <a:pt x="9" y="46"/>
                      <a:pt x="9" y="46"/>
                      <a:pt x="9" y="46"/>
                    </a:cubicBezTo>
                    <a:cubicBezTo>
                      <a:pt x="24" y="46"/>
                      <a:pt x="24" y="46"/>
                      <a:pt x="24" y="46"/>
                    </a:cubicBezTo>
                    <a:lnTo>
                      <a:pt x="24"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
              <p:cNvSpPr>
                <a:spLocks/>
              </p:cNvSpPr>
              <p:nvPr/>
            </p:nvSpPr>
            <p:spPr bwMode="auto">
              <a:xfrm>
                <a:off x="1564620" y="2247901"/>
                <a:ext cx="652463" cy="774700"/>
              </a:xfrm>
              <a:custGeom>
                <a:avLst/>
                <a:gdLst>
                  <a:gd name="T0" fmla="*/ 121 w 121"/>
                  <a:gd name="T1" fmla="*/ 123 h 144"/>
                  <a:gd name="T2" fmla="*/ 111 w 121"/>
                  <a:gd name="T3" fmla="*/ 99 h 144"/>
                  <a:gd name="T4" fmla="*/ 106 w 121"/>
                  <a:gd name="T5" fmla="*/ 96 h 144"/>
                  <a:gd name="T6" fmla="*/ 97 w 121"/>
                  <a:gd name="T7" fmla="*/ 93 h 144"/>
                  <a:gd name="T8" fmla="*/ 93 w 121"/>
                  <a:gd name="T9" fmla="*/ 93 h 144"/>
                  <a:gd name="T10" fmla="*/ 76 w 121"/>
                  <a:gd name="T11" fmla="*/ 85 h 144"/>
                  <a:gd name="T12" fmla="*/ 75 w 121"/>
                  <a:gd name="T13" fmla="*/ 70 h 144"/>
                  <a:gd name="T14" fmla="*/ 75 w 121"/>
                  <a:gd name="T15" fmla="*/ 70 h 144"/>
                  <a:gd name="T16" fmla="*/ 75 w 121"/>
                  <a:gd name="T17" fmla="*/ 70 h 144"/>
                  <a:gd name="T18" fmla="*/ 82 w 121"/>
                  <a:gd name="T19" fmla="*/ 62 h 144"/>
                  <a:gd name="T20" fmla="*/ 91 w 121"/>
                  <a:gd name="T21" fmla="*/ 52 h 144"/>
                  <a:gd name="T22" fmla="*/ 91 w 121"/>
                  <a:gd name="T23" fmla="*/ 40 h 144"/>
                  <a:gd name="T24" fmla="*/ 91 w 121"/>
                  <a:gd name="T25" fmla="*/ 40 h 144"/>
                  <a:gd name="T26" fmla="*/ 90 w 121"/>
                  <a:gd name="T27" fmla="*/ 39 h 144"/>
                  <a:gd name="T28" fmla="*/ 87 w 121"/>
                  <a:gd name="T29" fmla="*/ 37 h 144"/>
                  <a:gd name="T30" fmla="*/ 87 w 121"/>
                  <a:gd name="T31" fmla="*/ 37 h 144"/>
                  <a:gd name="T32" fmla="*/ 87 w 121"/>
                  <a:gd name="T33" fmla="*/ 27 h 144"/>
                  <a:gd name="T34" fmla="*/ 87 w 121"/>
                  <a:gd name="T35" fmla="*/ 20 h 144"/>
                  <a:gd name="T36" fmla="*/ 87 w 121"/>
                  <a:gd name="T37" fmla="*/ 13 h 144"/>
                  <a:gd name="T38" fmla="*/ 85 w 121"/>
                  <a:gd name="T39" fmla="*/ 10 h 144"/>
                  <a:gd name="T40" fmla="*/ 84 w 121"/>
                  <a:gd name="T41" fmla="*/ 8 h 144"/>
                  <a:gd name="T42" fmla="*/ 80 w 121"/>
                  <a:gd name="T43" fmla="*/ 7 h 144"/>
                  <a:gd name="T44" fmla="*/ 79 w 121"/>
                  <a:gd name="T45" fmla="*/ 7 h 144"/>
                  <a:gd name="T46" fmla="*/ 74 w 121"/>
                  <a:gd name="T47" fmla="*/ 7 h 144"/>
                  <a:gd name="T48" fmla="*/ 70 w 121"/>
                  <a:gd name="T49" fmla="*/ 3 h 144"/>
                  <a:gd name="T50" fmla="*/ 66 w 121"/>
                  <a:gd name="T51" fmla="*/ 0 h 144"/>
                  <a:gd name="T52" fmla="*/ 65 w 121"/>
                  <a:gd name="T53" fmla="*/ 0 h 144"/>
                  <a:gd name="T54" fmla="*/ 63 w 121"/>
                  <a:gd name="T55" fmla="*/ 0 h 144"/>
                  <a:gd name="T56" fmla="*/ 61 w 121"/>
                  <a:gd name="T57" fmla="*/ 1 h 144"/>
                  <a:gd name="T58" fmla="*/ 50 w 121"/>
                  <a:gd name="T59" fmla="*/ 3 h 144"/>
                  <a:gd name="T60" fmla="*/ 42 w 121"/>
                  <a:gd name="T61" fmla="*/ 5 h 144"/>
                  <a:gd name="T62" fmla="*/ 34 w 121"/>
                  <a:gd name="T63" fmla="*/ 30 h 144"/>
                  <a:gd name="T64" fmla="*/ 34 w 121"/>
                  <a:gd name="T65" fmla="*/ 36 h 144"/>
                  <a:gd name="T66" fmla="*/ 34 w 121"/>
                  <a:gd name="T67" fmla="*/ 37 h 144"/>
                  <a:gd name="T68" fmla="*/ 33 w 121"/>
                  <a:gd name="T69" fmla="*/ 37 h 144"/>
                  <a:gd name="T70" fmla="*/ 30 w 121"/>
                  <a:gd name="T71" fmla="*/ 50 h 144"/>
                  <a:gd name="T72" fmla="*/ 33 w 121"/>
                  <a:gd name="T73" fmla="*/ 54 h 144"/>
                  <a:gd name="T74" fmla="*/ 37 w 121"/>
                  <a:gd name="T75" fmla="*/ 57 h 144"/>
                  <a:gd name="T76" fmla="*/ 40 w 121"/>
                  <a:gd name="T77" fmla="*/ 62 h 144"/>
                  <a:gd name="T78" fmla="*/ 47 w 121"/>
                  <a:gd name="T79" fmla="*/ 69 h 144"/>
                  <a:gd name="T80" fmla="*/ 48 w 121"/>
                  <a:gd name="T81" fmla="*/ 70 h 144"/>
                  <a:gd name="T82" fmla="*/ 48 w 121"/>
                  <a:gd name="T83" fmla="*/ 83 h 144"/>
                  <a:gd name="T84" fmla="*/ 47 w 121"/>
                  <a:gd name="T85" fmla="*/ 83 h 144"/>
                  <a:gd name="T86" fmla="*/ 25 w 121"/>
                  <a:gd name="T87" fmla="*/ 94 h 144"/>
                  <a:gd name="T88" fmla="*/ 3 w 121"/>
                  <a:gd name="T89" fmla="*/ 106 h 144"/>
                  <a:gd name="T90" fmla="*/ 1 w 121"/>
                  <a:gd name="T91" fmla="*/ 115 h 144"/>
                  <a:gd name="T92" fmla="*/ 0 w 121"/>
                  <a:gd name="T93" fmla="*/ 122 h 144"/>
                  <a:gd name="T94" fmla="*/ 0 w 121"/>
                  <a:gd name="T95" fmla="*/ 123 h 144"/>
                  <a:gd name="T96" fmla="*/ 0 w 121"/>
                  <a:gd name="T97" fmla="*/ 124 h 144"/>
                  <a:gd name="T98" fmla="*/ 61 w 121"/>
                  <a:gd name="T99" fmla="*/ 144 h 144"/>
                  <a:gd name="T100" fmla="*/ 105 w 121"/>
                  <a:gd name="T101" fmla="*/ 138 h 144"/>
                  <a:gd name="T102" fmla="*/ 106 w 121"/>
                  <a:gd name="T103" fmla="*/ 138 h 144"/>
                  <a:gd name="T104" fmla="*/ 106 w 121"/>
                  <a:gd name="T105" fmla="*/ 137 h 144"/>
                  <a:gd name="T106" fmla="*/ 121 w 121"/>
                  <a:gd name="T107" fmla="*/ 124 h 144"/>
                  <a:gd name="T108" fmla="*/ 121 w 121"/>
                  <a:gd name="T109" fmla="*/ 124 h 144"/>
                  <a:gd name="T110" fmla="*/ 121 w 121"/>
                  <a:gd name="T111" fmla="*/ 123 h 144"/>
                  <a:gd name="T112" fmla="*/ 121 w 121"/>
                  <a:gd name="T113" fmla="*/ 123 h 144"/>
                  <a:gd name="T114" fmla="*/ 121 w 121"/>
                  <a:gd name="T115" fmla="*/ 12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144">
                    <a:moveTo>
                      <a:pt x="121" y="123"/>
                    </a:moveTo>
                    <a:cubicBezTo>
                      <a:pt x="121" y="112"/>
                      <a:pt x="118" y="104"/>
                      <a:pt x="111" y="99"/>
                    </a:cubicBezTo>
                    <a:cubicBezTo>
                      <a:pt x="110" y="98"/>
                      <a:pt x="108" y="97"/>
                      <a:pt x="106" y="96"/>
                    </a:cubicBezTo>
                    <a:cubicBezTo>
                      <a:pt x="103" y="95"/>
                      <a:pt x="100" y="94"/>
                      <a:pt x="97" y="93"/>
                    </a:cubicBezTo>
                    <a:cubicBezTo>
                      <a:pt x="96" y="93"/>
                      <a:pt x="95" y="93"/>
                      <a:pt x="93" y="93"/>
                    </a:cubicBezTo>
                    <a:cubicBezTo>
                      <a:pt x="85" y="91"/>
                      <a:pt x="79" y="90"/>
                      <a:pt x="76" y="85"/>
                    </a:cubicBezTo>
                    <a:cubicBezTo>
                      <a:pt x="73" y="81"/>
                      <a:pt x="73" y="77"/>
                      <a:pt x="75" y="70"/>
                    </a:cubicBezTo>
                    <a:cubicBezTo>
                      <a:pt x="75" y="70"/>
                      <a:pt x="75" y="70"/>
                      <a:pt x="75" y="70"/>
                    </a:cubicBezTo>
                    <a:cubicBezTo>
                      <a:pt x="75" y="70"/>
                      <a:pt x="75" y="70"/>
                      <a:pt x="75" y="70"/>
                    </a:cubicBezTo>
                    <a:cubicBezTo>
                      <a:pt x="78" y="68"/>
                      <a:pt x="80" y="65"/>
                      <a:pt x="82" y="62"/>
                    </a:cubicBezTo>
                    <a:cubicBezTo>
                      <a:pt x="84" y="58"/>
                      <a:pt x="87" y="54"/>
                      <a:pt x="91" y="52"/>
                    </a:cubicBezTo>
                    <a:cubicBezTo>
                      <a:pt x="92" y="48"/>
                      <a:pt x="91" y="45"/>
                      <a:pt x="91" y="40"/>
                    </a:cubicBezTo>
                    <a:cubicBezTo>
                      <a:pt x="91" y="40"/>
                      <a:pt x="91" y="40"/>
                      <a:pt x="91" y="40"/>
                    </a:cubicBezTo>
                    <a:cubicBezTo>
                      <a:pt x="91" y="40"/>
                      <a:pt x="91" y="39"/>
                      <a:pt x="90" y="39"/>
                    </a:cubicBezTo>
                    <a:cubicBezTo>
                      <a:pt x="89" y="39"/>
                      <a:pt x="87" y="39"/>
                      <a:pt x="87" y="37"/>
                    </a:cubicBezTo>
                    <a:cubicBezTo>
                      <a:pt x="87" y="37"/>
                      <a:pt x="87" y="37"/>
                      <a:pt x="87" y="37"/>
                    </a:cubicBezTo>
                    <a:cubicBezTo>
                      <a:pt x="87" y="34"/>
                      <a:pt x="87" y="30"/>
                      <a:pt x="87" y="27"/>
                    </a:cubicBezTo>
                    <a:cubicBezTo>
                      <a:pt x="87" y="25"/>
                      <a:pt x="87" y="22"/>
                      <a:pt x="87" y="20"/>
                    </a:cubicBezTo>
                    <a:cubicBezTo>
                      <a:pt x="87" y="17"/>
                      <a:pt x="87" y="15"/>
                      <a:pt x="87" y="13"/>
                    </a:cubicBezTo>
                    <a:cubicBezTo>
                      <a:pt x="87" y="12"/>
                      <a:pt x="86" y="11"/>
                      <a:pt x="85" y="10"/>
                    </a:cubicBezTo>
                    <a:cubicBezTo>
                      <a:pt x="85" y="9"/>
                      <a:pt x="84" y="8"/>
                      <a:pt x="84" y="8"/>
                    </a:cubicBezTo>
                    <a:cubicBezTo>
                      <a:pt x="83" y="7"/>
                      <a:pt x="81" y="7"/>
                      <a:pt x="80" y="7"/>
                    </a:cubicBezTo>
                    <a:cubicBezTo>
                      <a:pt x="80" y="7"/>
                      <a:pt x="80" y="7"/>
                      <a:pt x="79" y="7"/>
                    </a:cubicBezTo>
                    <a:cubicBezTo>
                      <a:pt x="77" y="7"/>
                      <a:pt x="75" y="7"/>
                      <a:pt x="74" y="7"/>
                    </a:cubicBezTo>
                    <a:cubicBezTo>
                      <a:pt x="72" y="6"/>
                      <a:pt x="70" y="4"/>
                      <a:pt x="70" y="3"/>
                    </a:cubicBezTo>
                    <a:cubicBezTo>
                      <a:pt x="68" y="1"/>
                      <a:pt x="68" y="0"/>
                      <a:pt x="66" y="0"/>
                    </a:cubicBezTo>
                    <a:cubicBezTo>
                      <a:pt x="65" y="0"/>
                      <a:pt x="65" y="0"/>
                      <a:pt x="65" y="0"/>
                    </a:cubicBezTo>
                    <a:cubicBezTo>
                      <a:pt x="63" y="0"/>
                      <a:pt x="63" y="0"/>
                      <a:pt x="63" y="0"/>
                    </a:cubicBezTo>
                    <a:cubicBezTo>
                      <a:pt x="62" y="0"/>
                      <a:pt x="62" y="0"/>
                      <a:pt x="61" y="1"/>
                    </a:cubicBezTo>
                    <a:cubicBezTo>
                      <a:pt x="57" y="2"/>
                      <a:pt x="54" y="3"/>
                      <a:pt x="50" y="3"/>
                    </a:cubicBezTo>
                    <a:cubicBezTo>
                      <a:pt x="47" y="4"/>
                      <a:pt x="45" y="4"/>
                      <a:pt x="42" y="5"/>
                    </a:cubicBezTo>
                    <a:cubicBezTo>
                      <a:pt x="34" y="8"/>
                      <a:pt x="34" y="18"/>
                      <a:pt x="34" y="30"/>
                    </a:cubicBezTo>
                    <a:cubicBezTo>
                      <a:pt x="34" y="32"/>
                      <a:pt x="34" y="34"/>
                      <a:pt x="34" y="36"/>
                    </a:cubicBezTo>
                    <a:cubicBezTo>
                      <a:pt x="34" y="37"/>
                      <a:pt x="34" y="37"/>
                      <a:pt x="34" y="37"/>
                    </a:cubicBezTo>
                    <a:cubicBezTo>
                      <a:pt x="33" y="37"/>
                      <a:pt x="33" y="37"/>
                      <a:pt x="33" y="37"/>
                    </a:cubicBezTo>
                    <a:cubicBezTo>
                      <a:pt x="29" y="39"/>
                      <a:pt x="29" y="45"/>
                      <a:pt x="30" y="50"/>
                    </a:cubicBezTo>
                    <a:cubicBezTo>
                      <a:pt x="31" y="51"/>
                      <a:pt x="32" y="52"/>
                      <a:pt x="33" y="54"/>
                    </a:cubicBezTo>
                    <a:cubicBezTo>
                      <a:pt x="34" y="54"/>
                      <a:pt x="35" y="55"/>
                      <a:pt x="37" y="57"/>
                    </a:cubicBezTo>
                    <a:cubicBezTo>
                      <a:pt x="38" y="58"/>
                      <a:pt x="39" y="60"/>
                      <a:pt x="40" y="62"/>
                    </a:cubicBezTo>
                    <a:cubicBezTo>
                      <a:pt x="42" y="66"/>
                      <a:pt x="44" y="69"/>
                      <a:pt x="47" y="69"/>
                    </a:cubicBezTo>
                    <a:cubicBezTo>
                      <a:pt x="48" y="70"/>
                      <a:pt x="48" y="70"/>
                      <a:pt x="48" y="70"/>
                    </a:cubicBezTo>
                    <a:cubicBezTo>
                      <a:pt x="48" y="83"/>
                      <a:pt x="48" y="83"/>
                      <a:pt x="48" y="83"/>
                    </a:cubicBezTo>
                    <a:cubicBezTo>
                      <a:pt x="47" y="83"/>
                      <a:pt x="47" y="83"/>
                      <a:pt x="47" y="83"/>
                    </a:cubicBezTo>
                    <a:cubicBezTo>
                      <a:pt x="43" y="90"/>
                      <a:pt x="34" y="92"/>
                      <a:pt x="25" y="94"/>
                    </a:cubicBezTo>
                    <a:cubicBezTo>
                      <a:pt x="16" y="96"/>
                      <a:pt x="7" y="98"/>
                      <a:pt x="3" y="106"/>
                    </a:cubicBezTo>
                    <a:cubicBezTo>
                      <a:pt x="2" y="108"/>
                      <a:pt x="2" y="111"/>
                      <a:pt x="1" y="115"/>
                    </a:cubicBezTo>
                    <a:cubicBezTo>
                      <a:pt x="1" y="117"/>
                      <a:pt x="1" y="120"/>
                      <a:pt x="0" y="122"/>
                    </a:cubicBezTo>
                    <a:cubicBezTo>
                      <a:pt x="0" y="123"/>
                      <a:pt x="0" y="123"/>
                      <a:pt x="0" y="123"/>
                    </a:cubicBezTo>
                    <a:cubicBezTo>
                      <a:pt x="0" y="124"/>
                      <a:pt x="0" y="124"/>
                      <a:pt x="0" y="124"/>
                    </a:cubicBezTo>
                    <a:cubicBezTo>
                      <a:pt x="1" y="135"/>
                      <a:pt x="28" y="144"/>
                      <a:pt x="61" y="144"/>
                    </a:cubicBezTo>
                    <a:cubicBezTo>
                      <a:pt x="78" y="144"/>
                      <a:pt x="93" y="142"/>
                      <a:pt x="105" y="138"/>
                    </a:cubicBezTo>
                    <a:cubicBezTo>
                      <a:pt x="106" y="138"/>
                      <a:pt x="106" y="138"/>
                      <a:pt x="106" y="138"/>
                    </a:cubicBezTo>
                    <a:cubicBezTo>
                      <a:pt x="106" y="137"/>
                      <a:pt x="106" y="137"/>
                      <a:pt x="106" y="137"/>
                    </a:cubicBezTo>
                    <a:cubicBezTo>
                      <a:pt x="115" y="134"/>
                      <a:pt x="121" y="129"/>
                      <a:pt x="121" y="124"/>
                    </a:cubicBezTo>
                    <a:cubicBezTo>
                      <a:pt x="121" y="124"/>
                      <a:pt x="121" y="124"/>
                      <a:pt x="121" y="124"/>
                    </a:cubicBezTo>
                    <a:cubicBezTo>
                      <a:pt x="121" y="123"/>
                      <a:pt x="121" y="123"/>
                      <a:pt x="121" y="123"/>
                    </a:cubicBezTo>
                    <a:cubicBezTo>
                      <a:pt x="121" y="123"/>
                      <a:pt x="121" y="123"/>
                      <a:pt x="121" y="123"/>
                    </a:cubicBezTo>
                    <a:cubicBezTo>
                      <a:pt x="121" y="123"/>
                      <a:pt x="121" y="123"/>
                      <a:pt x="121" y="1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8878565" y="1823108"/>
            <a:ext cx="2422037" cy="1466490"/>
            <a:chOff x="8878565" y="1823108"/>
            <a:chExt cx="2422037" cy="1466490"/>
          </a:xfrm>
        </p:grpSpPr>
        <p:sp>
          <p:nvSpPr>
            <p:cNvPr id="3" name="任意多边形 2"/>
            <p:cNvSpPr/>
            <p:nvPr/>
          </p:nvSpPr>
          <p:spPr>
            <a:xfrm>
              <a:off x="8878565" y="1823108"/>
              <a:ext cx="2422037" cy="1466490"/>
            </a:xfrm>
            <a:custGeom>
              <a:avLst/>
              <a:gdLst>
                <a:gd name="connsiteX0" fmla="*/ 0 w 2422037"/>
                <a:gd name="connsiteY0" fmla="*/ 0 h 1673524"/>
                <a:gd name="connsiteX1" fmla="*/ 2422037 w 2422037"/>
                <a:gd name="connsiteY1" fmla="*/ 0 h 1673524"/>
                <a:gd name="connsiteX2" fmla="*/ 2422037 w 2422037"/>
                <a:gd name="connsiteY2" fmla="*/ 1673524 h 1673524"/>
                <a:gd name="connsiteX3" fmla="*/ 0 w 2422037"/>
                <a:gd name="connsiteY3" fmla="*/ 1673524 h 1673524"/>
                <a:gd name="connsiteX4" fmla="*/ 0 w 2422037"/>
                <a:gd name="connsiteY4" fmla="*/ 0 h 1673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673524">
                  <a:moveTo>
                    <a:pt x="0" y="0"/>
                  </a:moveTo>
                  <a:lnTo>
                    <a:pt x="2422037" y="0"/>
                  </a:lnTo>
                  <a:lnTo>
                    <a:pt x="2422037" y="1673524"/>
                  </a:lnTo>
                  <a:lnTo>
                    <a:pt x="0" y="1673524"/>
                  </a:lnTo>
                  <a:lnTo>
                    <a:pt x="0" y="0"/>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Group 10"/>
            <p:cNvGrpSpPr>
              <a:grpSpLocks noChangeAspect="1"/>
            </p:cNvGrpSpPr>
            <p:nvPr/>
          </p:nvGrpSpPr>
          <p:grpSpPr bwMode="auto">
            <a:xfrm>
              <a:off x="9615298" y="2204799"/>
              <a:ext cx="948571" cy="807612"/>
              <a:chOff x="2511" y="1453"/>
              <a:chExt cx="572" cy="487"/>
            </a:xfrm>
            <a:solidFill>
              <a:schemeClr val="bg1"/>
            </a:solidFill>
          </p:grpSpPr>
          <p:sp>
            <p:nvSpPr>
              <p:cNvPr id="15" name="Oval 11"/>
              <p:cNvSpPr>
                <a:spLocks noChangeArrowheads="1"/>
              </p:cNvSpPr>
              <p:nvPr/>
            </p:nvSpPr>
            <p:spPr bwMode="auto">
              <a:xfrm>
                <a:off x="2564" y="1530"/>
                <a:ext cx="93" cy="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2511" y="1647"/>
                <a:ext cx="158" cy="163"/>
              </a:xfrm>
              <a:custGeom>
                <a:avLst/>
                <a:gdLst>
                  <a:gd name="T0" fmla="*/ 66 w 66"/>
                  <a:gd name="T1" fmla="*/ 12 h 68"/>
                  <a:gd name="T2" fmla="*/ 41 w 66"/>
                  <a:gd name="T3" fmla="*/ 0 h 68"/>
                  <a:gd name="T4" fmla="*/ 5 w 66"/>
                  <a:gd name="T5" fmla="*/ 45 h 68"/>
                  <a:gd name="T6" fmla="*/ 12 w 66"/>
                  <a:gd name="T7" fmla="*/ 53 h 68"/>
                  <a:gd name="T8" fmla="*/ 2 w 66"/>
                  <a:gd name="T9" fmla="*/ 61 h 68"/>
                  <a:gd name="T10" fmla="*/ 0 w 66"/>
                  <a:gd name="T11" fmla="*/ 63 h 68"/>
                  <a:gd name="T12" fmla="*/ 41 w 66"/>
                  <a:gd name="T13" fmla="*/ 68 h 68"/>
                  <a:gd name="T14" fmla="*/ 42 w 66"/>
                  <a:gd name="T15" fmla="*/ 68 h 68"/>
                  <a:gd name="T16" fmla="*/ 66 w 66"/>
                  <a:gd name="T17"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8">
                    <a:moveTo>
                      <a:pt x="66" y="12"/>
                    </a:moveTo>
                    <a:cubicBezTo>
                      <a:pt x="60" y="4"/>
                      <a:pt x="51" y="0"/>
                      <a:pt x="41" y="0"/>
                    </a:cubicBezTo>
                    <a:cubicBezTo>
                      <a:pt x="21" y="0"/>
                      <a:pt x="5" y="20"/>
                      <a:pt x="5" y="45"/>
                    </a:cubicBezTo>
                    <a:cubicBezTo>
                      <a:pt x="12" y="53"/>
                      <a:pt x="12" y="53"/>
                      <a:pt x="12" y="53"/>
                    </a:cubicBezTo>
                    <a:cubicBezTo>
                      <a:pt x="2" y="61"/>
                      <a:pt x="2" y="61"/>
                      <a:pt x="2" y="61"/>
                    </a:cubicBezTo>
                    <a:cubicBezTo>
                      <a:pt x="0" y="63"/>
                      <a:pt x="0" y="63"/>
                      <a:pt x="0" y="63"/>
                    </a:cubicBezTo>
                    <a:cubicBezTo>
                      <a:pt x="0" y="66"/>
                      <a:pt x="19" y="68"/>
                      <a:pt x="41" y="68"/>
                    </a:cubicBezTo>
                    <a:cubicBezTo>
                      <a:pt x="41" y="68"/>
                      <a:pt x="42" y="68"/>
                      <a:pt x="42" y="68"/>
                    </a:cubicBezTo>
                    <a:cubicBezTo>
                      <a:pt x="44" y="46"/>
                      <a:pt x="53" y="26"/>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3"/>
              <p:cNvSpPr>
                <a:spLocks noChangeArrowheads="1"/>
              </p:cNvSpPr>
              <p:nvPr/>
            </p:nvSpPr>
            <p:spPr bwMode="auto">
              <a:xfrm>
                <a:off x="2714" y="1453"/>
                <a:ext cx="168" cy="1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p:cNvSpPr>
                <a:spLocks/>
              </p:cNvSpPr>
              <p:nvPr/>
            </p:nvSpPr>
            <p:spPr bwMode="auto">
              <a:xfrm>
                <a:off x="2621" y="1645"/>
                <a:ext cx="352" cy="295"/>
              </a:xfrm>
              <a:custGeom>
                <a:avLst/>
                <a:gdLst>
                  <a:gd name="T0" fmla="*/ 144 w 147"/>
                  <a:gd name="T1" fmla="*/ 111 h 123"/>
                  <a:gd name="T2" fmla="*/ 127 w 147"/>
                  <a:gd name="T3" fmla="*/ 96 h 123"/>
                  <a:gd name="T4" fmla="*/ 140 w 147"/>
                  <a:gd name="T5" fmla="*/ 82 h 123"/>
                  <a:gd name="T6" fmla="*/ 140 w 147"/>
                  <a:gd name="T7" fmla="*/ 82 h 123"/>
                  <a:gd name="T8" fmla="*/ 140 w 147"/>
                  <a:gd name="T9" fmla="*/ 74 h 123"/>
                  <a:gd name="T10" fmla="*/ 115 w 147"/>
                  <a:gd name="T11" fmla="*/ 18 h 123"/>
                  <a:gd name="T12" fmla="*/ 74 w 147"/>
                  <a:gd name="T13" fmla="*/ 0 h 123"/>
                  <a:gd name="T14" fmla="*/ 33 w 147"/>
                  <a:gd name="T15" fmla="*/ 18 h 123"/>
                  <a:gd name="T16" fmla="*/ 8 w 147"/>
                  <a:gd name="T17" fmla="*/ 74 h 123"/>
                  <a:gd name="T18" fmla="*/ 8 w 147"/>
                  <a:gd name="T19" fmla="*/ 82 h 123"/>
                  <a:gd name="T20" fmla="*/ 21 w 147"/>
                  <a:gd name="T21" fmla="*/ 96 h 123"/>
                  <a:gd name="T22" fmla="*/ 4 w 147"/>
                  <a:gd name="T23" fmla="*/ 111 h 123"/>
                  <a:gd name="T24" fmla="*/ 0 w 147"/>
                  <a:gd name="T25" fmla="*/ 114 h 123"/>
                  <a:gd name="T26" fmla="*/ 74 w 147"/>
                  <a:gd name="T27" fmla="*/ 123 h 123"/>
                  <a:gd name="T28" fmla="*/ 147 w 147"/>
                  <a:gd name="T29" fmla="*/ 114 h 123"/>
                  <a:gd name="T30" fmla="*/ 147 w 147"/>
                  <a:gd name="T31" fmla="*/ 114 h 123"/>
                  <a:gd name="T32" fmla="*/ 147 w 147"/>
                  <a:gd name="T33" fmla="*/ 114 h 123"/>
                  <a:gd name="T34" fmla="*/ 144 w 147"/>
                  <a:gd name="T35" fmla="*/ 11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23">
                    <a:moveTo>
                      <a:pt x="144" y="111"/>
                    </a:moveTo>
                    <a:cubicBezTo>
                      <a:pt x="127" y="96"/>
                      <a:pt x="127" y="96"/>
                      <a:pt x="127" y="96"/>
                    </a:cubicBezTo>
                    <a:cubicBezTo>
                      <a:pt x="140" y="82"/>
                      <a:pt x="140" y="82"/>
                      <a:pt x="140" y="82"/>
                    </a:cubicBezTo>
                    <a:cubicBezTo>
                      <a:pt x="140" y="82"/>
                      <a:pt x="140" y="82"/>
                      <a:pt x="140" y="82"/>
                    </a:cubicBezTo>
                    <a:cubicBezTo>
                      <a:pt x="140" y="79"/>
                      <a:pt x="140" y="77"/>
                      <a:pt x="140" y="74"/>
                    </a:cubicBezTo>
                    <a:cubicBezTo>
                      <a:pt x="138" y="51"/>
                      <a:pt x="129" y="31"/>
                      <a:pt x="115" y="18"/>
                    </a:cubicBezTo>
                    <a:cubicBezTo>
                      <a:pt x="104" y="6"/>
                      <a:pt x="90" y="0"/>
                      <a:pt x="74" y="0"/>
                    </a:cubicBezTo>
                    <a:cubicBezTo>
                      <a:pt x="58" y="0"/>
                      <a:pt x="44" y="6"/>
                      <a:pt x="33" y="18"/>
                    </a:cubicBezTo>
                    <a:cubicBezTo>
                      <a:pt x="19" y="31"/>
                      <a:pt x="10" y="51"/>
                      <a:pt x="8" y="74"/>
                    </a:cubicBezTo>
                    <a:cubicBezTo>
                      <a:pt x="8" y="77"/>
                      <a:pt x="8" y="79"/>
                      <a:pt x="8" y="82"/>
                    </a:cubicBezTo>
                    <a:cubicBezTo>
                      <a:pt x="21" y="96"/>
                      <a:pt x="21" y="96"/>
                      <a:pt x="21" y="96"/>
                    </a:cubicBezTo>
                    <a:cubicBezTo>
                      <a:pt x="4" y="111"/>
                      <a:pt x="4" y="111"/>
                      <a:pt x="4" y="111"/>
                    </a:cubicBezTo>
                    <a:cubicBezTo>
                      <a:pt x="0" y="114"/>
                      <a:pt x="0" y="114"/>
                      <a:pt x="0" y="114"/>
                    </a:cubicBezTo>
                    <a:cubicBezTo>
                      <a:pt x="0" y="119"/>
                      <a:pt x="33" y="123"/>
                      <a:pt x="74" y="123"/>
                    </a:cubicBezTo>
                    <a:cubicBezTo>
                      <a:pt x="114" y="123"/>
                      <a:pt x="147" y="119"/>
                      <a:pt x="147" y="114"/>
                    </a:cubicBezTo>
                    <a:cubicBezTo>
                      <a:pt x="147" y="114"/>
                      <a:pt x="147" y="114"/>
                      <a:pt x="147" y="114"/>
                    </a:cubicBezTo>
                    <a:cubicBezTo>
                      <a:pt x="147" y="114"/>
                      <a:pt x="147" y="114"/>
                      <a:pt x="147" y="114"/>
                    </a:cubicBezTo>
                    <a:lnTo>
                      <a:pt x="14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5"/>
              <p:cNvSpPr>
                <a:spLocks noChangeArrowheads="1"/>
              </p:cNvSpPr>
              <p:nvPr/>
            </p:nvSpPr>
            <p:spPr bwMode="auto">
              <a:xfrm>
                <a:off x="2939" y="1537"/>
                <a:ext cx="93" cy="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6"/>
              <p:cNvSpPr>
                <a:spLocks/>
              </p:cNvSpPr>
              <p:nvPr/>
            </p:nvSpPr>
            <p:spPr bwMode="auto">
              <a:xfrm>
                <a:off x="2927" y="1642"/>
                <a:ext cx="156" cy="166"/>
              </a:xfrm>
              <a:custGeom>
                <a:avLst/>
                <a:gdLst>
                  <a:gd name="T0" fmla="*/ 65 w 65"/>
                  <a:gd name="T1" fmla="*/ 63 h 69"/>
                  <a:gd name="T2" fmla="*/ 63 w 65"/>
                  <a:gd name="T3" fmla="*/ 62 h 69"/>
                  <a:gd name="T4" fmla="*/ 54 w 65"/>
                  <a:gd name="T5" fmla="*/ 53 h 69"/>
                  <a:gd name="T6" fmla="*/ 61 w 65"/>
                  <a:gd name="T7" fmla="*/ 46 h 69"/>
                  <a:gd name="T8" fmla="*/ 61 w 65"/>
                  <a:gd name="T9" fmla="*/ 46 h 69"/>
                  <a:gd name="T10" fmla="*/ 24 w 65"/>
                  <a:gd name="T11" fmla="*/ 0 h 69"/>
                  <a:gd name="T12" fmla="*/ 0 w 65"/>
                  <a:gd name="T13" fmla="*/ 12 h 69"/>
                  <a:gd name="T14" fmla="*/ 24 w 65"/>
                  <a:gd name="T15" fmla="*/ 69 h 69"/>
                  <a:gd name="T16" fmla="*/ 24 w 65"/>
                  <a:gd name="T17" fmla="*/ 69 h 69"/>
                  <a:gd name="T18" fmla="*/ 65 w 65"/>
                  <a:gd name="T19" fmla="*/ 63 h 69"/>
                  <a:gd name="T20" fmla="*/ 65 w 65"/>
                  <a:gd name="T2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9">
                    <a:moveTo>
                      <a:pt x="65" y="63"/>
                    </a:moveTo>
                    <a:cubicBezTo>
                      <a:pt x="63" y="62"/>
                      <a:pt x="63" y="62"/>
                      <a:pt x="63" y="62"/>
                    </a:cubicBezTo>
                    <a:cubicBezTo>
                      <a:pt x="54" y="53"/>
                      <a:pt x="54" y="53"/>
                      <a:pt x="54" y="53"/>
                    </a:cubicBezTo>
                    <a:cubicBezTo>
                      <a:pt x="61" y="46"/>
                      <a:pt x="61" y="46"/>
                      <a:pt x="61" y="46"/>
                    </a:cubicBezTo>
                    <a:cubicBezTo>
                      <a:pt x="61" y="46"/>
                      <a:pt x="61" y="46"/>
                      <a:pt x="61" y="46"/>
                    </a:cubicBezTo>
                    <a:cubicBezTo>
                      <a:pt x="61" y="21"/>
                      <a:pt x="44" y="0"/>
                      <a:pt x="24" y="0"/>
                    </a:cubicBezTo>
                    <a:cubicBezTo>
                      <a:pt x="15" y="0"/>
                      <a:pt x="6" y="5"/>
                      <a:pt x="0" y="12"/>
                    </a:cubicBezTo>
                    <a:cubicBezTo>
                      <a:pt x="13" y="26"/>
                      <a:pt x="22" y="46"/>
                      <a:pt x="24" y="69"/>
                    </a:cubicBezTo>
                    <a:cubicBezTo>
                      <a:pt x="24" y="69"/>
                      <a:pt x="24" y="69"/>
                      <a:pt x="24" y="69"/>
                    </a:cubicBezTo>
                    <a:cubicBezTo>
                      <a:pt x="47" y="69"/>
                      <a:pt x="65" y="66"/>
                      <a:pt x="65" y="63"/>
                    </a:cubicBezTo>
                    <a:cubicBezTo>
                      <a:pt x="65" y="63"/>
                      <a:pt x="65" y="63"/>
                      <a:pt x="6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3" name="组合 42"/>
          <p:cNvGrpSpPr/>
          <p:nvPr/>
        </p:nvGrpSpPr>
        <p:grpSpPr>
          <a:xfrm>
            <a:off x="3484181" y="1823108"/>
            <a:ext cx="2422037" cy="1466491"/>
            <a:chOff x="3484181" y="1823108"/>
            <a:chExt cx="2422037" cy="1466491"/>
          </a:xfrm>
        </p:grpSpPr>
        <p:sp>
          <p:nvSpPr>
            <p:cNvPr id="7" name="任意多边形 6"/>
            <p:cNvSpPr/>
            <p:nvPr/>
          </p:nvSpPr>
          <p:spPr>
            <a:xfrm>
              <a:off x="3484181" y="1823108"/>
              <a:ext cx="2422037" cy="1466491"/>
            </a:xfrm>
            <a:custGeom>
              <a:avLst/>
              <a:gdLst>
                <a:gd name="connsiteX0" fmla="*/ 0 w 2422037"/>
                <a:gd name="connsiteY0" fmla="*/ 0 h 1673525"/>
                <a:gd name="connsiteX1" fmla="*/ 2422037 w 2422037"/>
                <a:gd name="connsiteY1" fmla="*/ 0 h 1673525"/>
                <a:gd name="connsiteX2" fmla="*/ 2422037 w 2422037"/>
                <a:gd name="connsiteY2" fmla="*/ 1673525 h 1673525"/>
                <a:gd name="connsiteX3" fmla="*/ 0 w 2422037"/>
                <a:gd name="connsiteY3" fmla="*/ 1673525 h 1673525"/>
                <a:gd name="connsiteX4" fmla="*/ 0 w 2422037"/>
                <a:gd name="connsiteY4" fmla="*/ 0 h 167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673525">
                  <a:moveTo>
                    <a:pt x="0" y="0"/>
                  </a:moveTo>
                  <a:lnTo>
                    <a:pt x="2422037" y="0"/>
                  </a:lnTo>
                  <a:lnTo>
                    <a:pt x="2422037" y="1673525"/>
                  </a:lnTo>
                  <a:lnTo>
                    <a:pt x="0" y="1673525"/>
                  </a:lnTo>
                  <a:lnTo>
                    <a:pt x="0" y="0"/>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Group 23"/>
            <p:cNvGrpSpPr>
              <a:grpSpLocks noChangeAspect="1"/>
            </p:cNvGrpSpPr>
            <p:nvPr/>
          </p:nvGrpSpPr>
          <p:grpSpPr bwMode="auto">
            <a:xfrm>
              <a:off x="4337437" y="2161231"/>
              <a:ext cx="715525" cy="894748"/>
              <a:chOff x="2769" y="1300"/>
              <a:chExt cx="523" cy="654"/>
            </a:xfrm>
            <a:solidFill>
              <a:schemeClr val="bg1"/>
            </a:solidFill>
          </p:grpSpPr>
          <p:sp>
            <p:nvSpPr>
              <p:cNvPr id="23" name="Freeform 24"/>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5"/>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6"/>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7"/>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8"/>
              <p:cNvSpPr>
                <a:spLocks/>
              </p:cNvSpPr>
              <p:nvPr/>
            </p:nvSpPr>
            <p:spPr bwMode="auto">
              <a:xfrm>
                <a:off x="2840" y="1471"/>
                <a:ext cx="381" cy="122"/>
              </a:xfrm>
              <a:custGeom>
                <a:avLst/>
                <a:gdLst>
                  <a:gd name="T0" fmla="*/ 122 w 133"/>
                  <a:gd name="T1" fmla="*/ 1 h 43"/>
                  <a:gd name="T2" fmla="*/ 122 w 133"/>
                  <a:gd name="T3" fmla="*/ 0 h 43"/>
                  <a:gd name="T4" fmla="*/ 122 w 133"/>
                  <a:gd name="T5" fmla="*/ 0 h 43"/>
                  <a:gd name="T6" fmla="*/ 104 w 133"/>
                  <a:gd name="T7" fmla="*/ 0 h 43"/>
                  <a:gd name="T8" fmla="*/ 0 w 133"/>
                  <a:gd name="T9" fmla="*/ 0 h 43"/>
                  <a:gd name="T10" fmla="*/ 0 w 133"/>
                  <a:gd name="T11" fmla="*/ 43 h 43"/>
                  <a:gd name="T12" fmla="*/ 104 w 133"/>
                  <a:gd name="T13" fmla="*/ 43 h 43"/>
                  <a:gd name="T14" fmla="*/ 122 w 133"/>
                  <a:gd name="T15" fmla="*/ 43 h 43"/>
                  <a:gd name="T16" fmla="*/ 122 w 133"/>
                  <a:gd name="T17" fmla="*/ 43 h 43"/>
                  <a:gd name="T18" fmla="*/ 122 w 133"/>
                  <a:gd name="T19" fmla="*/ 43 h 43"/>
                  <a:gd name="T20" fmla="*/ 133 w 133"/>
                  <a:gd name="T21" fmla="*/ 22 h 43"/>
                  <a:gd name="T22" fmla="*/ 122 w 133"/>
                  <a:gd name="T23"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43">
                    <a:moveTo>
                      <a:pt x="122" y="1"/>
                    </a:moveTo>
                    <a:cubicBezTo>
                      <a:pt x="122" y="0"/>
                      <a:pt x="122" y="0"/>
                      <a:pt x="122" y="0"/>
                    </a:cubicBezTo>
                    <a:cubicBezTo>
                      <a:pt x="122" y="0"/>
                      <a:pt x="122" y="0"/>
                      <a:pt x="122" y="0"/>
                    </a:cubicBezTo>
                    <a:cubicBezTo>
                      <a:pt x="104" y="0"/>
                      <a:pt x="104" y="0"/>
                      <a:pt x="104" y="0"/>
                    </a:cubicBezTo>
                    <a:cubicBezTo>
                      <a:pt x="0" y="0"/>
                      <a:pt x="0" y="0"/>
                      <a:pt x="0" y="0"/>
                    </a:cubicBezTo>
                    <a:cubicBezTo>
                      <a:pt x="0" y="0"/>
                      <a:pt x="9" y="24"/>
                      <a:pt x="0" y="43"/>
                    </a:cubicBezTo>
                    <a:cubicBezTo>
                      <a:pt x="104" y="43"/>
                      <a:pt x="104" y="43"/>
                      <a:pt x="104" y="43"/>
                    </a:cubicBezTo>
                    <a:cubicBezTo>
                      <a:pt x="122" y="43"/>
                      <a:pt x="122" y="43"/>
                      <a:pt x="122" y="43"/>
                    </a:cubicBezTo>
                    <a:cubicBezTo>
                      <a:pt x="122" y="43"/>
                      <a:pt x="122" y="43"/>
                      <a:pt x="122" y="43"/>
                    </a:cubicBezTo>
                    <a:cubicBezTo>
                      <a:pt x="122" y="43"/>
                      <a:pt x="122" y="43"/>
                      <a:pt x="122" y="43"/>
                    </a:cubicBezTo>
                    <a:cubicBezTo>
                      <a:pt x="128" y="39"/>
                      <a:pt x="133" y="31"/>
                      <a:pt x="133" y="22"/>
                    </a:cubicBezTo>
                    <a:cubicBezTo>
                      <a:pt x="133" y="13"/>
                      <a:pt x="128" y="5"/>
                      <a:pt x="1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9"/>
              <p:cNvSpPr>
                <a:spLocks/>
              </p:cNvSpPr>
              <p:nvPr/>
            </p:nvSpPr>
            <p:spPr bwMode="auto">
              <a:xfrm>
                <a:off x="2912" y="1317"/>
                <a:ext cx="237" cy="105"/>
              </a:xfrm>
              <a:custGeom>
                <a:avLst/>
                <a:gdLst>
                  <a:gd name="T0" fmla="*/ 76 w 83"/>
                  <a:gd name="T1" fmla="*/ 0 h 37"/>
                  <a:gd name="T2" fmla="*/ 76 w 83"/>
                  <a:gd name="T3" fmla="*/ 0 h 37"/>
                  <a:gd name="T4" fmla="*/ 76 w 83"/>
                  <a:gd name="T5" fmla="*/ 0 h 37"/>
                  <a:gd name="T6" fmla="*/ 65 w 83"/>
                  <a:gd name="T7" fmla="*/ 0 h 37"/>
                  <a:gd name="T8" fmla="*/ 0 w 83"/>
                  <a:gd name="T9" fmla="*/ 0 h 37"/>
                  <a:gd name="T10" fmla="*/ 0 w 83"/>
                  <a:gd name="T11" fmla="*/ 37 h 37"/>
                  <a:gd name="T12" fmla="*/ 65 w 83"/>
                  <a:gd name="T13" fmla="*/ 37 h 37"/>
                  <a:gd name="T14" fmla="*/ 76 w 83"/>
                  <a:gd name="T15" fmla="*/ 37 h 37"/>
                  <a:gd name="T16" fmla="*/ 76 w 83"/>
                  <a:gd name="T17" fmla="*/ 37 h 37"/>
                  <a:gd name="T18" fmla="*/ 76 w 83"/>
                  <a:gd name="T19" fmla="*/ 37 h 37"/>
                  <a:gd name="T20" fmla="*/ 83 w 83"/>
                  <a:gd name="T21" fmla="*/ 19 h 37"/>
                  <a:gd name="T22" fmla="*/ 76 w 83"/>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7">
                    <a:moveTo>
                      <a:pt x="76" y="0"/>
                    </a:moveTo>
                    <a:cubicBezTo>
                      <a:pt x="76" y="0"/>
                      <a:pt x="76" y="0"/>
                      <a:pt x="76" y="0"/>
                    </a:cubicBezTo>
                    <a:cubicBezTo>
                      <a:pt x="76" y="0"/>
                      <a:pt x="76" y="0"/>
                      <a:pt x="76" y="0"/>
                    </a:cubicBezTo>
                    <a:cubicBezTo>
                      <a:pt x="65" y="0"/>
                      <a:pt x="65" y="0"/>
                      <a:pt x="65" y="0"/>
                    </a:cubicBezTo>
                    <a:cubicBezTo>
                      <a:pt x="0" y="0"/>
                      <a:pt x="0" y="0"/>
                      <a:pt x="0" y="0"/>
                    </a:cubicBezTo>
                    <a:cubicBezTo>
                      <a:pt x="0" y="0"/>
                      <a:pt x="9" y="15"/>
                      <a:pt x="0" y="37"/>
                    </a:cubicBezTo>
                    <a:cubicBezTo>
                      <a:pt x="65" y="37"/>
                      <a:pt x="65" y="37"/>
                      <a:pt x="65" y="37"/>
                    </a:cubicBezTo>
                    <a:cubicBezTo>
                      <a:pt x="76" y="37"/>
                      <a:pt x="76" y="37"/>
                      <a:pt x="76" y="37"/>
                    </a:cubicBezTo>
                    <a:cubicBezTo>
                      <a:pt x="76" y="37"/>
                      <a:pt x="76" y="37"/>
                      <a:pt x="76" y="37"/>
                    </a:cubicBezTo>
                    <a:cubicBezTo>
                      <a:pt x="76" y="37"/>
                      <a:pt x="76" y="37"/>
                      <a:pt x="76" y="37"/>
                    </a:cubicBezTo>
                    <a:cubicBezTo>
                      <a:pt x="80" y="34"/>
                      <a:pt x="83" y="27"/>
                      <a:pt x="83" y="19"/>
                    </a:cubicBezTo>
                    <a:cubicBezTo>
                      <a:pt x="83" y="10"/>
                      <a:pt x="80" y="3"/>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0"/>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31"/>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2"/>
              <p:cNvSpPr>
                <a:spLocks/>
              </p:cNvSpPr>
              <p:nvPr/>
            </p:nvSpPr>
            <p:spPr bwMode="auto">
              <a:xfrm>
                <a:off x="2812" y="1647"/>
                <a:ext cx="437" cy="139"/>
              </a:xfrm>
              <a:custGeom>
                <a:avLst/>
                <a:gdLst>
                  <a:gd name="T0" fmla="*/ 12 w 153"/>
                  <a:gd name="T1" fmla="*/ 49 h 49"/>
                  <a:gd name="T2" fmla="*/ 12 w 153"/>
                  <a:gd name="T3" fmla="*/ 49 h 49"/>
                  <a:gd name="T4" fmla="*/ 13 w 153"/>
                  <a:gd name="T5" fmla="*/ 49 h 49"/>
                  <a:gd name="T6" fmla="*/ 33 w 153"/>
                  <a:gd name="T7" fmla="*/ 49 h 49"/>
                  <a:gd name="T8" fmla="*/ 153 w 153"/>
                  <a:gd name="T9" fmla="*/ 49 h 49"/>
                  <a:gd name="T10" fmla="*/ 153 w 153"/>
                  <a:gd name="T11" fmla="*/ 0 h 49"/>
                  <a:gd name="T12" fmla="*/ 33 w 153"/>
                  <a:gd name="T13" fmla="*/ 0 h 49"/>
                  <a:gd name="T14" fmla="*/ 13 w 153"/>
                  <a:gd name="T15" fmla="*/ 0 h 49"/>
                  <a:gd name="T16" fmla="*/ 12 w 153"/>
                  <a:gd name="T17" fmla="*/ 0 h 49"/>
                  <a:gd name="T18" fmla="*/ 12 w 153"/>
                  <a:gd name="T19" fmla="*/ 0 h 49"/>
                  <a:gd name="T20" fmla="*/ 0 w 153"/>
                  <a:gd name="T21" fmla="*/ 24 h 49"/>
                  <a:gd name="T22" fmla="*/ 12 w 153"/>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49">
                    <a:moveTo>
                      <a:pt x="12" y="49"/>
                    </a:moveTo>
                    <a:cubicBezTo>
                      <a:pt x="12" y="49"/>
                      <a:pt x="12" y="49"/>
                      <a:pt x="12" y="49"/>
                    </a:cubicBezTo>
                    <a:cubicBezTo>
                      <a:pt x="13" y="49"/>
                      <a:pt x="13" y="49"/>
                      <a:pt x="13" y="49"/>
                    </a:cubicBezTo>
                    <a:cubicBezTo>
                      <a:pt x="33" y="49"/>
                      <a:pt x="33" y="49"/>
                      <a:pt x="33" y="49"/>
                    </a:cubicBezTo>
                    <a:cubicBezTo>
                      <a:pt x="153" y="49"/>
                      <a:pt x="153" y="49"/>
                      <a:pt x="153" y="49"/>
                    </a:cubicBezTo>
                    <a:cubicBezTo>
                      <a:pt x="153" y="49"/>
                      <a:pt x="143" y="22"/>
                      <a:pt x="153" y="0"/>
                    </a:cubicBezTo>
                    <a:cubicBezTo>
                      <a:pt x="33" y="0"/>
                      <a:pt x="33" y="0"/>
                      <a:pt x="33" y="0"/>
                    </a:cubicBezTo>
                    <a:cubicBezTo>
                      <a:pt x="13" y="0"/>
                      <a:pt x="13" y="0"/>
                      <a:pt x="13" y="0"/>
                    </a:cubicBezTo>
                    <a:cubicBezTo>
                      <a:pt x="12" y="0"/>
                      <a:pt x="12" y="0"/>
                      <a:pt x="12" y="0"/>
                    </a:cubicBezTo>
                    <a:cubicBezTo>
                      <a:pt x="12" y="0"/>
                      <a:pt x="12" y="0"/>
                      <a:pt x="12" y="0"/>
                    </a:cubicBezTo>
                    <a:cubicBezTo>
                      <a:pt x="5" y="5"/>
                      <a:pt x="0" y="14"/>
                      <a:pt x="0" y="24"/>
                    </a:cubicBezTo>
                    <a:cubicBezTo>
                      <a:pt x="0" y="35"/>
                      <a:pt x="5" y="44"/>
                      <a:pt x="1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3"/>
              <p:cNvSpPr>
                <a:spLocks/>
              </p:cNvSpPr>
              <p:nvPr/>
            </p:nvSpPr>
            <p:spPr bwMode="auto">
              <a:xfrm>
                <a:off x="3001" y="1647"/>
                <a:ext cx="60" cy="307"/>
              </a:xfrm>
              <a:custGeom>
                <a:avLst/>
                <a:gdLst>
                  <a:gd name="T0" fmla="*/ 60 w 60"/>
                  <a:gd name="T1" fmla="*/ 307 h 307"/>
                  <a:gd name="T2" fmla="*/ 31 w 60"/>
                  <a:gd name="T3" fmla="*/ 267 h 307"/>
                  <a:gd name="T4" fmla="*/ 0 w 60"/>
                  <a:gd name="T5" fmla="*/ 307 h 307"/>
                  <a:gd name="T6" fmla="*/ 0 w 60"/>
                  <a:gd name="T7" fmla="*/ 0 h 307"/>
                  <a:gd name="T8" fmla="*/ 60 w 60"/>
                  <a:gd name="T9" fmla="*/ 0 h 307"/>
                  <a:gd name="T10" fmla="*/ 60 w 60"/>
                  <a:gd name="T11" fmla="*/ 307 h 307"/>
                </a:gdLst>
                <a:ahLst/>
                <a:cxnLst>
                  <a:cxn ang="0">
                    <a:pos x="T0" y="T1"/>
                  </a:cxn>
                  <a:cxn ang="0">
                    <a:pos x="T2" y="T3"/>
                  </a:cxn>
                  <a:cxn ang="0">
                    <a:pos x="T4" y="T5"/>
                  </a:cxn>
                  <a:cxn ang="0">
                    <a:pos x="T6" y="T7"/>
                  </a:cxn>
                  <a:cxn ang="0">
                    <a:pos x="T8" y="T9"/>
                  </a:cxn>
                  <a:cxn ang="0">
                    <a:pos x="T10" y="T11"/>
                  </a:cxn>
                </a:cxnLst>
                <a:rect l="0" t="0" r="r" b="b"/>
                <a:pathLst>
                  <a:path w="60" h="307">
                    <a:moveTo>
                      <a:pt x="60" y="307"/>
                    </a:moveTo>
                    <a:lnTo>
                      <a:pt x="31" y="267"/>
                    </a:lnTo>
                    <a:lnTo>
                      <a:pt x="0" y="307"/>
                    </a:lnTo>
                    <a:lnTo>
                      <a:pt x="0" y="0"/>
                    </a:lnTo>
                    <a:lnTo>
                      <a:pt x="60" y="0"/>
                    </a:lnTo>
                    <a:lnTo>
                      <a:pt x="60"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4"/>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35"/>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6"/>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7"/>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2" name="组合 41"/>
          <p:cNvGrpSpPr/>
          <p:nvPr/>
        </p:nvGrpSpPr>
        <p:grpSpPr>
          <a:xfrm>
            <a:off x="786989" y="3272347"/>
            <a:ext cx="2422037" cy="2484406"/>
            <a:chOff x="786989" y="3272347"/>
            <a:chExt cx="2422037" cy="2484406"/>
          </a:xfrm>
        </p:grpSpPr>
        <p:sp>
          <p:nvSpPr>
            <p:cNvPr id="8" name="任意多边形 7"/>
            <p:cNvSpPr/>
            <p:nvPr/>
          </p:nvSpPr>
          <p:spPr>
            <a:xfrm>
              <a:off x="786989" y="3272347"/>
              <a:ext cx="2422037" cy="2484406"/>
            </a:xfrm>
            <a:custGeom>
              <a:avLst/>
              <a:gdLst>
                <a:gd name="connsiteX0" fmla="*/ 0 w 2422037"/>
                <a:gd name="connsiteY0" fmla="*/ 0 h 1708029"/>
                <a:gd name="connsiteX1" fmla="*/ 2422037 w 2422037"/>
                <a:gd name="connsiteY1" fmla="*/ 0 h 1708029"/>
                <a:gd name="connsiteX2" fmla="*/ 2422037 w 2422037"/>
                <a:gd name="connsiteY2" fmla="*/ 1708029 h 1708029"/>
                <a:gd name="connsiteX3" fmla="*/ 0 w 2422037"/>
                <a:gd name="connsiteY3" fmla="*/ 1708029 h 1708029"/>
                <a:gd name="connsiteX4" fmla="*/ 0 w 2422037"/>
                <a:gd name="connsiteY4" fmla="*/ 0 h 1708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708029">
                  <a:moveTo>
                    <a:pt x="0" y="0"/>
                  </a:moveTo>
                  <a:lnTo>
                    <a:pt x="2422037" y="0"/>
                  </a:lnTo>
                  <a:lnTo>
                    <a:pt x="2422037" y="1708029"/>
                  </a:lnTo>
                  <a:lnTo>
                    <a:pt x="0" y="1708029"/>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800599" y="3379175"/>
              <a:ext cx="2394816" cy="2308324"/>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3484181" y="3272347"/>
            <a:ext cx="2422037" cy="2484406"/>
            <a:chOff x="3484181" y="3272347"/>
            <a:chExt cx="2422037" cy="2484406"/>
          </a:xfrm>
        </p:grpSpPr>
        <p:sp>
          <p:nvSpPr>
            <p:cNvPr id="6" name="任意多边形 5"/>
            <p:cNvSpPr/>
            <p:nvPr/>
          </p:nvSpPr>
          <p:spPr>
            <a:xfrm>
              <a:off x="3484181" y="3272347"/>
              <a:ext cx="2422037" cy="2484406"/>
            </a:xfrm>
            <a:custGeom>
              <a:avLst/>
              <a:gdLst>
                <a:gd name="connsiteX0" fmla="*/ 0 w 2422037"/>
                <a:gd name="connsiteY0" fmla="*/ 0 h 1708029"/>
                <a:gd name="connsiteX1" fmla="*/ 2422037 w 2422037"/>
                <a:gd name="connsiteY1" fmla="*/ 0 h 1708029"/>
                <a:gd name="connsiteX2" fmla="*/ 2422037 w 2422037"/>
                <a:gd name="connsiteY2" fmla="*/ 1708029 h 1708029"/>
                <a:gd name="connsiteX3" fmla="*/ 0 w 2422037"/>
                <a:gd name="connsiteY3" fmla="*/ 1708029 h 1708029"/>
                <a:gd name="connsiteX4" fmla="*/ 0 w 2422037"/>
                <a:gd name="connsiteY4" fmla="*/ 0 h 1708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708029">
                  <a:moveTo>
                    <a:pt x="0" y="0"/>
                  </a:moveTo>
                  <a:lnTo>
                    <a:pt x="2422037" y="0"/>
                  </a:lnTo>
                  <a:lnTo>
                    <a:pt x="2422037" y="1708029"/>
                  </a:lnTo>
                  <a:lnTo>
                    <a:pt x="0" y="1708029"/>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3492041" y="3379175"/>
              <a:ext cx="2394816" cy="2270750"/>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181373" y="1823108"/>
            <a:ext cx="2422037" cy="1466491"/>
            <a:chOff x="6181373" y="1823108"/>
            <a:chExt cx="2422037" cy="1466491"/>
          </a:xfrm>
        </p:grpSpPr>
        <p:sp>
          <p:nvSpPr>
            <p:cNvPr id="5" name="任意多边形 4"/>
            <p:cNvSpPr/>
            <p:nvPr/>
          </p:nvSpPr>
          <p:spPr>
            <a:xfrm>
              <a:off x="6181373" y="1823108"/>
              <a:ext cx="2422037" cy="1466491"/>
            </a:xfrm>
            <a:custGeom>
              <a:avLst/>
              <a:gdLst>
                <a:gd name="connsiteX0" fmla="*/ 0 w 2422037"/>
                <a:gd name="connsiteY0" fmla="*/ 0 h 1673525"/>
                <a:gd name="connsiteX1" fmla="*/ 2422037 w 2422037"/>
                <a:gd name="connsiteY1" fmla="*/ 0 h 1673525"/>
                <a:gd name="connsiteX2" fmla="*/ 2422037 w 2422037"/>
                <a:gd name="connsiteY2" fmla="*/ 1673525 h 1673525"/>
                <a:gd name="connsiteX3" fmla="*/ 0 w 2422037"/>
                <a:gd name="connsiteY3" fmla="*/ 1673525 h 1673525"/>
                <a:gd name="connsiteX4" fmla="*/ 0 w 2422037"/>
                <a:gd name="connsiteY4" fmla="*/ 0 h 167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673525">
                  <a:moveTo>
                    <a:pt x="0" y="0"/>
                  </a:moveTo>
                  <a:lnTo>
                    <a:pt x="2422037" y="0"/>
                  </a:lnTo>
                  <a:lnTo>
                    <a:pt x="2422037" y="1673525"/>
                  </a:lnTo>
                  <a:lnTo>
                    <a:pt x="0" y="1673525"/>
                  </a:lnTo>
                  <a:lnTo>
                    <a:pt x="0" y="0"/>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0"/>
            <p:cNvSpPr>
              <a:spLocks noEditPoints="1"/>
            </p:cNvSpPr>
            <p:nvPr/>
          </p:nvSpPr>
          <p:spPr bwMode="auto">
            <a:xfrm>
              <a:off x="6905417" y="2216249"/>
              <a:ext cx="973948" cy="784712"/>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p:cNvGrpSpPr/>
          <p:nvPr/>
        </p:nvGrpSpPr>
        <p:grpSpPr>
          <a:xfrm>
            <a:off x="6181373" y="3272347"/>
            <a:ext cx="2431431" cy="2484406"/>
            <a:chOff x="6181373" y="3272347"/>
            <a:chExt cx="2431431" cy="2484406"/>
          </a:xfrm>
        </p:grpSpPr>
        <p:sp>
          <p:nvSpPr>
            <p:cNvPr id="4" name="任意多边形 3"/>
            <p:cNvSpPr/>
            <p:nvPr/>
          </p:nvSpPr>
          <p:spPr>
            <a:xfrm>
              <a:off x="6181373" y="3272347"/>
              <a:ext cx="2422037" cy="2484406"/>
            </a:xfrm>
            <a:custGeom>
              <a:avLst/>
              <a:gdLst>
                <a:gd name="connsiteX0" fmla="*/ 0 w 2422037"/>
                <a:gd name="connsiteY0" fmla="*/ 0 h 1708029"/>
                <a:gd name="connsiteX1" fmla="*/ 2422037 w 2422037"/>
                <a:gd name="connsiteY1" fmla="*/ 0 h 1708029"/>
                <a:gd name="connsiteX2" fmla="*/ 2422037 w 2422037"/>
                <a:gd name="connsiteY2" fmla="*/ 1708029 h 1708029"/>
                <a:gd name="connsiteX3" fmla="*/ 0 w 2422037"/>
                <a:gd name="connsiteY3" fmla="*/ 1708029 h 1708029"/>
                <a:gd name="connsiteX4" fmla="*/ 0 w 2422037"/>
                <a:gd name="connsiteY4" fmla="*/ 0 h 1708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708029">
                  <a:moveTo>
                    <a:pt x="0" y="0"/>
                  </a:moveTo>
                  <a:lnTo>
                    <a:pt x="2422037" y="0"/>
                  </a:lnTo>
                  <a:lnTo>
                    <a:pt x="2422037" y="1708029"/>
                  </a:lnTo>
                  <a:lnTo>
                    <a:pt x="0" y="1708029"/>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217988" y="3379175"/>
              <a:ext cx="2394816" cy="2270750"/>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8878565" y="3272345"/>
            <a:ext cx="2425681" cy="2484407"/>
            <a:chOff x="8878565" y="3272345"/>
            <a:chExt cx="2425681" cy="2484407"/>
          </a:xfrm>
        </p:grpSpPr>
        <p:sp>
          <p:nvSpPr>
            <p:cNvPr id="2" name="任意多边形 1"/>
            <p:cNvSpPr/>
            <p:nvPr/>
          </p:nvSpPr>
          <p:spPr>
            <a:xfrm>
              <a:off x="8878565" y="3272345"/>
              <a:ext cx="2422037" cy="2484407"/>
            </a:xfrm>
            <a:custGeom>
              <a:avLst/>
              <a:gdLst>
                <a:gd name="connsiteX0" fmla="*/ 0 w 2422037"/>
                <a:gd name="connsiteY0" fmla="*/ 0 h 1708030"/>
                <a:gd name="connsiteX1" fmla="*/ 2422037 w 2422037"/>
                <a:gd name="connsiteY1" fmla="*/ 0 h 1708030"/>
                <a:gd name="connsiteX2" fmla="*/ 2422037 w 2422037"/>
                <a:gd name="connsiteY2" fmla="*/ 1708030 h 1708030"/>
                <a:gd name="connsiteX3" fmla="*/ 0 w 2422037"/>
                <a:gd name="connsiteY3" fmla="*/ 1708030 h 1708030"/>
                <a:gd name="connsiteX4" fmla="*/ 0 w 2422037"/>
                <a:gd name="connsiteY4" fmla="*/ 0 h 170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037" h="1708030">
                  <a:moveTo>
                    <a:pt x="0" y="0"/>
                  </a:moveTo>
                  <a:lnTo>
                    <a:pt x="2422037" y="0"/>
                  </a:lnTo>
                  <a:lnTo>
                    <a:pt x="2422037" y="1708030"/>
                  </a:lnTo>
                  <a:lnTo>
                    <a:pt x="0" y="1708030"/>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909430" y="3379175"/>
              <a:ext cx="2394816" cy="2270750"/>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63333905"/>
      </p:ext>
    </p:extLst>
  </p:cSld>
  <p:clrMapOvr>
    <a:masterClrMapping/>
  </p:clrMapOvr>
  <mc:AlternateContent xmlns:mc="http://schemas.openxmlformats.org/markup-compatibility/2006" xmlns:p14="http://schemas.microsoft.com/office/powerpoint/2010/main">
    <mc:Choice Requires="p14">
      <p:transition spd="slow" p14:dur="2000" advTm="3027"/>
    </mc:Choice>
    <mc:Fallback xmlns="">
      <p:transition spd="slow" advTm="3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anim calcmode="lin" valueType="num">
                                      <p:cBhvr>
                                        <p:cTn id="13" dur="500" fill="hold"/>
                                        <p:tgtEl>
                                          <p:spTgt spid="42"/>
                                        </p:tgtEl>
                                        <p:attrNameLst>
                                          <p:attrName>ppt_x</p:attrName>
                                        </p:attrNameLst>
                                      </p:cBhvr>
                                      <p:tavLst>
                                        <p:tav tm="0">
                                          <p:val>
                                            <p:strVal val="#ppt_x"/>
                                          </p:val>
                                        </p:tav>
                                        <p:tav tm="100000">
                                          <p:val>
                                            <p:strVal val="#ppt_x"/>
                                          </p:val>
                                        </p:tav>
                                      </p:tavLst>
                                    </p:anim>
                                    <p:anim calcmode="lin" valueType="num">
                                      <p:cBhvr>
                                        <p:cTn id="14" dur="500" fill="hold"/>
                                        <p:tgtEl>
                                          <p:spTgt spid="4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anim calcmode="lin" valueType="num">
                                      <p:cBhvr>
                                        <p:cTn id="19" dur="500" fill="hold"/>
                                        <p:tgtEl>
                                          <p:spTgt spid="43"/>
                                        </p:tgtEl>
                                        <p:attrNameLst>
                                          <p:attrName>ppt_x</p:attrName>
                                        </p:attrNameLst>
                                      </p:cBhvr>
                                      <p:tavLst>
                                        <p:tav tm="0">
                                          <p:val>
                                            <p:strVal val="#ppt_x"/>
                                          </p:val>
                                        </p:tav>
                                        <p:tav tm="100000">
                                          <p:val>
                                            <p:strVal val="#ppt_x"/>
                                          </p:val>
                                        </p:tav>
                                      </p:tavLst>
                                    </p:anim>
                                    <p:anim calcmode="lin" valueType="num">
                                      <p:cBhvr>
                                        <p:cTn id="20" dur="500" fill="hold"/>
                                        <p:tgtEl>
                                          <p:spTgt spid="4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strVal val="#ppt_x"/>
                                          </p:val>
                                        </p:tav>
                                        <p:tav tm="100000">
                                          <p:val>
                                            <p:strVal val="#ppt_x"/>
                                          </p:val>
                                        </p:tav>
                                      </p:tavLst>
                                    </p:anim>
                                    <p:anim calcmode="lin" valueType="num">
                                      <p:cBhvr>
                                        <p:cTn id="25" dur="5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anim calcmode="lin" valueType="num">
                                      <p:cBhvr>
                                        <p:cTn id="30" dur="500" fill="hold"/>
                                        <p:tgtEl>
                                          <p:spTgt spid="45"/>
                                        </p:tgtEl>
                                        <p:attrNameLst>
                                          <p:attrName>ppt_x</p:attrName>
                                        </p:attrNameLst>
                                      </p:cBhvr>
                                      <p:tavLst>
                                        <p:tav tm="0">
                                          <p:val>
                                            <p:strVal val="#ppt_x"/>
                                          </p:val>
                                        </p:tav>
                                        <p:tav tm="100000">
                                          <p:val>
                                            <p:strVal val="#ppt_x"/>
                                          </p:val>
                                        </p:tav>
                                      </p:tavLst>
                                    </p:anim>
                                    <p:anim calcmode="lin" valueType="num">
                                      <p:cBhvr>
                                        <p:cTn id="31" dur="500" fill="hold"/>
                                        <p:tgtEl>
                                          <p:spTgt spid="4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anim calcmode="lin" valueType="num">
                                      <p:cBhvr>
                                        <p:cTn id="35" dur="500" fill="hold"/>
                                        <p:tgtEl>
                                          <p:spTgt spid="49"/>
                                        </p:tgtEl>
                                        <p:attrNameLst>
                                          <p:attrName>ppt_x</p:attrName>
                                        </p:attrNameLst>
                                      </p:cBhvr>
                                      <p:tavLst>
                                        <p:tav tm="0">
                                          <p:val>
                                            <p:strVal val="#ppt_x"/>
                                          </p:val>
                                        </p:tav>
                                        <p:tav tm="100000">
                                          <p:val>
                                            <p:strVal val="#ppt_x"/>
                                          </p:val>
                                        </p:tav>
                                      </p:tavLst>
                                    </p:anim>
                                    <p:anim calcmode="lin" valueType="num">
                                      <p:cBhvr>
                                        <p:cTn id="36" dur="500" fill="hold"/>
                                        <p:tgtEl>
                                          <p:spTgt spid="4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7" presetClass="entr" presetSubtype="0"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anim calcmode="lin" valueType="num">
                                      <p:cBhvr>
                                        <p:cTn id="41" dur="500" fill="hold"/>
                                        <p:tgtEl>
                                          <p:spTgt spid="47"/>
                                        </p:tgtEl>
                                        <p:attrNameLst>
                                          <p:attrName>ppt_x</p:attrName>
                                        </p:attrNameLst>
                                      </p:cBhvr>
                                      <p:tavLst>
                                        <p:tav tm="0">
                                          <p:val>
                                            <p:strVal val="#ppt_x"/>
                                          </p:val>
                                        </p:tav>
                                        <p:tav tm="100000">
                                          <p:val>
                                            <p:strVal val="#ppt_x"/>
                                          </p:val>
                                        </p:tav>
                                      </p:tavLst>
                                    </p:anim>
                                    <p:anim calcmode="lin" valueType="num">
                                      <p:cBhvr>
                                        <p:cTn id="42" dur="500" fill="hold"/>
                                        <p:tgtEl>
                                          <p:spTgt spid="47"/>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anim calcmode="lin" valueType="num">
                                      <p:cBhvr>
                                        <p:cTn id="46" dur="500" fill="hold"/>
                                        <p:tgtEl>
                                          <p:spTgt spid="48"/>
                                        </p:tgtEl>
                                        <p:attrNameLst>
                                          <p:attrName>ppt_x</p:attrName>
                                        </p:attrNameLst>
                                      </p:cBhvr>
                                      <p:tavLst>
                                        <p:tav tm="0">
                                          <p:val>
                                            <p:strVal val="#ppt_x"/>
                                          </p:val>
                                        </p:tav>
                                        <p:tav tm="100000">
                                          <p:val>
                                            <p:strVal val="#ppt_x"/>
                                          </p:val>
                                        </p:tav>
                                      </p:tavLst>
                                    </p:anim>
                                    <p:anim calcmode="lin" valueType="num">
                                      <p:cBhvr>
                                        <p:cTn id="47"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20678" y="1612805"/>
            <a:ext cx="3851907" cy="4241161"/>
          </a:xfrm>
          <a:prstGeom prst="rect">
            <a:avLst/>
          </a:prstGeom>
          <a:noFill/>
        </p:spPr>
        <p:txBody>
          <a:bodyPr wrap="square" rtlCol="0">
            <a:spAutoFit/>
          </a:bodyPr>
          <a:lstStyle/>
          <a:p>
            <a:pPr>
              <a:lnSpc>
                <a:spcPct val="130000"/>
              </a:lnSpc>
              <a:buClr>
                <a:srgbClr val="20BAA8"/>
              </a:buClr>
            </a:pPr>
            <a:r>
              <a:rPr lang="en-US" altLang="zh-CN" sz="2400" b="1" dirty="0" smtClean="0">
                <a:solidFill>
                  <a:srgbClr val="20BAA8"/>
                </a:solidFill>
                <a:latin typeface="微软雅黑" panose="020B0503020204020204" pitchFamily="34" charset="-122"/>
                <a:ea typeface="微软雅黑" panose="020B0503020204020204" pitchFamily="34" charset="-122"/>
              </a:rPr>
              <a:t>2012</a:t>
            </a:r>
            <a:r>
              <a:rPr lang="zh-CN" altLang="en-US" sz="2400" b="1" dirty="0" smtClean="0">
                <a:solidFill>
                  <a:srgbClr val="20BAA8"/>
                </a:solidFill>
                <a:latin typeface="微软雅黑" panose="020B0503020204020204" pitchFamily="34" charset="-122"/>
                <a:ea typeface="微软雅黑" panose="020B0503020204020204" pitchFamily="34" charset="-122"/>
              </a:rPr>
              <a:t>年</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nSpc>
                <a:spcPct val="130000"/>
              </a:lnSpc>
              <a:spcAft>
                <a:spcPts val="600"/>
              </a:spcAft>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30000"/>
              </a:lnSpc>
              <a:buClr>
                <a:srgbClr val="20BAA8"/>
              </a:buClr>
            </a:pPr>
            <a:r>
              <a:rPr lang="en-US" altLang="zh-CN" sz="2400" b="1" dirty="0" smtClean="0">
                <a:solidFill>
                  <a:srgbClr val="20BAA8"/>
                </a:solidFill>
                <a:latin typeface="微软雅黑" panose="020B0503020204020204" pitchFamily="34" charset="-122"/>
                <a:ea typeface="微软雅黑" panose="020B0503020204020204" pitchFamily="34" charset="-122"/>
              </a:rPr>
              <a:t>2013</a:t>
            </a:r>
            <a:r>
              <a:rPr lang="zh-CN" altLang="en-US" sz="2400" b="1" dirty="0" smtClean="0">
                <a:solidFill>
                  <a:srgbClr val="20BAA8"/>
                </a:solidFill>
                <a:latin typeface="微软雅黑" panose="020B0503020204020204" pitchFamily="34" charset="-122"/>
                <a:ea typeface="微软雅黑" panose="020B0503020204020204" pitchFamily="34" charset="-122"/>
              </a:rPr>
              <a:t>年</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nSpc>
                <a:spcPct val="130000"/>
              </a:lnSpc>
              <a:spcAft>
                <a:spcPts val="600"/>
              </a:spcAft>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30000"/>
              </a:lnSpc>
              <a:buClr>
                <a:srgbClr val="20BAA8"/>
              </a:buClr>
            </a:pPr>
            <a:r>
              <a:rPr lang="en-US" altLang="zh-CN" sz="2400" b="1" dirty="0" smtClean="0">
                <a:solidFill>
                  <a:srgbClr val="20BAA8"/>
                </a:solidFill>
                <a:latin typeface="微软雅黑" panose="020B0503020204020204" pitchFamily="34" charset="-122"/>
                <a:ea typeface="微软雅黑" panose="020B0503020204020204" pitchFamily="34" charset="-122"/>
              </a:rPr>
              <a:t>2014</a:t>
            </a:r>
            <a:r>
              <a:rPr lang="zh-CN" altLang="en-US" sz="2400" b="1" dirty="0" smtClean="0">
                <a:solidFill>
                  <a:srgbClr val="20BAA8"/>
                </a:solidFill>
                <a:latin typeface="微软雅黑" panose="020B0503020204020204" pitchFamily="34" charset="-122"/>
                <a:ea typeface="微软雅黑" panose="020B0503020204020204" pitchFamily="34" charset="-122"/>
              </a:rPr>
              <a:t>年</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nSpc>
                <a:spcPct val="130000"/>
              </a:lnSpc>
              <a:spcAft>
                <a:spcPts val="600"/>
              </a:spcAft>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30000"/>
              </a:lnSpc>
              <a:buClr>
                <a:srgbClr val="20BAA8"/>
              </a:buClr>
            </a:pPr>
            <a:r>
              <a:rPr lang="en-US" altLang="zh-CN" sz="2400" b="1" dirty="0" smtClean="0">
                <a:solidFill>
                  <a:srgbClr val="20BAA8"/>
                </a:solidFill>
                <a:latin typeface="微软雅黑" panose="020B0503020204020204" pitchFamily="34" charset="-122"/>
                <a:ea typeface="微软雅黑" panose="020B0503020204020204" pitchFamily="34" charset="-122"/>
              </a:rPr>
              <a:t>2015</a:t>
            </a:r>
            <a:r>
              <a:rPr lang="zh-CN" altLang="en-US" sz="2400" b="1" dirty="0" smtClean="0">
                <a:solidFill>
                  <a:srgbClr val="20BAA8"/>
                </a:solidFill>
                <a:latin typeface="微软雅黑" panose="020B0503020204020204" pitchFamily="34" charset="-122"/>
                <a:ea typeface="微软雅黑" panose="020B0503020204020204" pitchFamily="34" charset="-122"/>
              </a:rPr>
              <a:t>年</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nSpc>
                <a:spcPct val="130000"/>
              </a:lnSpc>
              <a:spcAft>
                <a:spcPts val="600"/>
              </a:spcAft>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7600889" y="2638697"/>
            <a:ext cx="3771696" cy="0"/>
          </a:xfrm>
          <a:prstGeom prst="line">
            <a:avLst/>
          </a:prstGeom>
          <a:ln w="38100">
            <a:solidFill>
              <a:srgbClr val="20BAA8"/>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0889" y="3665391"/>
            <a:ext cx="3771696" cy="0"/>
          </a:xfrm>
          <a:prstGeom prst="line">
            <a:avLst/>
          </a:prstGeom>
          <a:ln w="38100">
            <a:solidFill>
              <a:srgbClr val="20BAA8"/>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600889" y="4724171"/>
            <a:ext cx="3771696" cy="0"/>
          </a:xfrm>
          <a:prstGeom prst="line">
            <a:avLst/>
          </a:prstGeom>
          <a:ln w="38100">
            <a:solidFill>
              <a:srgbClr val="20BAA8"/>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0889" y="5750865"/>
            <a:ext cx="3771696" cy="0"/>
          </a:xfrm>
          <a:prstGeom prst="line">
            <a:avLst/>
          </a:prstGeom>
          <a:ln w="38100">
            <a:solidFill>
              <a:srgbClr val="20BAA8"/>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燕尾形 14"/>
          <p:cNvSpPr/>
          <p:nvPr/>
        </p:nvSpPr>
        <p:spPr>
          <a:xfrm>
            <a:off x="941612" y="2545237"/>
            <a:ext cx="890564" cy="1024759"/>
          </a:xfrm>
          <a:prstGeom prst="chevron">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1600386" y="2545237"/>
            <a:ext cx="890564" cy="1024759"/>
          </a:xfrm>
          <a:prstGeom prst="chevron">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2259159" y="2545237"/>
            <a:ext cx="890564" cy="1024759"/>
          </a:xfrm>
          <a:prstGeom prst="chevron">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2917933" y="2545237"/>
            <a:ext cx="890564" cy="1024759"/>
          </a:xfrm>
          <a:prstGeom prst="chevron">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组合 11"/>
          <p:cNvGrpSpPr/>
          <p:nvPr/>
        </p:nvGrpSpPr>
        <p:grpSpPr>
          <a:xfrm>
            <a:off x="3936097" y="2206773"/>
            <a:ext cx="1788564" cy="1701685"/>
            <a:chOff x="5026172" y="2360901"/>
            <a:chExt cx="1788564" cy="1701685"/>
          </a:xfrm>
        </p:grpSpPr>
        <p:sp>
          <p:nvSpPr>
            <p:cNvPr id="13" name="椭圆 12"/>
            <p:cNvSpPr/>
            <p:nvPr/>
          </p:nvSpPr>
          <p:spPr>
            <a:xfrm>
              <a:off x="6297985" y="2360901"/>
              <a:ext cx="273899" cy="273899"/>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5026172" y="2523310"/>
              <a:ext cx="1788564" cy="1539276"/>
            </a:xfrm>
            <a:custGeom>
              <a:avLst/>
              <a:gdLst>
                <a:gd name="connsiteX0" fmla="*/ 224972 w 547915"/>
                <a:gd name="connsiteY0" fmla="*/ 14514 h 489857"/>
                <a:gd name="connsiteX1" fmla="*/ 348343 w 547915"/>
                <a:gd name="connsiteY1" fmla="*/ 0 h 489857"/>
                <a:gd name="connsiteX2" fmla="*/ 435429 w 547915"/>
                <a:gd name="connsiteY2" fmla="*/ 87086 h 489857"/>
                <a:gd name="connsiteX3" fmla="*/ 449943 w 547915"/>
                <a:gd name="connsiteY3" fmla="*/ 156029 h 489857"/>
                <a:gd name="connsiteX4" fmla="*/ 547915 w 547915"/>
                <a:gd name="connsiteY4" fmla="*/ 156029 h 489857"/>
                <a:gd name="connsiteX5" fmla="*/ 547915 w 547915"/>
                <a:gd name="connsiteY5" fmla="*/ 203200 h 489857"/>
                <a:gd name="connsiteX6" fmla="*/ 399143 w 547915"/>
                <a:gd name="connsiteY6" fmla="*/ 203200 h 489857"/>
                <a:gd name="connsiteX7" fmla="*/ 395515 w 547915"/>
                <a:gd name="connsiteY7" fmla="*/ 134257 h 489857"/>
                <a:gd name="connsiteX8" fmla="*/ 326572 w 547915"/>
                <a:gd name="connsiteY8" fmla="*/ 199571 h 489857"/>
                <a:gd name="connsiteX9" fmla="*/ 402772 w 547915"/>
                <a:gd name="connsiteY9" fmla="*/ 275771 h 489857"/>
                <a:gd name="connsiteX10" fmla="*/ 351972 w 547915"/>
                <a:gd name="connsiteY10" fmla="*/ 489857 h 489857"/>
                <a:gd name="connsiteX11" fmla="*/ 290286 w 547915"/>
                <a:gd name="connsiteY11" fmla="*/ 486229 h 489857"/>
                <a:gd name="connsiteX12" fmla="*/ 319315 w 547915"/>
                <a:gd name="connsiteY12" fmla="*/ 315686 h 489857"/>
                <a:gd name="connsiteX13" fmla="*/ 246743 w 547915"/>
                <a:gd name="connsiteY13" fmla="*/ 246743 h 489857"/>
                <a:gd name="connsiteX14" fmla="*/ 177800 w 547915"/>
                <a:gd name="connsiteY14" fmla="*/ 330200 h 489857"/>
                <a:gd name="connsiteX15" fmla="*/ 0 w 547915"/>
                <a:gd name="connsiteY15" fmla="*/ 330200 h 489857"/>
                <a:gd name="connsiteX16" fmla="*/ 7258 w 547915"/>
                <a:gd name="connsiteY16" fmla="*/ 264886 h 489857"/>
                <a:gd name="connsiteX17" fmla="*/ 123372 w 547915"/>
                <a:gd name="connsiteY17" fmla="*/ 275771 h 489857"/>
                <a:gd name="connsiteX18" fmla="*/ 286658 w 547915"/>
                <a:gd name="connsiteY18" fmla="*/ 65314 h 489857"/>
                <a:gd name="connsiteX19" fmla="*/ 163286 w 547915"/>
                <a:gd name="connsiteY19" fmla="*/ 159657 h 489857"/>
                <a:gd name="connsiteX20" fmla="*/ 127000 w 547915"/>
                <a:gd name="connsiteY20" fmla="*/ 134257 h 489857"/>
                <a:gd name="connsiteX21" fmla="*/ 224972 w 547915"/>
                <a:gd name="connsiteY21" fmla="*/ 14514 h 489857"/>
                <a:gd name="connsiteX0" fmla="*/ 224972 w 547915"/>
                <a:gd name="connsiteY0" fmla="*/ 14514 h 489857"/>
                <a:gd name="connsiteX1" fmla="*/ 348343 w 547915"/>
                <a:gd name="connsiteY1" fmla="*/ 0 h 489857"/>
                <a:gd name="connsiteX2" fmla="*/ 435429 w 547915"/>
                <a:gd name="connsiteY2" fmla="*/ 87086 h 489857"/>
                <a:gd name="connsiteX3" fmla="*/ 449943 w 547915"/>
                <a:gd name="connsiteY3" fmla="*/ 156029 h 489857"/>
                <a:gd name="connsiteX4" fmla="*/ 547915 w 547915"/>
                <a:gd name="connsiteY4" fmla="*/ 156029 h 489857"/>
                <a:gd name="connsiteX5" fmla="*/ 547915 w 547915"/>
                <a:gd name="connsiteY5" fmla="*/ 203200 h 489857"/>
                <a:gd name="connsiteX6" fmla="*/ 399143 w 547915"/>
                <a:gd name="connsiteY6" fmla="*/ 203200 h 489857"/>
                <a:gd name="connsiteX7" fmla="*/ 395515 w 547915"/>
                <a:gd name="connsiteY7" fmla="*/ 134257 h 489857"/>
                <a:gd name="connsiteX8" fmla="*/ 326572 w 547915"/>
                <a:gd name="connsiteY8" fmla="*/ 199571 h 489857"/>
                <a:gd name="connsiteX9" fmla="*/ 402772 w 547915"/>
                <a:gd name="connsiteY9" fmla="*/ 275771 h 489857"/>
                <a:gd name="connsiteX10" fmla="*/ 351972 w 547915"/>
                <a:gd name="connsiteY10" fmla="*/ 489857 h 489857"/>
                <a:gd name="connsiteX11" fmla="*/ 290286 w 547915"/>
                <a:gd name="connsiteY11" fmla="*/ 486229 h 489857"/>
                <a:gd name="connsiteX12" fmla="*/ 319315 w 547915"/>
                <a:gd name="connsiteY12" fmla="*/ 315686 h 489857"/>
                <a:gd name="connsiteX13" fmla="*/ 246743 w 547915"/>
                <a:gd name="connsiteY13" fmla="*/ 246743 h 489857"/>
                <a:gd name="connsiteX14" fmla="*/ 177800 w 547915"/>
                <a:gd name="connsiteY14" fmla="*/ 330200 h 489857"/>
                <a:gd name="connsiteX15" fmla="*/ 0 w 547915"/>
                <a:gd name="connsiteY15" fmla="*/ 330200 h 489857"/>
                <a:gd name="connsiteX16" fmla="*/ 7258 w 547915"/>
                <a:gd name="connsiteY16" fmla="*/ 264886 h 489857"/>
                <a:gd name="connsiteX17" fmla="*/ 123372 w 547915"/>
                <a:gd name="connsiteY17" fmla="*/ 275771 h 489857"/>
                <a:gd name="connsiteX18" fmla="*/ 286658 w 547915"/>
                <a:gd name="connsiteY18" fmla="*/ 65314 h 489857"/>
                <a:gd name="connsiteX19" fmla="*/ 163286 w 547915"/>
                <a:gd name="connsiteY19" fmla="*/ 159657 h 489857"/>
                <a:gd name="connsiteX20" fmla="*/ 127000 w 547915"/>
                <a:gd name="connsiteY20" fmla="*/ 134257 h 489857"/>
                <a:gd name="connsiteX21" fmla="*/ 224972 w 547915"/>
                <a:gd name="connsiteY21" fmla="*/ 14514 h 489857"/>
                <a:gd name="connsiteX0" fmla="*/ 242045 w 564988"/>
                <a:gd name="connsiteY0" fmla="*/ 14514 h 489857"/>
                <a:gd name="connsiteX1" fmla="*/ 365416 w 564988"/>
                <a:gd name="connsiteY1" fmla="*/ 0 h 489857"/>
                <a:gd name="connsiteX2" fmla="*/ 452502 w 564988"/>
                <a:gd name="connsiteY2" fmla="*/ 87086 h 489857"/>
                <a:gd name="connsiteX3" fmla="*/ 467016 w 564988"/>
                <a:gd name="connsiteY3" fmla="*/ 156029 h 489857"/>
                <a:gd name="connsiteX4" fmla="*/ 564988 w 564988"/>
                <a:gd name="connsiteY4" fmla="*/ 156029 h 489857"/>
                <a:gd name="connsiteX5" fmla="*/ 564988 w 564988"/>
                <a:gd name="connsiteY5" fmla="*/ 203200 h 489857"/>
                <a:gd name="connsiteX6" fmla="*/ 416216 w 564988"/>
                <a:gd name="connsiteY6" fmla="*/ 203200 h 489857"/>
                <a:gd name="connsiteX7" fmla="*/ 412588 w 564988"/>
                <a:gd name="connsiteY7" fmla="*/ 134257 h 489857"/>
                <a:gd name="connsiteX8" fmla="*/ 343645 w 564988"/>
                <a:gd name="connsiteY8" fmla="*/ 199571 h 489857"/>
                <a:gd name="connsiteX9" fmla="*/ 419845 w 564988"/>
                <a:gd name="connsiteY9" fmla="*/ 275771 h 489857"/>
                <a:gd name="connsiteX10" fmla="*/ 369045 w 564988"/>
                <a:gd name="connsiteY10" fmla="*/ 489857 h 489857"/>
                <a:gd name="connsiteX11" fmla="*/ 307359 w 564988"/>
                <a:gd name="connsiteY11" fmla="*/ 486229 h 489857"/>
                <a:gd name="connsiteX12" fmla="*/ 336388 w 564988"/>
                <a:gd name="connsiteY12" fmla="*/ 315686 h 489857"/>
                <a:gd name="connsiteX13" fmla="*/ 263816 w 564988"/>
                <a:gd name="connsiteY13" fmla="*/ 246743 h 489857"/>
                <a:gd name="connsiteX14" fmla="*/ 194873 w 564988"/>
                <a:gd name="connsiteY14" fmla="*/ 330200 h 489857"/>
                <a:gd name="connsiteX15" fmla="*/ 17073 w 564988"/>
                <a:gd name="connsiteY15" fmla="*/ 330200 h 489857"/>
                <a:gd name="connsiteX16" fmla="*/ 24331 w 564988"/>
                <a:gd name="connsiteY16" fmla="*/ 264886 h 489857"/>
                <a:gd name="connsiteX17" fmla="*/ 140445 w 564988"/>
                <a:gd name="connsiteY17" fmla="*/ 275771 h 489857"/>
                <a:gd name="connsiteX18" fmla="*/ 303731 w 564988"/>
                <a:gd name="connsiteY18" fmla="*/ 65314 h 489857"/>
                <a:gd name="connsiteX19" fmla="*/ 180359 w 564988"/>
                <a:gd name="connsiteY19" fmla="*/ 159657 h 489857"/>
                <a:gd name="connsiteX20" fmla="*/ 144073 w 564988"/>
                <a:gd name="connsiteY20" fmla="*/ 134257 h 489857"/>
                <a:gd name="connsiteX21" fmla="*/ 242045 w 564988"/>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86530 w 571159"/>
                <a:gd name="connsiteY19" fmla="*/ 159657 h 489857"/>
                <a:gd name="connsiteX20" fmla="*/ 150244 w 571159"/>
                <a:gd name="connsiteY20" fmla="*/ 134257 h 489857"/>
                <a:gd name="connsiteX21" fmla="*/ 248216 w 571159"/>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86530 w 571159"/>
                <a:gd name="connsiteY19" fmla="*/ 159657 h 489857"/>
                <a:gd name="connsiteX20" fmla="*/ 150244 w 571159"/>
                <a:gd name="connsiteY20" fmla="*/ 134257 h 489857"/>
                <a:gd name="connsiteX21" fmla="*/ 248216 w 571159"/>
                <a:gd name="connsiteY21" fmla="*/ 14514 h 489857"/>
                <a:gd name="connsiteX0" fmla="*/ 248216 w 571159"/>
                <a:gd name="connsiteY0" fmla="*/ 14514 h 489857"/>
                <a:gd name="connsiteX1" fmla="*/ 371587 w 571159"/>
                <a:gd name="connsiteY1" fmla="*/ 0 h 489857"/>
                <a:gd name="connsiteX2" fmla="*/ 458673 w 571159"/>
                <a:gd name="connsiteY2" fmla="*/ 87086 h 489857"/>
                <a:gd name="connsiteX3" fmla="*/ 473187 w 571159"/>
                <a:gd name="connsiteY3" fmla="*/ 156029 h 489857"/>
                <a:gd name="connsiteX4" fmla="*/ 571159 w 571159"/>
                <a:gd name="connsiteY4" fmla="*/ 156029 h 489857"/>
                <a:gd name="connsiteX5" fmla="*/ 571159 w 571159"/>
                <a:gd name="connsiteY5" fmla="*/ 203200 h 489857"/>
                <a:gd name="connsiteX6" fmla="*/ 422387 w 571159"/>
                <a:gd name="connsiteY6" fmla="*/ 203200 h 489857"/>
                <a:gd name="connsiteX7" fmla="*/ 418759 w 571159"/>
                <a:gd name="connsiteY7" fmla="*/ 134257 h 489857"/>
                <a:gd name="connsiteX8" fmla="*/ 349816 w 571159"/>
                <a:gd name="connsiteY8" fmla="*/ 199571 h 489857"/>
                <a:gd name="connsiteX9" fmla="*/ 426016 w 571159"/>
                <a:gd name="connsiteY9" fmla="*/ 275771 h 489857"/>
                <a:gd name="connsiteX10" fmla="*/ 375216 w 571159"/>
                <a:gd name="connsiteY10" fmla="*/ 489857 h 489857"/>
                <a:gd name="connsiteX11" fmla="*/ 313530 w 571159"/>
                <a:gd name="connsiteY11" fmla="*/ 486229 h 489857"/>
                <a:gd name="connsiteX12" fmla="*/ 342559 w 571159"/>
                <a:gd name="connsiteY12" fmla="*/ 315686 h 489857"/>
                <a:gd name="connsiteX13" fmla="*/ 269987 w 571159"/>
                <a:gd name="connsiteY13" fmla="*/ 246743 h 489857"/>
                <a:gd name="connsiteX14" fmla="*/ 201044 w 571159"/>
                <a:gd name="connsiteY14" fmla="*/ 330200 h 489857"/>
                <a:gd name="connsiteX15" fmla="*/ 23244 w 571159"/>
                <a:gd name="connsiteY15" fmla="*/ 330200 h 489857"/>
                <a:gd name="connsiteX16" fmla="*/ 30502 w 571159"/>
                <a:gd name="connsiteY16" fmla="*/ 264886 h 489857"/>
                <a:gd name="connsiteX17" fmla="*/ 146616 w 571159"/>
                <a:gd name="connsiteY17" fmla="*/ 275771 h 489857"/>
                <a:gd name="connsiteX18" fmla="*/ 309902 w 571159"/>
                <a:gd name="connsiteY18" fmla="*/ 65314 h 489857"/>
                <a:gd name="connsiteX19" fmla="*/ 177325 w 571159"/>
                <a:gd name="connsiteY19" fmla="*/ 168862 h 489857"/>
                <a:gd name="connsiteX20" fmla="*/ 150244 w 571159"/>
                <a:gd name="connsiteY20" fmla="*/ 134257 h 489857"/>
                <a:gd name="connsiteX21" fmla="*/ 248216 w 571159"/>
                <a:gd name="connsiteY21" fmla="*/ 14514 h 489857"/>
                <a:gd name="connsiteX0" fmla="*/ 248216 w 581060"/>
                <a:gd name="connsiteY0" fmla="*/ 14514 h 489857"/>
                <a:gd name="connsiteX1" fmla="*/ 371587 w 581060"/>
                <a:gd name="connsiteY1" fmla="*/ 0 h 489857"/>
                <a:gd name="connsiteX2" fmla="*/ 458673 w 581060"/>
                <a:gd name="connsiteY2" fmla="*/ 87086 h 489857"/>
                <a:gd name="connsiteX3" fmla="*/ 473187 w 581060"/>
                <a:gd name="connsiteY3" fmla="*/ 156029 h 489857"/>
                <a:gd name="connsiteX4" fmla="*/ 571159 w 581060"/>
                <a:gd name="connsiteY4" fmla="*/ 156029 h 489857"/>
                <a:gd name="connsiteX5" fmla="*/ 571159 w 581060"/>
                <a:gd name="connsiteY5" fmla="*/ 203200 h 489857"/>
                <a:gd name="connsiteX6" fmla="*/ 422387 w 581060"/>
                <a:gd name="connsiteY6" fmla="*/ 203200 h 489857"/>
                <a:gd name="connsiteX7" fmla="*/ 418759 w 581060"/>
                <a:gd name="connsiteY7" fmla="*/ 134257 h 489857"/>
                <a:gd name="connsiteX8" fmla="*/ 349816 w 581060"/>
                <a:gd name="connsiteY8" fmla="*/ 199571 h 489857"/>
                <a:gd name="connsiteX9" fmla="*/ 426016 w 581060"/>
                <a:gd name="connsiteY9" fmla="*/ 275771 h 489857"/>
                <a:gd name="connsiteX10" fmla="*/ 375216 w 581060"/>
                <a:gd name="connsiteY10" fmla="*/ 489857 h 489857"/>
                <a:gd name="connsiteX11" fmla="*/ 313530 w 581060"/>
                <a:gd name="connsiteY11" fmla="*/ 486229 h 489857"/>
                <a:gd name="connsiteX12" fmla="*/ 342559 w 581060"/>
                <a:gd name="connsiteY12" fmla="*/ 315686 h 489857"/>
                <a:gd name="connsiteX13" fmla="*/ 269987 w 581060"/>
                <a:gd name="connsiteY13" fmla="*/ 246743 h 489857"/>
                <a:gd name="connsiteX14" fmla="*/ 201044 w 581060"/>
                <a:gd name="connsiteY14" fmla="*/ 330200 h 489857"/>
                <a:gd name="connsiteX15" fmla="*/ 23244 w 581060"/>
                <a:gd name="connsiteY15" fmla="*/ 330200 h 489857"/>
                <a:gd name="connsiteX16" fmla="*/ 30502 w 581060"/>
                <a:gd name="connsiteY16" fmla="*/ 264886 h 489857"/>
                <a:gd name="connsiteX17" fmla="*/ 146616 w 581060"/>
                <a:gd name="connsiteY17" fmla="*/ 275771 h 489857"/>
                <a:gd name="connsiteX18" fmla="*/ 309902 w 581060"/>
                <a:gd name="connsiteY18" fmla="*/ 65314 h 489857"/>
                <a:gd name="connsiteX19" fmla="*/ 177325 w 581060"/>
                <a:gd name="connsiteY19" fmla="*/ 168862 h 489857"/>
                <a:gd name="connsiteX20" fmla="*/ 150244 w 581060"/>
                <a:gd name="connsiteY20" fmla="*/ 134257 h 489857"/>
                <a:gd name="connsiteX21" fmla="*/ 248216 w 581060"/>
                <a:gd name="connsiteY21" fmla="*/ 14514 h 489857"/>
                <a:gd name="connsiteX0" fmla="*/ 248216 w 583117"/>
                <a:gd name="connsiteY0" fmla="*/ 14514 h 489857"/>
                <a:gd name="connsiteX1" fmla="*/ 371587 w 583117"/>
                <a:gd name="connsiteY1" fmla="*/ 0 h 489857"/>
                <a:gd name="connsiteX2" fmla="*/ 458673 w 583117"/>
                <a:gd name="connsiteY2" fmla="*/ 87086 h 489857"/>
                <a:gd name="connsiteX3" fmla="*/ 473187 w 583117"/>
                <a:gd name="connsiteY3" fmla="*/ 156029 h 489857"/>
                <a:gd name="connsiteX4" fmla="*/ 571159 w 583117"/>
                <a:gd name="connsiteY4" fmla="*/ 156029 h 489857"/>
                <a:gd name="connsiteX5" fmla="*/ 571159 w 583117"/>
                <a:gd name="connsiteY5" fmla="*/ 203200 h 489857"/>
                <a:gd name="connsiteX6" fmla="*/ 422387 w 583117"/>
                <a:gd name="connsiteY6" fmla="*/ 203200 h 489857"/>
                <a:gd name="connsiteX7" fmla="*/ 418759 w 583117"/>
                <a:gd name="connsiteY7" fmla="*/ 134257 h 489857"/>
                <a:gd name="connsiteX8" fmla="*/ 349816 w 583117"/>
                <a:gd name="connsiteY8" fmla="*/ 199571 h 489857"/>
                <a:gd name="connsiteX9" fmla="*/ 426016 w 583117"/>
                <a:gd name="connsiteY9" fmla="*/ 275771 h 489857"/>
                <a:gd name="connsiteX10" fmla="*/ 375216 w 583117"/>
                <a:gd name="connsiteY10" fmla="*/ 489857 h 489857"/>
                <a:gd name="connsiteX11" fmla="*/ 313530 w 583117"/>
                <a:gd name="connsiteY11" fmla="*/ 486229 h 489857"/>
                <a:gd name="connsiteX12" fmla="*/ 342559 w 583117"/>
                <a:gd name="connsiteY12" fmla="*/ 315686 h 489857"/>
                <a:gd name="connsiteX13" fmla="*/ 269987 w 583117"/>
                <a:gd name="connsiteY13" fmla="*/ 246743 h 489857"/>
                <a:gd name="connsiteX14" fmla="*/ 201044 w 583117"/>
                <a:gd name="connsiteY14" fmla="*/ 330200 h 489857"/>
                <a:gd name="connsiteX15" fmla="*/ 23244 w 583117"/>
                <a:gd name="connsiteY15" fmla="*/ 330200 h 489857"/>
                <a:gd name="connsiteX16" fmla="*/ 30502 w 583117"/>
                <a:gd name="connsiteY16" fmla="*/ 264886 h 489857"/>
                <a:gd name="connsiteX17" fmla="*/ 146616 w 583117"/>
                <a:gd name="connsiteY17" fmla="*/ 275771 h 489857"/>
                <a:gd name="connsiteX18" fmla="*/ 309902 w 583117"/>
                <a:gd name="connsiteY18" fmla="*/ 65314 h 489857"/>
                <a:gd name="connsiteX19" fmla="*/ 177325 w 583117"/>
                <a:gd name="connsiteY19" fmla="*/ 168862 h 489857"/>
                <a:gd name="connsiteX20" fmla="*/ 150244 w 583117"/>
                <a:gd name="connsiteY20" fmla="*/ 134257 h 489857"/>
                <a:gd name="connsiteX21" fmla="*/ 248216 w 583117"/>
                <a:gd name="connsiteY21" fmla="*/ 14514 h 489857"/>
                <a:gd name="connsiteX0" fmla="*/ 248216 w 588871"/>
                <a:gd name="connsiteY0" fmla="*/ 14514 h 489857"/>
                <a:gd name="connsiteX1" fmla="*/ 371587 w 588871"/>
                <a:gd name="connsiteY1" fmla="*/ 0 h 489857"/>
                <a:gd name="connsiteX2" fmla="*/ 458673 w 588871"/>
                <a:gd name="connsiteY2" fmla="*/ 87086 h 489857"/>
                <a:gd name="connsiteX3" fmla="*/ 473187 w 588871"/>
                <a:gd name="connsiteY3" fmla="*/ 156029 h 489857"/>
                <a:gd name="connsiteX4" fmla="*/ 571159 w 588871"/>
                <a:gd name="connsiteY4" fmla="*/ 156029 h 489857"/>
                <a:gd name="connsiteX5" fmla="*/ 571159 w 588871"/>
                <a:gd name="connsiteY5" fmla="*/ 203200 h 489857"/>
                <a:gd name="connsiteX6" fmla="*/ 422387 w 588871"/>
                <a:gd name="connsiteY6" fmla="*/ 203200 h 489857"/>
                <a:gd name="connsiteX7" fmla="*/ 418759 w 588871"/>
                <a:gd name="connsiteY7" fmla="*/ 134257 h 489857"/>
                <a:gd name="connsiteX8" fmla="*/ 349816 w 588871"/>
                <a:gd name="connsiteY8" fmla="*/ 199571 h 489857"/>
                <a:gd name="connsiteX9" fmla="*/ 426016 w 588871"/>
                <a:gd name="connsiteY9" fmla="*/ 275771 h 489857"/>
                <a:gd name="connsiteX10" fmla="*/ 375216 w 588871"/>
                <a:gd name="connsiteY10" fmla="*/ 489857 h 489857"/>
                <a:gd name="connsiteX11" fmla="*/ 313530 w 588871"/>
                <a:gd name="connsiteY11" fmla="*/ 486229 h 489857"/>
                <a:gd name="connsiteX12" fmla="*/ 342559 w 588871"/>
                <a:gd name="connsiteY12" fmla="*/ 315686 h 489857"/>
                <a:gd name="connsiteX13" fmla="*/ 269987 w 588871"/>
                <a:gd name="connsiteY13" fmla="*/ 246743 h 489857"/>
                <a:gd name="connsiteX14" fmla="*/ 201044 w 588871"/>
                <a:gd name="connsiteY14" fmla="*/ 330200 h 489857"/>
                <a:gd name="connsiteX15" fmla="*/ 23244 w 588871"/>
                <a:gd name="connsiteY15" fmla="*/ 330200 h 489857"/>
                <a:gd name="connsiteX16" fmla="*/ 30502 w 588871"/>
                <a:gd name="connsiteY16" fmla="*/ 264886 h 489857"/>
                <a:gd name="connsiteX17" fmla="*/ 146616 w 588871"/>
                <a:gd name="connsiteY17" fmla="*/ 275771 h 489857"/>
                <a:gd name="connsiteX18" fmla="*/ 309902 w 588871"/>
                <a:gd name="connsiteY18" fmla="*/ 65314 h 489857"/>
                <a:gd name="connsiteX19" fmla="*/ 177325 w 588871"/>
                <a:gd name="connsiteY19" fmla="*/ 168862 h 489857"/>
                <a:gd name="connsiteX20" fmla="*/ 150244 w 588871"/>
                <a:gd name="connsiteY20" fmla="*/ 134257 h 489857"/>
                <a:gd name="connsiteX21" fmla="*/ 248216 w 588871"/>
                <a:gd name="connsiteY21" fmla="*/ 14514 h 489857"/>
                <a:gd name="connsiteX0" fmla="*/ 248216 w 589412"/>
                <a:gd name="connsiteY0" fmla="*/ 14514 h 489857"/>
                <a:gd name="connsiteX1" fmla="*/ 371587 w 589412"/>
                <a:gd name="connsiteY1" fmla="*/ 0 h 489857"/>
                <a:gd name="connsiteX2" fmla="*/ 458673 w 589412"/>
                <a:gd name="connsiteY2" fmla="*/ 87086 h 489857"/>
                <a:gd name="connsiteX3" fmla="*/ 473187 w 589412"/>
                <a:gd name="connsiteY3" fmla="*/ 156029 h 489857"/>
                <a:gd name="connsiteX4" fmla="*/ 571159 w 589412"/>
                <a:gd name="connsiteY4" fmla="*/ 156029 h 489857"/>
                <a:gd name="connsiteX5" fmla="*/ 571159 w 589412"/>
                <a:gd name="connsiteY5" fmla="*/ 203200 h 489857"/>
                <a:gd name="connsiteX6" fmla="*/ 422387 w 589412"/>
                <a:gd name="connsiteY6" fmla="*/ 203200 h 489857"/>
                <a:gd name="connsiteX7" fmla="*/ 418759 w 589412"/>
                <a:gd name="connsiteY7" fmla="*/ 134257 h 489857"/>
                <a:gd name="connsiteX8" fmla="*/ 349816 w 589412"/>
                <a:gd name="connsiteY8" fmla="*/ 199571 h 489857"/>
                <a:gd name="connsiteX9" fmla="*/ 426016 w 589412"/>
                <a:gd name="connsiteY9" fmla="*/ 275771 h 489857"/>
                <a:gd name="connsiteX10" fmla="*/ 375216 w 589412"/>
                <a:gd name="connsiteY10" fmla="*/ 489857 h 489857"/>
                <a:gd name="connsiteX11" fmla="*/ 313530 w 589412"/>
                <a:gd name="connsiteY11" fmla="*/ 486229 h 489857"/>
                <a:gd name="connsiteX12" fmla="*/ 342559 w 589412"/>
                <a:gd name="connsiteY12" fmla="*/ 315686 h 489857"/>
                <a:gd name="connsiteX13" fmla="*/ 269987 w 589412"/>
                <a:gd name="connsiteY13" fmla="*/ 246743 h 489857"/>
                <a:gd name="connsiteX14" fmla="*/ 201044 w 589412"/>
                <a:gd name="connsiteY14" fmla="*/ 330200 h 489857"/>
                <a:gd name="connsiteX15" fmla="*/ 23244 w 589412"/>
                <a:gd name="connsiteY15" fmla="*/ 330200 h 489857"/>
                <a:gd name="connsiteX16" fmla="*/ 30502 w 589412"/>
                <a:gd name="connsiteY16" fmla="*/ 264886 h 489857"/>
                <a:gd name="connsiteX17" fmla="*/ 146616 w 589412"/>
                <a:gd name="connsiteY17" fmla="*/ 275771 h 489857"/>
                <a:gd name="connsiteX18" fmla="*/ 309902 w 589412"/>
                <a:gd name="connsiteY18" fmla="*/ 65314 h 489857"/>
                <a:gd name="connsiteX19" fmla="*/ 177325 w 589412"/>
                <a:gd name="connsiteY19" fmla="*/ 168862 h 489857"/>
                <a:gd name="connsiteX20" fmla="*/ 150244 w 589412"/>
                <a:gd name="connsiteY20" fmla="*/ 134257 h 489857"/>
                <a:gd name="connsiteX21" fmla="*/ 248216 w 589412"/>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8216 w 590298"/>
                <a:gd name="connsiteY0" fmla="*/ 14514 h 489857"/>
                <a:gd name="connsiteX1" fmla="*/ 371587 w 590298"/>
                <a:gd name="connsiteY1" fmla="*/ 0 h 489857"/>
                <a:gd name="connsiteX2" fmla="*/ 458673 w 590298"/>
                <a:gd name="connsiteY2" fmla="*/ 87086 h 489857"/>
                <a:gd name="connsiteX3" fmla="*/ 473187 w 590298"/>
                <a:gd name="connsiteY3" fmla="*/ 156029 h 489857"/>
                <a:gd name="connsiteX4" fmla="*/ 571159 w 590298"/>
                <a:gd name="connsiteY4" fmla="*/ 156029 h 489857"/>
                <a:gd name="connsiteX5" fmla="*/ 571159 w 590298"/>
                <a:gd name="connsiteY5" fmla="*/ 203200 h 489857"/>
                <a:gd name="connsiteX6" fmla="*/ 422387 w 590298"/>
                <a:gd name="connsiteY6" fmla="*/ 203200 h 489857"/>
                <a:gd name="connsiteX7" fmla="*/ 418759 w 590298"/>
                <a:gd name="connsiteY7" fmla="*/ 134257 h 489857"/>
                <a:gd name="connsiteX8" fmla="*/ 349816 w 590298"/>
                <a:gd name="connsiteY8" fmla="*/ 199571 h 489857"/>
                <a:gd name="connsiteX9" fmla="*/ 426016 w 590298"/>
                <a:gd name="connsiteY9" fmla="*/ 275771 h 489857"/>
                <a:gd name="connsiteX10" fmla="*/ 375216 w 590298"/>
                <a:gd name="connsiteY10" fmla="*/ 489857 h 489857"/>
                <a:gd name="connsiteX11" fmla="*/ 313530 w 590298"/>
                <a:gd name="connsiteY11" fmla="*/ 486229 h 489857"/>
                <a:gd name="connsiteX12" fmla="*/ 342559 w 590298"/>
                <a:gd name="connsiteY12" fmla="*/ 315686 h 489857"/>
                <a:gd name="connsiteX13" fmla="*/ 269987 w 590298"/>
                <a:gd name="connsiteY13" fmla="*/ 246743 h 489857"/>
                <a:gd name="connsiteX14" fmla="*/ 201044 w 590298"/>
                <a:gd name="connsiteY14" fmla="*/ 330200 h 489857"/>
                <a:gd name="connsiteX15" fmla="*/ 23244 w 590298"/>
                <a:gd name="connsiteY15" fmla="*/ 330200 h 489857"/>
                <a:gd name="connsiteX16" fmla="*/ 30502 w 590298"/>
                <a:gd name="connsiteY16" fmla="*/ 264886 h 489857"/>
                <a:gd name="connsiteX17" fmla="*/ 146616 w 590298"/>
                <a:gd name="connsiteY17" fmla="*/ 275771 h 489857"/>
                <a:gd name="connsiteX18" fmla="*/ 309902 w 590298"/>
                <a:gd name="connsiteY18" fmla="*/ 65314 h 489857"/>
                <a:gd name="connsiteX19" fmla="*/ 177325 w 590298"/>
                <a:gd name="connsiteY19" fmla="*/ 168862 h 489857"/>
                <a:gd name="connsiteX20" fmla="*/ 150244 w 590298"/>
                <a:gd name="connsiteY20" fmla="*/ 134257 h 489857"/>
                <a:gd name="connsiteX21" fmla="*/ 248216 w 590298"/>
                <a:gd name="connsiteY21" fmla="*/ 14514 h 489857"/>
                <a:gd name="connsiteX0" fmla="*/ 246623 w 588705"/>
                <a:gd name="connsiteY0" fmla="*/ 14514 h 489857"/>
                <a:gd name="connsiteX1" fmla="*/ 369994 w 588705"/>
                <a:gd name="connsiteY1" fmla="*/ 0 h 489857"/>
                <a:gd name="connsiteX2" fmla="*/ 457080 w 588705"/>
                <a:gd name="connsiteY2" fmla="*/ 87086 h 489857"/>
                <a:gd name="connsiteX3" fmla="*/ 471594 w 588705"/>
                <a:gd name="connsiteY3" fmla="*/ 156029 h 489857"/>
                <a:gd name="connsiteX4" fmla="*/ 569566 w 588705"/>
                <a:gd name="connsiteY4" fmla="*/ 156029 h 489857"/>
                <a:gd name="connsiteX5" fmla="*/ 569566 w 588705"/>
                <a:gd name="connsiteY5" fmla="*/ 203200 h 489857"/>
                <a:gd name="connsiteX6" fmla="*/ 420794 w 588705"/>
                <a:gd name="connsiteY6" fmla="*/ 203200 h 489857"/>
                <a:gd name="connsiteX7" fmla="*/ 417166 w 588705"/>
                <a:gd name="connsiteY7" fmla="*/ 134257 h 489857"/>
                <a:gd name="connsiteX8" fmla="*/ 348223 w 588705"/>
                <a:gd name="connsiteY8" fmla="*/ 199571 h 489857"/>
                <a:gd name="connsiteX9" fmla="*/ 424423 w 588705"/>
                <a:gd name="connsiteY9" fmla="*/ 275771 h 489857"/>
                <a:gd name="connsiteX10" fmla="*/ 373623 w 588705"/>
                <a:gd name="connsiteY10" fmla="*/ 489857 h 489857"/>
                <a:gd name="connsiteX11" fmla="*/ 311937 w 588705"/>
                <a:gd name="connsiteY11" fmla="*/ 486229 h 489857"/>
                <a:gd name="connsiteX12" fmla="*/ 340966 w 588705"/>
                <a:gd name="connsiteY12" fmla="*/ 315686 h 489857"/>
                <a:gd name="connsiteX13" fmla="*/ 268394 w 588705"/>
                <a:gd name="connsiteY13" fmla="*/ 246743 h 489857"/>
                <a:gd name="connsiteX14" fmla="*/ 199451 w 588705"/>
                <a:gd name="connsiteY14" fmla="*/ 330200 h 489857"/>
                <a:gd name="connsiteX15" fmla="*/ 25702 w 588705"/>
                <a:gd name="connsiteY15" fmla="*/ 321086 h 489857"/>
                <a:gd name="connsiteX16" fmla="*/ 28909 w 588705"/>
                <a:gd name="connsiteY16" fmla="*/ 264886 h 489857"/>
                <a:gd name="connsiteX17" fmla="*/ 145023 w 588705"/>
                <a:gd name="connsiteY17" fmla="*/ 275771 h 489857"/>
                <a:gd name="connsiteX18" fmla="*/ 308309 w 588705"/>
                <a:gd name="connsiteY18" fmla="*/ 65314 h 489857"/>
                <a:gd name="connsiteX19" fmla="*/ 175732 w 588705"/>
                <a:gd name="connsiteY19" fmla="*/ 168862 h 489857"/>
                <a:gd name="connsiteX20" fmla="*/ 148651 w 588705"/>
                <a:gd name="connsiteY20" fmla="*/ 134257 h 489857"/>
                <a:gd name="connsiteX21" fmla="*/ 246623 w 588705"/>
                <a:gd name="connsiteY21" fmla="*/ 14514 h 489857"/>
                <a:gd name="connsiteX0" fmla="*/ 246623 w 588705"/>
                <a:gd name="connsiteY0" fmla="*/ 14514 h 489857"/>
                <a:gd name="connsiteX1" fmla="*/ 369994 w 588705"/>
                <a:gd name="connsiteY1" fmla="*/ 0 h 489857"/>
                <a:gd name="connsiteX2" fmla="*/ 457080 w 588705"/>
                <a:gd name="connsiteY2" fmla="*/ 87086 h 489857"/>
                <a:gd name="connsiteX3" fmla="*/ 471594 w 588705"/>
                <a:gd name="connsiteY3" fmla="*/ 156029 h 489857"/>
                <a:gd name="connsiteX4" fmla="*/ 569566 w 588705"/>
                <a:gd name="connsiteY4" fmla="*/ 156029 h 489857"/>
                <a:gd name="connsiteX5" fmla="*/ 569566 w 588705"/>
                <a:gd name="connsiteY5" fmla="*/ 203200 h 489857"/>
                <a:gd name="connsiteX6" fmla="*/ 420794 w 588705"/>
                <a:gd name="connsiteY6" fmla="*/ 203200 h 489857"/>
                <a:gd name="connsiteX7" fmla="*/ 417166 w 588705"/>
                <a:gd name="connsiteY7" fmla="*/ 134257 h 489857"/>
                <a:gd name="connsiteX8" fmla="*/ 348223 w 588705"/>
                <a:gd name="connsiteY8" fmla="*/ 199571 h 489857"/>
                <a:gd name="connsiteX9" fmla="*/ 424423 w 588705"/>
                <a:gd name="connsiteY9" fmla="*/ 275771 h 489857"/>
                <a:gd name="connsiteX10" fmla="*/ 373623 w 588705"/>
                <a:gd name="connsiteY10" fmla="*/ 489857 h 489857"/>
                <a:gd name="connsiteX11" fmla="*/ 311937 w 588705"/>
                <a:gd name="connsiteY11" fmla="*/ 486229 h 489857"/>
                <a:gd name="connsiteX12" fmla="*/ 340966 w 588705"/>
                <a:gd name="connsiteY12" fmla="*/ 315686 h 489857"/>
                <a:gd name="connsiteX13" fmla="*/ 268394 w 588705"/>
                <a:gd name="connsiteY13" fmla="*/ 246743 h 489857"/>
                <a:gd name="connsiteX14" fmla="*/ 199451 w 588705"/>
                <a:gd name="connsiteY14" fmla="*/ 330200 h 489857"/>
                <a:gd name="connsiteX15" fmla="*/ 25702 w 588705"/>
                <a:gd name="connsiteY15" fmla="*/ 321086 h 489857"/>
                <a:gd name="connsiteX16" fmla="*/ 28909 w 588705"/>
                <a:gd name="connsiteY16" fmla="*/ 264886 h 489857"/>
                <a:gd name="connsiteX17" fmla="*/ 145023 w 588705"/>
                <a:gd name="connsiteY17" fmla="*/ 275771 h 489857"/>
                <a:gd name="connsiteX18" fmla="*/ 308309 w 588705"/>
                <a:gd name="connsiteY18" fmla="*/ 65314 h 489857"/>
                <a:gd name="connsiteX19" fmla="*/ 175732 w 588705"/>
                <a:gd name="connsiteY19" fmla="*/ 168862 h 489857"/>
                <a:gd name="connsiteX20" fmla="*/ 148651 w 588705"/>
                <a:gd name="connsiteY20" fmla="*/ 134257 h 489857"/>
                <a:gd name="connsiteX21" fmla="*/ 246623 w 588705"/>
                <a:gd name="connsiteY21" fmla="*/ 14514 h 489857"/>
                <a:gd name="connsiteX0" fmla="*/ 248204 w 590286"/>
                <a:gd name="connsiteY0" fmla="*/ 14514 h 489857"/>
                <a:gd name="connsiteX1" fmla="*/ 371575 w 590286"/>
                <a:gd name="connsiteY1" fmla="*/ 0 h 489857"/>
                <a:gd name="connsiteX2" fmla="*/ 458661 w 590286"/>
                <a:gd name="connsiteY2" fmla="*/ 87086 h 489857"/>
                <a:gd name="connsiteX3" fmla="*/ 473175 w 590286"/>
                <a:gd name="connsiteY3" fmla="*/ 156029 h 489857"/>
                <a:gd name="connsiteX4" fmla="*/ 571147 w 590286"/>
                <a:gd name="connsiteY4" fmla="*/ 156029 h 489857"/>
                <a:gd name="connsiteX5" fmla="*/ 571147 w 590286"/>
                <a:gd name="connsiteY5" fmla="*/ 203200 h 489857"/>
                <a:gd name="connsiteX6" fmla="*/ 422375 w 590286"/>
                <a:gd name="connsiteY6" fmla="*/ 203200 h 489857"/>
                <a:gd name="connsiteX7" fmla="*/ 418747 w 590286"/>
                <a:gd name="connsiteY7" fmla="*/ 134257 h 489857"/>
                <a:gd name="connsiteX8" fmla="*/ 349804 w 590286"/>
                <a:gd name="connsiteY8" fmla="*/ 199571 h 489857"/>
                <a:gd name="connsiteX9" fmla="*/ 426004 w 590286"/>
                <a:gd name="connsiteY9" fmla="*/ 275771 h 489857"/>
                <a:gd name="connsiteX10" fmla="*/ 375204 w 590286"/>
                <a:gd name="connsiteY10" fmla="*/ 489857 h 489857"/>
                <a:gd name="connsiteX11" fmla="*/ 313518 w 590286"/>
                <a:gd name="connsiteY11" fmla="*/ 486229 h 489857"/>
                <a:gd name="connsiteX12" fmla="*/ 342547 w 590286"/>
                <a:gd name="connsiteY12" fmla="*/ 315686 h 489857"/>
                <a:gd name="connsiteX13" fmla="*/ 269975 w 590286"/>
                <a:gd name="connsiteY13" fmla="*/ 246743 h 489857"/>
                <a:gd name="connsiteX14" fmla="*/ 201032 w 590286"/>
                <a:gd name="connsiteY14" fmla="*/ 330200 h 489857"/>
                <a:gd name="connsiteX15" fmla="*/ 27283 w 590286"/>
                <a:gd name="connsiteY15" fmla="*/ 321086 h 489857"/>
                <a:gd name="connsiteX16" fmla="*/ 30490 w 590286"/>
                <a:gd name="connsiteY16" fmla="*/ 264886 h 489857"/>
                <a:gd name="connsiteX17" fmla="*/ 146604 w 590286"/>
                <a:gd name="connsiteY17" fmla="*/ 275771 h 489857"/>
                <a:gd name="connsiteX18" fmla="*/ 309890 w 590286"/>
                <a:gd name="connsiteY18" fmla="*/ 65314 h 489857"/>
                <a:gd name="connsiteX19" fmla="*/ 177313 w 590286"/>
                <a:gd name="connsiteY19" fmla="*/ 168862 h 489857"/>
                <a:gd name="connsiteX20" fmla="*/ 150232 w 590286"/>
                <a:gd name="connsiteY20" fmla="*/ 134257 h 489857"/>
                <a:gd name="connsiteX21" fmla="*/ 248204 w 590286"/>
                <a:gd name="connsiteY21" fmla="*/ 14514 h 489857"/>
                <a:gd name="connsiteX0" fmla="*/ 248204 w 590286"/>
                <a:gd name="connsiteY0" fmla="*/ 14514 h 502773"/>
                <a:gd name="connsiteX1" fmla="*/ 371575 w 590286"/>
                <a:gd name="connsiteY1" fmla="*/ 0 h 502773"/>
                <a:gd name="connsiteX2" fmla="*/ 458661 w 590286"/>
                <a:gd name="connsiteY2" fmla="*/ 87086 h 502773"/>
                <a:gd name="connsiteX3" fmla="*/ 473175 w 590286"/>
                <a:gd name="connsiteY3" fmla="*/ 156029 h 502773"/>
                <a:gd name="connsiteX4" fmla="*/ 571147 w 590286"/>
                <a:gd name="connsiteY4" fmla="*/ 156029 h 502773"/>
                <a:gd name="connsiteX5" fmla="*/ 571147 w 590286"/>
                <a:gd name="connsiteY5" fmla="*/ 203200 h 502773"/>
                <a:gd name="connsiteX6" fmla="*/ 422375 w 590286"/>
                <a:gd name="connsiteY6" fmla="*/ 203200 h 502773"/>
                <a:gd name="connsiteX7" fmla="*/ 418747 w 590286"/>
                <a:gd name="connsiteY7" fmla="*/ 134257 h 502773"/>
                <a:gd name="connsiteX8" fmla="*/ 349804 w 590286"/>
                <a:gd name="connsiteY8" fmla="*/ 199571 h 502773"/>
                <a:gd name="connsiteX9" fmla="*/ 426004 w 590286"/>
                <a:gd name="connsiteY9" fmla="*/ 275771 h 502773"/>
                <a:gd name="connsiteX10" fmla="*/ 375204 w 590286"/>
                <a:gd name="connsiteY10" fmla="*/ 489857 h 502773"/>
                <a:gd name="connsiteX11" fmla="*/ 313518 w 590286"/>
                <a:gd name="connsiteY11" fmla="*/ 486229 h 502773"/>
                <a:gd name="connsiteX12" fmla="*/ 342547 w 590286"/>
                <a:gd name="connsiteY12" fmla="*/ 315686 h 502773"/>
                <a:gd name="connsiteX13" fmla="*/ 269975 w 590286"/>
                <a:gd name="connsiteY13" fmla="*/ 246743 h 502773"/>
                <a:gd name="connsiteX14" fmla="*/ 201032 w 590286"/>
                <a:gd name="connsiteY14" fmla="*/ 330200 h 502773"/>
                <a:gd name="connsiteX15" fmla="*/ 27283 w 590286"/>
                <a:gd name="connsiteY15" fmla="*/ 321086 h 502773"/>
                <a:gd name="connsiteX16" fmla="*/ 30490 w 590286"/>
                <a:gd name="connsiteY16" fmla="*/ 264886 h 502773"/>
                <a:gd name="connsiteX17" fmla="*/ 146604 w 590286"/>
                <a:gd name="connsiteY17" fmla="*/ 275771 h 502773"/>
                <a:gd name="connsiteX18" fmla="*/ 309890 w 590286"/>
                <a:gd name="connsiteY18" fmla="*/ 65314 h 502773"/>
                <a:gd name="connsiteX19" fmla="*/ 177313 w 590286"/>
                <a:gd name="connsiteY19" fmla="*/ 168862 h 502773"/>
                <a:gd name="connsiteX20" fmla="*/ 150232 w 590286"/>
                <a:gd name="connsiteY20" fmla="*/ 134257 h 502773"/>
                <a:gd name="connsiteX21" fmla="*/ 248204 w 590286"/>
                <a:gd name="connsiteY21" fmla="*/ 14514 h 502773"/>
                <a:gd name="connsiteX0" fmla="*/ 248204 w 590286"/>
                <a:gd name="connsiteY0" fmla="*/ 14514 h 508013"/>
                <a:gd name="connsiteX1" fmla="*/ 371575 w 590286"/>
                <a:gd name="connsiteY1" fmla="*/ 0 h 508013"/>
                <a:gd name="connsiteX2" fmla="*/ 458661 w 590286"/>
                <a:gd name="connsiteY2" fmla="*/ 87086 h 508013"/>
                <a:gd name="connsiteX3" fmla="*/ 473175 w 590286"/>
                <a:gd name="connsiteY3" fmla="*/ 156029 h 508013"/>
                <a:gd name="connsiteX4" fmla="*/ 571147 w 590286"/>
                <a:gd name="connsiteY4" fmla="*/ 156029 h 508013"/>
                <a:gd name="connsiteX5" fmla="*/ 571147 w 590286"/>
                <a:gd name="connsiteY5" fmla="*/ 203200 h 508013"/>
                <a:gd name="connsiteX6" fmla="*/ 422375 w 590286"/>
                <a:gd name="connsiteY6" fmla="*/ 203200 h 508013"/>
                <a:gd name="connsiteX7" fmla="*/ 418747 w 590286"/>
                <a:gd name="connsiteY7" fmla="*/ 134257 h 508013"/>
                <a:gd name="connsiteX8" fmla="*/ 349804 w 590286"/>
                <a:gd name="connsiteY8" fmla="*/ 199571 h 508013"/>
                <a:gd name="connsiteX9" fmla="*/ 426004 w 590286"/>
                <a:gd name="connsiteY9" fmla="*/ 275771 h 508013"/>
                <a:gd name="connsiteX10" fmla="*/ 375204 w 590286"/>
                <a:gd name="connsiteY10" fmla="*/ 489857 h 508013"/>
                <a:gd name="connsiteX11" fmla="*/ 313518 w 590286"/>
                <a:gd name="connsiteY11" fmla="*/ 486229 h 508013"/>
                <a:gd name="connsiteX12" fmla="*/ 342547 w 590286"/>
                <a:gd name="connsiteY12" fmla="*/ 315686 h 508013"/>
                <a:gd name="connsiteX13" fmla="*/ 269975 w 590286"/>
                <a:gd name="connsiteY13" fmla="*/ 246743 h 508013"/>
                <a:gd name="connsiteX14" fmla="*/ 201032 w 590286"/>
                <a:gd name="connsiteY14" fmla="*/ 330200 h 508013"/>
                <a:gd name="connsiteX15" fmla="*/ 27283 w 590286"/>
                <a:gd name="connsiteY15" fmla="*/ 321086 h 508013"/>
                <a:gd name="connsiteX16" fmla="*/ 30490 w 590286"/>
                <a:gd name="connsiteY16" fmla="*/ 264886 h 508013"/>
                <a:gd name="connsiteX17" fmla="*/ 146604 w 590286"/>
                <a:gd name="connsiteY17" fmla="*/ 275771 h 508013"/>
                <a:gd name="connsiteX18" fmla="*/ 309890 w 590286"/>
                <a:gd name="connsiteY18" fmla="*/ 65314 h 508013"/>
                <a:gd name="connsiteX19" fmla="*/ 177313 w 590286"/>
                <a:gd name="connsiteY19" fmla="*/ 168862 h 508013"/>
                <a:gd name="connsiteX20" fmla="*/ 150232 w 590286"/>
                <a:gd name="connsiteY20" fmla="*/ 134257 h 508013"/>
                <a:gd name="connsiteX21" fmla="*/ 248204 w 590286"/>
                <a:gd name="connsiteY21" fmla="*/ 14514 h 5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0286" h="508013">
                  <a:moveTo>
                    <a:pt x="248204" y="14514"/>
                  </a:moveTo>
                  <a:lnTo>
                    <a:pt x="371575" y="0"/>
                  </a:lnTo>
                  <a:lnTo>
                    <a:pt x="458661" y="87086"/>
                  </a:lnTo>
                  <a:lnTo>
                    <a:pt x="473175" y="156029"/>
                  </a:lnTo>
                  <a:lnTo>
                    <a:pt x="571147" y="156029"/>
                  </a:lnTo>
                  <a:cubicBezTo>
                    <a:pt x="608617" y="172766"/>
                    <a:pt x="581274" y="201654"/>
                    <a:pt x="571147" y="203200"/>
                  </a:cubicBezTo>
                  <a:cubicBezTo>
                    <a:pt x="521556" y="203200"/>
                    <a:pt x="435509" y="210289"/>
                    <a:pt x="422375" y="203200"/>
                  </a:cubicBezTo>
                  <a:cubicBezTo>
                    <a:pt x="414077" y="181232"/>
                    <a:pt x="419956" y="157238"/>
                    <a:pt x="418747" y="134257"/>
                  </a:cubicBezTo>
                  <a:lnTo>
                    <a:pt x="349804" y="199571"/>
                  </a:lnTo>
                  <a:lnTo>
                    <a:pt x="426004" y="275771"/>
                  </a:lnTo>
                  <a:lnTo>
                    <a:pt x="375204" y="489857"/>
                  </a:lnTo>
                  <a:cubicBezTo>
                    <a:pt x="364769" y="506876"/>
                    <a:pt x="333067" y="521870"/>
                    <a:pt x="313518" y="486229"/>
                  </a:cubicBezTo>
                  <a:lnTo>
                    <a:pt x="342547" y="315686"/>
                  </a:lnTo>
                  <a:lnTo>
                    <a:pt x="269975" y="246743"/>
                  </a:lnTo>
                  <a:lnTo>
                    <a:pt x="201032" y="330200"/>
                  </a:lnTo>
                  <a:lnTo>
                    <a:pt x="27283" y="321086"/>
                  </a:lnTo>
                  <a:cubicBezTo>
                    <a:pt x="3158" y="320703"/>
                    <a:pt x="-21024" y="274534"/>
                    <a:pt x="30490" y="264886"/>
                  </a:cubicBezTo>
                  <a:lnTo>
                    <a:pt x="146604" y="275771"/>
                  </a:lnTo>
                  <a:lnTo>
                    <a:pt x="309890" y="65314"/>
                  </a:lnTo>
                  <a:cubicBezTo>
                    <a:pt x="265441" y="50211"/>
                    <a:pt x="218437" y="137414"/>
                    <a:pt x="177313" y="168862"/>
                  </a:cubicBezTo>
                  <a:cubicBezTo>
                    <a:pt x="156012" y="175738"/>
                    <a:pt x="138023" y="145762"/>
                    <a:pt x="150232" y="134257"/>
                  </a:cubicBezTo>
                  <a:lnTo>
                    <a:pt x="248204" y="14514"/>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燕尾形 5"/>
          <p:cNvSpPr/>
          <p:nvPr/>
        </p:nvSpPr>
        <p:spPr>
          <a:xfrm>
            <a:off x="6001952" y="2545236"/>
            <a:ext cx="890564" cy="1024759"/>
          </a:xfrm>
          <a:prstGeom prst="chevron">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9" name="直接连接符 18"/>
          <p:cNvCxnSpPr/>
          <p:nvPr/>
        </p:nvCxnSpPr>
        <p:spPr>
          <a:xfrm>
            <a:off x="1495030" y="4688976"/>
            <a:ext cx="4823794" cy="0"/>
          </a:xfrm>
          <a:prstGeom prst="line">
            <a:avLst/>
          </a:prstGeom>
          <a:ln w="38100">
            <a:solidFill>
              <a:srgbClr val="3F3F3F"/>
            </a:solidFill>
            <a:prstDash val="sysDot"/>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374260" y="4553713"/>
            <a:ext cx="241540" cy="241540"/>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219018" y="4553713"/>
            <a:ext cx="241540" cy="241540"/>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89179" y="4553713"/>
            <a:ext cx="241540" cy="241540"/>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41038" y="4829624"/>
            <a:ext cx="1504207" cy="430374"/>
          </a:xfrm>
          <a:prstGeom prst="rect">
            <a:avLst/>
          </a:prstGeom>
          <a:noFill/>
        </p:spPr>
        <p:txBody>
          <a:bodyPr wrap="square" rtlCol="0">
            <a:spAutoFit/>
          </a:bodyPr>
          <a:lstStyle/>
          <a:p>
            <a:pPr algn="ctr">
              <a:lnSpc>
                <a:spcPct val="120000"/>
              </a:lnSpc>
              <a:buClr>
                <a:srgbClr val="20BAA8"/>
              </a:buClr>
            </a:pPr>
            <a:r>
              <a:rPr lang="en-US" altLang="zh-CN" sz="2000" dirty="0" smtClean="0">
                <a:solidFill>
                  <a:srgbClr val="3F3F3F"/>
                </a:solidFill>
                <a:latin typeface="微软雅黑" panose="020B0503020204020204" pitchFamily="34" charset="-122"/>
                <a:ea typeface="微软雅黑" panose="020B0503020204020204" pitchFamily="34" charset="-122"/>
              </a:rPr>
              <a:t>2012</a:t>
            </a:r>
            <a:endParaRPr lang="en-US" altLang="zh-CN" dirty="0" smtClean="0">
              <a:solidFill>
                <a:srgbClr val="3F3F3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991902" y="4829624"/>
            <a:ext cx="1504207" cy="430374"/>
          </a:xfrm>
          <a:prstGeom prst="rect">
            <a:avLst/>
          </a:prstGeom>
          <a:noFill/>
        </p:spPr>
        <p:txBody>
          <a:bodyPr wrap="square" rtlCol="0">
            <a:spAutoFit/>
          </a:bodyPr>
          <a:lstStyle/>
          <a:p>
            <a:pPr algn="ctr">
              <a:lnSpc>
                <a:spcPct val="120000"/>
              </a:lnSpc>
              <a:buClr>
                <a:srgbClr val="20BAA8"/>
              </a:buClr>
            </a:pPr>
            <a:r>
              <a:rPr lang="en-US" altLang="zh-CN" sz="2000" dirty="0" smtClean="0">
                <a:solidFill>
                  <a:srgbClr val="3F3F3F"/>
                </a:solidFill>
                <a:latin typeface="微软雅黑" panose="020B0503020204020204" pitchFamily="34" charset="-122"/>
                <a:ea typeface="微软雅黑" panose="020B0503020204020204" pitchFamily="34" charset="-122"/>
              </a:rPr>
              <a:t>2014</a:t>
            </a:r>
            <a:endParaRPr lang="en-US" altLang="zh-CN" dirty="0" smtClean="0">
              <a:solidFill>
                <a:srgbClr val="3F3F3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367107" y="4829624"/>
            <a:ext cx="1504207" cy="430374"/>
          </a:xfrm>
          <a:prstGeom prst="rect">
            <a:avLst/>
          </a:prstGeom>
          <a:noFill/>
        </p:spPr>
        <p:txBody>
          <a:bodyPr wrap="square" rtlCol="0">
            <a:spAutoFit/>
          </a:bodyPr>
          <a:lstStyle/>
          <a:p>
            <a:pPr algn="ctr">
              <a:lnSpc>
                <a:spcPct val="120000"/>
              </a:lnSpc>
              <a:buClr>
                <a:srgbClr val="20BAA8"/>
              </a:buClr>
            </a:pPr>
            <a:r>
              <a:rPr lang="en-US" altLang="zh-CN" sz="2000" dirty="0" smtClean="0">
                <a:solidFill>
                  <a:srgbClr val="3F3F3F"/>
                </a:solidFill>
                <a:latin typeface="微软雅黑" panose="020B0503020204020204" pitchFamily="34" charset="-122"/>
                <a:ea typeface="微软雅黑" panose="020B0503020204020204" pitchFamily="34" charset="-122"/>
              </a:rPr>
              <a:t>2013</a:t>
            </a:r>
            <a:endParaRPr lang="en-US" altLang="zh-CN" dirty="0" smtClean="0">
              <a:solidFill>
                <a:srgbClr val="3F3F3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588884" y="4829624"/>
            <a:ext cx="1504207" cy="430374"/>
          </a:xfrm>
          <a:prstGeom prst="rect">
            <a:avLst/>
          </a:prstGeom>
          <a:noFill/>
        </p:spPr>
        <p:txBody>
          <a:bodyPr wrap="square" rtlCol="0">
            <a:spAutoFit/>
          </a:bodyPr>
          <a:lstStyle/>
          <a:p>
            <a:pPr algn="ctr">
              <a:lnSpc>
                <a:spcPct val="120000"/>
              </a:lnSpc>
              <a:buClr>
                <a:srgbClr val="20BAA8"/>
              </a:buClr>
            </a:pPr>
            <a:r>
              <a:rPr lang="en-US" altLang="zh-CN" sz="2000" dirty="0" smtClean="0">
                <a:solidFill>
                  <a:srgbClr val="3F3F3F"/>
                </a:solidFill>
                <a:latin typeface="微软雅黑" panose="020B0503020204020204" pitchFamily="34" charset="-122"/>
                <a:ea typeface="微软雅黑" panose="020B0503020204020204" pitchFamily="34" charset="-122"/>
              </a:rPr>
              <a:t>2015</a:t>
            </a:r>
            <a:endParaRPr lang="en-US" altLang="zh-CN" dirty="0" smtClean="0">
              <a:solidFill>
                <a:srgbClr val="3F3F3F"/>
              </a:solidFill>
              <a:latin typeface="微软雅黑" panose="020B0503020204020204" pitchFamily="34" charset="-122"/>
              <a:ea typeface="微软雅黑" panose="020B0503020204020204" pitchFamily="34" charset="-122"/>
            </a:endParaRPr>
          </a:p>
        </p:txBody>
      </p:sp>
      <p:sp>
        <p:nvSpPr>
          <p:cNvPr id="31" name="椭圆 30"/>
          <p:cNvSpPr/>
          <p:nvPr/>
        </p:nvSpPr>
        <p:spPr>
          <a:xfrm>
            <a:off x="4604098" y="4553713"/>
            <a:ext cx="241540" cy="241540"/>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9588594"/>
      </p:ext>
    </p:extLst>
  </p:cSld>
  <p:clrMapOvr>
    <a:masterClrMapping/>
  </p:clrMapOvr>
  <mc:AlternateContent xmlns:mc="http://schemas.openxmlformats.org/markup-compatibility/2006" xmlns:p14="http://schemas.microsoft.com/office/powerpoint/2010/main">
    <mc:Choice Requires="p14">
      <p:transition spd="slow" p14:dur="2000" advTm="17023"/>
    </mc:Choice>
    <mc:Fallback xmlns="">
      <p:transition spd="slow" advTm="170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0-#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p:cTn id="42" dur="500" fill="hold"/>
                                        <p:tgtEl>
                                          <p:spTgt spid="20"/>
                                        </p:tgtEl>
                                        <p:attrNameLst>
                                          <p:attrName>ppt_w</p:attrName>
                                        </p:attrNameLst>
                                      </p:cBhvr>
                                      <p:tavLst>
                                        <p:tav tm="0">
                                          <p:val>
                                            <p:fltVal val="0"/>
                                          </p:val>
                                        </p:tav>
                                        <p:tav tm="100000">
                                          <p:val>
                                            <p:strVal val="#ppt_w"/>
                                          </p:val>
                                        </p:tav>
                                      </p:tavLst>
                                    </p:anim>
                                    <p:anim calcmode="lin" valueType="num">
                                      <p:cBhvr>
                                        <p:cTn id="43" dur="500" fill="hold"/>
                                        <p:tgtEl>
                                          <p:spTgt spid="20"/>
                                        </p:tgtEl>
                                        <p:attrNameLst>
                                          <p:attrName>ppt_h</p:attrName>
                                        </p:attrNameLst>
                                      </p:cBhvr>
                                      <p:tavLst>
                                        <p:tav tm="0">
                                          <p:val>
                                            <p:fltVal val="0"/>
                                          </p:val>
                                        </p:tav>
                                        <p:tav tm="100000">
                                          <p:val>
                                            <p:strVal val="#ppt_h"/>
                                          </p:val>
                                        </p:tav>
                                      </p:tavLst>
                                    </p:anim>
                                    <p:animEffect transition="in" filter="fade">
                                      <p:cBhvr>
                                        <p:cTn id="44" dur="500"/>
                                        <p:tgtEl>
                                          <p:spTgt spid="20"/>
                                        </p:tgtEl>
                                      </p:cBhvr>
                                    </p:animEffect>
                                  </p:childTnLst>
                                </p:cTn>
                              </p:par>
                            </p:childTnLst>
                          </p:cTn>
                        </p:par>
                        <p:par>
                          <p:cTn id="45" fill="hold">
                            <p:stCondLst>
                              <p:cond delay="4000"/>
                            </p:stCondLst>
                            <p:childTnLst>
                              <p:par>
                                <p:cTn id="46" presetID="37"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900" decel="100000" fill="hold"/>
                                        <p:tgtEl>
                                          <p:spTgt spid="24"/>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par>
                          <p:cTn id="52" fill="hold">
                            <p:stCondLst>
                              <p:cond delay="5000"/>
                            </p:stCondLst>
                            <p:childTnLst>
                              <p:par>
                                <p:cTn id="53" presetID="10" presetClass="entr" presetSubtype="0" fill="hold" nodeType="after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Effect transition="in" filter="fade">
                                      <p:cBhvr>
                                        <p:cTn id="55" dur="500"/>
                                        <p:tgtEl>
                                          <p:spTgt spid="4">
                                            <p:txEl>
                                              <p:pRg st="0" end="0"/>
                                            </p:txEl>
                                          </p:spTgt>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animEffect transition="in" filter="wipe(left)">
                                      <p:cBhvr>
                                        <p:cTn id="59" dur="500"/>
                                        <p:tgtEl>
                                          <p:spTgt spid="4">
                                            <p:txEl>
                                              <p:pRg st="1" end="1"/>
                                            </p:txEl>
                                          </p:spTgt>
                                        </p:tgtEl>
                                      </p:cBhvr>
                                    </p:animEffect>
                                  </p:childTnLst>
                                </p:cTn>
                              </p:par>
                            </p:childTnLst>
                          </p:cTn>
                        </p:par>
                        <p:par>
                          <p:cTn id="60" fill="hold">
                            <p:stCondLst>
                              <p:cond delay="6000"/>
                            </p:stCondLst>
                            <p:childTnLst>
                              <p:par>
                                <p:cTn id="61" presetID="22" presetClass="entr" presetSubtype="8"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7000"/>
                            </p:stCondLst>
                            <p:childTnLst>
                              <p:par>
                                <p:cTn id="71" presetID="37" presetClass="entr" presetSubtype="0"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900" decel="100000" fill="hold"/>
                                        <p:tgtEl>
                                          <p:spTgt spid="26"/>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fade">
                                      <p:cBhvr>
                                        <p:cTn id="80" dur="500"/>
                                        <p:tgtEl>
                                          <p:spTgt spid="4">
                                            <p:txEl>
                                              <p:pRg st="2" end="2"/>
                                            </p:txEl>
                                          </p:spTgt>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wipe(left)">
                                      <p:cBhvr>
                                        <p:cTn id="84" dur="500"/>
                                        <p:tgtEl>
                                          <p:spTgt spid="4">
                                            <p:txEl>
                                              <p:pRg st="3" end="3"/>
                                            </p:txEl>
                                          </p:spTgt>
                                        </p:tgtEl>
                                      </p:cBhvr>
                                    </p:animEffect>
                                  </p:childTnLst>
                                </p:cTn>
                              </p:par>
                            </p:childTnLst>
                          </p:cTn>
                        </p:par>
                        <p:par>
                          <p:cTn id="85" fill="hold">
                            <p:stCondLst>
                              <p:cond delay="9000"/>
                            </p:stCondLst>
                            <p:childTnLst>
                              <p:par>
                                <p:cTn id="86" presetID="22" presetClass="entr" presetSubtype="8" fill="hold"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par>
                          <p:cTn id="89" fill="hold">
                            <p:stCondLst>
                              <p:cond delay="9500"/>
                            </p:stCondLst>
                            <p:childTnLst>
                              <p:par>
                                <p:cTn id="90" presetID="53" presetClass="entr" presetSubtype="16"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 calcmode="lin" valueType="num">
                                      <p:cBhvr>
                                        <p:cTn id="92" dur="500" fill="hold"/>
                                        <p:tgtEl>
                                          <p:spTgt spid="31"/>
                                        </p:tgtEl>
                                        <p:attrNameLst>
                                          <p:attrName>ppt_w</p:attrName>
                                        </p:attrNameLst>
                                      </p:cBhvr>
                                      <p:tavLst>
                                        <p:tav tm="0">
                                          <p:val>
                                            <p:fltVal val="0"/>
                                          </p:val>
                                        </p:tav>
                                        <p:tav tm="100000">
                                          <p:val>
                                            <p:strVal val="#ppt_w"/>
                                          </p:val>
                                        </p:tav>
                                      </p:tavLst>
                                    </p:anim>
                                    <p:anim calcmode="lin" valueType="num">
                                      <p:cBhvr>
                                        <p:cTn id="93" dur="500" fill="hold"/>
                                        <p:tgtEl>
                                          <p:spTgt spid="31"/>
                                        </p:tgtEl>
                                        <p:attrNameLst>
                                          <p:attrName>ppt_h</p:attrName>
                                        </p:attrNameLst>
                                      </p:cBhvr>
                                      <p:tavLst>
                                        <p:tav tm="0">
                                          <p:val>
                                            <p:fltVal val="0"/>
                                          </p:val>
                                        </p:tav>
                                        <p:tav tm="100000">
                                          <p:val>
                                            <p:strVal val="#ppt_h"/>
                                          </p:val>
                                        </p:tav>
                                      </p:tavLst>
                                    </p:anim>
                                    <p:animEffect transition="in" filter="fade">
                                      <p:cBhvr>
                                        <p:cTn id="94" dur="500"/>
                                        <p:tgtEl>
                                          <p:spTgt spid="31"/>
                                        </p:tgtEl>
                                      </p:cBhvr>
                                    </p:animEffect>
                                  </p:childTnLst>
                                </p:cTn>
                              </p:par>
                            </p:childTnLst>
                          </p:cTn>
                        </p:par>
                        <p:par>
                          <p:cTn id="95" fill="hold">
                            <p:stCondLst>
                              <p:cond delay="10000"/>
                            </p:stCondLst>
                            <p:childTnLst>
                              <p:par>
                                <p:cTn id="96" presetID="37" presetClass="entr" presetSubtype="0" fill="hold" grpId="0" nodeType="after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900" decel="100000" fill="hold"/>
                                        <p:tgtEl>
                                          <p:spTgt spid="25"/>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4">
                                            <p:txEl>
                                              <p:pRg st="4" end="4"/>
                                            </p:txEl>
                                          </p:spTgt>
                                        </p:tgtEl>
                                        <p:attrNameLst>
                                          <p:attrName>style.visibility</p:attrName>
                                        </p:attrNameLst>
                                      </p:cBhvr>
                                      <p:to>
                                        <p:strVal val="visible"/>
                                      </p:to>
                                    </p:set>
                                    <p:animEffect transition="in" filter="fade">
                                      <p:cBhvr>
                                        <p:cTn id="105" dur="500"/>
                                        <p:tgtEl>
                                          <p:spTgt spid="4">
                                            <p:txEl>
                                              <p:pRg st="4" end="4"/>
                                            </p:txEl>
                                          </p:spTgt>
                                        </p:tgtEl>
                                      </p:cBhvr>
                                    </p:animEffect>
                                  </p:childTnLst>
                                </p:cTn>
                              </p:par>
                            </p:childTnLst>
                          </p:cTn>
                        </p:par>
                        <p:par>
                          <p:cTn id="106" fill="hold">
                            <p:stCondLst>
                              <p:cond delay="12000"/>
                            </p:stCondLst>
                            <p:childTnLst>
                              <p:par>
                                <p:cTn id="107" presetID="22" presetClass="entr" presetSubtype="8" fill="hold" nodeType="afterEffect">
                                  <p:stCondLst>
                                    <p:cond delay="0"/>
                                  </p:stCondLst>
                                  <p:childTnLst>
                                    <p:set>
                                      <p:cBhvr>
                                        <p:cTn id="108" dur="1" fill="hold">
                                          <p:stCondLst>
                                            <p:cond delay="0"/>
                                          </p:stCondLst>
                                        </p:cTn>
                                        <p:tgtEl>
                                          <p:spTgt spid="4">
                                            <p:txEl>
                                              <p:pRg st="5" end="5"/>
                                            </p:txEl>
                                          </p:spTgt>
                                        </p:tgtEl>
                                        <p:attrNameLst>
                                          <p:attrName>style.visibility</p:attrName>
                                        </p:attrNameLst>
                                      </p:cBhvr>
                                      <p:to>
                                        <p:strVal val="visible"/>
                                      </p:to>
                                    </p:set>
                                    <p:animEffect transition="in" filter="wipe(left)">
                                      <p:cBhvr>
                                        <p:cTn id="109" dur="500"/>
                                        <p:tgtEl>
                                          <p:spTgt spid="4">
                                            <p:txEl>
                                              <p:pRg st="5" end="5"/>
                                            </p:txEl>
                                          </p:spTgt>
                                        </p:tgtEl>
                                      </p:cBhvr>
                                    </p:animEffect>
                                  </p:childTnLst>
                                </p:cTn>
                              </p:par>
                            </p:childTnLst>
                          </p:cTn>
                        </p:par>
                        <p:par>
                          <p:cTn id="110" fill="hold">
                            <p:stCondLst>
                              <p:cond delay="12500"/>
                            </p:stCondLst>
                            <p:childTnLst>
                              <p:par>
                                <p:cTn id="111" presetID="22" presetClass="entr" presetSubtype="8" fill="hold" nodeType="afterEffect">
                                  <p:stCondLst>
                                    <p:cond delay="0"/>
                                  </p:stCondLst>
                                  <p:childTnLst>
                                    <p:set>
                                      <p:cBhvr>
                                        <p:cTn id="112" dur="1" fill="hold">
                                          <p:stCondLst>
                                            <p:cond delay="0"/>
                                          </p:stCondLst>
                                        </p:cTn>
                                        <p:tgtEl>
                                          <p:spTgt spid="9"/>
                                        </p:tgtEl>
                                        <p:attrNameLst>
                                          <p:attrName>style.visibility</p:attrName>
                                        </p:attrNameLst>
                                      </p:cBhvr>
                                      <p:to>
                                        <p:strVal val="visible"/>
                                      </p:to>
                                    </p:set>
                                    <p:animEffect transition="in" filter="wipe(left)">
                                      <p:cBhvr>
                                        <p:cTn id="113" dur="500"/>
                                        <p:tgtEl>
                                          <p:spTgt spid="9"/>
                                        </p:tgtEl>
                                      </p:cBhvr>
                                    </p:animEffect>
                                  </p:childTnLst>
                                </p:cTn>
                              </p:par>
                            </p:childTnLst>
                          </p:cTn>
                        </p:par>
                        <p:par>
                          <p:cTn id="114" fill="hold">
                            <p:stCondLst>
                              <p:cond delay="13000"/>
                            </p:stCondLst>
                            <p:childTnLst>
                              <p:par>
                                <p:cTn id="115" presetID="53" presetClass="entr" presetSubtype="16"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 calcmode="lin" valueType="num">
                                      <p:cBhvr>
                                        <p:cTn id="117" dur="500" fill="hold"/>
                                        <p:tgtEl>
                                          <p:spTgt spid="21"/>
                                        </p:tgtEl>
                                        <p:attrNameLst>
                                          <p:attrName>ppt_w</p:attrName>
                                        </p:attrNameLst>
                                      </p:cBhvr>
                                      <p:tavLst>
                                        <p:tav tm="0">
                                          <p:val>
                                            <p:fltVal val="0"/>
                                          </p:val>
                                        </p:tav>
                                        <p:tav tm="100000">
                                          <p:val>
                                            <p:strVal val="#ppt_w"/>
                                          </p:val>
                                        </p:tav>
                                      </p:tavLst>
                                    </p:anim>
                                    <p:anim calcmode="lin" valueType="num">
                                      <p:cBhvr>
                                        <p:cTn id="118" dur="500" fill="hold"/>
                                        <p:tgtEl>
                                          <p:spTgt spid="21"/>
                                        </p:tgtEl>
                                        <p:attrNameLst>
                                          <p:attrName>ppt_h</p:attrName>
                                        </p:attrNameLst>
                                      </p:cBhvr>
                                      <p:tavLst>
                                        <p:tav tm="0">
                                          <p:val>
                                            <p:fltVal val="0"/>
                                          </p:val>
                                        </p:tav>
                                        <p:tav tm="100000">
                                          <p:val>
                                            <p:strVal val="#ppt_h"/>
                                          </p:val>
                                        </p:tav>
                                      </p:tavLst>
                                    </p:anim>
                                    <p:animEffect transition="in" filter="fade">
                                      <p:cBhvr>
                                        <p:cTn id="119" dur="500"/>
                                        <p:tgtEl>
                                          <p:spTgt spid="21"/>
                                        </p:tgtEl>
                                      </p:cBhvr>
                                    </p:animEffect>
                                  </p:childTnLst>
                                </p:cTn>
                              </p:par>
                            </p:childTnLst>
                          </p:cTn>
                        </p:par>
                        <p:par>
                          <p:cTn id="120" fill="hold">
                            <p:stCondLst>
                              <p:cond delay="13500"/>
                            </p:stCondLst>
                            <p:childTnLst>
                              <p:par>
                                <p:cTn id="121" presetID="37" presetClass="entr" presetSubtype="0" fill="hold" grpId="0" nodeType="after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1000"/>
                                        <p:tgtEl>
                                          <p:spTgt spid="27"/>
                                        </p:tgtEl>
                                      </p:cBhvr>
                                    </p:animEffect>
                                    <p:anim calcmode="lin" valueType="num">
                                      <p:cBhvr>
                                        <p:cTn id="124" dur="1000" fill="hold"/>
                                        <p:tgtEl>
                                          <p:spTgt spid="27"/>
                                        </p:tgtEl>
                                        <p:attrNameLst>
                                          <p:attrName>ppt_x</p:attrName>
                                        </p:attrNameLst>
                                      </p:cBhvr>
                                      <p:tavLst>
                                        <p:tav tm="0">
                                          <p:val>
                                            <p:strVal val="#ppt_x"/>
                                          </p:val>
                                        </p:tav>
                                        <p:tav tm="100000">
                                          <p:val>
                                            <p:strVal val="#ppt_x"/>
                                          </p:val>
                                        </p:tav>
                                      </p:tavLst>
                                    </p:anim>
                                    <p:anim calcmode="lin" valueType="num">
                                      <p:cBhvr>
                                        <p:cTn id="125" dur="900" decel="100000" fill="hold"/>
                                        <p:tgtEl>
                                          <p:spTgt spid="27"/>
                                        </p:tgtEl>
                                        <p:attrNameLst>
                                          <p:attrName>ppt_y</p:attrName>
                                        </p:attrNameLst>
                                      </p:cBhvr>
                                      <p:tavLst>
                                        <p:tav tm="0">
                                          <p:val>
                                            <p:strVal val="#ppt_y+1"/>
                                          </p:val>
                                        </p:tav>
                                        <p:tav tm="100000">
                                          <p:val>
                                            <p:strVal val="#ppt_y-.03"/>
                                          </p:val>
                                        </p:tav>
                                      </p:tavLst>
                                    </p:anim>
                                    <p:anim calcmode="lin" valueType="num">
                                      <p:cBhvr>
                                        <p:cTn id="126"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par>
                          <p:cTn id="127" fill="hold">
                            <p:stCondLst>
                              <p:cond delay="14500"/>
                            </p:stCondLst>
                            <p:childTnLst>
                              <p:par>
                                <p:cTn id="128" presetID="10" presetClass="entr" presetSubtype="0" fill="hold" nodeType="afterEffect">
                                  <p:stCondLst>
                                    <p:cond delay="0"/>
                                  </p:stCondLst>
                                  <p:childTnLst>
                                    <p:set>
                                      <p:cBhvr>
                                        <p:cTn id="129" dur="1" fill="hold">
                                          <p:stCondLst>
                                            <p:cond delay="0"/>
                                          </p:stCondLst>
                                        </p:cTn>
                                        <p:tgtEl>
                                          <p:spTgt spid="4">
                                            <p:txEl>
                                              <p:pRg st="6" end="6"/>
                                            </p:txEl>
                                          </p:spTgt>
                                        </p:tgtEl>
                                        <p:attrNameLst>
                                          <p:attrName>style.visibility</p:attrName>
                                        </p:attrNameLst>
                                      </p:cBhvr>
                                      <p:to>
                                        <p:strVal val="visible"/>
                                      </p:to>
                                    </p:set>
                                    <p:animEffect transition="in" filter="fade">
                                      <p:cBhvr>
                                        <p:cTn id="130" dur="500"/>
                                        <p:tgtEl>
                                          <p:spTgt spid="4">
                                            <p:txEl>
                                              <p:pRg st="6" end="6"/>
                                            </p:txEl>
                                          </p:spTgt>
                                        </p:tgtEl>
                                      </p:cBhvr>
                                    </p:animEffect>
                                  </p:childTnLst>
                                </p:cTn>
                              </p:par>
                            </p:childTnLst>
                          </p:cTn>
                        </p:par>
                        <p:par>
                          <p:cTn id="131" fill="hold">
                            <p:stCondLst>
                              <p:cond delay="15000"/>
                            </p:stCondLst>
                            <p:childTnLst>
                              <p:par>
                                <p:cTn id="132" presetID="22" presetClass="entr" presetSubtype="8" fill="hold" nodeType="after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animEffect transition="in" filter="wipe(left)">
                                      <p:cBhvr>
                                        <p:cTn id="134" dur="500"/>
                                        <p:tgtEl>
                                          <p:spTgt spid="4">
                                            <p:txEl>
                                              <p:pRg st="7" end="7"/>
                                            </p:txEl>
                                          </p:spTgt>
                                        </p:tgtEl>
                                      </p:cBhvr>
                                    </p:animEffect>
                                  </p:childTnLst>
                                </p:cTn>
                              </p:par>
                            </p:childTnLst>
                          </p:cTn>
                        </p:par>
                        <p:par>
                          <p:cTn id="135" fill="hold">
                            <p:stCondLst>
                              <p:cond delay="15500"/>
                            </p:stCondLst>
                            <p:childTnLst>
                              <p:par>
                                <p:cTn id="136" presetID="22" presetClass="entr" presetSubtype="8" fill="hold" nodeType="afterEffect">
                                  <p:stCondLst>
                                    <p:cond delay="0"/>
                                  </p:stCondLst>
                                  <p:childTnLst>
                                    <p:set>
                                      <p:cBhvr>
                                        <p:cTn id="137" dur="1" fill="hold">
                                          <p:stCondLst>
                                            <p:cond delay="0"/>
                                          </p:stCondLst>
                                        </p:cTn>
                                        <p:tgtEl>
                                          <p:spTgt spid="10"/>
                                        </p:tgtEl>
                                        <p:attrNameLst>
                                          <p:attrName>style.visibility</p:attrName>
                                        </p:attrNameLst>
                                      </p:cBhvr>
                                      <p:to>
                                        <p:strVal val="visible"/>
                                      </p:to>
                                    </p:set>
                                    <p:animEffect transition="in" filter="wipe(left)">
                                      <p:cBhvr>
                                        <p:cTn id="1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6" grpId="0" animBg="1"/>
      <p:bldP spid="20" grpId="0" animBg="1"/>
      <p:bldP spid="21" grpId="0" animBg="1"/>
      <p:bldP spid="22" grpId="0" animBg="1"/>
      <p:bldP spid="24" grpId="0"/>
      <p:bldP spid="25" grpId="0"/>
      <p:bldP spid="26" grpId="0"/>
      <p:bldP spid="27" grpId="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46224" y="1710386"/>
            <a:ext cx="4775235" cy="4192874"/>
            <a:chOff x="884933" y="1595017"/>
            <a:chExt cx="5011995" cy="4400760"/>
          </a:xfrm>
          <a:solidFill>
            <a:srgbClr val="20BAA8"/>
          </a:solidFill>
        </p:grpSpPr>
        <p:sp>
          <p:nvSpPr>
            <p:cNvPr id="4" name="Freeform 3"/>
            <p:cNvSpPr>
              <a:spLocks/>
            </p:cNvSpPr>
            <p:nvPr/>
          </p:nvSpPr>
          <p:spPr bwMode="auto">
            <a:xfrm>
              <a:off x="4551466" y="3513843"/>
              <a:ext cx="643742" cy="461370"/>
            </a:xfrm>
            <a:custGeom>
              <a:avLst/>
              <a:gdLst>
                <a:gd name="T0" fmla="*/ 121 w 549"/>
                <a:gd name="T1" fmla="*/ 365 h 378"/>
                <a:gd name="T2" fmla="*/ 125 w 549"/>
                <a:gd name="T3" fmla="*/ 343 h 378"/>
                <a:gd name="T4" fmla="*/ 145 w 549"/>
                <a:gd name="T5" fmla="*/ 334 h 378"/>
                <a:gd name="T6" fmla="*/ 180 w 549"/>
                <a:gd name="T7" fmla="*/ 365 h 378"/>
                <a:gd name="T8" fmla="*/ 191 w 549"/>
                <a:gd name="T9" fmla="*/ 365 h 378"/>
                <a:gd name="T10" fmla="*/ 224 w 549"/>
                <a:gd name="T11" fmla="*/ 360 h 378"/>
                <a:gd name="T12" fmla="*/ 243 w 549"/>
                <a:gd name="T13" fmla="*/ 345 h 378"/>
                <a:gd name="T14" fmla="*/ 269 w 549"/>
                <a:gd name="T15" fmla="*/ 367 h 378"/>
                <a:gd name="T16" fmla="*/ 281 w 549"/>
                <a:gd name="T17" fmla="*/ 348 h 378"/>
                <a:gd name="T18" fmla="*/ 283 w 549"/>
                <a:gd name="T19" fmla="*/ 336 h 378"/>
                <a:gd name="T20" fmla="*/ 305 w 549"/>
                <a:gd name="T21" fmla="*/ 324 h 378"/>
                <a:gd name="T22" fmla="*/ 311 w 549"/>
                <a:gd name="T23" fmla="*/ 297 h 378"/>
                <a:gd name="T24" fmla="*/ 334 w 549"/>
                <a:gd name="T25" fmla="*/ 293 h 378"/>
                <a:gd name="T26" fmla="*/ 394 w 549"/>
                <a:gd name="T27" fmla="*/ 189 h 378"/>
                <a:gd name="T28" fmla="*/ 384 w 549"/>
                <a:gd name="T29" fmla="*/ 172 h 378"/>
                <a:gd name="T30" fmla="*/ 394 w 549"/>
                <a:gd name="T31" fmla="*/ 160 h 378"/>
                <a:gd name="T32" fmla="*/ 408 w 549"/>
                <a:gd name="T33" fmla="*/ 165 h 378"/>
                <a:gd name="T34" fmla="*/ 427 w 549"/>
                <a:gd name="T35" fmla="*/ 154 h 378"/>
                <a:gd name="T36" fmla="*/ 439 w 549"/>
                <a:gd name="T37" fmla="*/ 129 h 378"/>
                <a:gd name="T38" fmla="*/ 489 w 549"/>
                <a:gd name="T39" fmla="*/ 83 h 378"/>
                <a:gd name="T40" fmla="*/ 528 w 549"/>
                <a:gd name="T41" fmla="*/ 70 h 378"/>
                <a:gd name="T42" fmla="*/ 548 w 549"/>
                <a:gd name="T43" fmla="*/ 52 h 378"/>
                <a:gd name="T44" fmla="*/ 542 w 549"/>
                <a:gd name="T45" fmla="*/ 16 h 378"/>
                <a:gd name="T46" fmla="*/ 515 w 549"/>
                <a:gd name="T47" fmla="*/ 13 h 378"/>
                <a:gd name="T48" fmla="*/ 456 w 549"/>
                <a:gd name="T49" fmla="*/ 19 h 378"/>
                <a:gd name="T50" fmla="*/ 415 w 549"/>
                <a:gd name="T51" fmla="*/ 0 h 378"/>
                <a:gd name="T52" fmla="*/ 390 w 549"/>
                <a:gd name="T53" fmla="*/ 4 h 378"/>
                <a:gd name="T54" fmla="*/ 329 w 549"/>
                <a:gd name="T55" fmla="*/ 83 h 378"/>
                <a:gd name="T56" fmla="*/ 311 w 549"/>
                <a:gd name="T57" fmla="*/ 95 h 378"/>
                <a:gd name="T58" fmla="*/ 272 w 549"/>
                <a:gd name="T59" fmla="*/ 77 h 378"/>
                <a:gd name="T60" fmla="*/ 269 w 549"/>
                <a:gd name="T61" fmla="*/ 57 h 378"/>
                <a:gd name="T62" fmla="*/ 260 w 549"/>
                <a:gd name="T63" fmla="*/ 21 h 378"/>
                <a:gd name="T64" fmla="*/ 239 w 549"/>
                <a:gd name="T65" fmla="*/ 9 h 378"/>
                <a:gd name="T66" fmla="*/ 204 w 549"/>
                <a:gd name="T67" fmla="*/ 17 h 378"/>
                <a:gd name="T68" fmla="*/ 181 w 549"/>
                <a:gd name="T69" fmla="*/ 2 h 378"/>
                <a:gd name="T70" fmla="*/ 149 w 549"/>
                <a:gd name="T71" fmla="*/ 43 h 378"/>
                <a:gd name="T72" fmla="*/ 114 w 549"/>
                <a:gd name="T73" fmla="*/ 52 h 378"/>
                <a:gd name="T74" fmla="*/ 66 w 549"/>
                <a:gd name="T75" fmla="*/ 96 h 378"/>
                <a:gd name="T76" fmla="*/ 13 w 549"/>
                <a:gd name="T77" fmla="*/ 194 h 378"/>
                <a:gd name="T78" fmla="*/ 26 w 549"/>
                <a:gd name="T79" fmla="*/ 220 h 378"/>
                <a:gd name="T80" fmla="*/ 25 w 549"/>
                <a:gd name="T81" fmla="*/ 231 h 378"/>
                <a:gd name="T82" fmla="*/ 25 w 549"/>
                <a:gd name="T83" fmla="*/ 244 h 378"/>
                <a:gd name="T84" fmla="*/ 30 w 549"/>
                <a:gd name="T85" fmla="*/ 255 h 378"/>
                <a:gd name="T86" fmla="*/ 49 w 549"/>
                <a:gd name="T87" fmla="*/ 242 h 378"/>
                <a:gd name="T88" fmla="*/ 76 w 549"/>
                <a:gd name="T89" fmla="*/ 235 h 378"/>
                <a:gd name="T90" fmla="*/ 0 w 549"/>
                <a:gd name="T91" fmla="*/ 321 h 378"/>
                <a:gd name="T92" fmla="*/ 0 w 549"/>
                <a:gd name="T93" fmla="*/ 341 h 378"/>
                <a:gd name="T94" fmla="*/ 16 w 549"/>
                <a:gd name="T95" fmla="*/ 345 h 378"/>
                <a:gd name="T96" fmla="*/ 50 w 549"/>
                <a:gd name="T97" fmla="*/ 377 h 378"/>
                <a:gd name="T98" fmla="*/ 105 w 549"/>
                <a:gd name="T99" fmla="*/ 370 h 378"/>
                <a:gd name="T100" fmla="*/ 121 w 549"/>
                <a:gd name="T101" fmla="*/ 365 h 378"/>
                <a:gd name="T102" fmla="*/ 121 w 549"/>
                <a:gd name="T103" fmla="*/ 365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5" name="Freeform 4"/>
            <p:cNvSpPr>
              <a:spLocks/>
            </p:cNvSpPr>
            <p:nvPr/>
          </p:nvSpPr>
          <p:spPr bwMode="auto">
            <a:xfrm>
              <a:off x="4785373" y="4675549"/>
              <a:ext cx="431827" cy="570206"/>
            </a:xfrm>
            <a:custGeom>
              <a:avLst/>
              <a:gdLst>
                <a:gd name="T0" fmla="*/ 0 w 369"/>
                <a:gd name="T1" fmla="*/ 357 h 465"/>
                <a:gd name="T2" fmla="*/ 12 w 369"/>
                <a:gd name="T3" fmla="*/ 275 h 465"/>
                <a:gd name="T4" fmla="*/ 26 w 369"/>
                <a:gd name="T5" fmla="*/ 256 h 465"/>
                <a:gd name="T6" fmla="*/ 33 w 369"/>
                <a:gd name="T7" fmla="*/ 234 h 465"/>
                <a:gd name="T8" fmla="*/ 48 w 369"/>
                <a:gd name="T9" fmla="*/ 200 h 465"/>
                <a:gd name="T10" fmla="*/ 38 w 369"/>
                <a:gd name="T11" fmla="*/ 186 h 465"/>
                <a:gd name="T12" fmla="*/ 41 w 369"/>
                <a:gd name="T13" fmla="*/ 159 h 465"/>
                <a:gd name="T14" fmla="*/ 78 w 369"/>
                <a:gd name="T15" fmla="*/ 116 h 465"/>
                <a:gd name="T16" fmla="*/ 76 w 369"/>
                <a:gd name="T17" fmla="*/ 87 h 465"/>
                <a:gd name="T18" fmla="*/ 100 w 369"/>
                <a:gd name="T19" fmla="*/ 46 h 465"/>
                <a:gd name="T20" fmla="*/ 124 w 369"/>
                <a:gd name="T21" fmla="*/ 53 h 465"/>
                <a:gd name="T22" fmla="*/ 172 w 369"/>
                <a:gd name="T23" fmla="*/ 17 h 465"/>
                <a:gd name="T24" fmla="*/ 181 w 369"/>
                <a:gd name="T25" fmla="*/ 0 h 465"/>
                <a:gd name="T26" fmla="*/ 210 w 369"/>
                <a:gd name="T27" fmla="*/ 3 h 465"/>
                <a:gd name="T28" fmla="*/ 225 w 369"/>
                <a:gd name="T29" fmla="*/ 43 h 465"/>
                <a:gd name="T30" fmla="*/ 238 w 369"/>
                <a:gd name="T31" fmla="*/ 70 h 465"/>
                <a:gd name="T32" fmla="*/ 270 w 369"/>
                <a:gd name="T33" fmla="*/ 70 h 465"/>
                <a:gd name="T34" fmla="*/ 289 w 369"/>
                <a:gd name="T35" fmla="*/ 46 h 465"/>
                <a:gd name="T36" fmla="*/ 317 w 369"/>
                <a:gd name="T37" fmla="*/ 75 h 465"/>
                <a:gd name="T38" fmla="*/ 368 w 369"/>
                <a:gd name="T39" fmla="*/ 56 h 465"/>
                <a:gd name="T40" fmla="*/ 337 w 369"/>
                <a:gd name="T41" fmla="*/ 132 h 465"/>
                <a:gd name="T42" fmla="*/ 317 w 369"/>
                <a:gd name="T43" fmla="*/ 123 h 465"/>
                <a:gd name="T44" fmla="*/ 304 w 369"/>
                <a:gd name="T45" fmla="*/ 130 h 465"/>
                <a:gd name="T46" fmla="*/ 304 w 369"/>
                <a:gd name="T47" fmla="*/ 136 h 465"/>
                <a:gd name="T48" fmla="*/ 318 w 369"/>
                <a:gd name="T49" fmla="*/ 156 h 465"/>
                <a:gd name="T50" fmla="*/ 315 w 369"/>
                <a:gd name="T51" fmla="*/ 225 h 465"/>
                <a:gd name="T52" fmla="*/ 318 w 369"/>
                <a:gd name="T53" fmla="*/ 247 h 465"/>
                <a:gd name="T54" fmla="*/ 315 w 369"/>
                <a:gd name="T55" fmla="*/ 253 h 465"/>
                <a:gd name="T56" fmla="*/ 294 w 369"/>
                <a:gd name="T57" fmla="*/ 249 h 465"/>
                <a:gd name="T58" fmla="*/ 282 w 369"/>
                <a:gd name="T59" fmla="*/ 263 h 465"/>
                <a:gd name="T60" fmla="*/ 292 w 369"/>
                <a:gd name="T61" fmla="*/ 280 h 465"/>
                <a:gd name="T62" fmla="*/ 267 w 369"/>
                <a:gd name="T63" fmla="*/ 304 h 465"/>
                <a:gd name="T64" fmla="*/ 270 w 369"/>
                <a:gd name="T65" fmla="*/ 313 h 465"/>
                <a:gd name="T66" fmla="*/ 246 w 369"/>
                <a:gd name="T67" fmla="*/ 326 h 465"/>
                <a:gd name="T68" fmla="*/ 251 w 369"/>
                <a:gd name="T69" fmla="*/ 343 h 465"/>
                <a:gd name="T70" fmla="*/ 242 w 369"/>
                <a:gd name="T71" fmla="*/ 353 h 465"/>
                <a:gd name="T72" fmla="*/ 210 w 369"/>
                <a:gd name="T73" fmla="*/ 353 h 465"/>
                <a:gd name="T74" fmla="*/ 192 w 369"/>
                <a:gd name="T75" fmla="*/ 368 h 465"/>
                <a:gd name="T76" fmla="*/ 189 w 369"/>
                <a:gd name="T77" fmla="*/ 375 h 465"/>
                <a:gd name="T78" fmla="*/ 205 w 369"/>
                <a:gd name="T79" fmla="*/ 386 h 465"/>
                <a:gd name="T80" fmla="*/ 188 w 369"/>
                <a:gd name="T81" fmla="*/ 413 h 465"/>
                <a:gd name="T82" fmla="*/ 165 w 369"/>
                <a:gd name="T83" fmla="*/ 442 h 465"/>
                <a:gd name="T84" fmla="*/ 157 w 369"/>
                <a:gd name="T85" fmla="*/ 439 h 465"/>
                <a:gd name="T86" fmla="*/ 133 w 369"/>
                <a:gd name="T87" fmla="*/ 464 h 465"/>
                <a:gd name="T88" fmla="*/ 107 w 369"/>
                <a:gd name="T89" fmla="*/ 406 h 465"/>
                <a:gd name="T90" fmla="*/ 83 w 369"/>
                <a:gd name="T91" fmla="*/ 375 h 465"/>
                <a:gd name="T92" fmla="*/ 67 w 369"/>
                <a:gd name="T93" fmla="*/ 377 h 465"/>
                <a:gd name="T94" fmla="*/ 57 w 369"/>
                <a:gd name="T95" fmla="*/ 368 h 465"/>
                <a:gd name="T96" fmla="*/ 0 w 369"/>
                <a:gd name="T97" fmla="*/ 357 h 465"/>
                <a:gd name="T98" fmla="*/ 0 w 369"/>
                <a:gd name="T99" fmla="*/ 357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6" name="Freeform 5"/>
            <p:cNvSpPr>
              <a:spLocks/>
            </p:cNvSpPr>
            <p:nvPr/>
          </p:nvSpPr>
          <p:spPr bwMode="auto">
            <a:xfrm>
              <a:off x="4617440" y="5416107"/>
              <a:ext cx="83966" cy="59150"/>
            </a:xfrm>
            <a:custGeom>
              <a:avLst/>
              <a:gdLst>
                <a:gd name="T0" fmla="*/ 6 w 72"/>
                <a:gd name="T1" fmla="*/ 14 h 50"/>
                <a:gd name="T2" fmla="*/ 30 w 72"/>
                <a:gd name="T3" fmla="*/ 21 h 50"/>
                <a:gd name="T4" fmla="*/ 59 w 72"/>
                <a:gd name="T5" fmla="*/ 0 h 50"/>
                <a:gd name="T6" fmla="*/ 71 w 72"/>
                <a:gd name="T7" fmla="*/ 36 h 50"/>
                <a:gd name="T8" fmla="*/ 42 w 72"/>
                <a:gd name="T9" fmla="*/ 49 h 50"/>
                <a:gd name="T10" fmla="*/ 6 w 72"/>
                <a:gd name="T11" fmla="*/ 47 h 50"/>
                <a:gd name="T12" fmla="*/ 0 w 72"/>
                <a:gd name="T13" fmla="*/ 21 h 50"/>
                <a:gd name="T14" fmla="*/ 6 w 72"/>
                <a:gd name="T15" fmla="*/ 14 h 50"/>
                <a:gd name="T16" fmla="*/ 6 w 72"/>
                <a:gd name="T17" fmla="*/ 14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7" name="Freeform 6"/>
            <p:cNvSpPr>
              <a:spLocks/>
            </p:cNvSpPr>
            <p:nvPr/>
          </p:nvSpPr>
          <p:spPr bwMode="auto">
            <a:xfrm>
              <a:off x="5261182" y="4964201"/>
              <a:ext cx="151939" cy="411684"/>
            </a:xfrm>
            <a:custGeom>
              <a:avLst/>
              <a:gdLst>
                <a:gd name="T0" fmla="*/ 128 w 129"/>
                <a:gd name="T1" fmla="*/ 92 h 338"/>
                <a:gd name="T2" fmla="*/ 101 w 129"/>
                <a:gd name="T3" fmla="*/ 239 h 338"/>
                <a:gd name="T4" fmla="*/ 89 w 129"/>
                <a:gd name="T5" fmla="*/ 286 h 338"/>
                <a:gd name="T6" fmla="*/ 89 w 129"/>
                <a:gd name="T7" fmla="*/ 325 h 338"/>
                <a:gd name="T8" fmla="*/ 78 w 129"/>
                <a:gd name="T9" fmla="*/ 337 h 338"/>
                <a:gd name="T10" fmla="*/ 52 w 129"/>
                <a:gd name="T11" fmla="*/ 296 h 338"/>
                <a:gd name="T12" fmla="*/ 23 w 129"/>
                <a:gd name="T13" fmla="*/ 274 h 338"/>
                <a:gd name="T14" fmla="*/ 0 w 129"/>
                <a:gd name="T15" fmla="*/ 209 h 338"/>
                <a:gd name="T16" fmla="*/ 2 w 129"/>
                <a:gd name="T17" fmla="*/ 149 h 338"/>
                <a:gd name="T18" fmla="*/ 44 w 129"/>
                <a:gd name="T19" fmla="*/ 41 h 338"/>
                <a:gd name="T20" fmla="*/ 91 w 129"/>
                <a:gd name="T21" fmla="*/ 0 h 338"/>
                <a:gd name="T22" fmla="*/ 121 w 129"/>
                <a:gd name="T23" fmla="*/ 14 h 338"/>
                <a:gd name="T24" fmla="*/ 128 w 129"/>
                <a:gd name="T25" fmla="*/ 92 h 338"/>
                <a:gd name="T26" fmla="*/ 128 w 129"/>
                <a:gd name="T27" fmla="*/ 92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8" name="Freeform 7"/>
            <p:cNvSpPr>
              <a:spLocks/>
            </p:cNvSpPr>
            <p:nvPr/>
          </p:nvSpPr>
          <p:spPr bwMode="auto">
            <a:xfrm>
              <a:off x="4185613" y="5070671"/>
              <a:ext cx="757697" cy="667212"/>
            </a:xfrm>
            <a:custGeom>
              <a:avLst/>
              <a:gdLst>
                <a:gd name="T0" fmla="*/ 189 w 648"/>
                <a:gd name="T1" fmla="*/ 79 h 546"/>
                <a:gd name="T2" fmla="*/ 198 w 648"/>
                <a:gd name="T3" fmla="*/ 43 h 546"/>
                <a:gd name="T4" fmla="*/ 257 w 648"/>
                <a:gd name="T5" fmla="*/ 64 h 546"/>
                <a:gd name="T6" fmla="*/ 255 w 648"/>
                <a:gd name="T7" fmla="*/ 35 h 546"/>
                <a:gd name="T8" fmla="*/ 281 w 648"/>
                <a:gd name="T9" fmla="*/ 4 h 546"/>
                <a:gd name="T10" fmla="*/ 346 w 648"/>
                <a:gd name="T11" fmla="*/ 0 h 546"/>
                <a:gd name="T12" fmla="*/ 406 w 648"/>
                <a:gd name="T13" fmla="*/ 6 h 546"/>
                <a:gd name="T14" fmla="*/ 401 w 648"/>
                <a:gd name="T15" fmla="*/ 40 h 546"/>
                <a:gd name="T16" fmla="*/ 379 w 648"/>
                <a:gd name="T17" fmla="*/ 81 h 546"/>
                <a:gd name="T18" fmla="*/ 480 w 648"/>
                <a:gd name="T19" fmla="*/ 55 h 546"/>
                <a:gd name="T20" fmla="*/ 520 w 648"/>
                <a:gd name="T21" fmla="*/ 64 h 546"/>
                <a:gd name="T22" fmla="*/ 513 w 648"/>
                <a:gd name="T23" fmla="*/ 33 h 546"/>
                <a:gd name="T24" fmla="*/ 580 w 648"/>
                <a:gd name="T25" fmla="*/ 53 h 546"/>
                <a:gd name="T26" fmla="*/ 620 w 648"/>
                <a:gd name="T27" fmla="*/ 81 h 546"/>
                <a:gd name="T28" fmla="*/ 628 w 648"/>
                <a:gd name="T29" fmla="*/ 152 h 546"/>
                <a:gd name="T30" fmla="*/ 600 w 648"/>
                <a:gd name="T31" fmla="*/ 185 h 546"/>
                <a:gd name="T32" fmla="*/ 544 w 648"/>
                <a:gd name="T33" fmla="*/ 233 h 546"/>
                <a:gd name="T34" fmla="*/ 515 w 648"/>
                <a:gd name="T35" fmla="*/ 243 h 546"/>
                <a:gd name="T36" fmla="*/ 502 w 648"/>
                <a:gd name="T37" fmla="*/ 250 h 546"/>
                <a:gd name="T38" fmla="*/ 456 w 648"/>
                <a:gd name="T39" fmla="*/ 265 h 546"/>
                <a:gd name="T40" fmla="*/ 421 w 648"/>
                <a:gd name="T41" fmla="*/ 269 h 546"/>
                <a:gd name="T42" fmla="*/ 334 w 648"/>
                <a:gd name="T43" fmla="*/ 258 h 546"/>
                <a:gd name="T44" fmla="*/ 344 w 648"/>
                <a:gd name="T45" fmla="*/ 320 h 546"/>
                <a:gd name="T46" fmla="*/ 289 w 648"/>
                <a:gd name="T47" fmla="*/ 361 h 546"/>
                <a:gd name="T48" fmla="*/ 233 w 648"/>
                <a:gd name="T49" fmla="*/ 380 h 546"/>
                <a:gd name="T50" fmla="*/ 167 w 648"/>
                <a:gd name="T51" fmla="*/ 406 h 546"/>
                <a:gd name="T52" fmla="*/ 62 w 648"/>
                <a:gd name="T53" fmla="*/ 455 h 546"/>
                <a:gd name="T54" fmla="*/ 78 w 648"/>
                <a:gd name="T55" fmla="*/ 525 h 546"/>
                <a:gd name="T56" fmla="*/ 29 w 648"/>
                <a:gd name="T57" fmla="*/ 542 h 546"/>
                <a:gd name="T58" fmla="*/ 5 w 648"/>
                <a:gd name="T59" fmla="*/ 445 h 546"/>
                <a:gd name="T60" fmla="*/ 27 w 648"/>
                <a:gd name="T61" fmla="*/ 390 h 546"/>
                <a:gd name="T62" fmla="*/ 53 w 648"/>
                <a:gd name="T63" fmla="*/ 364 h 546"/>
                <a:gd name="T64" fmla="*/ 86 w 648"/>
                <a:gd name="T65" fmla="*/ 318 h 546"/>
                <a:gd name="T66" fmla="*/ 134 w 648"/>
                <a:gd name="T67" fmla="*/ 225 h 546"/>
                <a:gd name="T68" fmla="*/ 172 w 648"/>
                <a:gd name="T69" fmla="*/ 154 h 546"/>
                <a:gd name="T70" fmla="*/ 172 w 648"/>
                <a:gd name="T71" fmla="*/ 93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9" name="Freeform 8"/>
            <p:cNvSpPr>
              <a:spLocks/>
            </p:cNvSpPr>
            <p:nvPr/>
          </p:nvSpPr>
          <p:spPr bwMode="auto">
            <a:xfrm>
              <a:off x="3611842" y="5006789"/>
              <a:ext cx="789684" cy="593866"/>
            </a:xfrm>
            <a:custGeom>
              <a:avLst/>
              <a:gdLst>
                <a:gd name="T0" fmla="*/ 30 w 673"/>
                <a:gd name="T1" fmla="*/ 189 h 490"/>
                <a:gd name="T2" fmla="*/ 74 w 673"/>
                <a:gd name="T3" fmla="*/ 170 h 490"/>
                <a:gd name="T4" fmla="*/ 145 w 673"/>
                <a:gd name="T5" fmla="*/ 187 h 490"/>
                <a:gd name="T6" fmla="*/ 157 w 673"/>
                <a:gd name="T7" fmla="*/ 156 h 490"/>
                <a:gd name="T8" fmla="*/ 256 w 673"/>
                <a:gd name="T9" fmla="*/ 119 h 490"/>
                <a:gd name="T10" fmla="*/ 334 w 673"/>
                <a:gd name="T11" fmla="*/ 97 h 490"/>
                <a:gd name="T12" fmla="*/ 368 w 673"/>
                <a:gd name="T13" fmla="*/ 105 h 490"/>
                <a:gd name="T14" fmla="*/ 394 w 673"/>
                <a:gd name="T15" fmla="*/ 86 h 490"/>
                <a:gd name="T16" fmla="*/ 405 w 673"/>
                <a:gd name="T17" fmla="*/ 66 h 490"/>
                <a:gd name="T18" fmla="*/ 437 w 673"/>
                <a:gd name="T19" fmla="*/ 42 h 490"/>
                <a:gd name="T20" fmla="*/ 482 w 673"/>
                <a:gd name="T21" fmla="*/ 18 h 490"/>
                <a:gd name="T22" fmla="*/ 499 w 673"/>
                <a:gd name="T23" fmla="*/ 40 h 490"/>
                <a:gd name="T24" fmla="*/ 542 w 673"/>
                <a:gd name="T25" fmla="*/ 9 h 490"/>
                <a:gd name="T26" fmla="*/ 587 w 673"/>
                <a:gd name="T27" fmla="*/ 9 h 490"/>
                <a:gd name="T28" fmla="*/ 609 w 673"/>
                <a:gd name="T29" fmla="*/ 44 h 490"/>
                <a:gd name="T30" fmla="*/ 582 w 673"/>
                <a:gd name="T31" fmla="*/ 108 h 490"/>
                <a:gd name="T32" fmla="*/ 582 w 673"/>
                <a:gd name="T33" fmla="*/ 136 h 490"/>
                <a:gd name="T34" fmla="*/ 626 w 673"/>
                <a:gd name="T35" fmla="*/ 158 h 490"/>
                <a:gd name="T36" fmla="*/ 659 w 673"/>
                <a:gd name="T37" fmla="*/ 148 h 490"/>
                <a:gd name="T38" fmla="*/ 659 w 673"/>
                <a:gd name="T39" fmla="*/ 209 h 490"/>
                <a:gd name="T40" fmla="*/ 621 w 673"/>
                <a:gd name="T41" fmla="*/ 280 h 490"/>
                <a:gd name="T42" fmla="*/ 573 w 673"/>
                <a:gd name="T43" fmla="*/ 372 h 490"/>
                <a:gd name="T44" fmla="*/ 540 w 673"/>
                <a:gd name="T45" fmla="*/ 418 h 490"/>
                <a:gd name="T46" fmla="*/ 514 w 673"/>
                <a:gd name="T47" fmla="*/ 445 h 490"/>
                <a:gd name="T48" fmla="*/ 435 w 673"/>
                <a:gd name="T49" fmla="*/ 489 h 490"/>
                <a:gd name="T50" fmla="*/ 374 w 673"/>
                <a:gd name="T51" fmla="*/ 454 h 490"/>
                <a:gd name="T52" fmla="*/ 310 w 673"/>
                <a:gd name="T53" fmla="*/ 487 h 490"/>
                <a:gd name="T54" fmla="*/ 210 w 673"/>
                <a:gd name="T55" fmla="*/ 449 h 490"/>
                <a:gd name="T56" fmla="*/ 214 w 673"/>
                <a:gd name="T57" fmla="*/ 379 h 490"/>
                <a:gd name="T58" fmla="*/ 169 w 673"/>
                <a:gd name="T59" fmla="*/ 363 h 490"/>
                <a:gd name="T60" fmla="*/ 133 w 673"/>
                <a:gd name="T61" fmla="*/ 363 h 490"/>
                <a:gd name="T62" fmla="*/ 116 w 673"/>
                <a:gd name="T63" fmla="*/ 312 h 490"/>
                <a:gd name="T64" fmla="*/ 147 w 673"/>
                <a:gd name="T65" fmla="*/ 304 h 490"/>
                <a:gd name="T66" fmla="*/ 145 w 673"/>
                <a:gd name="T67" fmla="*/ 260 h 490"/>
                <a:gd name="T68" fmla="*/ 57 w 673"/>
                <a:gd name="T69" fmla="*/ 225 h 490"/>
                <a:gd name="T70" fmla="*/ 16 w 673"/>
                <a:gd name="T71" fmla="*/ 225 h 490"/>
                <a:gd name="T72" fmla="*/ 2 w 673"/>
                <a:gd name="T73" fmla="*/ 187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0" name="Freeform 9"/>
            <p:cNvSpPr>
              <a:spLocks/>
            </p:cNvSpPr>
            <p:nvPr/>
          </p:nvSpPr>
          <p:spPr bwMode="auto">
            <a:xfrm>
              <a:off x="4085653" y="5754445"/>
              <a:ext cx="251899" cy="241332"/>
            </a:xfrm>
            <a:custGeom>
              <a:avLst/>
              <a:gdLst>
                <a:gd name="T0" fmla="*/ 213 w 214"/>
                <a:gd name="T1" fmla="*/ 34 h 199"/>
                <a:gd name="T2" fmla="*/ 174 w 214"/>
                <a:gd name="T3" fmla="*/ 105 h 199"/>
                <a:gd name="T4" fmla="*/ 174 w 214"/>
                <a:gd name="T5" fmla="*/ 134 h 199"/>
                <a:gd name="T6" fmla="*/ 95 w 214"/>
                <a:gd name="T7" fmla="*/ 198 h 199"/>
                <a:gd name="T8" fmla="*/ 14 w 214"/>
                <a:gd name="T9" fmla="*/ 171 h 199"/>
                <a:gd name="T10" fmla="*/ 0 w 214"/>
                <a:gd name="T11" fmla="*/ 111 h 199"/>
                <a:gd name="T12" fmla="*/ 4 w 214"/>
                <a:gd name="T13" fmla="*/ 85 h 199"/>
                <a:gd name="T14" fmla="*/ 47 w 214"/>
                <a:gd name="T15" fmla="*/ 41 h 199"/>
                <a:gd name="T16" fmla="*/ 62 w 214"/>
                <a:gd name="T17" fmla="*/ 28 h 199"/>
                <a:gd name="T18" fmla="*/ 135 w 214"/>
                <a:gd name="T19" fmla="*/ 14 h 199"/>
                <a:gd name="T20" fmla="*/ 167 w 214"/>
                <a:gd name="T21" fmla="*/ 12 h 199"/>
                <a:gd name="T22" fmla="*/ 178 w 214"/>
                <a:gd name="T23" fmla="*/ 0 h 199"/>
                <a:gd name="T24" fmla="*/ 202 w 214"/>
                <a:gd name="T25" fmla="*/ 5 h 199"/>
                <a:gd name="T26" fmla="*/ 213 w 214"/>
                <a:gd name="T27" fmla="*/ 34 h 199"/>
                <a:gd name="T28" fmla="*/ 213 w 214"/>
                <a:gd name="T29" fmla="*/ 3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1" name="Freeform 10"/>
            <p:cNvSpPr>
              <a:spLocks/>
            </p:cNvSpPr>
            <p:nvPr/>
          </p:nvSpPr>
          <p:spPr bwMode="auto">
            <a:xfrm>
              <a:off x="2890131" y="4689745"/>
              <a:ext cx="903639" cy="981890"/>
            </a:xfrm>
            <a:custGeom>
              <a:avLst/>
              <a:gdLst>
                <a:gd name="T0" fmla="*/ 675 w 773"/>
                <a:gd name="T1" fmla="*/ 125 h 806"/>
                <a:gd name="T2" fmla="*/ 623 w 773"/>
                <a:gd name="T3" fmla="*/ 139 h 806"/>
                <a:gd name="T4" fmla="*/ 599 w 773"/>
                <a:gd name="T5" fmla="*/ 99 h 806"/>
                <a:gd name="T6" fmla="*/ 587 w 773"/>
                <a:gd name="T7" fmla="*/ 70 h 806"/>
                <a:gd name="T8" fmla="*/ 548 w 773"/>
                <a:gd name="T9" fmla="*/ 72 h 806"/>
                <a:gd name="T10" fmla="*/ 529 w 773"/>
                <a:gd name="T11" fmla="*/ 105 h 806"/>
                <a:gd name="T12" fmla="*/ 529 w 773"/>
                <a:gd name="T13" fmla="*/ 141 h 806"/>
                <a:gd name="T14" fmla="*/ 482 w 773"/>
                <a:gd name="T15" fmla="*/ 279 h 806"/>
                <a:gd name="T16" fmla="*/ 443 w 773"/>
                <a:gd name="T17" fmla="*/ 289 h 806"/>
                <a:gd name="T18" fmla="*/ 371 w 773"/>
                <a:gd name="T19" fmla="*/ 308 h 806"/>
                <a:gd name="T20" fmla="*/ 263 w 773"/>
                <a:gd name="T21" fmla="*/ 139 h 806"/>
                <a:gd name="T22" fmla="*/ 227 w 773"/>
                <a:gd name="T23" fmla="*/ 112 h 806"/>
                <a:gd name="T24" fmla="*/ 219 w 773"/>
                <a:gd name="T25" fmla="*/ 72 h 806"/>
                <a:gd name="T26" fmla="*/ 167 w 773"/>
                <a:gd name="T27" fmla="*/ 99 h 806"/>
                <a:gd name="T28" fmla="*/ 144 w 773"/>
                <a:gd name="T29" fmla="*/ 0 h 806"/>
                <a:gd name="T30" fmla="*/ 107 w 773"/>
                <a:gd name="T31" fmla="*/ 40 h 806"/>
                <a:gd name="T32" fmla="*/ 103 w 773"/>
                <a:gd name="T33" fmla="*/ 101 h 806"/>
                <a:gd name="T34" fmla="*/ 79 w 773"/>
                <a:gd name="T35" fmla="*/ 90 h 806"/>
                <a:gd name="T36" fmla="*/ 79 w 773"/>
                <a:gd name="T37" fmla="*/ 163 h 806"/>
                <a:gd name="T38" fmla="*/ 107 w 773"/>
                <a:gd name="T39" fmla="*/ 172 h 806"/>
                <a:gd name="T40" fmla="*/ 105 w 773"/>
                <a:gd name="T41" fmla="*/ 329 h 806"/>
                <a:gd name="T42" fmla="*/ 17 w 773"/>
                <a:gd name="T43" fmla="*/ 433 h 806"/>
                <a:gd name="T44" fmla="*/ 0 w 773"/>
                <a:gd name="T45" fmla="*/ 460 h 806"/>
                <a:gd name="T46" fmla="*/ 2 w 773"/>
                <a:gd name="T47" fmla="*/ 522 h 806"/>
                <a:gd name="T48" fmla="*/ 50 w 773"/>
                <a:gd name="T49" fmla="*/ 515 h 806"/>
                <a:gd name="T50" fmla="*/ 103 w 773"/>
                <a:gd name="T51" fmla="*/ 536 h 806"/>
                <a:gd name="T52" fmla="*/ 117 w 773"/>
                <a:gd name="T53" fmla="*/ 590 h 806"/>
                <a:gd name="T54" fmla="*/ 160 w 773"/>
                <a:gd name="T55" fmla="*/ 604 h 806"/>
                <a:gd name="T56" fmla="*/ 158 w 773"/>
                <a:gd name="T57" fmla="*/ 638 h 806"/>
                <a:gd name="T58" fmla="*/ 142 w 773"/>
                <a:gd name="T59" fmla="*/ 695 h 806"/>
                <a:gd name="T60" fmla="*/ 172 w 773"/>
                <a:gd name="T61" fmla="*/ 708 h 806"/>
                <a:gd name="T62" fmla="*/ 206 w 773"/>
                <a:gd name="T63" fmla="*/ 734 h 806"/>
                <a:gd name="T64" fmla="*/ 265 w 773"/>
                <a:gd name="T65" fmla="*/ 772 h 806"/>
                <a:gd name="T66" fmla="*/ 323 w 773"/>
                <a:gd name="T67" fmla="*/ 754 h 806"/>
                <a:gd name="T68" fmla="*/ 328 w 773"/>
                <a:gd name="T69" fmla="*/ 792 h 806"/>
                <a:gd name="T70" fmla="*/ 364 w 773"/>
                <a:gd name="T71" fmla="*/ 799 h 806"/>
                <a:gd name="T72" fmla="*/ 381 w 773"/>
                <a:gd name="T73" fmla="*/ 796 h 806"/>
                <a:gd name="T74" fmla="*/ 366 w 773"/>
                <a:gd name="T75" fmla="*/ 696 h 806"/>
                <a:gd name="T76" fmla="*/ 414 w 773"/>
                <a:gd name="T77" fmla="*/ 677 h 806"/>
                <a:gd name="T78" fmla="*/ 443 w 773"/>
                <a:gd name="T79" fmla="*/ 652 h 806"/>
                <a:gd name="T80" fmla="*/ 517 w 773"/>
                <a:gd name="T81" fmla="*/ 650 h 806"/>
                <a:gd name="T82" fmla="*/ 550 w 773"/>
                <a:gd name="T83" fmla="*/ 648 h 806"/>
                <a:gd name="T84" fmla="*/ 579 w 773"/>
                <a:gd name="T85" fmla="*/ 669 h 806"/>
                <a:gd name="T86" fmla="*/ 603 w 773"/>
                <a:gd name="T87" fmla="*/ 640 h 806"/>
                <a:gd name="T88" fmla="*/ 636 w 773"/>
                <a:gd name="T89" fmla="*/ 642 h 806"/>
                <a:gd name="T90" fmla="*/ 680 w 773"/>
                <a:gd name="T91" fmla="*/ 593 h 806"/>
                <a:gd name="T92" fmla="*/ 723 w 773"/>
                <a:gd name="T93" fmla="*/ 602 h 806"/>
                <a:gd name="T94" fmla="*/ 757 w 773"/>
                <a:gd name="T95" fmla="*/ 568 h 806"/>
                <a:gd name="T96" fmla="*/ 772 w 773"/>
                <a:gd name="T97" fmla="*/ 534 h 806"/>
                <a:gd name="T98" fmla="*/ 689 w 773"/>
                <a:gd name="T99" fmla="*/ 505 h 806"/>
                <a:gd name="T100" fmla="*/ 654 w 773"/>
                <a:gd name="T101" fmla="*/ 483 h 806"/>
                <a:gd name="T102" fmla="*/ 618 w 773"/>
                <a:gd name="T103" fmla="*/ 459 h 806"/>
                <a:gd name="T104" fmla="*/ 629 w 773"/>
                <a:gd name="T105" fmla="*/ 392 h 806"/>
                <a:gd name="T106" fmla="*/ 623 w 773"/>
                <a:gd name="T107" fmla="*/ 271 h 806"/>
                <a:gd name="T108" fmla="*/ 558 w 773"/>
                <a:gd name="T109" fmla="*/ 274 h 806"/>
                <a:gd name="T110" fmla="*/ 548 w 773"/>
                <a:gd name="T111" fmla="*/ 231 h 806"/>
                <a:gd name="T112" fmla="*/ 561 w 773"/>
                <a:gd name="T113" fmla="*/ 187 h 806"/>
                <a:gd name="T114" fmla="*/ 599 w 773"/>
                <a:gd name="T115" fmla="*/ 185 h 806"/>
                <a:gd name="T116" fmla="*/ 668 w 773"/>
                <a:gd name="T117" fmla="*/ 185 h 806"/>
                <a:gd name="T118" fmla="*/ 682 w 773"/>
                <a:gd name="T119" fmla="*/ 148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2" name="Freeform 11"/>
            <p:cNvSpPr>
              <a:spLocks/>
            </p:cNvSpPr>
            <p:nvPr/>
          </p:nvSpPr>
          <p:spPr bwMode="auto">
            <a:xfrm>
              <a:off x="4523477" y="4493367"/>
              <a:ext cx="475810" cy="690872"/>
            </a:xfrm>
            <a:custGeom>
              <a:avLst/>
              <a:gdLst>
                <a:gd name="T0" fmla="*/ 9 w 404"/>
                <a:gd name="T1" fmla="*/ 124 h 566"/>
                <a:gd name="T2" fmla="*/ 35 w 404"/>
                <a:gd name="T3" fmla="*/ 174 h 566"/>
                <a:gd name="T4" fmla="*/ 37 w 404"/>
                <a:gd name="T5" fmla="*/ 201 h 566"/>
                <a:gd name="T6" fmla="*/ 23 w 404"/>
                <a:gd name="T7" fmla="*/ 227 h 566"/>
                <a:gd name="T8" fmla="*/ 4 w 404"/>
                <a:gd name="T9" fmla="*/ 242 h 566"/>
                <a:gd name="T10" fmla="*/ 0 w 404"/>
                <a:gd name="T11" fmla="*/ 291 h 566"/>
                <a:gd name="T12" fmla="*/ 6 w 404"/>
                <a:gd name="T13" fmla="*/ 298 h 566"/>
                <a:gd name="T14" fmla="*/ 18 w 404"/>
                <a:gd name="T15" fmla="*/ 293 h 566"/>
                <a:gd name="T16" fmla="*/ 23 w 404"/>
                <a:gd name="T17" fmla="*/ 298 h 566"/>
                <a:gd name="T18" fmla="*/ 23 w 404"/>
                <a:gd name="T19" fmla="*/ 329 h 566"/>
                <a:gd name="T20" fmla="*/ 37 w 404"/>
                <a:gd name="T21" fmla="*/ 363 h 566"/>
                <a:gd name="T22" fmla="*/ 52 w 404"/>
                <a:gd name="T23" fmla="*/ 370 h 566"/>
                <a:gd name="T24" fmla="*/ 54 w 404"/>
                <a:gd name="T25" fmla="*/ 423 h 566"/>
                <a:gd name="T26" fmla="*/ 46 w 404"/>
                <a:gd name="T27" fmla="*/ 459 h 566"/>
                <a:gd name="T28" fmla="*/ 54 w 404"/>
                <a:gd name="T29" fmla="*/ 474 h 566"/>
                <a:gd name="T30" fmla="*/ 71 w 404"/>
                <a:gd name="T31" fmla="*/ 491 h 566"/>
                <a:gd name="T32" fmla="*/ 114 w 404"/>
                <a:gd name="T33" fmla="*/ 480 h 566"/>
                <a:gd name="T34" fmla="*/ 123 w 404"/>
                <a:gd name="T35" fmla="*/ 495 h 566"/>
                <a:gd name="T36" fmla="*/ 109 w 404"/>
                <a:gd name="T37" fmla="*/ 514 h 566"/>
                <a:gd name="T38" fmla="*/ 87 w 404"/>
                <a:gd name="T39" fmla="*/ 546 h 566"/>
                <a:gd name="T40" fmla="*/ 87 w 404"/>
                <a:gd name="T41" fmla="*/ 555 h 566"/>
                <a:gd name="T42" fmla="*/ 100 w 404"/>
                <a:gd name="T43" fmla="*/ 565 h 566"/>
                <a:gd name="T44" fmla="*/ 188 w 404"/>
                <a:gd name="T45" fmla="*/ 529 h 566"/>
                <a:gd name="T46" fmla="*/ 219 w 404"/>
                <a:gd name="T47" fmla="*/ 546 h 566"/>
                <a:gd name="T48" fmla="*/ 228 w 404"/>
                <a:gd name="T49" fmla="*/ 538 h 566"/>
                <a:gd name="T50" fmla="*/ 219 w 404"/>
                <a:gd name="T51" fmla="*/ 517 h 566"/>
                <a:gd name="T52" fmla="*/ 221 w 404"/>
                <a:gd name="T53" fmla="*/ 507 h 566"/>
                <a:gd name="T54" fmla="*/ 234 w 404"/>
                <a:gd name="T55" fmla="*/ 425 h 566"/>
                <a:gd name="T56" fmla="*/ 247 w 404"/>
                <a:gd name="T57" fmla="*/ 406 h 566"/>
                <a:gd name="T58" fmla="*/ 254 w 404"/>
                <a:gd name="T59" fmla="*/ 384 h 566"/>
                <a:gd name="T60" fmla="*/ 269 w 404"/>
                <a:gd name="T61" fmla="*/ 350 h 566"/>
                <a:gd name="T62" fmla="*/ 260 w 404"/>
                <a:gd name="T63" fmla="*/ 337 h 566"/>
                <a:gd name="T64" fmla="*/ 262 w 404"/>
                <a:gd name="T65" fmla="*/ 309 h 566"/>
                <a:gd name="T66" fmla="*/ 300 w 404"/>
                <a:gd name="T67" fmla="*/ 266 h 566"/>
                <a:gd name="T68" fmla="*/ 297 w 404"/>
                <a:gd name="T69" fmla="*/ 238 h 566"/>
                <a:gd name="T70" fmla="*/ 321 w 404"/>
                <a:gd name="T71" fmla="*/ 196 h 566"/>
                <a:gd name="T72" fmla="*/ 345 w 404"/>
                <a:gd name="T73" fmla="*/ 203 h 566"/>
                <a:gd name="T74" fmla="*/ 393 w 404"/>
                <a:gd name="T75" fmla="*/ 168 h 566"/>
                <a:gd name="T76" fmla="*/ 403 w 404"/>
                <a:gd name="T77" fmla="*/ 150 h 566"/>
                <a:gd name="T78" fmla="*/ 372 w 404"/>
                <a:gd name="T79" fmla="*/ 93 h 566"/>
                <a:gd name="T80" fmla="*/ 352 w 404"/>
                <a:gd name="T81" fmla="*/ 64 h 566"/>
                <a:gd name="T82" fmla="*/ 367 w 404"/>
                <a:gd name="T83" fmla="*/ 50 h 566"/>
                <a:gd name="T84" fmla="*/ 348 w 404"/>
                <a:gd name="T85" fmla="*/ 33 h 566"/>
                <a:gd name="T86" fmla="*/ 302 w 404"/>
                <a:gd name="T87" fmla="*/ 33 h 566"/>
                <a:gd name="T88" fmla="*/ 281 w 404"/>
                <a:gd name="T89" fmla="*/ 11 h 566"/>
                <a:gd name="T90" fmla="*/ 245 w 404"/>
                <a:gd name="T91" fmla="*/ 48 h 566"/>
                <a:gd name="T92" fmla="*/ 231 w 404"/>
                <a:gd name="T93" fmla="*/ 42 h 566"/>
                <a:gd name="T94" fmla="*/ 247 w 404"/>
                <a:gd name="T95" fmla="*/ 13 h 566"/>
                <a:gd name="T96" fmla="*/ 245 w 404"/>
                <a:gd name="T97" fmla="*/ 4 h 566"/>
                <a:gd name="T98" fmla="*/ 231 w 404"/>
                <a:gd name="T99" fmla="*/ 0 h 566"/>
                <a:gd name="T100" fmla="*/ 188 w 404"/>
                <a:gd name="T101" fmla="*/ 24 h 566"/>
                <a:gd name="T102" fmla="*/ 152 w 404"/>
                <a:gd name="T103" fmla="*/ 35 h 566"/>
                <a:gd name="T104" fmla="*/ 124 w 404"/>
                <a:gd name="T105" fmla="*/ 33 h 566"/>
                <a:gd name="T106" fmla="*/ 63 w 404"/>
                <a:gd name="T107" fmla="*/ 90 h 566"/>
                <a:gd name="T108" fmla="*/ 30 w 404"/>
                <a:gd name="T109" fmla="*/ 101 h 566"/>
                <a:gd name="T110" fmla="*/ 9 w 404"/>
                <a:gd name="T111" fmla="*/ 124 h 566"/>
                <a:gd name="T112" fmla="*/ 9 w 404"/>
                <a:gd name="T113" fmla="*/ 124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13" name="Freeform 12"/>
            <p:cNvSpPr>
              <a:spLocks/>
            </p:cNvSpPr>
            <p:nvPr/>
          </p:nvSpPr>
          <p:spPr bwMode="auto">
            <a:xfrm>
              <a:off x="4045669" y="4559615"/>
              <a:ext cx="545782" cy="641186"/>
            </a:xfrm>
            <a:custGeom>
              <a:avLst/>
              <a:gdLst>
                <a:gd name="T0" fmla="*/ 398 w 465"/>
                <a:gd name="T1" fmla="*/ 64 h 524"/>
                <a:gd name="T2" fmla="*/ 389 w 465"/>
                <a:gd name="T3" fmla="*/ 19 h 524"/>
                <a:gd name="T4" fmla="*/ 356 w 465"/>
                <a:gd name="T5" fmla="*/ 26 h 524"/>
                <a:gd name="T6" fmla="*/ 330 w 465"/>
                <a:gd name="T7" fmla="*/ 42 h 524"/>
                <a:gd name="T8" fmla="*/ 306 w 465"/>
                <a:gd name="T9" fmla="*/ 24 h 524"/>
                <a:gd name="T10" fmla="*/ 262 w 465"/>
                <a:gd name="T11" fmla="*/ 31 h 524"/>
                <a:gd name="T12" fmla="*/ 126 w 465"/>
                <a:gd name="T13" fmla="*/ 0 h 524"/>
                <a:gd name="T14" fmla="*/ 136 w 465"/>
                <a:gd name="T15" fmla="*/ 35 h 524"/>
                <a:gd name="T16" fmla="*/ 74 w 465"/>
                <a:gd name="T17" fmla="*/ 35 h 524"/>
                <a:gd name="T18" fmla="*/ 21 w 465"/>
                <a:gd name="T19" fmla="*/ 99 h 524"/>
                <a:gd name="T20" fmla="*/ 43 w 465"/>
                <a:gd name="T21" fmla="*/ 249 h 524"/>
                <a:gd name="T22" fmla="*/ 4 w 465"/>
                <a:gd name="T23" fmla="*/ 305 h 524"/>
                <a:gd name="T24" fmla="*/ 57 w 465"/>
                <a:gd name="T25" fmla="*/ 311 h 524"/>
                <a:gd name="T26" fmla="*/ 67 w 465"/>
                <a:gd name="T27" fmla="*/ 406 h 524"/>
                <a:gd name="T28" fmla="*/ 112 w 465"/>
                <a:gd name="T29" fmla="*/ 382 h 524"/>
                <a:gd name="T30" fmla="*/ 129 w 465"/>
                <a:gd name="T31" fmla="*/ 404 h 524"/>
                <a:gd name="T32" fmla="*/ 172 w 465"/>
                <a:gd name="T33" fmla="*/ 373 h 524"/>
                <a:gd name="T34" fmla="*/ 217 w 465"/>
                <a:gd name="T35" fmla="*/ 373 h 524"/>
                <a:gd name="T36" fmla="*/ 238 w 465"/>
                <a:gd name="T37" fmla="*/ 408 h 524"/>
                <a:gd name="T38" fmla="*/ 212 w 465"/>
                <a:gd name="T39" fmla="*/ 472 h 524"/>
                <a:gd name="T40" fmla="*/ 212 w 465"/>
                <a:gd name="T41" fmla="*/ 501 h 524"/>
                <a:gd name="T42" fmla="*/ 256 w 465"/>
                <a:gd name="T43" fmla="*/ 523 h 524"/>
                <a:gd name="T44" fmla="*/ 289 w 465"/>
                <a:gd name="T45" fmla="*/ 512 h 524"/>
                <a:gd name="T46" fmla="*/ 306 w 465"/>
                <a:gd name="T47" fmla="*/ 472 h 524"/>
                <a:gd name="T48" fmla="*/ 337 w 465"/>
                <a:gd name="T49" fmla="*/ 465 h 524"/>
                <a:gd name="T50" fmla="*/ 380 w 465"/>
                <a:gd name="T51" fmla="*/ 470 h 524"/>
                <a:gd name="T52" fmla="*/ 374 w 465"/>
                <a:gd name="T53" fmla="*/ 443 h 524"/>
                <a:gd name="T54" fmla="*/ 440 w 465"/>
                <a:gd name="T55" fmla="*/ 435 h 524"/>
                <a:gd name="T56" fmla="*/ 456 w 465"/>
                <a:gd name="T57" fmla="*/ 404 h 524"/>
                <a:gd name="T58" fmla="*/ 461 w 465"/>
                <a:gd name="T59" fmla="*/ 315 h 524"/>
                <a:gd name="T60" fmla="*/ 433 w 465"/>
                <a:gd name="T61" fmla="*/ 274 h 524"/>
                <a:gd name="T62" fmla="*/ 427 w 465"/>
                <a:gd name="T63" fmla="*/ 238 h 524"/>
                <a:gd name="T64" fmla="*/ 409 w 465"/>
                <a:gd name="T65" fmla="*/ 236 h 524"/>
                <a:gd name="T66" fmla="*/ 433 w 465"/>
                <a:gd name="T67" fmla="*/ 172 h 524"/>
                <a:gd name="T68" fmla="*/ 444 w 465"/>
                <a:gd name="T69" fmla="*/ 119 h 524"/>
                <a:gd name="T70" fmla="*/ 418 w 465"/>
                <a:gd name="T71" fmla="*/ 69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4" name="Freeform 13"/>
            <p:cNvSpPr>
              <a:spLocks/>
            </p:cNvSpPr>
            <p:nvPr/>
          </p:nvSpPr>
          <p:spPr bwMode="auto">
            <a:xfrm>
              <a:off x="3517880" y="4685013"/>
              <a:ext cx="605758" cy="560742"/>
            </a:xfrm>
            <a:custGeom>
              <a:avLst/>
              <a:gdLst>
                <a:gd name="T0" fmla="*/ 145 w 520"/>
                <a:gd name="T1" fmla="*/ 153 h 459"/>
                <a:gd name="T2" fmla="*/ 131 w 520"/>
                <a:gd name="T3" fmla="*/ 190 h 459"/>
                <a:gd name="T4" fmla="*/ 109 w 520"/>
                <a:gd name="T5" fmla="*/ 197 h 459"/>
                <a:gd name="T6" fmla="*/ 61 w 520"/>
                <a:gd name="T7" fmla="*/ 190 h 459"/>
                <a:gd name="T8" fmla="*/ 50 w 520"/>
                <a:gd name="T9" fmla="*/ 201 h 459"/>
                <a:gd name="T10" fmla="*/ 24 w 520"/>
                <a:gd name="T11" fmla="*/ 192 h 459"/>
                <a:gd name="T12" fmla="*/ 0 w 520"/>
                <a:gd name="T13" fmla="*/ 226 h 459"/>
                <a:gd name="T14" fmla="*/ 11 w 520"/>
                <a:gd name="T15" fmla="*/ 236 h 459"/>
                <a:gd name="T16" fmla="*/ 11 w 520"/>
                <a:gd name="T17" fmla="*/ 258 h 459"/>
                <a:gd name="T18" fmla="*/ 21 w 520"/>
                <a:gd name="T19" fmla="*/ 279 h 459"/>
                <a:gd name="T20" fmla="*/ 70 w 520"/>
                <a:gd name="T21" fmla="*/ 263 h 459"/>
                <a:gd name="T22" fmla="*/ 85 w 520"/>
                <a:gd name="T23" fmla="*/ 276 h 459"/>
                <a:gd name="T24" fmla="*/ 64 w 520"/>
                <a:gd name="T25" fmla="*/ 369 h 459"/>
                <a:gd name="T26" fmla="*/ 92 w 520"/>
                <a:gd name="T27" fmla="*/ 398 h 459"/>
                <a:gd name="T28" fmla="*/ 83 w 520"/>
                <a:gd name="T29" fmla="*/ 451 h 459"/>
                <a:gd name="T30" fmla="*/ 112 w 520"/>
                <a:gd name="T31" fmla="*/ 453 h 459"/>
                <a:gd name="T32" fmla="*/ 142 w 520"/>
                <a:gd name="T33" fmla="*/ 424 h 459"/>
                <a:gd name="T34" fmla="*/ 155 w 520"/>
                <a:gd name="T35" fmla="*/ 433 h 459"/>
                <a:gd name="T36" fmla="*/ 214 w 520"/>
                <a:gd name="T37" fmla="*/ 458 h 459"/>
                <a:gd name="T38" fmla="*/ 226 w 520"/>
                <a:gd name="T39" fmla="*/ 451 h 459"/>
                <a:gd name="T40" fmla="*/ 228 w 520"/>
                <a:gd name="T41" fmla="*/ 431 h 459"/>
                <a:gd name="T42" fmla="*/ 238 w 520"/>
                <a:gd name="T43" fmla="*/ 419 h 459"/>
                <a:gd name="T44" fmla="*/ 322 w 520"/>
                <a:gd name="T45" fmla="*/ 364 h 459"/>
                <a:gd name="T46" fmla="*/ 337 w 520"/>
                <a:gd name="T47" fmla="*/ 383 h 459"/>
                <a:gd name="T48" fmla="*/ 387 w 520"/>
                <a:gd name="T49" fmla="*/ 398 h 459"/>
                <a:gd name="T50" fmla="*/ 416 w 520"/>
                <a:gd name="T51" fmla="*/ 361 h 459"/>
                <a:gd name="T52" fmla="*/ 429 w 520"/>
                <a:gd name="T53" fmla="*/ 369 h 459"/>
                <a:gd name="T54" fmla="*/ 449 w 520"/>
                <a:gd name="T55" fmla="*/ 369 h 459"/>
                <a:gd name="T56" fmla="*/ 449 w 520"/>
                <a:gd name="T57" fmla="*/ 358 h 459"/>
                <a:gd name="T58" fmla="*/ 475 w 520"/>
                <a:gd name="T59" fmla="*/ 349 h 459"/>
                <a:gd name="T60" fmla="*/ 475 w 520"/>
                <a:gd name="T61" fmla="*/ 340 h 459"/>
                <a:gd name="T62" fmla="*/ 486 w 520"/>
                <a:gd name="T63" fmla="*/ 329 h 459"/>
                <a:gd name="T64" fmla="*/ 492 w 520"/>
                <a:gd name="T65" fmla="*/ 332 h 459"/>
                <a:gd name="T66" fmla="*/ 519 w 520"/>
                <a:gd name="T67" fmla="*/ 305 h 459"/>
                <a:gd name="T68" fmla="*/ 497 w 520"/>
                <a:gd name="T69" fmla="*/ 265 h 459"/>
                <a:gd name="T70" fmla="*/ 508 w 520"/>
                <a:gd name="T71" fmla="*/ 209 h 459"/>
                <a:gd name="T72" fmla="*/ 494 w 520"/>
                <a:gd name="T73" fmla="*/ 192 h 459"/>
                <a:gd name="T74" fmla="*/ 456 w 520"/>
                <a:gd name="T75" fmla="*/ 204 h 459"/>
                <a:gd name="T76" fmla="*/ 451 w 520"/>
                <a:gd name="T77" fmla="*/ 197 h 459"/>
                <a:gd name="T78" fmla="*/ 494 w 520"/>
                <a:gd name="T79" fmla="*/ 148 h 459"/>
                <a:gd name="T80" fmla="*/ 475 w 520"/>
                <a:gd name="T81" fmla="*/ 71 h 459"/>
                <a:gd name="T82" fmla="*/ 446 w 520"/>
                <a:gd name="T83" fmla="*/ 93 h 459"/>
                <a:gd name="T84" fmla="*/ 420 w 520"/>
                <a:gd name="T85" fmla="*/ 66 h 459"/>
                <a:gd name="T86" fmla="*/ 396 w 520"/>
                <a:gd name="T87" fmla="*/ 33 h 459"/>
                <a:gd name="T88" fmla="*/ 394 w 520"/>
                <a:gd name="T89" fmla="*/ 13 h 459"/>
                <a:gd name="T90" fmla="*/ 377 w 520"/>
                <a:gd name="T91" fmla="*/ 9 h 459"/>
                <a:gd name="T92" fmla="*/ 357 w 520"/>
                <a:gd name="T93" fmla="*/ 16 h 459"/>
                <a:gd name="T94" fmla="*/ 324 w 520"/>
                <a:gd name="T95" fmla="*/ 0 h 459"/>
                <a:gd name="T96" fmla="*/ 308 w 520"/>
                <a:gd name="T97" fmla="*/ 38 h 459"/>
                <a:gd name="T98" fmla="*/ 281 w 520"/>
                <a:gd name="T99" fmla="*/ 40 h 459"/>
                <a:gd name="T100" fmla="*/ 260 w 520"/>
                <a:gd name="T101" fmla="*/ 71 h 459"/>
                <a:gd name="T102" fmla="*/ 248 w 520"/>
                <a:gd name="T103" fmla="*/ 64 h 459"/>
                <a:gd name="T104" fmla="*/ 228 w 520"/>
                <a:gd name="T105" fmla="*/ 71 h 459"/>
                <a:gd name="T106" fmla="*/ 197 w 520"/>
                <a:gd name="T107" fmla="*/ 53 h 459"/>
                <a:gd name="T108" fmla="*/ 173 w 520"/>
                <a:gd name="T109" fmla="*/ 81 h 459"/>
                <a:gd name="T110" fmla="*/ 173 w 520"/>
                <a:gd name="T111" fmla="*/ 95 h 459"/>
                <a:gd name="T112" fmla="*/ 221 w 520"/>
                <a:gd name="T113" fmla="*/ 122 h 459"/>
                <a:gd name="T114" fmla="*/ 232 w 520"/>
                <a:gd name="T115" fmla="*/ 141 h 459"/>
                <a:gd name="T116" fmla="*/ 197 w 520"/>
                <a:gd name="T117" fmla="*/ 154 h 459"/>
                <a:gd name="T118" fmla="*/ 145 w 520"/>
                <a:gd name="T119" fmla="*/ 153 h 459"/>
                <a:gd name="T120" fmla="*/ 145 w 520"/>
                <a:gd name="T121" fmla="*/ 153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5" name="Freeform 14"/>
            <p:cNvSpPr>
              <a:spLocks/>
            </p:cNvSpPr>
            <p:nvPr/>
          </p:nvSpPr>
          <p:spPr bwMode="auto">
            <a:xfrm>
              <a:off x="4941310" y="4301721"/>
              <a:ext cx="379848" cy="468468"/>
            </a:xfrm>
            <a:custGeom>
              <a:avLst/>
              <a:gdLst>
                <a:gd name="T0" fmla="*/ 236 w 327"/>
                <a:gd name="T1" fmla="*/ 361 h 381"/>
                <a:gd name="T2" fmla="*/ 186 w 327"/>
                <a:gd name="T3" fmla="*/ 380 h 381"/>
                <a:gd name="T4" fmla="*/ 157 w 327"/>
                <a:gd name="T5" fmla="*/ 351 h 381"/>
                <a:gd name="T6" fmla="*/ 139 w 327"/>
                <a:gd name="T7" fmla="*/ 375 h 381"/>
                <a:gd name="T8" fmla="*/ 107 w 327"/>
                <a:gd name="T9" fmla="*/ 375 h 381"/>
                <a:gd name="T10" fmla="*/ 93 w 327"/>
                <a:gd name="T11" fmla="*/ 348 h 381"/>
                <a:gd name="T12" fmla="*/ 78 w 327"/>
                <a:gd name="T13" fmla="*/ 308 h 381"/>
                <a:gd name="T14" fmla="*/ 50 w 327"/>
                <a:gd name="T15" fmla="*/ 305 h 381"/>
                <a:gd name="T16" fmla="*/ 19 w 327"/>
                <a:gd name="T17" fmla="*/ 247 h 381"/>
                <a:gd name="T18" fmla="*/ 0 w 327"/>
                <a:gd name="T19" fmla="*/ 218 h 381"/>
                <a:gd name="T20" fmla="*/ 14 w 327"/>
                <a:gd name="T21" fmla="*/ 204 h 381"/>
                <a:gd name="T22" fmla="*/ 19 w 327"/>
                <a:gd name="T23" fmla="*/ 199 h 381"/>
                <a:gd name="T24" fmla="*/ 52 w 327"/>
                <a:gd name="T25" fmla="*/ 152 h 381"/>
                <a:gd name="T26" fmla="*/ 50 w 327"/>
                <a:gd name="T27" fmla="*/ 115 h 381"/>
                <a:gd name="T28" fmla="*/ 60 w 327"/>
                <a:gd name="T29" fmla="*/ 99 h 381"/>
                <a:gd name="T30" fmla="*/ 86 w 327"/>
                <a:gd name="T31" fmla="*/ 95 h 381"/>
                <a:gd name="T32" fmla="*/ 93 w 327"/>
                <a:gd name="T33" fmla="*/ 84 h 381"/>
                <a:gd name="T34" fmla="*/ 84 w 327"/>
                <a:gd name="T35" fmla="*/ 66 h 381"/>
                <a:gd name="T36" fmla="*/ 98 w 327"/>
                <a:gd name="T37" fmla="*/ 48 h 381"/>
                <a:gd name="T38" fmla="*/ 98 w 327"/>
                <a:gd name="T39" fmla="*/ 13 h 381"/>
                <a:gd name="T40" fmla="*/ 115 w 327"/>
                <a:gd name="T41" fmla="*/ 4 h 381"/>
                <a:gd name="T42" fmla="*/ 146 w 327"/>
                <a:gd name="T43" fmla="*/ 21 h 381"/>
                <a:gd name="T44" fmla="*/ 184 w 327"/>
                <a:gd name="T45" fmla="*/ 28 h 381"/>
                <a:gd name="T46" fmla="*/ 210 w 327"/>
                <a:gd name="T47" fmla="*/ 0 h 381"/>
                <a:gd name="T48" fmla="*/ 240 w 327"/>
                <a:gd name="T49" fmla="*/ 24 h 381"/>
                <a:gd name="T50" fmla="*/ 227 w 327"/>
                <a:gd name="T51" fmla="*/ 35 h 381"/>
                <a:gd name="T52" fmla="*/ 210 w 327"/>
                <a:gd name="T53" fmla="*/ 59 h 381"/>
                <a:gd name="T54" fmla="*/ 186 w 327"/>
                <a:gd name="T55" fmla="*/ 66 h 381"/>
                <a:gd name="T56" fmla="*/ 177 w 327"/>
                <a:gd name="T57" fmla="*/ 72 h 381"/>
                <a:gd name="T58" fmla="*/ 201 w 327"/>
                <a:gd name="T59" fmla="*/ 86 h 381"/>
                <a:gd name="T60" fmla="*/ 244 w 327"/>
                <a:gd name="T61" fmla="*/ 66 h 381"/>
                <a:gd name="T62" fmla="*/ 317 w 327"/>
                <a:gd name="T63" fmla="*/ 97 h 381"/>
                <a:gd name="T64" fmla="*/ 326 w 327"/>
                <a:gd name="T65" fmla="*/ 158 h 381"/>
                <a:gd name="T66" fmla="*/ 295 w 327"/>
                <a:gd name="T67" fmla="*/ 158 h 381"/>
                <a:gd name="T68" fmla="*/ 292 w 327"/>
                <a:gd name="T69" fmla="*/ 177 h 381"/>
                <a:gd name="T70" fmla="*/ 308 w 327"/>
                <a:gd name="T71" fmla="*/ 202 h 381"/>
                <a:gd name="T72" fmla="*/ 295 w 327"/>
                <a:gd name="T73" fmla="*/ 218 h 381"/>
                <a:gd name="T74" fmla="*/ 311 w 327"/>
                <a:gd name="T75" fmla="*/ 242 h 381"/>
                <a:gd name="T76" fmla="*/ 287 w 327"/>
                <a:gd name="T77" fmla="*/ 271 h 381"/>
                <a:gd name="T78" fmla="*/ 275 w 327"/>
                <a:gd name="T79" fmla="*/ 257 h 381"/>
                <a:gd name="T80" fmla="*/ 240 w 327"/>
                <a:gd name="T81" fmla="*/ 348 h 381"/>
                <a:gd name="T82" fmla="*/ 236 w 327"/>
                <a:gd name="T83" fmla="*/ 361 h 381"/>
                <a:gd name="T84" fmla="*/ 236 w 327"/>
                <a:gd name="T85" fmla="*/ 361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16" name="Freeform 15"/>
            <p:cNvSpPr>
              <a:spLocks/>
            </p:cNvSpPr>
            <p:nvPr/>
          </p:nvSpPr>
          <p:spPr bwMode="auto">
            <a:xfrm>
              <a:off x="4581454" y="3961017"/>
              <a:ext cx="475810" cy="593866"/>
            </a:xfrm>
            <a:custGeom>
              <a:avLst/>
              <a:gdLst>
                <a:gd name="T0" fmla="*/ 96 w 406"/>
                <a:gd name="T1" fmla="*/ 0 h 488"/>
                <a:gd name="T2" fmla="*/ 165 w 406"/>
                <a:gd name="T3" fmla="*/ 41 h 488"/>
                <a:gd name="T4" fmla="*/ 220 w 406"/>
                <a:gd name="T5" fmla="*/ 66 h 488"/>
                <a:gd name="T6" fmla="*/ 247 w 406"/>
                <a:gd name="T7" fmla="*/ 70 h 488"/>
                <a:gd name="T8" fmla="*/ 261 w 406"/>
                <a:gd name="T9" fmla="*/ 130 h 488"/>
                <a:gd name="T10" fmla="*/ 304 w 406"/>
                <a:gd name="T11" fmla="*/ 154 h 488"/>
                <a:gd name="T12" fmla="*/ 337 w 406"/>
                <a:gd name="T13" fmla="*/ 134 h 488"/>
                <a:gd name="T14" fmla="*/ 347 w 406"/>
                <a:gd name="T15" fmla="*/ 168 h 488"/>
                <a:gd name="T16" fmla="*/ 308 w 406"/>
                <a:gd name="T17" fmla="*/ 189 h 488"/>
                <a:gd name="T18" fmla="*/ 292 w 406"/>
                <a:gd name="T19" fmla="*/ 221 h 488"/>
                <a:gd name="T20" fmla="*/ 337 w 406"/>
                <a:gd name="T21" fmla="*/ 262 h 488"/>
                <a:gd name="T22" fmla="*/ 405 w 406"/>
                <a:gd name="T23" fmla="*/ 295 h 488"/>
                <a:gd name="T24" fmla="*/ 391 w 406"/>
                <a:gd name="T25" fmla="*/ 348 h 488"/>
                <a:gd name="T26" fmla="*/ 393 w 406"/>
                <a:gd name="T27" fmla="*/ 377 h 488"/>
                <a:gd name="T28" fmla="*/ 356 w 406"/>
                <a:gd name="T29" fmla="*/ 397 h 488"/>
                <a:gd name="T30" fmla="*/ 326 w 406"/>
                <a:gd name="T31" fmla="*/ 481 h 488"/>
                <a:gd name="T32" fmla="*/ 302 w 406"/>
                <a:gd name="T33" fmla="*/ 469 h 488"/>
                <a:gd name="T34" fmla="*/ 235 w 406"/>
                <a:gd name="T35" fmla="*/ 447 h 488"/>
                <a:gd name="T36" fmla="*/ 185 w 406"/>
                <a:gd name="T37" fmla="*/ 478 h 488"/>
                <a:gd name="T38" fmla="*/ 199 w 406"/>
                <a:gd name="T39" fmla="*/ 440 h 488"/>
                <a:gd name="T40" fmla="*/ 141 w 406"/>
                <a:gd name="T41" fmla="*/ 460 h 488"/>
                <a:gd name="T42" fmla="*/ 113 w 406"/>
                <a:gd name="T43" fmla="*/ 356 h 488"/>
                <a:gd name="T44" fmla="*/ 86 w 406"/>
                <a:gd name="T45" fmla="*/ 341 h 488"/>
                <a:gd name="T46" fmla="*/ 65 w 406"/>
                <a:gd name="T47" fmla="*/ 288 h 488"/>
                <a:gd name="T48" fmla="*/ 91 w 406"/>
                <a:gd name="T49" fmla="*/ 253 h 488"/>
                <a:gd name="T50" fmla="*/ 77 w 406"/>
                <a:gd name="T51" fmla="*/ 204 h 488"/>
                <a:gd name="T52" fmla="*/ 24 w 406"/>
                <a:gd name="T53" fmla="*/ 200 h 488"/>
                <a:gd name="T54" fmla="*/ 24 w 406"/>
                <a:gd name="T55" fmla="*/ 151 h 488"/>
                <a:gd name="T56" fmla="*/ 45 w 406"/>
                <a:gd name="T57" fmla="*/ 110 h 488"/>
                <a:gd name="T58" fmla="*/ 53 w 406"/>
                <a:gd name="T59" fmla="*/ 59 h 488"/>
                <a:gd name="T60" fmla="*/ 86 w 406"/>
                <a:gd name="T61" fmla="*/ 90 h 488"/>
                <a:gd name="T62" fmla="*/ 122 w 406"/>
                <a:gd name="T63" fmla="*/ 62 h 488"/>
                <a:gd name="T64" fmla="*/ 86 w 406"/>
                <a:gd name="T65" fmla="*/ 24 h 488"/>
                <a:gd name="T66" fmla="*/ 80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17" name="Freeform 16"/>
            <p:cNvSpPr>
              <a:spLocks/>
            </p:cNvSpPr>
            <p:nvPr/>
          </p:nvSpPr>
          <p:spPr bwMode="auto">
            <a:xfrm>
              <a:off x="5189211" y="4242571"/>
              <a:ext cx="83966" cy="92274"/>
            </a:xfrm>
            <a:custGeom>
              <a:avLst/>
              <a:gdLst>
                <a:gd name="T0" fmla="*/ 29 w 73"/>
                <a:gd name="T1" fmla="*/ 75 h 76"/>
                <a:gd name="T2" fmla="*/ 0 w 73"/>
                <a:gd name="T3" fmla="*/ 50 h 76"/>
                <a:gd name="T4" fmla="*/ 12 w 73"/>
                <a:gd name="T5" fmla="*/ 33 h 76"/>
                <a:gd name="T6" fmla="*/ 24 w 73"/>
                <a:gd name="T7" fmla="*/ 0 h 76"/>
                <a:gd name="T8" fmla="*/ 56 w 73"/>
                <a:gd name="T9" fmla="*/ 13 h 76"/>
                <a:gd name="T10" fmla="*/ 72 w 73"/>
                <a:gd name="T11" fmla="*/ 35 h 76"/>
                <a:gd name="T12" fmla="*/ 60 w 73"/>
                <a:gd name="T13" fmla="*/ 50 h 76"/>
                <a:gd name="T14" fmla="*/ 29 w 73"/>
                <a:gd name="T15" fmla="*/ 75 h 76"/>
                <a:gd name="T16" fmla="*/ 29 w 73"/>
                <a:gd name="T17" fmla="*/ 75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18" name="Freeform 17"/>
            <p:cNvSpPr>
              <a:spLocks/>
            </p:cNvSpPr>
            <p:nvPr/>
          </p:nvSpPr>
          <p:spPr bwMode="auto">
            <a:xfrm>
              <a:off x="4693409" y="3875841"/>
              <a:ext cx="563774" cy="463736"/>
            </a:xfrm>
            <a:custGeom>
              <a:avLst/>
              <a:gdLst>
                <a:gd name="T0" fmla="*/ 444 w 478"/>
                <a:gd name="T1" fmla="*/ 304 h 385"/>
                <a:gd name="T2" fmla="*/ 433 w 478"/>
                <a:gd name="T3" fmla="*/ 337 h 385"/>
                <a:gd name="T4" fmla="*/ 420 w 478"/>
                <a:gd name="T5" fmla="*/ 355 h 385"/>
                <a:gd name="T6" fmla="*/ 394 w 478"/>
                <a:gd name="T7" fmla="*/ 384 h 385"/>
                <a:gd name="T8" fmla="*/ 356 w 478"/>
                <a:gd name="T9" fmla="*/ 377 h 385"/>
                <a:gd name="T10" fmla="*/ 326 w 478"/>
                <a:gd name="T11" fmla="*/ 359 h 385"/>
                <a:gd name="T12" fmla="*/ 308 w 478"/>
                <a:gd name="T13" fmla="*/ 369 h 385"/>
                <a:gd name="T14" fmla="*/ 242 w 478"/>
                <a:gd name="T15" fmla="*/ 362 h 385"/>
                <a:gd name="T16" fmla="*/ 241 w 478"/>
                <a:gd name="T17" fmla="*/ 335 h 385"/>
                <a:gd name="T18" fmla="*/ 208 w 478"/>
                <a:gd name="T19" fmla="*/ 313 h 385"/>
                <a:gd name="T20" fmla="*/ 196 w 478"/>
                <a:gd name="T21" fmla="*/ 294 h 385"/>
                <a:gd name="T22" fmla="*/ 212 w 478"/>
                <a:gd name="T23" fmla="*/ 275 h 385"/>
                <a:gd name="T24" fmla="*/ 212 w 478"/>
                <a:gd name="T25" fmla="*/ 262 h 385"/>
                <a:gd name="T26" fmla="*/ 212 w 478"/>
                <a:gd name="T27" fmla="*/ 245 h 385"/>
                <a:gd name="T28" fmla="*/ 251 w 478"/>
                <a:gd name="T29" fmla="*/ 241 h 385"/>
                <a:gd name="T30" fmla="*/ 253 w 478"/>
                <a:gd name="T31" fmla="*/ 224 h 385"/>
                <a:gd name="T32" fmla="*/ 241 w 478"/>
                <a:gd name="T33" fmla="*/ 207 h 385"/>
                <a:gd name="T34" fmla="*/ 220 w 478"/>
                <a:gd name="T35" fmla="*/ 205 h 385"/>
                <a:gd name="T36" fmla="*/ 208 w 478"/>
                <a:gd name="T37" fmla="*/ 227 h 385"/>
                <a:gd name="T38" fmla="*/ 175 w 478"/>
                <a:gd name="T39" fmla="*/ 220 h 385"/>
                <a:gd name="T40" fmla="*/ 165 w 478"/>
                <a:gd name="T41" fmla="*/ 202 h 385"/>
                <a:gd name="T42" fmla="*/ 144 w 478"/>
                <a:gd name="T43" fmla="*/ 190 h 385"/>
                <a:gd name="T44" fmla="*/ 150 w 478"/>
                <a:gd name="T45" fmla="*/ 142 h 385"/>
                <a:gd name="T46" fmla="*/ 146 w 478"/>
                <a:gd name="T47" fmla="*/ 134 h 385"/>
                <a:gd name="T48" fmla="*/ 124 w 478"/>
                <a:gd name="T49" fmla="*/ 139 h 385"/>
                <a:gd name="T50" fmla="*/ 109 w 478"/>
                <a:gd name="T51" fmla="*/ 125 h 385"/>
                <a:gd name="T52" fmla="*/ 69 w 478"/>
                <a:gd name="T53" fmla="*/ 114 h 385"/>
                <a:gd name="T54" fmla="*/ 48 w 478"/>
                <a:gd name="T55" fmla="*/ 92 h 385"/>
                <a:gd name="T56" fmla="*/ 0 w 478"/>
                <a:gd name="T57" fmla="*/ 72 h 385"/>
                <a:gd name="T58" fmla="*/ 4 w 478"/>
                <a:gd name="T59" fmla="*/ 50 h 385"/>
                <a:gd name="T60" fmla="*/ 24 w 478"/>
                <a:gd name="T61" fmla="*/ 41 h 385"/>
                <a:gd name="T62" fmla="*/ 59 w 478"/>
                <a:gd name="T63" fmla="*/ 72 h 385"/>
                <a:gd name="T64" fmla="*/ 69 w 478"/>
                <a:gd name="T65" fmla="*/ 72 h 385"/>
                <a:gd name="T66" fmla="*/ 102 w 478"/>
                <a:gd name="T67" fmla="*/ 68 h 385"/>
                <a:gd name="T68" fmla="*/ 122 w 478"/>
                <a:gd name="T69" fmla="*/ 53 h 385"/>
                <a:gd name="T70" fmla="*/ 148 w 478"/>
                <a:gd name="T71" fmla="*/ 74 h 385"/>
                <a:gd name="T72" fmla="*/ 160 w 478"/>
                <a:gd name="T73" fmla="*/ 55 h 385"/>
                <a:gd name="T74" fmla="*/ 162 w 478"/>
                <a:gd name="T75" fmla="*/ 43 h 385"/>
                <a:gd name="T76" fmla="*/ 184 w 478"/>
                <a:gd name="T77" fmla="*/ 31 h 385"/>
                <a:gd name="T78" fmla="*/ 189 w 478"/>
                <a:gd name="T79" fmla="*/ 4 h 385"/>
                <a:gd name="T80" fmla="*/ 212 w 478"/>
                <a:gd name="T81" fmla="*/ 0 h 385"/>
                <a:gd name="T82" fmla="*/ 267 w 478"/>
                <a:gd name="T83" fmla="*/ 36 h 385"/>
                <a:gd name="T84" fmla="*/ 306 w 478"/>
                <a:gd name="T85" fmla="*/ 53 h 385"/>
                <a:gd name="T86" fmla="*/ 383 w 478"/>
                <a:gd name="T87" fmla="*/ 178 h 385"/>
                <a:gd name="T88" fmla="*/ 378 w 478"/>
                <a:gd name="T89" fmla="*/ 192 h 385"/>
                <a:gd name="T90" fmla="*/ 428 w 478"/>
                <a:gd name="T91" fmla="*/ 216 h 385"/>
                <a:gd name="T92" fmla="*/ 442 w 478"/>
                <a:gd name="T93" fmla="*/ 238 h 385"/>
                <a:gd name="T94" fmla="*/ 466 w 478"/>
                <a:gd name="T95" fmla="*/ 249 h 385"/>
                <a:gd name="T96" fmla="*/ 477 w 478"/>
                <a:gd name="T97" fmla="*/ 270 h 385"/>
                <a:gd name="T98" fmla="*/ 462 w 478"/>
                <a:gd name="T99" fmla="*/ 277 h 385"/>
                <a:gd name="T100" fmla="*/ 438 w 478"/>
                <a:gd name="T101" fmla="*/ 269 h 385"/>
                <a:gd name="T102" fmla="*/ 400 w 478"/>
                <a:gd name="T103" fmla="*/ 269 h 385"/>
                <a:gd name="T104" fmla="*/ 368 w 478"/>
                <a:gd name="T105" fmla="*/ 258 h 385"/>
                <a:gd name="T106" fmla="*/ 354 w 478"/>
                <a:gd name="T107" fmla="*/ 269 h 385"/>
                <a:gd name="T108" fmla="*/ 385 w 478"/>
                <a:gd name="T109" fmla="*/ 277 h 385"/>
                <a:gd name="T110" fmla="*/ 416 w 478"/>
                <a:gd name="T111" fmla="*/ 291 h 385"/>
                <a:gd name="T112" fmla="*/ 444 w 478"/>
                <a:gd name="T113" fmla="*/ 304 h 385"/>
                <a:gd name="T114" fmla="*/ 444 w 478"/>
                <a:gd name="T115" fmla="*/ 304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19" name="Freeform 18"/>
            <p:cNvSpPr>
              <a:spLocks/>
            </p:cNvSpPr>
            <p:nvPr/>
          </p:nvSpPr>
          <p:spPr bwMode="auto">
            <a:xfrm>
              <a:off x="3983693" y="4183421"/>
              <a:ext cx="765694" cy="499226"/>
            </a:xfrm>
            <a:custGeom>
              <a:avLst/>
              <a:gdLst>
                <a:gd name="T0" fmla="*/ 90 w 654"/>
                <a:gd name="T1" fmla="*/ 380 h 411"/>
                <a:gd name="T2" fmla="*/ 166 w 654"/>
                <a:gd name="T3" fmla="*/ 361 h 411"/>
                <a:gd name="T4" fmla="*/ 171 w 654"/>
                <a:gd name="T5" fmla="*/ 322 h 411"/>
                <a:gd name="T6" fmla="*/ 282 w 654"/>
                <a:gd name="T7" fmla="*/ 317 h 411"/>
                <a:gd name="T8" fmla="*/ 335 w 654"/>
                <a:gd name="T9" fmla="*/ 353 h 411"/>
                <a:gd name="T10" fmla="*/ 380 w 654"/>
                <a:gd name="T11" fmla="*/ 329 h 411"/>
                <a:gd name="T12" fmla="*/ 401 w 654"/>
                <a:gd name="T13" fmla="*/ 353 h 411"/>
                <a:gd name="T14" fmla="*/ 433 w 654"/>
                <a:gd name="T15" fmla="*/ 315 h 411"/>
                <a:gd name="T16" fmla="*/ 444 w 654"/>
                <a:gd name="T17" fmla="*/ 361 h 411"/>
                <a:gd name="T18" fmla="*/ 473 w 654"/>
                <a:gd name="T19" fmla="*/ 380 h 411"/>
                <a:gd name="T20" fmla="*/ 528 w 654"/>
                <a:gd name="T21" fmla="*/ 346 h 411"/>
                <a:gd name="T22" fmla="*/ 617 w 654"/>
                <a:gd name="T23" fmla="*/ 291 h 411"/>
                <a:gd name="T24" fmla="*/ 611 w 654"/>
                <a:gd name="T25" fmla="*/ 200 h 411"/>
                <a:gd name="T26" fmla="*/ 619 w 654"/>
                <a:gd name="T27" fmla="*/ 168 h 411"/>
                <a:gd name="T28" fmla="*/ 561 w 654"/>
                <a:gd name="T29" fmla="*/ 139 h 411"/>
                <a:gd name="T30" fmla="*/ 519 w 654"/>
                <a:gd name="T31" fmla="*/ 139 h 411"/>
                <a:gd name="T32" fmla="*/ 458 w 654"/>
                <a:gd name="T33" fmla="*/ 117 h 411"/>
                <a:gd name="T34" fmla="*/ 425 w 654"/>
                <a:gd name="T35" fmla="*/ 79 h 411"/>
                <a:gd name="T36" fmla="*/ 392 w 654"/>
                <a:gd name="T37" fmla="*/ 77 h 411"/>
                <a:gd name="T38" fmla="*/ 320 w 654"/>
                <a:gd name="T39" fmla="*/ 77 h 411"/>
                <a:gd name="T40" fmla="*/ 188 w 654"/>
                <a:gd name="T41" fmla="*/ 0 h 411"/>
                <a:gd name="T42" fmla="*/ 160 w 654"/>
                <a:gd name="T43" fmla="*/ 9 h 411"/>
                <a:gd name="T44" fmla="*/ 78 w 654"/>
                <a:gd name="T45" fmla="*/ 9 h 411"/>
                <a:gd name="T46" fmla="*/ 90 w 654"/>
                <a:gd name="T47" fmla="*/ 38 h 411"/>
                <a:gd name="T48" fmla="*/ 126 w 654"/>
                <a:gd name="T49" fmla="*/ 48 h 411"/>
                <a:gd name="T50" fmla="*/ 85 w 654"/>
                <a:gd name="T51" fmla="*/ 77 h 411"/>
                <a:gd name="T52" fmla="*/ 85 w 654"/>
                <a:gd name="T53" fmla="*/ 112 h 411"/>
                <a:gd name="T54" fmla="*/ 109 w 654"/>
                <a:gd name="T55" fmla="*/ 147 h 411"/>
                <a:gd name="T56" fmla="*/ 138 w 654"/>
                <a:gd name="T57" fmla="*/ 225 h 411"/>
                <a:gd name="T58" fmla="*/ 118 w 654"/>
                <a:gd name="T59" fmla="*/ 238 h 411"/>
                <a:gd name="T60" fmla="*/ 17 w 654"/>
                <a:gd name="T61" fmla="*/ 278 h 411"/>
                <a:gd name="T62" fmla="*/ 13 w 654"/>
                <a:gd name="T63" fmla="*/ 313 h 411"/>
                <a:gd name="T64" fmla="*/ 33 w 654"/>
                <a:gd name="T65" fmla="*/ 355 h 411"/>
                <a:gd name="T66" fmla="*/ 76 w 654"/>
                <a:gd name="T67" fmla="*/ 410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0" name="Freeform 19"/>
            <p:cNvSpPr>
              <a:spLocks/>
            </p:cNvSpPr>
            <p:nvPr/>
          </p:nvSpPr>
          <p:spPr bwMode="auto">
            <a:xfrm>
              <a:off x="2914121" y="4107709"/>
              <a:ext cx="1229508" cy="974792"/>
            </a:xfrm>
            <a:custGeom>
              <a:avLst/>
              <a:gdLst>
                <a:gd name="T0" fmla="*/ 409 w 1051"/>
                <a:gd name="T1" fmla="*/ 67 h 799"/>
                <a:gd name="T2" fmla="*/ 392 w 1051"/>
                <a:gd name="T3" fmla="*/ 24 h 799"/>
                <a:gd name="T4" fmla="*/ 459 w 1051"/>
                <a:gd name="T5" fmla="*/ 0 h 799"/>
                <a:gd name="T6" fmla="*/ 471 w 1051"/>
                <a:gd name="T7" fmla="*/ 46 h 799"/>
                <a:gd name="T8" fmla="*/ 533 w 1051"/>
                <a:gd name="T9" fmla="*/ 99 h 799"/>
                <a:gd name="T10" fmla="*/ 565 w 1051"/>
                <a:gd name="T11" fmla="*/ 99 h 799"/>
                <a:gd name="T12" fmla="*/ 591 w 1051"/>
                <a:gd name="T13" fmla="*/ 149 h 799"/>
                <a:gd name="T14" fmla="*/ 657 w 1051"/>
                <a:gd name="T15" fmla="*/ 142 h 799"/>
                <a:gd name="T16" fmla="*/ 688 w 1051"/>
                <a:gd name="T17" fmla="*/ 118 h 799"/>
                <a:gd name="T18" fmla="*/ 708 w 1051"/>
                <a:gd name="T19" fmla="*/ 142 h 799"/>
                <a:gd name="T20" fmla="*/ 780 w 1051"/>
                <a:gd name="T21" fmla="*/ 133 h 799"/>
                <a:gd name="T22" fmla="*/ 793 w 1051"/>
                <a:gd name="T23" fmla="*/ 154 h 799"/>
                <a:gd name="T24" fmla="*/ 868 w 1051"/>
                <a:gd name="T25" fmla="*/ 184 h 799"/>
                <a:gd name="T26" fmla="*/ 957 w 1051"/>
                <a:gd name="T27" fmla="*/ 195 h 799"/>
                <a:gd name="T28" fmla="*/ 1001 w 1051"/>
                <a:gd name="T29" fmla="*/ 207 h 799"/>
                <a:gd name="T30" fmla="*/ 1040 w 1051"/>
                <a:gd name="T31" fmla="*/ 234 h 799"/>
                <a:gd name="T32" fmla="*/ 1043 w 1051"/>
                <a:gd name="T33" fmla="*/ 304 h 799"/>
                <a:gd name="T34" fmla="*/ 992 w 1051"/>
                <a:gd name="T35" fmla="*/ 328 h 799"/>
                <a:gd name="T36" fmla="*/ 911 w 1051"/>
                <a:gd name="T37" fmla="*/ 356 h 799"/>
                <a:gd name="T38" fmla="*/ 927 w 1051"/>
                <a:gd name="T39" fmla="*/ 412 h 799"/>
                <a:gd name="T40" fmla="*/ 988 w 1051"/>
                <a:gd name="T41" fmla="*/ 470 h 799"/>
                <a:gd name="T42" fmla="*/ 961 w 1051"/>
                <a:gd name="T43" fmla="*/ 566 h 799"/>
                <a:gd name="T44" fmla="*/ 911 w 1051"/>
                <a:gd name="T45" fmla="*/ 506 h 799"/>
                <a:gd name="T46" fmla="*/ 892 w 1051"/>
                <a:gd name="T47" fmla="*/ 482 h 799"/>
                <a:gd name="T48" fmla="*/ 839 w 1051"/>
                <a:gd name="T49" fmla="*/ 473 h 799"/>
                <a:gd name="T50" fmla="*/ 796 w 1051"/>
                <a:gd name="T51" fmla="*/ 513 h 799"/>
                <a:gd name="T52" fmla="*/ 762 w 1051"/>
                <a:gd name="T53" fmla="*/ 537 h 799"/>
                <a:gd name="T54" fmla="*/ 712 w 1051"/>
                <a:gd name="T55" fmla="*/ 526 h 799"/>
                <a:gd name="T56" fmla="*/ 688 w 1051"/>
                <a:gd name="T57" fmla="*/ 568 h 799"/>
                <a:gd name="T58" fmla="*/ 746 w 1051"/>
                <a:gd name="T59" fmla="*/ 614 h 799"/>
                <a:gd name="T60" fmla="*/ 659 w 1051"/>
                <a:gd name="T61" fmla="*/ 626 h 799"/>
                <a:gd name="T62" fmla="*/ 633 w 1051"/>
                <a:gd name="T63" fmla="*/ 597 h 799"/>
                <a:gd name="T64" fmla="*/ 578 w 1051"/>
                <a:gd name="T65" fmla="*/ 605 h 799"/>
                <a:gd name="T66" fmla="*/ 565 w 1051"/>
                <a:gd name="T67" fmla="*/ 564 h 799"/>
                <a:gd name="T68" fmla="*/ 535 w 1051"/>
                <a:gd name="T69" fmla="*/ 542 h 799"/>
                <a:gd name="T70" fmla="*/ 530 w 1051"/>
                <a:gd name="T71" fmla="*/ 573 h 799"/>
                <a:gd name="T72" fmla="*/ 499 w 1051"/>
                <a:gd name="T73" fmla="*/ 599 h 799"/>
                <a:gd name="T74" fmla="*/ 451 w 1051"/>
                <a:gd name="T75" fmla="*/ 682 h 799"/>
                <a:gd name="T76" fmla="*/ 433 w 1051"/>
                <a:gd name="T77" fmla="*/ 780 h 799"/>
                <a:gd name="T78" fmla="*/ 368 w 1051"/>
                <a:gd name="T79" fmla="*/ 798 h 799"/>
                <a:gd name="T80" fmla="*/ 272 w 1051"/>
                <a:gd name="T81" fmla="*/ 639 h 799"/>
                <a:gd name="T82" fmla="*/ 217 w 1051"/>
                <a:gd name="T83" fmla="*/ 610 h 799"/>
                <a:gd name="T84" fmla="*/ 219 w 1051"/>
                <a:gd name="T85" fmla="*/ 568 h 799"/>
                <a:gd name="T86" fmla="*/ 171 w 1051"/>
                <a:gd name="T87" fmla="*/ 573 h 799"/>
                <a:gd name="T88" fmla="*/ 126 w 1051"/>
                <a:gd name="T89" fmla="*/ 497 h 799"/>
                <a:gd name="T90" fmla="*/ 118 w 1051"/>
                <a:gd name="T91" fmla="*/ 350 h 799"/>
                <a:gd name="T92" fmla="*/ 112 w 1051"/>
                <a:gd name="T93" fmla="*/ 272 h 799"/>
                <a:gd name="T94" fmla="*/ 0 w 1051"/>
                <a:gd name="T95" fmla="*/ 131 h 799"/>
                <a:gd name="T96" fmla="*/ 16 w 1051"/>
                <a:gd name="T97" fmla="*/ 94 h 799"/>
                <a:gd name="T98" fmla="*/ 164 w 1051"/>
                <a:gd name="T99" fmla="*/ 99 h 799"/>
                <a:gd name="T100" fmla="*/ 212 w 1051"/>
                <a:gd name="T101" fmla="*/ 109 h 799"/>
                <a:gd name="T102" fmla="*/ 291 w 1051"/>
                <a:gd name="T103" fmla="*/ 147 h 799"/>
                <a:gd name="T104" fmla="*/ 300 w 1051"/>
                <a:gd name="T105" fmla="*/ 103 h 799"/>
                <a:gd name="T106" fmla="*/ 348 w 1051"/>
                <a:gd name="T107" fmla="*/ 111 h 799"/>
                <a:gd name="T108" fmla="*/ 396 w 1051"/>
                <a:gd name="T109" fmla="*/ 101 h 799"/>
                <a:gd name="T110" fmla="*/ 396 w 1051"/>
                <a:gd name="T111" fmla="*/ 9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1" name="Freeform 20"/>
            <p:cNvSpPr>
              <a:spLocks/>
            </p:cNvSpPr>
            <p:nvPr/>
          </p:nvSpPr>
          <p:spPr bwMode="auto">
            <a:xfrm>
              <a:off x="1122838" y="3736247"/>
              <a:ext cx="1935226" cy="1100190"/>
            </a:xfrm>
            <a:custGeom>
              <a:avLst/>
              <a:gdLst>
                <a:gd name="T0" fmla="*/ 1005 w 1652"/>
                <a:gd name="T1" fmla="*/ 860 h 902"/>
                <a:gd name="T2" fmla="*/ 1031 w 1652"/>
                <a:gd name="T3" fmla="*/ 889 h 902"/>
                <a:gd name="T4" fmla="*/ 1114 w 1652"/>
                <a:gd name="T5" fmla="*/ 860 h 902"/>
                <a:gd name="T6" fmla="*/ 1167 w 1652"/>
                <a:gd name="T7" fmla="*/ 821 h 902"/>
                <a:gd name="T8" fmla="*/ 1231 w 1652"/>
                <a:gd name="T9" fmla="*/ 797 h 902"/>
                <a:gd name="T10" fmla="*/ 1296 w 1652"/>
                <a:gd name="T11" fmla="*/ 774 h 902"/>
                <a:gd name="T12" fmla="*/ 1404 w 1652"/>
                <a:gd name="T13" fmla="*/ 756 h 902"/>
                <a:gd name="T14" fmla="*/ 1406 w 1652"/>
                <a:gd name="T15" fmla="*/ 797 h 902"/>
                <a:gd name="T16" fmla="*/ 1439 w 1652"/>
                <a:gd name="T17" fmla="*/ 803 h 902"/>
                <a:gd name="T18" fmla="*/ 1418 w 1652"/>
                <a:gd name="T19" fmla="*/ 853 h 902"/>
                <a:gd name="T20" fmla="*/ 1439 w 1652"/>
                <a:gd name="T21" fmla="*/ 860 h 902"/>
                <a:gd name="T22" fmla="*/ 1530 w 1652"/>
                <a:gd name="T23" fmla="*/ 853 h 902"/>
                <a:gd name="T24" fmla="*/ 1585 w 1652"/>
                <a:gd name="T25" fmla="*/ 872 h 902"/>
                <a:gd name="T26" fmla="*/ 1609 w 1652"/>
                <a:gd name="T27" fmla="*/ 882 h 902"/>
                <a:gd name="T28" fmla="*/ 1614 w 1652"/>
                <a:gd name="T29" fmla="*/ 821 h 902"/>
                <a:gd name="T30" fmla="*/ 1651 w 1652"/>
                <a:gd name="T31" fmla="*/ 781 h 902"/>
                <a:gd name="T32" fmla="*/ 1622 w 1652"/>
                <a:gd name="T33" fmla="*/ 589 h 902"/>
                <a:gd name="T34" fmla="*/ 1590 w 1652"/>
                <a:gd name="T35" fmla="*/ 483 h 902"/>
                <a:gd name="T36" fmla="*/ 1511 w 1652"/>
                <a:gd name="T37" fmla="*/ 445 h 902"/>
                <a:gd name="T38" fmla="*/ 1461 w 1652"/>
                <a:gd name="T39" fmla="*/ 542 h 902"/>
                <a:gd name="T40" fmla="*/ 1366 w 1652"/>
                <a:gd name="T41" fmla="*/ 491 h 902"/>
                <a:gd name="T42" fmla="*/ 1191 w 1652"/>
                <a:gd name="T43" fmla="*/ 428 h 902"/>
                <a:gd name="T44" fmla="*/ 1119 w 1652"/>
                <a:gd name="T45" fmla="*/ 417 h 902"/>
                <a:gd name="T46" fmla="*/ 978 w 1652"/>
                <a:gd name="T47" fmla="*/ 357 h 902"/>
                <a:gd name="T48" fmla="*/ 911 w 1652"/>
                <a:gd name="T49" fmla="*/ 194 h 902"/>
                <a:gd name="T50" fmla="*/ 937 w 1652"/>
                <a:gd name="T51" fmla="*/ 141 h 902"/>
                <a:gd name="T52" fmla="*/ 935 w 1652"/>
                <a:gd name="T53" fmla="*/ 70 h 902"/>
                <a:gd name="T54" fmla="*/ 945 w 1652"/>
                <a:gd name="T55" fmla="*/ 35 h 902"/>
                <a:gd name="T56" fmla="*/ 823 w 1652"/>
                <a:gd name="T57" fmla="*/ 0 h 902"/>
                <a:gd name="T58" fmla="*/ 734 w 1652"/>
                <a:gd name="T59" fmla="*/ 11 h 902"/>
                <a:gd name="T60" fmla="*/ 621 w 1652"/>
                <a:gd name="T61" fmla="*/ 48 h 902"/>
                <a:gd name="T62" fmla="*/ 512 w 1652"/>
                <a:gd name="T63" fmla="*/ 62 h 902"/>
                <a:gd name="T64" fmla="*/ 437 w 1652"/>
                <a:gd name="T65" fmla="*/ 21 h 902"/>
                <a:gd name="T66" fmla="*/ 317 w 1652"/>
                <a:gd name="T67" fmla="*/ 43 h 902"/>
                <a:gd name="T68" fmla="*/ 268 w 1652"/>
                <a:gd name="T69" fmla="*/ 16 h 902"/>
                <a:gd name="T70" fmla="*/ 177 w 1652"/>
                <a:gd name="T71" fmla="*/ 28 h 902"/>
                <a:gd name="T72" fmla="*/ 133 w 1652"/>
                <a:gd name="T73" fmla="*/ 86 h 902"/>
                <a:gd name="T74" fmla="*/ 109 w 1652"/>
                <a:gd name="T75" fmla="*/ 117 h 902"/>
                <a:gd name="T76" fmla="*/ 78 w 1652"/>
                <a:gd name="T77" fmla="*/ 132 h 902"/>
                <a:gd name="T78" fmla="*/ 62 w 1652"/>
                <a:gd name="T79" fmla="*/ 156 h 902"/>
                <a:gd name="T80" fmla="*/ 89 w 1652"/>
                <a:gd name="T81" fmla="*/ 207 h 902"/>
                <a:gd name="T82" fmla="*/ 83 w 1652"/>
                <a:gd name="T83" fmla="*/ 260 h 902"/>
                <a:gd name="T84" fmla="*/ 24 w 1652"/>
                <a:gd name="T85" fmla="*/ 243 h 902"/>
                <a:gd name="T86" fmla="*/ 0 w 1652"/>
                <a:gd name="T87" fmla="*/ 262 h 902"/>
                <a:gd name="T88" fmla="*/ 12 w 1652"/>
                <a:gd name="T89" fmla="*/ 311 h 902"/>
                <a:gd name="T90" fmla="*/ 9 w 1652"/>
                <a:gd name="T91" fmla="*/ 356 h 902"/>
                <a:gd name="T92" fmla="*/ 34 w 1652"/>
                <a:gd name="T93" fmla="*/ 373 h 902"/>
                <a:gd name="T94" fmla="*/ 109 w 1652"/>
                <a:gd name="T95" fmla="*/ 443 h 902"/>
                <a:gd name="T96" fmla="*/ 153 w 1652"/>
                <a:gd name="T97" fmla="*/ 508 h 902"/>
                <a:gd name="T98" fmla="*/ 181 w 1652"/>
                <a:gd name="T99" fmla="*/ 530 h 902"/>
                <a:gd name="T100" fmla="*/ 232 w 1652"/>
                <a:gd name="T101" fmla="*/ 525 h 902"/>
                <a:gd name="T102" fmla="*/ 349 w 1652"/>
                <a:gd name="T103" fmla="*/ 655 h 902"/>
                <a:gd name="T104" fmla="*/ 385 w 1652"/>
                <a:gd name="T105" fmla="*/ 642 h 902"/>
                <a:gd name="T106" fmla="*/ 396 w 1652"/>
                <a:gd name="T107" fmla="*/ 693 h 902"/>
                <a:gd name="T108" fmla="*/ 468 w 1652"/>
                <a:gd name="T109" fmla="*/ 723 h 902"/>
                <a:gd name="T110" fmla="*/ 528 w 1652"/>
                <a:gd name="T111" fmla="*/ 785 h 902"/>
                <a:gd name="T112" fmla="*/ 538 w 1652"/>
                <a:gd name="T113" fmla="*/ 812 h 902"/>
                <a:gd name="T114" fmla="*/ 607 w 1652"/>
                <a:gd name="T115" fmla="*/ 809 h 902"/>
                <a:gd name="T116" fmla="*/ 720 w 1652"/>
                <a:gd name="T117" fmla="*/ 834 h 902"/>
                <a:gd name="T118" fmla="*/ 772 w 1652"/>
                <a:gd name="T119" fmla="*/ 850 h 902"/>
                <a:gd name="T120" fmla="*/ 775 w 1652"/>
                <a:gd name="T121" fmla="*/ 901 h 902"/>
                <a:gd name="T122" fmla="*/ 873 w 1652"/>
                <a:gd name="T123" fmla="*/ 823 h 902"/>
                <a:gd name="T124" fmla="*/ 952 w 1652"/>
                <a:gd name="T125" fmla="*/ 853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2" name="Freeform 21"/>
            <p:cNvSpPr>
              <a:spLocks/>
            </p:cNvSpPr>
            <p:nvPr/>
          </p:nvSpPr>
          <p:spPr bwMode="auto">
            <a:xfrm>
              <a:off x="2188412" y="3459425"/>
              <a:ext cx="1251499" cy="936936"/>
            </a:xfrm>
            <a:custGeom>
              <a:avLst/>
              <a:gdLst>
                <a:gd name="T0" fmla="*/ 86 w 1067"/>
                <a:gd name="T1" fmla="*/ 286 h 770"/>
                <a:gd name="T2" fmla="*/ 138 w 1067"/>
                <a:gd name="T3" fmla="*/ 255 h 770"/>
                <a:gd name="T4" fmla="*/ 115 w 1067"/>
                <a:gd name="T5" fmla="*/ 238 h 770"/>
                <a:gd name="T6" fmla="*/ 148 w 1067"/>
                <a:gd name="T7" fmla="*/ 209 h 770"/>
                <a:gd name="T8" fmla="*/ 107 w 1067"/>
                <a:gd name="T9" fmla="*/ 125 h 770"/>
                <a:gd name="T10" fmla="*/ 133 w 1067"/>
                <a:gd name="T11" fmla="*/ 50 h 770"/>
                <a:gd name="T12" fmla="*/ 347 w 1067"/>
                <a:gd name="T13" fmla="*/ 0 h 770"/>
                <a:gd name="T14" fmla="*/ 478 w 1067"/>
                <a:gd name="T15" fmla="*/ 28 h 770"/>
                <a:gd name="T16" fmla="*/ 554 w 1067"/>
                <a:gd name="T17" fmla="*/ 72 h 770"/>
                <a:gd name="T18" fmla="*/ 626 w 1067"/>
                <a:gd name="T19" fmla="*/ 43 h 770"/>
                <a:gd name="T20" fmla="*/ 719 w 1067"/>
                <a:gd name="T21" fmla="*/ 33 h 770"/>
                <a:gd name="T22" fmla="*/ 838 w 1067"/>
                <a:gd name="T23" fmla="*/ 65 h 770"/>
                <a:gd name="T24" fmla="*/ 912 w 1067"/>
                <a:gd name="T25" fmla="*/ 151 h 770"/>
                <a:gd name="T26" fmla="*/ 980 w 1067"/>
                <a:gd name="T27" fmla="*/ 176 h 770"/>
                <a:gd name="T28" fmla="*/ 1046 w 1067"/>
                <a:gd name="T29" fmla="*/ 295 h 770"/>
                <a:gd name="T30" fmla="*/ 1059 w 1067"/>
                <a:gd name="T31" fmla="*/ 378 h 770"/>
                <a:gd name="T32" fmla="*/ 1023 w 1067"/>
                <a:gd name="T33" fmla="*/ 436 h 770"/>
                <a:gd name="T34" fmla="*/ 984 w 1067"/>
                <a:gd name="T35" fmla="*/ 474 h 770"/>
                <a:gd name="T36" fmla="*/ 965 w 1067"/>
                <a:gd name="T37" fmla="*/ 527 h 770"/>
                <a:gd name="T38" fmla="*/ 920 w 1067"/>
                <a:gd name="T39" fmla="*/ 500 h 770"/>
                <a:gd name="T40" fmla="*/ 923 w 1067"/>
                <a:gd name="T41" fmla="*/ 542 h 770"/>
                <a:gd name="T42" fmla="*/ 991 w 1067"/>
                <a:gd name="T43" fmla="*/ 580 h 770"/>
                <a:gd name="T44" fmla="*/ 1026 w 1067"/>
                <a:gd name="T45" fmla="*/ 597 h 770"/>
                <a:gd name="T46" fmla="*/ 1013 w 1067"/>
                <a:gd name="T47" fmla="*/ 630 h 770"/>
                <a:gd name="T48" fmla="*/ 965 w 1067"/>
                <a:gd name="T49" fmla="*/ 641 h 770"/>
                <a:gd name="T50" fmla="*/ 917 w 1067"/>
                <a:gd name="T51" fmla="*/ 633 h 770"/>
                <a:gd name="T52" fmla="*/ 908 w 1067"/>
                <a:gd name="T53" fmla="*/ 676 h 770"/>
                <a:gd name="T54" fmla="*/ 829 w 1067"/>
                <a:gd name="T55" fmla="*/ 638 h 770"/>
                <a:gd name="T56" fmla="*/ 781 w 1067"/>
                <a:gd name="T57" fmla="*/ 628 h 770"/>
                <a:gd name="T58" fmla="*/ 632 w 1067"/>
                <a:gd name="T59" fmla="*/ 623 h 770"/>
                <a:gd name="T60" fmla="*/ 616 w 1067"/>
                <a:gd name="T61" fmla="*/ 660 h 770"/>
                <a:gd name="T62" fmla="*/ 602 w 1067"/>
                <a:gd name="T63" fmla="*/ 701 h 770"/>
                <a:gd name="T64" fmla="*/ 461 w 1067"/>
                <a:gd name="T65" fmla="*/ 751 h 770"/>
                <a:gd name="T66" fmla="*/ 399 w 1067"/>
                <a:gd name="T67" fmla="*/ 674 h 770"/>
                <a:gd name="T68" fmla="*/ 227 w 1067"/>
                <a:gd name="T69" fmla="*/ 645 h 770"/>
                <a:gd name="T70" fmla="*/ 162 w 1067"/>
                <a:gd name="T71" fmla="*/ 606 h 770"/>
                <a:gd name="T72" fmla="*/ 2 w 1067"/>
                <a:gd name="T73" fmla="*/ 455 h 770"/>
                <a:gd name="T74" fmla="*/ 26 w 1067"/>
                <a:gd name="T75" fmla="*/ 407 h 770"/>
                <a:gd name="T76" fmla="*/ 45 w 1067"/>
                <a:gd name="T77" fmla="*/ 320 h 770"/>
                <a:gd name="T78" fmla="*/ 52 w 1067"/>
                <a:gd name="T79" fmla="*/ 272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3" name="Freeform 22"/>
            <p:cNvSpPr>
              <a:spLocks/>
            </p:cNvSpPr>
            <p:nvPr/>
          </p:nvSpPr>
          <p:spPr bwMode="auto">
            <a:xfrm>
              <a:off x="2618240" y="3083231"/>
              <a:ext cx="1357457" cy="1213758"/>
            </a:xfrm>
            <a:custGeom>
              <a:avLst/>
              <a:gdLst>
                <a:gd name="T0" fmla="*/ 5 w 1155"/>
                <a:gd name="T1" fmla="*/ 158 h 994"/>
                <a:gd name="T2" fmla="*/ 177 w 1155"/>
                <a:gd name="T3" fmla="*/ 63 h 994"/>
                <a:gd name="T4" fmla="*/ 225 w 1155"/>
                <a:gd name="T5" fmla="*/ 0 h 994"/>
                <a:gd name="T6" fmla="*/ 291 w 1155"/>
                <a:gd name="T7" fmla="*/ 34 h 994"/>
                <a:gd name="T8" fmla="*/ 341 w 1155"/>
                <a:gd name="T9" fmla="*/ 202 h 994"/>
                <a:gd name="T10" fmla="*/ 481 w 1155"/>
                <a:gd name="T11" fmla="*/ 188 h 994"/>
                <a:gd name="T12" fmla="*/ 503 w 1155"/>
                <a:gd name="T13" fmla="*/ 233 h 994"/>
                <a:gd name="T14" fmla="*/ 514 w 1155"/>
                <a:gd name="T15" fmla="*/ 323 h 994"/>
                <a:gd name="T16" fmla="*/ 536 w 1155"/>
                <a:gd name="T17" fmla="*/ 347 h 994"/>
                <a:gd name="T18" fmla="*/ 674 w 1155"/>
                <a:gd name="T19" fmla="*/ 374 h 994"/>
                <a:gd name="T20" fmla="*/ 792 w 1155"/>
                <a:gd name="T21" fmla="*/ 368 h 994"/>
                <a:gd name="T22" fmla="*/ 755 w 1155"/>
                <a:gd name="T23" fmla="*/ 434 h 994"/>
                <a:gd name="T24" fmla="*/ 797 w 1155"/>
                <a:gd name="T25" fmla="*/ 522 h 994"/>
                <a:gd name="T26" fmla="*/ 890 w 1155"/>
                <a:gd name="T27" fmla="*/ 646 h 994"/>
                <a:gd name="T28" fmla="*/ 926 w 1155"/>
                <a:gd name="T29" fmla="*/ 711 h 994"/>
                <a:gd name="T30" fmla="*/ 974 w 1155"/>
                <a:gd name="T31" fmla="*/ 690 h 994"/>
                <a:gd name="T32" fmla="*/ 990 w 1155"/>
                <a:gd name="T33" fmla="*/ 632 h 994"/>
                <a:gd name="T34" fmla="*/ 996 w 1155"/>
                <a:gd name="T35" fmla="*/ 537 h 994"/>
                <a:gd name="T36" fmla="*/ 1040 w 1155"/>
                <a:gd name="T37" fmla="*/ 557 h 994"/>
                <a:gd name="T38" fmla="*/ 1154 w 1155"/>
                <a:gd name="T39" fmla="*/ 639 h 994"/>
                <a:gd name="T40" fmla="*/ 1139 w 1155"/>
                <a:gd name="T41" fmla="*/ 716 h 994"/>
                <a:gd name="T42" fmla="*/ 1079 w 1155"/>
                <a:gd name="T43" fmla="*/ 736 h 994"/>
                <a:gd name="T44" fmla="*/ 1016 w 1155"/>
                <a:gd name="T45" fmla="*/ 745 h 994"/>
                <a:gd name="T46" fmla="*/ 988 w 1155"/>
                <a:gd name="T47" fmla="*/ 767 h 994"/>
                <a:gd name="T48" fmla="*/ 996 w 1155"/>
                <a:gd name="T49" fmla="*/ 822 h 994"/>
                <a:gd name="T50" fmla="*/ 983 w 1155"/>
                <a:gd name="T51" fmla="*/ 891 h 994"/>
                <a:gd name="T52" fmla="*/ 948 w 1155"/>
                <a:gd name="T53" fmla="*/ 926 h 994"/>
                <a:gd name="T54" fmla="*/ 906 w 1155"/>
                <a:gd name="T55" fmla="*/ 981 h 994"/>
                <a:gd name="T56" fmla="*/ 818 w 1155"/>
                <a:gd name="T57" fmla="*/ 972 h 994"/>
                <a:gd name="T58" fmla="*/ 782 w 1155"/>
                <a:gd name="T59" fmla="*/ 937 h 994"/>
                <a:gd name="T60" fmla="*/ 718 w 1155"/>
                <a:gd name="T61" fmla="*/ 858 h 994"/>
                <a:gd name="T62" fmla="*/ 641 w 1155"/>
                <a:gd name="T63" fmla="*/ 862 h 994"/>
                <a:gd name="T64" fmla="*/ 591 w 1155"/>
                <a:gd name="T65" fmla="*/ 855 h 994"/>
                <a:gd name="T66" fmla="*/ 553 w 1155"/>
                <a:gd name="T67" fmla="*/ 809 h 994"/>
                <a:gd name="T68" fmla="*/ 617 w 1155"/>
                <a:gd name="T69" fmla="*/ 820 h 994"/>
                <a:gd name="T70" fmla="*/ 656 w 1155"/>
                <a:gd name="T71" fmla="*/ 745 h 994"/>
                <a:gd name="T72" fmla="*/ 698 w 1155"/>
                <a:gd name="T73" fmla="*/ 632 h 994"/>
                <a:gd name="T74" fmla="*/ 613 w 1155"/>
                <a:gd name="T75" fmla="*/ 484 h 994"/>
                <a:gd name="T76" fmla="*/ 492 w 1155"/>
                <a:gd name="T77" fmla="*/ 427 h 994"/>
                <a:gd name="T78" fmla="*/ 352 w 1155"/>
                <a:gd name="T79" fmla="*/ 342 h 994"/>
                <a:gd name="T80" fmla="*/ 213 w 1155"/>
                <a:gd name="T81" fmla="*/ 378 h 994"/>
                <a:gd name="T82" fmla="*/ 110 w 1155"/>
                <a:gd name="T83" fmla="*/ 337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4" name="Freeform 23"/>
            <p:cNvSpPr>
              <a:spLocks/>
            </p:cNvSpPr>
            <p:nvPr/>
          </p:nvSpPr>
          <p:spPr bwMode="auto">
            <a:xfrm>
              <a:off x="884933" y="2222007"/>
              <a:ext cx="2001199" cy="1592318"/>
            </a:xfrm>
            <a:custGeom>
              <a:avLst/>
              <a:gdLst>
                <a:gd name="T0" fmla="*/ 1172 w 1707"/>
                <a:gd name="T1" fmla="*/ 43 h 1305"/>
                <a:gd name="T2" fmla="*/ 1224 w 1707"/>
                <a:gd name="T3" fmla="*/ 110 h 1305"/>
                <a:gd name="T4" fmla="*/ 1298 w 1707"/>
                <a:gd name="T5" fmla="*/ 158 h 1305"/>
                <a:gd name="T6" fmla="*/ 1361 w 1707"/>
                <a:gd name="T7" fmla="*/ 284 h 1305"/>
                <a:gd name="T8" fmla="*/ 1327 w 1707"/>
                <a:gd name="T9" fmla="*/ 383 h 1305"/>
                <a:gd name="T10" fmla="*/ 1511 w 1707"/>
                <a:gd name="T11" fmla="*/ 467 h 1305"/>
                <a:gd name="T12" fmla="*/ 1640 w 1707"/>
                <a:gd name="T13" fmla="*/ 562 h 1305"/>
                <a:gd name="T14" fmla="*/ 1706 w 1707"/>
                <a:gd name="T15" fmla="*/ 706 h 1305"/>
                <a:gd name="T16" fmla="*/ 1657 w 1707"/>
                <a:gd name="T17" fmla="*/ 769 h 1305"/>
                <a:gd name="T18" fmla="*/ 1486 w 1707"/>
                <a:gd name="T19" fmla="*/ 865 h 1305"/>
                <a:gd name="T20" fmla="*/ 1460 w 1707"/>
                <a:gd name="T21" fmla="*/ 1014 h 1305"/>
                <a:gd name="T22" fmla="*/ 1217 w 1707"/>
                <a:gd name="T23" fmla="*/ 1087 h 1305"/>
                <a:gd name="T24" fmla="*/ 1261 w 1707"/>
                <a:gd name="T25" fmla="*/ 1224 h 1305"/>
                <a:gd name="T26" fmla="*/ 1234 w 1707"/>
                <a:gd name="T27" fmla="*/ 1270 h 1305"/>
                <a:gd name="T28" fmla="*/ 1199 w 1707"/>
                <a:gd name="T29" fmla="*/ 1301 h 1305"/>
                <a:gd name="T30" fmla="*/ 1103 w 1707"/>
                <a:gd name="T31" fmla="*/ 1277 h 1305"/>
                <a:gd name="T32" fmla="*/ 935 w 1707"/>
                <a:gd name="T33" fmla="*/ 1253 h 1305"/>
                <a:gd name="T34" fmla="*/ 768 w 1707"/>
                <a:gd name="T35" fmla="*/ 1284 h 1305"/>
                <a:gd name="T36" fmla="*/ 639 w 1707"/>
                <a:gd name="T37" fmla="*/ 1263 h 1305"/>
                <a:gd name="T38" fmla="*/ 492 w 1707"/>
                <a:gd name="T39" fmla="*/ 1275 h 1305"/>
                <a:gd name="T40" fmla="*/ 409 w 1707"/>
                <a:gd name="T41" fmla="*/ 1234 h 1305"/>
                <a:gd name="T42" fmla="*/ 321 w 1707"/>
                <a:gd name="T43" fmla="*/ 1173 h 1305"/>
                <a:gd name="T44" fmla="*/ 131 w 1707"/>
                <a:gd name="T45" fmla="*/ 1138 h 1305"/>
                <a:gd name="T46" fmla="*/ 105 w 1707"/>
                <a:gd name="T47" fmla="*/ 1065 h 1305"/>
                <a:gd name="T48" fmla="*/ 65 w 1707"/>
                <a:gd name="T49" fmla="*/ 1012 h 1305"/>
                <a:gd name="T50" fmla="*/ 38 w 1707"/>
                <a:gd name="T51" fmla="*/ 961 h 1305"/>
                <a:gd name="T52" fmla="*/ 65 w 1707"/>
                <a:gd name="T53" fmla="*/ 901 h 1305"/>
                <a:gd name="T54" fmla="*/ 10 w 1707"/>
                <a:gd name="T55" fmla="*/ 829 h 1305"/>
                <a:gd name="T56" fmla="*/ 5 w 1707"/>
                <a:gd name="T57" fmla="*/ 752 h 1305"/>
                <a:gd name="T58" fmla="*/ 38 w 1707"/>
                <a:gd name="T59" fmla="*/ 701 h 1305"/>
                <a:gd name="T60" fmla="*/ 134 w 1707"/>
                <a:gd name="T61" fmla="*/ 668 h 1305"/>
                <a:gd name="T62" fmla="*/ 181 w 1707"/>
                <a:gd name="T63" fmla="*/ 672 h 1305"/>
                <a:gd name="T64" fmla="*/ 235 w 1707"/>
                <a:gd name="T65" fmla="*/ 699 h 1305"/>
                <a:gd name="T66" fmla="*/ 409 w 1707"/>
                <a:gd name="T67" fmla="*/ 639 h 1305"/>
                <a:gd name="T68" fmla="*/ 555 w 1707"/>
                <a:gd name="T69" fmla="*/ 544 h 1305"/>
                <a:gd name="T70" fmla="*/ 601 w 1707"/>
                <a:gd name="T71" fmla="*/ 501 h 1305"/>
                <a:gd name="T72" fmla="*/ 575 w 1707"/>
                <a:gd name="T73" fmla="*/ 342 h 1305"/>
                <a:gd name="T74" fmla="*/ 704 w 1707"/>
                <a:gd name="T75" fmla="*/ 313 h 1305"/>
                <a:gd name="T76" fmla="*/ 761 w 1707"/>
                <a:gd name="T77" fmla="*/ 342 h 1305"/>
                <a:gd name="T78" fmla="*/ 827 w 1707"/>
                <a:gd name="T79" fmla="*/ 163 h 1305"/>
                <a:gd name="T80" fmla="*/ 930 w 1707"/>
                <a:gd name="T81" fmla="*/ 187 h 1305"/>
                <a:gd name="T82" fmla="*/ 1019 w 1707"/>
                <a:gd name="T83" fmla="*/ 84 h 1305"/>
                <a:gd name="T84" fmla="*/ 1098 w 1707"/>
                <a:gd name="T85" fmla="*/ 36 h 1305"/>
                <a:gd name="T86" fmla="*/ 1165 w 1707"/>
                <a:gd name="T87" fmla="*/ 10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5" name="Freeform 24"/>
            <p:cNvSpPr>
              <a:spLocks/>
            </p:cNvSpPr>
            <p:nvPr/>
          </p:nvSpPr>
          <p:spPr bwMode="auto">
            <a:xfrm>
              <a:off x="3709803" y="3440497"/>
              <a:ext cx="497801" cy="925106"/>
            </a:xfrm>
            <a:custGeom>
              <a:avLst/>
              <a:gdLst>
                <a:gd name="T0" fmla="*/ 349 w 420"/>
                <a:gd name="T1" fmla="*/ 453 h 761"/>
                <a:gd name="T2" fmla="*/ 340 w 420"/>
                <a:gd name="T3" fmla="*/ 255 h 761"/>
                <a:gd name="T4" fmla="*/ 368 w 420"/>
                <a:gd name="T5" fmla="*/ 191 h 761"/>
                <a:gd name="T6" fmla="*/ 366 w 420"/>
                <a:gd name="T7" fmla="*/ 101 h 761"/>
                <a:gd name="T8" fmla="*/ 383 w 420"/>
                <a:gd name="T9" fmla="*/ 39 h 761"/>
                <a:gd name="T10" fmla="*/ 370 w 420"/>
                <a:gd name="T11" fmla="*/ 0 h 761"/>
                <a:gd name="T12" fmla="*/ 306 w 420"/>
                <a:gd name="T13" fmla="*/ 21 h 761"/>
                <a:gd name="T14" fmla="*/ 285 w 420"/>
                <a:gd name="T15" fmla="*/ 77 h 761"/>
                <a:gd name="T16" fmla="*/ 261 w 420"/>
                <a:gd name="T17" fmla="*/ 96 h 761"/>
                <a:gd name="T18" fmla="*/ 179 w 420"/>
                <a:gd name="T19" fmla="*/ 193 h 761"/>
                <a:gd name="T20" fmla="*/ 117 w 420"/>
                <a:gd name="T21" fmla="*/ 191 h 761"/>
                <a:gd name="T22" fmla="*/ 103 w 420"/>
                <a:gd name="T23" fmla="*/ 253 h 761"/>
                <a:gd name="T24" fmla="*/ 179 w 420"/>
                <a:gd name="T25" fmla="*/ 301 h 761"/>
                <a:gd name="T26" fmla="*/ 223 w 420"/>
                <a:gd name="T27" fmla="*/ 347 h 761"/>
                <a:gd name="T28" fmla="*/ 215 w 420"/>
                <a:gd name="T29" fmla="*/ 409 h 761"/>
                <a:gd name="T30" fmla="*/ 155 w 420"/>
                <a:gd name="T31" fmla="*/ 429 h 761"/>
                <a:gd name="T32" fmla="*/ 148 w 420"/>
                <a:gd name="T33" fmla="*/ 444 h 761"/>
                <a:gd name="T34" fmla="*/ 107 w 420"/>
                <a:gd name="T35" fmla="*/ 465 h 761"/>
                <a:gd name="T36" fmla="*/ 57 w 420"/>
                <a:gd name="T37" fmla="*/ 453 h 761"/>
                <a:gd name="T38" fmla="*/ 57 w 420"/>
                <a:gd name="T39" fmla="*/ 475 h 761"/>
                <a:gd name="T40" fmla="*/ 38 w 420"/>
                <a:gd name="T41" fmla="*/ 508 h 761"/>
                <a:gd name="T42" fmla="*/ 45 w 420"/>
                <a:gd name="T43" fmla="*/ 571 h 761"/>
                <a:gd name="T44" fmla="*/ 52 w 420"/>
                <a:gd name="T45" fmla="*/ 599 h 761"/>
                <a:gd name="T46" fmla="*/ 0 w 420"/>
                <a:gd name="T47" fmla="*/ 610 h 761"/>
                <a:gd name="T48" fmla="*/ 6 w 420"/>
                <a:gd name="T49" fmla="*/ 665 h 761"/>
                <a:gd name="T50" fmla="*/ 26 w 420"/>
                <a:gd name="T51" fmla="*/ 689 h 761"/>
                <a:gd name="T52" fmla="*/ 98 w 420"/>
                <a:gd name="T53" fmla="*/ 680 h 761"/>
                <a:gd name="T54" fmla="*/ 112 w 420"/>
                <a:gd name="T55" fmla="*/ 701 h 761"/>
                <a:gd name="T56" fmla="*/ 186 w 420"/>
                <a:gd name="T57" fmla="*/ 731 h 761"/>
                <a:gd name="T58" fmla="*/ 275 w 420"/>
                <a:gd name="T59" fmla="*/ 742 h 761"/>
                <a:gd name="T60" fmla="*/ 320 w 420"/>
                <a:gd name="T61" fmla="*/ 754 h 761"/>
                <a:gd name="T62" fmla="*/ 309 w 420"/>
                <a:gd name="T63" fmla="*/ 711 h 761"/>
                <a:gd name="T64" fmla="*/ 349 w 420"/>
                <a:gd name="T65" fmla="*/ 670 h 761"/>
                <a:gd name="T66" fmla="*/ 340 w 420"/>
                <a:gd name="T67" fmla="*/ 650 h 761"/>
                <a:gd name="T68" fmla="*/ 299 w 420"/>
                <a:gd name="T69" fmla="*/ 625 h 761"/>
                <a:gd name="T70" fmla="*/ 375 w 420"/>
                <a:gd name="T71" fmla="*/ 617 h 761"/>
                <a:gd name="T72" fmla="*/ 399 w 420"/>
                <a:gd name="T73" fmla="*/ 624 h 761"/>
                <a:gd name="T74" fmla="*/ 419 w 420"/>
                <a:gd name="T75" fmla="*/ 581 h 761"/>
                <a:gd name="T76" fmla="*/ 359 w 420"/>
                <a:gd name="T77" fmla="*/ 480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6" name="Freeform 25"/>
            <p:cNvSpPr>
              <a:spLocks/>
            </p:cNvSpPr>
            <p:nvPr/>
          </p:nvSpPr>
          <p:spPr bwMode="auto">
            <a:xfrm>
              <a:off x="4131634" y="3790665"/>
              <a:ext cx="597761" cy="560742"/>
            </a:xfrm>
            <a:custGeom>
              <a:avLst/>
              <a:gdLst>
                <a:gd name="T0" fmla="*/ 59 w 506"/>
                <a:gd name="T1" fmla="*/ 319 h 460"/>
                <a:gd name="T2" fmla="*/ 131 w 506"/>
                <a:gd name="T3" fmla="*/ 384 h 460"/>
                <a:gd name="T4" fmla="*/ 191 w 506"/>
                <a:gd name="T5" fmla="*/ 396 h 460"/>
                <a:gd name="T6" fmla="*/ 246 w 506"/>
                <a:gd name="T7" fmla="*/ 388 h 460"/>
                <a:gd name="T8" fmla="*/ 263 w 506"/>
                <a:gd name="T9" fmla="*/ 396 h 460"/>
                <a:gd name="T10" fmla="*/ 282 w 506"/>
                <a:gd name="T11" fmla="*/ 386 h 460"/>
                <a:gd name="T12" fmla="*/ 296 w 506"/>
                <a:gd name="T13" fmla="*/ 399 h 460"/>
                <a:gd name="T14" fmla="*/ 303 w 506"/>
                <a:gd name="T15" fmla="*/ 421 h 460"/>
                <a:gd name="T16" fmla="*/ 329 w 506"/>
                <a:gd name="T17" fmla="*/ 437 h 460"/>
                <a:gd name="T18" fmla="*/ 364 w 506"/>
                <a:gd name="T19" fmla="*/ 437 h 460"/>
                <a:gd name="T20" fmla="*/ 390 w 506"/>
                <a:gd name="T21" fmla="*/ 459 h 460"/>
                <a:gd name="T22" fmla="*/ 414 w 506"/>
                <a:gd name="T23" fmla="*/ 447 h 460"/>
                <a:gd name="T24" fmla="*/ 432 w 506"/>
                <a:gd name="T25" fmla="*/ 459 h 460"/>
                <a:gd name="T26" fmla="*/ 447 w 506"/>
                <a:gd name="T27" fmla="*/ 427 h 460"/>
                <a:gd name="T28" fmla="*/ 469 w 506"/>
                <a:gd name="T29" fmla="*/ 416 h 460"/>
                <a:gd name="T30" fmla="*/ 474 w 506"/>
                <a:gd name="T31" fmla="*/ 392 h 460"/>
                <a:gd name="T32" fmla="*/ 464 w 506"/>
                <a:gd name="T33" fmla="*/ 348 h 460"/>
                <a:gd name="T34" fmla="*/ 460 w 506"/>
                <a:gd name="T35" fmla="*/ 343 h 460"/>
                <a:gd name="T36" fmla="*/ 438 w 506"/>
                <a:gd name="T37" fmla="*/ 365 h 460"/>
                <a:gd name="T38" fmla="*/ 406 w 506"/>
                <a:gd name="T39" fmla="*/ 339 h 460"/>
                <a:gd name="T40" fmla="*/ 382 w 506"/>
                <a:gd name="T41" fmla="*/ 309 h 460"/>
                <a:gd name="T42" fmla="*/ 406 w 506"/>
                <a:gd name="T43" fmla="*/ 291 h 460"/>
                <a:gd name="T44" fmla="*/ 412 w 506"/>
                <a:gd name="T45" fmla="*/ 259 h 460"/>
                <a:gd name="T46" fmla="*/ 428 w 506"/>
                <a:gd name="T47" fmla="*/ 249 h 460"/>
                <a:gd name="T48" fmla="*/ 425 w 506"/>
                <a:gd name="T49" fmla="*/ 207 h 460"/>
                <a:gd name="T50" fmla="*/ 436 w 506"/>
                <a:gd name="T51" fmla="*/ 199 h 460"/>
                <a:gd name="T52" fmla="*/ 456 w 506"/>
                <a:gd name="T53" fmla="*/ 211 h 460"/>
                <a:gd name="T54" fmla="*/ 469 w 506"/>
                <a:gd name="T55" fmla="*/ 230 h 460"/>
                <a:gd name="T56" fmla="*/ 495 w 506"/>
                <a:gd name="T57" fmla="*/ 211 h 460"/>
                <a:gd name="T58" fmla="*/ 505 w 506"/>
                <a:gd name="T59" fmla="*/ 201 h 460"/>
                <a:gd name="T60" fmla="*/ 500 w 506"/>
                <a:gd name="T61" fmla="*/ 180 h 460"/>
                <a:gd name="T62" fmla="*/ 469 w 506"/>
                <a:gd name="T63" fmla="*/ 163 h 460"/>
                <a:gd name="T64" fmla="*/ 462 w 506"/>
                <a:gd name="T65" fmla="*/ 143 h 460"/>
                <a:gd name="T66" fmla="*/ 407 w 506"/>
                <a:gd name="T67" fmla="*/ 150 h 460"/>
                <a:gd name="T68" fmla="*/ 373 w 506"/>
                <a:gd name="T69" fmla="*/ 119 h 460"/>
                <a:gd name="T70" fmla="*/ 357 w 506"/>
                <a:gd name="T71" fmla="*/ 115 h 460"/>
                <a:gd name="T72" fmla="*/ 357 w 506"/>
                <a:gd name="T73" fmla="*/ 95 h 460"/>
                <a:gd name="T74" fmla="*/ 434 w 506"/>
                <a:gd name="T75" fmla="*/ 9 h 460"/>
                <a:gd name="T76" fmla="*/ 406 w 506"/>
                <a:gd name="T77" fmla="*/ 16 h 460"/>
                <a:gd name="T78" fmla="*/ 388 w 506"/>
                <a:gd name="T79" fmla="*/ 28 h 460"/>
                <a:gd name="T80" fmla="*/ 382 w 506"/>
                <a:gd name="T81" fmla="*/ 18 h 460"/>
                <a:gd name="T82" fmla="*/ 382 w 506"/>
                <a:gd name="T83" fmla="*/ 4 h 460"/>
                <a:gd name="T84" fmla="*/ 368 w 506"/>
                <a:gd name="T85" fmla="*/ 0 h 460"/>
                <a:gd name="T86" fmla="*/ 333 w 506"/>
                <a:gd name="T87" fmla="*/ 13 h 460"/>
                <a:gd name="T88" fmla="*/ 246 w 506"/>
                <a:gd name="T89" fmla="*/ 2 h 460"/>
                <a:gd name="T90" fmla="*/ 241 w 506"/>
                <a:gd name="T91" fmla="*/ 75 h 460"/>
                <a:gd name="T92" fmla="*/ 199 w 506"/>
                <a:gd name="T93" fmla="*/ 108 h 460"/>
                <a:gd name="T94" fmla="*/ 143 w 506"/>
                <a:gd name="T95" fmla="*/ 119 h 460"/>
                <a:gd name="T96" fmla="*/ 64 w 506"/>
                <a:gd name="T97" fmla="*/ 174 h 460"/>
                <a:gd name="T98" fmla="*/ 0 w 506"/>
                <a:gd name="T99" fmla="*/ 192 h 460"/>
                <a:gd name="T100" fmla="*/ 0 w 506"/>
                <a:gd name="T101" fmla="*/ 203 h 460"/>
                <a:gd name="T102" fmla="*/ 59 w 506"/>
                <a:gd name="T103" fmla="*/ 293 h 460"/>
                <a:gd name="T104" fmla="*/ 59 w 506"/>
                <a:gd name="T105" fmla="*/ 319 h 460"/>
                <a:gd name="T106" fmla="*/ 59 w 506"/>
                <a:gd name="T107" fmla="*/ 319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27" name="Freeform 26"/>
            <p:cNvSpPr>
              <a:spLocks/>
            </p:cNvSpPr>
            <p:nvPr/>
          </p:nvSpPr>
          <p:spPr bwMode="auto">
            <a:xfrm>
              <a:off x="4109643" y="3289073"/>
              <a:ext cx="343862" cy="738192"/>
            </a:xfrm>
            <a:custGeom>
              <a:avLst/>
              <a:gdLst>
                <a:gd name="T0" fmla="*/ 19 w 292"/>
                <a:gd name="T1" fmla="*/ 605 h 606"/>
                <a:gd name="T2" fmla="*/ 83 w 292"/>
                <a:gd name="T3" fmla="*/ 587 h 606"/>
                <a:gd name="T4" fmla="*/ 162 w 292"/>
                <a:gd name="T5" fmla="*/ 532 h 606"/>
                <a:gd name="T6" fmla="*/ 217 w 292"/>
                <a:gd name="T7" fmla="*/ 520 h 606"/>
                <a:gd name="T8" fmla="*/ 260 w 292"/>
                <a:gd name="T9" fmla="*/ 488 h 606"/>
                <a:gd name="T10" fmla="*/ 264 w 292"/>
                <a:gd name="T11" fmla="*/ 414 h 606"/>
                <a:gd name="T12" fmla="*/ 244 w 292"/>
                <a:gd name="T13" fmla="*/ 388 h 606"/>
                <a:gd name="T14" fmla="*/ 251 w 292"/>
                <a:gd name="T15" fmla="*/ 366 h 606"/>
                <a:gd name="T16" fmla="*/ 264 w 292"/>
                <a:gd name="T17" fmla="*/ 346 h 606"/>
                <a:gd name="T18" fmla="*/ 269 w 292"/>
                <a:gd name="T19" fmla="*/ 315 h 606"/>
                <a:gd name="T20" fmla="*/ 281 w 292"/>
                <a:gd name="T21" fmla="*/ 293 h 606"/>
                <a:gd name="T22" fmla="*/ 260 w 292"/>
                <a:gd name="T23" fmla="*/ 250 h 606"/>
                <a:gd name="T24" fmla="*/ 229 w 292"/>
                <a:gd name="T25" fmla="*/ 214 h 606"/>
                <a:gd name="T26" fmla="*/ 246 w 292"/>
                <a:gd name="T27" fmla="*/ 156 h 606"/>
                <a:gd name="T28" fmla="*/ 284 w 292"/>
                <a:gd name="T29" fmla="*/ 132 h 606"/>
                <a:gd name="T30" fmla="*/ 291 w 292"/>
                <a:gd name="T31" fmla="*/ 95 h 606"/>
                <a:gd name="T32" fmla="*/ 275 w 292"/>
                <a:gd name="T33" fmla="*/ 62 h 606"/>
                <a:gd name="T34" fmla="*/ 275 w 292"/>
                <a:gd name="T35" fmla="*/ 21 h 606"/>
                <a:gd name="T36" fmla="*/ 251 w 292"/>
                <a:gd name="T37" fmla="*/ 0 h 606"/>
                <a:gd name="T38" fmla="*/ 194 w 292"/>
                <a:gd name="T39" fmla="*/ 28 h 606"/>
                <a:gd name="T40" fmla="*/ 186 w 292"/>
                <a:gd name="T41" fmla="*/ 20 h 606"/>
                <a:gd name="T42" fmla="*/ 155 w 292"/>
                <a:gd name="T43" fmla="*/ 42 h 606"/>
                <a:gd name="T44" fmla="*/ 131 w 292"/>
                <a:gd name="T45" fmla="*/ 40 h 606"/>
                <a:gd name="T46" fmla="*/ 83 w 292"/>
                <a:gd name="T47" fmla="*/ 110 h 606"/>
                <a:gd name="T48" fmla="*/ 67 w 292"/>
                <a:gd name="T49" fmla="*/ 110 h 606"/>
                <a:gd name="T50" fmla="*/ 41 w 292"/>
                <a:gd name="T51" fmla="*/ 132 h 606"/>
                <a:gd name="T52" fmla="*/ 43 w 292"/>
                <a:gd name="T53" fmla="*/ 163 h 606"/>
                <a:gd name="T54" fmla="*/ 30 w 292"/>
                <a:gd name="T55" fmla="*/ 190 h 606"/>
                <a:gd name="T56" fmla="*/ 26 w 292"/>
                <a:gd name="T57" fmla="*/ 225 h 606"/>
                <a:gd name="T58" fmla="*/ 2 w 292"/>
                <a:gd name="T59" fmla="*/ 262 h 606"/>
                <a:gd name="T60" fmla="*/ 28 w 292"/>
                <a:gd name="T61" fmla="*/ 315 h 606"/>
                <a:gd name="T62" fmla="*/ 19 w 292"/>
                <a:gd name="T63" fmla="*/ 346 h 606"/>
                <a:gd name="T64" fmla="*/ 0 w 292"/>
                <a:gd name="T65" fmla="*/ 380 h 606"/>
                <a:gd name="T66" fmla="*/ 28 w 292"/>
                <a:gd name="T67" fmla="*/ 510 h 606"/>
                <a:gd name="T68" fmla="*/ 9 w 292"/>
                <a:gd name="T69" fmla="*/ 578 h 606"/>
                <a:gd name="T70" fmla="*/ 19 w 292"/>
                <a:gd name="T71" fmla="*/ 605 h 606"/>
                <a:gd name="T72" fmla="*/ 19 w 292"/>
                <a:gd name="T73" fmla="*/ 605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8" name="Freeform 27"/>
            <p:cNvSpPr>
              <a:spLocks/>
            </p:cNvSpPr>
            <p:nvPr/>
          </p:nvSpPr>
          <p:spPr bwMode="auto">
            <a:xfrm>
              <a:off x="4373537" y="3005153"/>
              <a:ext cx="531787" cy="802074"/>
            </a:xfrm>
            <a:custGeom>
              <a:avLst/>
              <a:gdLst>
                <a:gd name="T0" fmla="*/ 179 w 455"/>
                <a:gd name="T1" fmla="*/ 637 h 658"/>
                <a:gd name="T2" fmla="*/ 219 w 455"/>
                <a:gd name="T3" fmla="*/ 513 h 658"/>
                <a:gd name="T4" fmla="*/ 303 w 455"/>
                <a:gd name="T5" fmla="*/ 460 h 658"/>
                <a:gd name="T6" fmla="*/ 322 w 455"/>
                <a:gd name="T7" fmla="*/ 409 h 658"/>
                <a:gd name="T8" fmla="*/ 284 w 455"/>
                <a:gd name="T9" fmla="*/ 390 h 658"/>
                <a:gd name="T10" fmla="*/ 241 w 455"/>
                <a:gd name="T11" fmla="*/ 368 h 658"/>
                <a:gd name="T12" fmla="*/ 217 w 455"/>
                <a:gd name="T13" fmla="*/ 306 h 658"/>
                <a:gd name="T14" fmla="*/ 176 w 455"/>
                <a:gd name="T15" fmla="*/ 310 h 658"/>
                <a:gd name="T16" fmla="*/ 131 w 455"/>
                <a:gd name="T17" fmla="*/ 300 h 658"/>
                <a:gd name="T18" fmla="*/ 164 w 455"/>
                <a:gd name="T19" fmla="*/ 233 h 658"/>
                <a:gd name="T20" fmla="*/ 200 w 455"/>
                <a:gd name="T21" fmla="*/ 167 h 658"/>
                <a:gd name="T22" fmla="*/ 263 w 455"/>
                <a:gd name="T23" fmla="*/ 194 h 658"/>
                <a:gd name="T24" fmla="*/ 287 w 455"/>
                <a:gd name="T25" fmla="*/ 238 h 658"/>
                <a:gd name="T26" fmla="*/ 291 w 455"/>
                <a:gd name="T27" fmla="*/ 277 h 658"/>
                <a:gd name="T28" fmla="*/ 327 w 455"/>
                <a:gd name="T29" fmla="*/ 317 h 658"/>
                <a:gd name="T30" fmla="*/ 416 w 455"/>
                <a:gd name="T31" fmla="*/ 293 h 658"/>
                <a:gd name="T32" fmla="*/ 454 w 455"/>
                <a:gd name="T33" fmla="*/ 218 h 658"/>
                <a:gd name="T34" fmla="*/ 408 w 455"/>
                <a:gd name="T35" fmla="*/ 178 h 658"/>
                <a:gd name="T36" fmla="*/ 384 w 455"/>
                <a:gd name="T37" fmla="*/ 115 h 658"/>
                <a:gd name="T38" fmla="*/ 303 w 455"/>
                <a:gd name="T39" fmla="*/ 72 h 658"/>
                <a:gd name="T40" fmla="*/ 256 w 455"/>
                <a:gd name="T41" fmla="*/ 0 h 658"/>
                <a:gd name="T42" fmla="*/ 200 w 455"/>
                <a:gd name="T43" fmla="*/ 42 h 658"/>
                <a:gd name="T44" fmla="*/ 202 w 455"/>
                <a:gd name="T45" fmla="*/ 74 h 658"/>
                <a:gd name="T46" fmla="*/ 147 w 455"/>
                <a:gd name="T47" fmla="*/ 93 h 658"/>
                <a:gd name="T48" fmla="*/ 116 w 455"/>
                <a:gd name="T49" fmla="*/ 101 h 658"/>
                <a:gd name="T50" fmla="*/ 66 w 455"/>
                <a:gd name="T51" fmla="*/ 117 h 658"/>
                <a:gd name="T52" fmla="*/ 52 w 455"/>
                <a:gd name="T53" fmla="*/ 74 h 658"/>
                <a:gd name="T54" fmla="*/ 9 w 455"/>
                <a:gd name="T55" fmla="*/ 134 h 658"/>
                <a:gd name="T56" fmla="*/ 28 w 455"/>
                <a:gd name="T57" fmla="*/ 231 h 658"/>
                <a:gd name="T58" fmla="*/ 52 w 455"/>
                <a:gd name="T59" fmla="*/ 293 h 658"/>
                <a:gd name="T60" fmla="*/ 61 w 455"/>
                <a:gd name="T61" fmla="*/ 363 h 658"/>
                <a:gd name="T62" fmla="*/ 6 w 455"/>
                <a:gd name="T63" fmla="*/ 445 h 658"/>
                <a:gd name="T64" fmla="*/ 59 w 455"/>
                <a:gd name="T65" fmla="*/ 524 h 658"/>
                <a:gd name="T66" fmla="*/ 42 w 455"/>
                <a:gd name="T67" fmla="*/ 577 h 658"/>
                <a:gd name="T68" fmla="*/ 21 w 455"/>
                <a:gd name="T69" fmla="*/ 619 h 658"/>
                <a:gd name="T70" fmla="*/ 129 w 455"/>
                <a:gd name="T71" fmla="*/ 657 h 658"/>
                <a:gd name="T72" fmla="*/ 178 w 455"/>
                <a:gd name="T73" fmla="*/ 647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29" name="Freeform 28"/>
            <p:cNvSpPr>
              <a:spLocks/>
            </p:cNvSpPr>
            <p:nvPr/>
          </p:nvSpPr>
          <p:spPr bwMode="auto">
            <a:xfrm>
              <a:off x="4651426" y="3289073"/>
              <a:ext cx="105958" cy="194012"/>
            </a:xfrm>
            <a:custGeom>
              <a:avLst/>
              <a:gdLst>
                <a:gd name="T0" fmla="*/ 72 w 89"/>
                <a:gd name="T1" fmla="*/ 148 h 160"/>
                <a:gd name="T2" fmla="*/ 45 w 89"/>
                <a:gd name="T3" fmla="*/ 159 h 160"/>
                <a:gd name="T4" fmla="*/ 4 w 89"/>
                <a:gd name="T5" fmla="*/ 148 h 160"/>
                <a:gd name="T6" fmla="*/ 2 w 89"/>
                <a:gd name="T7" fmla="*/ 137 h 160"/>
                <a:gd name="T8" fmla="*/ 0 w 89"/>
                <a:gd name="T9" fmla="*/ 66 h 160"/>
                <a:gd name="T10" fmla="*/ 28 w 89"/>
                <a:gd name="T11" fmla="*/ 53 h 160"/>
                <a:gd name="T12" fmla="*/ 24 w 89"/>
                <a:gd name="T13" fmla="*/ 40 h 160"/>
                <a:gd name="T14" fmla="*/ 30 w 89"/>
                <a:gd name="T15" fmla="*/ 13 h 160"/>
                <a:gd name="T16" fmla="*/ 33 w 89"/>
                <a:gd name="T17" fmla="*/ 0 h 160"/>
                <a:gd name="T18" fmla="*/ 48 w 89"/>
                <a:gd name="T19" fmla="*/ 6 h 160"/>
                <a:gd name="T20" fmla="*/ 54 w 89"/>
                <a:gd name="T21" fmla="*/ 31 h 160"/>
                <a:gd name="T22" fmla="*/ 52 w 89"/>
                <a:gd name="T23" fmla="*/ 46 h 160"/>
                <a:gd name="T24" fmla="*/ 83 w 89"/>
                <a:gd name="T25" fmla="*/ 69 h 160"/>
                <a:gd name="T26" fmla="*/ 88 w 89"/>
                <a:gd name="T27" fmla="*/ 86 h 160"/>
                <a:gd name="T28" fmla="*/ 69 w 89"/>
                <a:gd name="T29" fmla="*/ 99 h 160"/>
                <a:gd name="T30" fmla="*/ 64 w 89"/>
                <a:gd name="T31" fmla="*/ 127 h 160"/>
                <a:gd name="T32" fmla="*/ 72 w 89"/>
                <a:gd name="T33" fmla="*/ 148 h 160"/>
                <a:gd name="T34" fmla="*/ 72 w 89"/>
                <a:gd name="T35" fmla="*/ 14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0" name="Freeform 29"/>
            <p:cNvSpPr>
              <a:spLocks/>
            </p:cNvSpPr>
            <p:nvPr/>
          </p:nvSpPr>
          <p:spPr bwMode="auto">
            <a:xfrm>
              <a:off x="4523477" y="3208629"/>
              <a:ext cx="165934" cy="186914"/>
            </a:xfrm>
            <a:custGeom>
              <a:avLst/>
              <a:gdLst>
                <a:gd name="T0" fmla="*/ 107 w 142"/>
                <a:gd name="T1" fmla="*/ 130 h 153"/>
                <a:gd name="T2" fmla="*/ 105 w 142"/>
                <a:gd name="T3" fmla="*/ 108 h 153"/>
                <a:gd name="T4" fmla="*/ 98 w 142"/>
                <a:gd name="T5" fmla="*/ 92 h 153"/>
                <a:gd name="T6" fmla="*/ 138 w 142"/>
                <a:gd name="T7" fmla="*/ 77 h 153"/>
                <a:gd name="T8" fmla="*/ 141 w 142"/>
                <a:gd name="T9" fmla="*/ 63 h 153"/>
                <a:gd name="T10" fmla="*/ 131 w 142"/>
                <a:gd name="T11" fmla="*/ 26 h 153"/>
                <a:gd name="T12" fmla="*/ 119 w 142"/>
                <a:gd name="T13" fmla="*/ 26 h 153"/>
                <a:gd name="T14" fmla="*/ 68 w 142"/>
                <a:gd name="T15" fmla="*/ 0 h 153"/>
                <a:gd name="T16" fmla="*/ 40 w 142"/>
                <a:gd name="T17" fmla="*/ 28 h 153"/>
                <a:gd name="T18" fmla="*/ 33 w 142"/>
                <a:gd name="T19" fmla="*/ 65 h 153"/>
                <a:gd name="T20" fmla="*/ 4 w 142"/>
                <a:gd name="T21" fmla="*/ 99 h 153"/>
                <a:gd name="T22" fmla="*/ 0 w 142"/>
                <a:gd name="T23" fmla="*/ 132 h 153"/>
                <a:gd name="T24" fmla="*/ 6 w 142"/>
                <a:gd name="T25" fmla="*/ 149 h 153"/>
                <a:gd name="T26" fmla="*/ 44 w 142"/>
                <a:gd name="T27" fmla="*/ 142 h 153"/>
                <a:gd name="T28" fmla="*/ 72 w 142"/>
                <a:gd name="T29" fmla="*/ 152 h 153"/>
                <a:gd name="T30" fmla="*/ 85 w 142"/>
                <a:gd name="T31" fmla="*/ 138 h 153"/>
                <a:gd name="T32" fmla="*/ 107 w 142"/>
                <a:gd name="T33" fmla="*/ 130 h 153"/>
                <a:gd name="T34" fmla="*/ 107 w 142"/>
                <a:gd name="T35" fmla="*/ 130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1" name="Freeform 30"/>
            <p:cNvSpPr>
              <a:spLocks/>
            </p:cNvSpPr>
            <p:nvPr/>
          </p:nvSpPr>
          <p:spPr bwMode="auto">
            <a:xfrm>
              <a:off x="3577856" y="3475987"/>
              <a:ext cx="273890" cy="487396"/>
            </a:xfrm>
            <a:custGeom>
              <a:avLst/>
              <a:gdLst>
                <a:gd name="T0" fmla="*/ 214 w 230"/>
                <a:gd name="T1" fmla="*/ 223 h 400"/>
                <a:gd name="T2" fmla="*/ 216 w 230"/>
                <a:gd name="T3" fmla="*/ 180 h 400"/>
                <a:gd name="T4" fmla="*/ 229 w 230"/>
                <a:gd name="T5" fmla="*/ 160 h 400"/>
                <a:gd name="T6" fmla="*/ 223 w 230"/>
                <a:gd name="T7" fmla="*/ 141 h 400"/>
                <a:gd name="T8" fmla="*/ 152 w 230"/>
                <a:gd name="T9" fmla="*/ 114 h 400"/>
                <a:gd name="T10" fmla="*/ 157 w 230"/>
                <a:gd name="T11" fmla="*/ 86 h 400"/>
                <a:gd name="T12" fmla="*/ 178 w 230"/>
                <a:gd name="T13" fmla="*/ 55 h 400"/>
                <a:gd name="T14" fmla="*/ 166 w 230"/>
                <a:gd name="T15" fmla="*/ 6 h 400"/>
                <a:gd name="T16" fmla="*/ 159 w 230"/>
                <a:gd name="T17" fmla="*/ 0 h 400"/>
                <a:gd name="T18" fmla="*/ 113 w 230"/>
                <a:gd name="T19" fmla="*/ 31 h 400"/>
                <a:gd name="T20" fmla="*/ 92 w 230"/>
                <a:gd name="T21" fmla="*/ 101 h 400"/>
                <a:gd name="T22" fmla="*/ 85 w 230"/>
                <a:gd name="T23" fmla="*/ 150 h 400"/>
                <a:gd name="T24" fmla="*/ 47 w 230"/>
                <a:gd name="T25" fmla="*/ 180 h 400"/>
                <a:gd name="T26" fmla="*/ 26 w 230"/>
                <a:gd name="T27" fmla="*/ 189 h 400"/>
                <a:gd name="T28" fmla="*/ 0 w 230"/>
                <a:gd name="T29" fmla="*/ 196 h 400"/>
                <a:gd name="T30" fmla="*/ 59 w 230"/>
                <a:gd name="T31" fmla="*/ 269 h 400"/>
                <a:gd name="T32" fmla="*/ 71 w 230"/>
                <a:gd name="T33" fmla="*/ 324 h 400"/>
                <a:gd name="T34" fmla="*/ 66 w 230"/>
                <a:gd name="T35" fmla="*/ 350 h 400"/>
                <a:gd name="T36" fmla="*/ 107 w 230"/>
                <a:gd name="T37" fmla="*/ 372 h 400"/>
                <a:gd name="T38" fmla="*/ 107 w 230"/>
                <a:gd name="T39" fmla="*/ 389 h 400"/>
                <a:gd name="T40" fmla="*/ 144 w 230"/>
                <a:gd name="T41" fmla="*/ 399 h 400"/>
                <a:gd name="T42" fmla="*/ 154 w 230"/>
                <a:gd name="T43" fmla="*/ 399 h 400"/>
                <a:gd name="T44" fmla="*/ 154 w 230"/>
                <a:gd name="T45" fmla="*/ 367 h 400"/>
                <a:gd name="T46" fmla="*/ 183 w 230"/>
                <a:gd name="T47" fmla="*/ 363 h 400"/>
                <a:gd name="T48" fmla="*/ 190 w 230"/>
                <a:gd name="T49" fmla="*/ 326 h 400"/>
                <a:gd name="T50" fmla="*/ 170 w 230"/>
                <a:gd name="T51" fmla="*/ 310 h 400"/>
                <a:gd name="T52" fmla="*/ 154 w 230"/>
                <a:gd name="T53" fmla="*/ 295 h 400"/>
                <a:gd name="T54" fmla="*/ 161 w 230"/>
                <a:gd name="T55" fmla="*/ 225 h 400"/>
                <a:gd name="T56" fmla="*/ 176 w 230"/>
                <a:gd name="T57" fmla="*/ 216 h 400"/>
                <a:gd name="T58" fmla="*/ 202 w 230"/>
                <a:gd name="T59" fmla="*/ 227 h 400"/>
                <a:gd name="T60" fmla="*/ 214 w 230"/>
                <a:gd name="T61" fmla="*/ 223 h 400"/>
                <a:gd name="T62" fmla="*/ 214 w 230"/>
                <a:gd name="T63" fmla="*/ 22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sp>
          <p:nvSpPr>
            <p:cNvPr id="32" name="Freeform 31"/>
            <p:cNvSpPr>
              <a:spLocks/>
            </p:cNvSpPr>
            <p:nvPr/>
          </p:nvSpPr>
          <p:spPr bwMode="auto">
            <a:xfrm>
              <a:off x="2964101" y="1649435"/>
              <a:ext cx="2195122" cy="2072616"/>
            </a:xfrm>
            <a:custGeom>
              <a:avLst/>
              <a:gdLst>
                <a:gd name="T0" fmla="*/ 613 w 1876"/>
                <a:gd name="T1" fmla="*/ 1648 h 1700"/>
                <a:gd name="T2" fmla="*/ 694 w 1876"/>
                <a:gd name="T3" fmla="*/ 1504 h 1700"/>
                <a:gd name="T4" fmla="*/ 751 w 1876"/>
                <a:gd name="T5" fmla="*/ 1639 h 1700"/>
                <a:gd name="T6" fmla="*/ 828 w 1876"/>
                <a:gd name="T7" fmla="*/ 1667 h 1700"/>
                <a:gd name="T8" fmla="*/ 922 w 1876"/>
                <a:gd name="T9" fmla="*/ 1523 h 1700"/>
                <a:gd name="T10" fmla="*/ 1020 w 1876"/>
                <a:gd name="T11" fmla="*/ 1475 h 1700"/>
                <a:gd name="T12" fmla="*/ 1134 w 1876"/>
                <a:gd name="T13" fmla="*/ 1385 h 1700"/>
                <a:gd name="T14" fmla="*/ 1202 w 1876"/>
                <a:gd name="T15" fmla="*/ 1294 h 1700"/>
                <a:gd name="T16" fmla="*/ 1268 w 1876"/>
                <a:gd name="T17" fmla="*/ 1193 h 1700"/>
                <a:gd name="T18" fmla="*/ 1333 w 1876"/>
                <a:gd name="T19" fmla="*/ 1197 h 1700"/>
                <a:gd name="T20" fmla="*/ 1410 w 1876"/>
                <a:gd name="T21" fmla="*/ 1173 h 1700"/>
                <a:gd name="T22" fmla="*/ 1507 w 1876"/>
                <a:gd name="T23" fmla="*/ 1164 h 1700"/>
                <a:gd name="T24" fmla="*/ 1599 w 1876"/>
                <a:gd name="T25" fmla="*/ 1200 h 1700"/>
                <a:gd name="T26" fmla="*/ 1647 w 1876"/>
                <a:gd name="T27" fmla="*/ 1162 h 1700"/>
                <a:gd name="T28" fmla="*/ 1744 w 1876"/>
                <a:gd name="T29" fmla="*/ 1072 h 1700"/>
                <a:gd name="T30" fmla="*/ 1829 w 1876"/>
                <a:gd name="T31" fmla="*/ 1025 h 1700"/>
                <a:gd name="T32" fmla="*/ 1850 w 1876"/>
                <a:gd name="T33" fmla="*/ 947 h 1700"/>
                <a:gd name="T34" fmla="*/ 1748 w 1876"/>
                <a:gd name="T35" fmla="*/ 891 h 1700"/>
                <a:gd name="T36" fmla="*/ 1723 w 1876"/>
                <a:gd name="T37" fmla="*/ 778 h 1700"/>
                <a:gd name="T38" fmla="*/ 1754 w 1876"/>
                <a:gd name="T39" fmla="*/ 740 h 1700"/>
                <a:gd name="T40" fmla="*/ 1766 w 1876"/>
                <a:gd name="T41" fmla="*/ 653 h 1700"/>
                <a:gd name="T42" fmla="*/ 1766 w 1876"/>
                <a:gd name="T43" fmla="*/ 631 h 1700"/>
                <a:gd name="T44" fmla="*/ 1790 w 1876"/>
                <a:gd name="T45" fmla="*/ 463 h 1700"/>
                <a:gd name="T46" fmla="*/ 1826 w 1876"/>
                <a:gd name="T47" fmla="*/ 480 h 1700"/>
                <a:gd name="T48" fmla="*/ 1840 w 1876"/>
                <a:gd name="T49" fmla="*/ 264 h 1700"/>
                <a:gd name="T50" fmla="*/ 1719 w 1876"/>
                <a:gd name="T51" fmla="*/ 171 h 1700"/>
                <a:gd name="T52" fmla="*/ 1627 w 1876"/>
                <a:gd name="T53" fmla="*/ 114 h 1700"/>
                <a:gd name="T54" fmla="*/ 1537 w 1876"/>
                <a:gd name="T55" fmla="*/ 87 h 1700"/>
                <a:gd name="T56" fmla="*/ 1520 w 1876"/>
                <a:gd name="T57" fmla="*/ 0 h 1700"/>
                <a:gd name="T58" fmla="*/ 1484 w 1876"/>
                <a:gd name="T59" fmla="*/ 87 h 1700"/>
                <a:gd name="T60" fmla="*/ 1439 w 1876"/>
                <a:gd name="T61" fmla="*/ 320 h 1700"/>
                <a:gd name="T62" fmla="*/ 1316 w 1876"/>
                <a:gd name="T63" fmla="*/ 412 h 1700"/>
                <a:gd name="T64" fmla="*/ 1235 w 1876"/>
                <a:gd name="T65" fmla="*/ 578 h 1700"/>
                <a:gd name="T66" fmla="*/ 1362 w 1876"/>
                <a:gd name="T67" fmla="*/ 607 h 1700"/>
                <a:gd name="T68" fmla="*/ 1542 w 1876"/>
                <a:gd name="T69" fmla="*/ 668 h 1700"/>
                <a:gd name="T70" fmla="*/ 1415 w 1876"/>
                <a:gd name="T71" fmla="*/ 721 h 1700"/>
                <a:gd name="T72" fmla="*/ 1312 w 1876"/>
                <a:gd name="T73" fmla="*/ 790 h 1700"/>
                <a:gd name="T74" fmla="*/ 1176 w 1876"/>
                <a:gd name="T75" fmla="*/ 915 h 1700"/>
                <a:gd name="T76" fmla="*/ 1014 w 1876"/>
                <a:gd name="T77" fmla="*/ 939 h 1700"/>
                <a:gd name="T78" fmla="*/ 979 w 1876"/>
                <a:gd name="T79" fmla="*/ 1096 h 1700"/>
                <a:gd name="T80" fmla="*/ 728 w 1876"/>
                <a:gd name="T81" fmla="*/ 1202 h 1700"/>
                <a:gd name="T82" fmla="*/ 517 w 1876"/>
                <a:gd name="T83" fmla="*/ 1268 h 1700"/>
                <a:gd name="T84" fmla="*/ 187 w 1876"/>
                <a:gd name="T85" fmla="*/ 1191 h 1700"/>
                <a:gd name="T86" fmla="*/ 10 w 1876"/>
                <a:gd name="T87" fmla="*/ 1248 h 1700"/>
                <a:gd name="T88" fmla="*/ 110 w 1876"/>
                <a:gd name="T89" fmla="*/ 1364 h 1700"/>
                <a:gd name="T90" fmla="*/ 211 w 1876"/>
                <a:gd name="T91" fmla="*/ 1409 h 1700"/>
                <a:gd name="T92" fmla="*/ 242 w 1876"/>
                <a:gd name="T93" fmla="*/ 1499 h 1700"/>
                <a:gd name="T94" fmla="*/ 347 w 1876"/>
                <a:gd name="T95" fmla="*/ 1559 h 1700"/>
                <a:gd name="T96" fmla="*/ 501 w 1876"/>
                <a:gd name="T97" fmla="*/ 1544 h 1700"/>
                <a:gd name="T98" fmla="*/ 450 w 1876"/>
                <a:gd name="T99" fmla="*/ 1625 h 1700"/>
                <a:gd name="T100" fmla="*/ 527 w 1876"/>
                <a:gd name="T101" fmla="*/ 1694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3" name="Freeform 32"/>
            <p:cNvSpPr>
              <a:spLocks/>
            </p:cNvSpPr>
            <p:nvPr/>
          </p:nvSpPr>
          <p:spPr bwMode="auto">
            <a:xfrm>
              <a:off x="4807364" y="2808775"/>
              <a:ext cx="575770" cy="582036"/>
            </a:xfrm>
            <a:custGeom>
              <a:avLst/>
              <a:gdLst>
                <a:gd name="T0" fmla="*/ 406 w 491"/>
                <a:gd name="T1" fmla="*/ 331 h 478"/>
                <a:gd name="T2" fmla="*/ 458 w 491"/>
                <a:gd name="T3" fmla="*/ 254 h 478"/>
                <a:gd name="T4" fmla="*/ 490 w 491"/>
                <a:gd name="T5" fmla="*/ 216 h 478"/>
                <a:gd name="T6" fmla="*/ 485 w 491"/>
                <a:gd name="T7" fmla="*/ 178 h 478"/>
                <a:gd name="T8" fmla="*/ 451 w 491"/>
                <a:gd name="T9" fmla="*/ 139 h 478"/>
                <a:gd name="T10" fmla="*/ 446 w 491"/>
                <a:gd name="T11" fmla="*/ 106 h 478"/>
                <a:gd name="T12" fmla="*/ 384 w 491"/>
                <a:gd name="T13" fmla="*/ 20 h 478"/>
                <a:gd name="T14" fmla="*/ 380 w 491"/>
                <a:gd name="T15" fmla="*/ 28 h 478"/>
                <a:gd name="T16" fmla="*/ 367 w 491"/>
                <a:gd name="T17" fmla="*/ 42 h 478"/>
                <a:gd name="T18" fmla="*/ 341 w 491"/>
                <a:gd name="T19" fmla="*/ 11 h 478"/>
                <a:gd name="T20" fmla="*/ 303 w 491"/>
                <a:gd name="T21" fmla="*/ 0 h 478"/>
                <a:gd name="T22" fmla="*/ 301 w 491"/>
                <a:gd name="T23" fmla="*/ 11 h 478"/>
                <a:gd name="T24" fmla="*/ 301 w 491"/>
                <a:gd name="T25" fmla="*/ 28 h 478"/>
                <a:gd name="T26" fmla="*/ 286 w 491"/>
                <a:gd name="T27" fmla="*/ 44 h 478"/>
                <a:gd name="T28" fmla="*/ 255 w 491"/>
                <a:gd name="T29" fmla="*/ 74 h 478"/>
                <a:gd name="T30" fmla="*/ 221 w 491"/>
                <a:gd name="T31" fmla="*/ 74 h 478"/>
                <a:gd name="T32" fmla="*/ 207 w 491"/>
                <a:gd name="T33" fmla="*/ 97 h 478"/>
                <a:gd name="T34" fmla="*/ 195 w 491"/>
                <a:gd name="T35" fmla="*/ 97 h 478"/>
                <a:gd name="T36" fmla="*/ 171 w 491"/>
                <a:gd name="T37" fmla="*/ 122 h 478"/>
                <a:gd name="T38" fmla="*/ 157 w 491"/>
                <a:gd name="T39" fmla="*/ 122 h 478"/>
                <a:gd name="T40" fmla="*/ 129 w 491"/>
                <a:gd name="T41" fmla="*/ 150 h 478"/>
                <a:gd name="T42" fmla="*/ 111 w 491"/>
                <a:gd name="T43" fmla="*/ 154 h 478"/>
                <a:gd name="T44" fmla="*/ 74 w 491"/>
                <a:gd name="T45" fmla="*/ 212 h 478"/>
                <a:gd name="T46" fmla="*/ 50 w 491"/>
                <a:gd name="T47" fmla="*/ 177 h 478"/>
                <a:gd name="T48" fmla="*/ 23 w 491"/>
                <a:gd name="T49" fmla="*/ 159 h 478"/>
                <a:gd name="T50" fmla="*/ 11 w 491"/>
                <a:gd name="T51" fmla="*/ 172 h 478"/>
                <a:gd name="T52" fmla="*/ 26 w 491"/>
                <a:gd name="T53" fmla="*/ 250 h 478"/>
                <a:gd name="T54" fmla="*/ 13 w 491"/>
                <a:gd name="T55" fmla="*/ 276 h 478"/>
                <a:gd name="T56" fmla="*/ 0 w 491"/>
                <a:gd name="T57" fmla="*/ 315 h 478"/>
                <a:gd name="T58" fmla="*/ 37 w 491"/>
                <a:gd name="T59" fmla="*/ 339 h 478"/>
                <a:gd name="T60" fmla="*/ 57 w 491"/>
                <a:gd name="T61" fmla="*/ 342 h 478"/>
                <a:gd name="T62" fmla="*/ 83 w 491"/>
                <a:gd name="T63" fmla="*/ 380 h 478"/>
                <a:gd name="T64" fmla="*/ 102 w 491"/>
                <a:gd name="T65" fmla="*/ 368 h 478"/>
                <a:gd name="T66" fmla="*/ 133 w 491"/>
                <a:gd name="T67" fmla="*/ 331 h 478"/>
                <a:gd name="T68" fmla="*/ 164 w 491"/>
                <a:gd name="T69" fmla="*/ 278 h 478"/>
                <a:gd name="T70" fmla="*/ 217 w 491"/>
                <a:gd name="T71" fmla="*/ 267 h 478"/>
                <a:gd name="T72" fmla="*/ 250 w 491"/>
                <a:gd name="T73" fmla="*/ 300 h 478"/>
                <a:gd name="T74" fmla="*/ 225 w 491"/>
                <a:gd name="T75" fmla="*/ 353 h 478"/>
                <a:gd name="T76" fmla="*/ 195 w 491"/>
                <a:gd name="T77" fmla="*/ 402 h 478"/>
                <a:gd name="T78" fmla="*/ 223 w 491"/>
                <a:gd name="T79" fmla="*/ 421 h 478"/>
                <a:gd name="T80" fmla="*/ 221 w 491"/>
                <a:gd name="T81" fmla="*/ 445 h 478"/>
                <a:gd name="T82" fmla="*/ 198 w 491"/>
                <a:gd name="T83" fmla="*/ 467 h 478"/>
                <a:gd name="T84" fmla="*/ 203 w 491"/>
                <a:gd name="T85" fmla="*/ 477 h 478"/>
                <a:gd name="T86" fmla="*/ 243 w 491"/>
                <a:gd name="T87" fmla="*/ 457 h 478"/>
                <a:gd name="T88" fmla="*/ 298 w 491"/>
                <a:gd name="T89" fmla="*/ 384 h 478"/>
                <a:gd name="T90" fmla="*/ 379 w 491"/>
                <a:gd name="T91" fmla="*/ 337 h 478"/>
                <a:gd name="T92" fmla="*/ 406 w 491"/>
                <a:gd name="T93" fmla="*/ 331 h 478"/>
                <a:gd name="T94" fmla="*/ 406 w 491"/>
                <a:gd name="T95" fmla="*/ 331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4" name="Freeform 33"/>
            <p:cNvSpPr>
              <a:spLocks/>
            </p:cNvSpPr>
            <p:nvPr/>
          </p:nvSpPr>
          <p:spPr bwMode="auto">
            <a:xfrm>
              <a:off x="4943309" y="2477535"/>
              <a:ext cx="831667" cy="598598"/>
            </a:xfrm>
            <a:custGeom>
              <a:avLst/>
              <a:gdLst>
                <a:gd name="T0" fmla="*/ 686 w 709"/>
                <a:gd name="T1" fmla="*/ 135 h 488"/>
                <a:gd name="T2" fmla="*/ 631 w 709"/>
                <a:gd name="T3" fmla="*/ 125 h 488"/>
                <a:gd name="T4" fmla="*/ 609 w 709"/>
                <a:gd name="T5" fmla="*/ 120 h 488"/>
                <a:gd name="T6" fmla="*/ 561 w 709"/>
                <a:gd name="T7" fmla="*/ 149 h 488"/>
                <a:gd name="T8" fmla="*/ 539 w 709"/>
                <a:gd name="T9" fmla="*/ 162 h 488"/>
                <a:gd name="T10" fmla="*/ 496 w 709"/>
                <a:gd name="T11" fmla="*/ 130 h 488"/>
                <a:gd name="T12" fmla="*/ 458 w 709"/>
                <a:gd name="T13" fmla="*/ 96 h 488"/>
                <a:gd name="T14" fmla="*/ 451 w 709"/>
                <a:gd name="T15" fmla="*/ 142 h 488"/>
                <a:gd name="T16" fmla="*/ 412 w 709"/>
                <a:gd name="T17" fmla="*/ 96 h 488"/>
                <a:gd name="T18" fmla="*/ 379 w 709"/>
                <a:gd name="T19" fmla="*/ 63 h 488"/>
                <a:gd name="T20" fmla="*/ 307 w 709"/>
                <a:gd name="T21" fmla="*/ 63 h 488"/>
                <a:gd name="T22" fmla="*/ 269 w 709"/>
                <a:gd name="T23" fmla="*/ 36 h 488"/>
                <a:gd name="T24" fmla="*/ 216 w 709"/>
                <a:gd name="T25" fmla="*/ 55 h 488"/>
                <a:gd name="T26" fmla="*/ 161 w 709"/>
                <a:gd name="T27" fmla="*/ 41 h 488"/>
                <a:gd name="T28" fmla="*/ 87 w 709"/>
                <a:gd name="T29" fmla="*/ 10 h 488"/>
                <a:gd name="T30" fmla="*/ 65 w 709"/>
                <a:gd name="T31" fmla="*/ 61 h 488"/>
                <a:gd name="T32" fmla="*/ 0 w 709"/>
                <a:gd name="T33" fmla="*/ 63 h 488"/>
                <a:gd name="T34" fmla="*/ 34 w 709"/>
                <a:gd name="T35" fmla="*/ 99 h 488"/>
                <a:gd name="T36" fmla="*/ 38 w 709"/>
                <a:gd name="T37" fmla="*/ 161 h 488"/>
                <a:gd name="T38" fmla="*/ 58 w 709"/>
                <a:gd name="T39" fmla="*/ 211 h 488"/>
                <a:gd name="T40" fmla="*/ 115 w 709"/>
                <a:gd name="T41" fmla="*/ 178 h 488"/>
                <a:gd name="T42" fmla="*/ 161 w 709"/>
                <a:gd name="T43" fmla="*/ 268 h 488"/>
                <a:gd name="T44" fmla="*/ 187 w 709"/>
                <a:gd name="T45" fmla="*/ 270 h 488"/>
                <a:gd name="T46" fmla="*/ 252 w 709"/>
                <a:gd name="T47" fmla="*/ 313 h 488"/>
                <a:gd name="T48" fmla="*/ 269 w 709"/>
                <a:gd name="T49" fmla="*/ 291 h 488"/>
                <a:gd name="T50" fmla="*/ 335 w 709"/>
                <a:gd name="T51" fmla="*/ 409 h 488"/>
                <a:gd name="T52" fmla="*/ 374 w 709"/>
                <a:gd name="T53" fmla="*/ 487 h 488"/>
                <a:gd name="T54" fmla="*/ 434 w 709"/>
                <a:gd name="T55" fmla="*/ 385 h 488"/>
                <a:gd name="T56" fmla="*/ 477 w 709"/>
                <a:gd name="T57" fmla="*/ 398 h 488"/>
                <a:gd name="T58" fmla="*/ 546 w 709"/>
                <a:gd name="T59" fmla="*/ 376 h 488"/>
                <a:gd name="T60" fmla="*/ 528 w 709"/>
                <a:gd name="T61" fmla="*/ 330 h 488"/>
                <a:gd name="T62" fmla="*/ 594 w 709"/>
                <a:gd name="T63" fmla="*/ 277 h 488"/>
                <a:gd name="T64" fmla="*/ 620 w 709"/>
                <a:gd name="T65" fmla="*/ 229 h 488"/>
                <a:gd name="T66" fmla="*/ 642 w 709"/>
                <a:gd name="T67" fmla="*/ 200 h 488"/>
                <a:gd name="T68" fmla="*/ 666 w 709"/>
                <a:gd name="T69" fmla="*/ 224 h 488"/>
                <a:gd name="T70" fmla="*/ 708 w 709"/>
                <a:gd name="T71" fmla="*/ 147 h 488"/>
                <a:gd name="T72" fmla="*/ 704 w 709"/>
                <a:gd name="T73" fmla="*/ 135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5" name="Freeform 34"/>
            <p:cNvSpPr>
              <a:spLocks/>
            </p:cNvSpPr>
            <p:nvPr/>
          </p:nvSpPr>
          <p:spPr bwMode="auto">
            <a:xfrm>
              <a:off x="4759383" y="1595017"/>
              <a:ext cx="1137545" cy="1081262"/>
            </a:xfrm>
            <a:custGeom>
              <a:avLst/>
              <a:gdLst>
                <a:gd name="T0" fmla="*/ 297 w 970"/>
                <a:gd name="T1" fmla="*/ 724 h 888"/>
                <a:gd name="T2" fmla="*/ 351 w 970"/>
                <a:gd name="T3" fmla="*/ 790 h 888"/>
                <a:gd name="T4" fmla="*/ 394 w 970"/>
                <a:gd name="T5" fmla="*/ 779 h 888"/>
                <a:gd name="T6" fmla="*/ 447 w 970"/>
                <a:gd name="T7" fmla="*/ 785 h 888"/>
                <a:gd name="T8" fmla="*/ 505 w 970"/>
                <a:gd name="T9" fmla="*/ 772 h 888"/>
                <a:gd name="T10" fmla="*/ 547 w 970"/>
                <a:gd name="T11" fmla="*/ 821 h 888"/>
                <a:gd name="T12" fmla="*/ 579 w 970"/>
                <a:gd name="T13" fmla="*/ 835 h 888"/>
                <a:gd name="T14" fmla="*/ 619 w 970"/>
                <a:gd name="T15" fmla="*/ 860 h 888"/>
                <a:gd name="T16" fmla="*/ 629 w 970"/>
                <a:gd name="T17" fmla="*/ 809 h 888"/>
                <a:gd name="T18" fmla="*/ 674 w 970"/>
                <a:gd name="T19" fmla="*/ 862 h 888"/>
                <a:gd name="T20" fmla="*/ 710 w 970"/>
                <a:gd name="T21" fmla="*/ 885 h 888"/>
                <a:gd name="T22" fmla="*/ 750 w 970"/>
                <a:gd name="T23" fmla="*/ 835 h 888"/>
                <a:gd name="T24" fmla="*/ 777 w 970"/>
                <a:gd name="T25" fmla="*/ 830 h 888"/>
                <a:gd name="T26" fmla="*/ 820 w 970"/>
                <a:gd name="T27" fmla="*/ 860 h 888"/>
                <a:gd name="T28" fmla="*/ 860 w 970"/>
                <a:gd name="T29" fmla="*/ 860 h 888"/>
                <a:gd name="T30" fmla="*/ 844 w 970"/>
                <a:gd name="T31" fmla="*/ 790 h 888"/>
                <a:gd name="T32" fmla="*/ 827 w 970"/>
                <a:gd name="T33" fmla="*/ 708 h 888"/>
                <a:gd name="T34" fmla="*/ 921 w 970"/>
                <a:gd name="T35" fmla="*/ 669 h 888"/>
                <a:gd name="T36" fmla="*/ 930 w 970"/>
                <a:gd name="T37" fmla="*/ 628 h 888"/>
                <a:gd name="T38" fmla="*/ 941 w 970"/>
                <a:gd name="T39" fmla="*/ 585 h 888"/>
                <a:gd name="T40" fmla="*/ 947 w 970"/>
                <a:gd name="T41" fmla="*/ 419 h 888"/>
                <a:gd name="T42" fmla="*/ 942 w 970"/>
                <a:gd name="T43" fmla="*/ 349 h 888"/>
                <a:gd name="T44" fmla="*/ 937 w 970"/>
                <a:gd name="T45" fmla="*/ 315 h 888"/>
                <a:gd name="T46" fmla="*/ 875 w 970"/>
                <a:gd name="T47" fmla="*/ 365 h 888"/>
                <a:gd name="T48" fmla="*/ 810 w 970"/>
                <a:gd name="T49" fmla="*/ 426 h 888"/>
                <a:gd name="T50" fmla="*/ 691 w 970"/>
                <a:gd name="T51" fmla="*/ 426 h 888"/>
                <a:gd name="T52" fmla="*/ 678 w 970"/>
                <a:gd name="T53" fmla="*/ 380 h 888"/>
                <a:gd name="T54" fmla="*/ 636 w 970"/>
                <a:gd name="T55" fmla="*/ 349 h 888"/>
                <a:gd name="T56" fmla="*/ 559 w 970"/>
                <a:gd name="T57" fmla="*/ 327 h 888"/>
                <a:gd name="T58" fmla="*/ 497 w 970"/>
                <a:gd name="T59" fmla="*/ 320 h 888"/>
                <a:gd name="T60" fmla="*/ 444 w 970"/>
                <a:gd name="T61" fmla="*/ 283 h 888"/>
                <a:gd name="T62" fmla="*/ 418 w 970"/>
                <a:gd name="T63" fmla="*/ 238 h 888"/>
                <a:gd name="T64" fmla="*/ 375 w 970"/>
                <a:gd name="T65" fmla="*/ 187 h 888"/>
                <a:gd name="T66" fmla="*/ 330 w 970"/>
                <a:gd name="T67" fmla="*/ 110 h 888"/>
                <a:gd name="T68" fmla="*/ 279 w 970"/>
                <a:gd name="T69" fmla="*/ 33 h 888"/>
                <a:gd name="T70" fmla="*/ 196 w 970"/>
                <a:gd name="T71" fmla="*/ 18 h 888"/>
                <a:gd name="T72" fmla="*/ 105 w 970"/>
                <a:gd name="T73" fmla="*/ 0 h 888"/>
                <a:gd name="T74" fmla="*/ 4 w 970"/>
                <a:gd name="T75" fmla="*/ 44 h 888"/>
                <a:gd name="T76" fmla="*/ 0 w 970"/>
                <a:gd name="T77" fmla="*/ 126 h 888"/>
                <a:gd name="T78" fmla="*/ 43 w 970"/>
                <a:gd name="T79" fmla="*/ 155 h 888"/>
                <a:gd name="T80" fmla="*/ 98 w 970"/>
                <a:gd name="T81" fmla="*/ 143 h 888"/>
                <a:gd name="T82" fmla="*/ 108 w 970"/>
                <a:gd name="T83" fmla="*/ 199 h 888"/>
                <a:gd name="T84" fmla="*/ 174 w 970"/>
                <a:gd name="T85" fmla="*/ 232 h 888"/>
                <a:gd name="T86" fmla="*/ 213 w 970"/>
                <a:gd name="T87" fmla="*/ 214 h 888"/>
                <a:gd name="T88" fmla="*/ 330 w 970"/>
                <a:gd name="T89" fmla="*/ 221 h 888"/>
                <a:gd name="T90" fmla="*/ 313 w 970"/>
                <a:gd name="T91" fmla="*/ 375 h 888"/>
                <a:gd name="T92" fmla="*/ 294 w 970"/>
                <a:gd name="T93" fmla="*/ 423 h 888"/>
                <a:gd name="T94" fmla="*/ 289 w 970"/>
                <a:gd name="T95" fmla="*/ 522 h 888"/>
                <a:gd name="T96" fmla="*/ 262 w 970"/>
                <a:gd name="T97" fmla="*/ 501 h 888"/>
                <a:gd name="T98" fmla="*/ 203 w 970"/>
                <a:gd name="T99" fmla="*/ 592 h 888"/>
                <a:gd name="T100" fmla="*/ 179 w 970"/>
                <a:gd name="T101" fmla="*/ 635 h 888"/>
                <a:gd name="T102" fmla="*/ 265 w 970"/>
                <a:gd name="T103" fmla="*/ 666 h 888"/>
                <a:gd name="T104" fmla="*/ 262 w 970"/>
                <a:gd name="T105" fmla="*/ 684 h 888"/>
                <a:gd name="T106" fmla="*/ 231 w 970"/>
                <a:gd name="T107" fmla="*/ 722 h 888"/>
                <a:gd name="T108" fmla="*/ 244 w 970"/>
                <a:gd name="T109" fmla="*/ 734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grpFill/>
            <a:ln w="12700" cap="rnd">
              <a:solidFill>
                <a:schemeClr val="bg1"/>
              </a:solidFill>
              <a:round/>
              <a:headEnd type="none" w="sm" len="sm"/>
              <a:tailEnd type="none" w="sm" len="sm"/>
            </a:ln>
            <a:extLst/>
          </p:spPr>
          <p:txBody>
            <a:bodyPr/>
            <a:lstStyle/>
            <a:p>
              <a:endParaRPr lang="zh-CN" altLang="en-US">
                <a:latin typeface="Calibri" panose="020F0502020204030204" pitchFamily="34" charset="0"/>
                <a:ea typeface="宋体" panose="02010600030101010101" pitchFamily="2" charset="-122"/>
              </a:endParaRPr>
            </a:p>
          </p:txBody>
        </p:sp>
        <p:sp>
          <p:nvSpPr>
            <p:cNvPr id="36" name="Freeform 35"/>
            <p:cNvSpPr>
              <a:spLocks/>
            </p:cNvSpPr>
            <p:nvPr/>
          </p:nvSpPr>
          <p:spPr bwMode="auto">
            <a:xfrm>
              <a:off x="4639431" y="3305635"/>
              <a:ext cx="49980" cy="63882"/>
            </a:xfrm>
            <a:custGeom>
              <a:avLst/>
              <a:gdLst>
                <a:gd name="T0" fmla="*/ 41 w 42"/>
                <a:gd name="T1" fmla="*/ 0 h 54"/>
                <a:gd name="T2" fmla="*/ 33 w 42"/>
                <a:gd name="T3" fmla="*/ 26 h 54"/>
                <a:gd name="T4" fmla="*/ 38 w 42"/>
                <a:gd name="T5" fmla="*/ 39 h 54"/>
                <a:gd name="T6" fmla="*/ 9 w 42"/>
                <a:gd name="T7" fmla="*/ 53 h 54"/>
                <a:gd name="T8" fmla="*/ 7 w 42"/>
                <a:gd name="T9" fmla="*/ 31 h 54"/>
                <a:gd name="T10" fmla="*/ 0 w 42"/>
                <a:gd name="T11" fmla="*/ 14 h 54"/>
                <a:gd name="T12" fmla="*/ 41 w 42"/>
                <a:gd name="T13" fmla="*/ 0 h 54"/>
                <a:gd name="T14" fmla="*/ 41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grpFill/>
            <a:ln w="12700" cap="rnd">
              <a:solidFill>
                <a:schemeClr val="bg1"/>
              </a:solidFill>
              <a:round/>
              <a:headEnd type="none" w="sm" len="sm"/>
              <a:tailEnd type="none" w="sm" len="sm"/>
            </a:ln>
          </p:spPr>
          <p:txBody>
            <a:bodyPr/>
            <a:lstStyle/>
            <a:p>
              <a:endParaRPr lang="zh-CN" altLang="en-US">
                <a:latin typeface="Calibri" panose="020F0502020204030204" pitchFamily="34" charset="0"/>
                <a:ea typeface="宋体" panose="02010600030101010101" pitchFamily="2" charset="-122"/>
              </a:endParaRPr>
            </a:p>
          </p:txBody>
        </p:sp>
      </p:grpSp>
      <p:sp>
        <p:nvSpPr>
          <p:cNvPr id="53" name="椭圆 52"/>
          <p:cNvSpPr/>
          <p:nvPr/>
        </p:nvSpPr>
        <p:spPr>
          <a:xfrm>
            <a:off x="5154793" y="2701888"/>
            <a:ext cx="131106" cy="131106"/>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56861" y="3825443"/>
            <a:ext cx="131106" cy="131106"/>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251407" y="5086358"/>
            <a:ext cx="131106" cy="131106"/>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737775" y="4593370"/>
            <a:ext cx="131106" cy="131106"/>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组合 97"/>
          <p:cNvGrpSpPr/>
          <p:nvPr/>
        </p:nvGrpSpPr>
        <p:grpSpPr>
          <a:xfrm>
            <a:off x="6793076" y="1601860"/>
            <a:ext cx="4269319" cy="1024566"/>
            <a:chOff x="6852370" y="1706934"/>
            <a:chExt cx="4269319" cy="1024566"/>
          </a:xfrm>
        </p:grpSpPr>
        <p:sp>
          <p:nvSpPr>
            <p:cNvPr id="66" name="文本框 65"/>
            <p:cNvSpPr txBox="1"/>
            <p:nvPr/>
          </p:nvSpPr>
          <p:spPr>
            <a:xfrm>
              <a:off x="6852370" y="2239057"/>
              <a:ext cx="4269319" cy="492443"/>
            </a:xfrm>
            <a:prstGeom prst="rect">
              <a:avLst/>
            </a:prstGeom>
            <a:noFill/>
          </p:spPr>
          <p:txBody>
            <a:bodyPr wrap="square" rtlCol="0">
              <a:spAutoFit/>
            </a:bodyPr>
            <a:lstStyle/>
            <a:p>
              <a:pPr>
                <a:lnSpc>
                  <a:spcPct val="13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a:t>
              </a:r>
              <a:r>
                <a:rPr lang="zh-CN" altLang="en-US" sz="2000" dirty="0">
                  <a:solidFill>
                    <a:srgbClr val="3F3F3F"/>
                  </a:solidFill>
                  <a:latin typeface="微软雅黑" panose="020B0503020204020204" pitchFamily="34" charset="-122"/>
                  <a:ea typeface="微软雅黑" panose="020B0503020204020204" pitchFamily="34" charset="-122"/>
                </a:rPr>
                <a:t>输入文字单击</a:t>
              </a:r>
              <a:r>
                <a:rPr lang="zh-CN" altLang="en-US" sz="2000" dirty="0" smtClean="0">
                  <a:solidFill>
                    <a:srgbClr val="3F3F3F"/>
                  </a:solidFill>
                  <a:latin typeface="微软雅黑" panose="020B0503020204020204" pitchFamily="34" charset="-122"/>
                  <a:ea typeface="微软雅黑" panose="020B0503020204020204" pitchFamily="34" charset="-122"/>
                </a:rPr>
                <a:t>输入文字输入文字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68" name="组合 67"/>
            <p:cNvGrpSpPr/>
            <p:nvPr/>
          </p:nvGrpSpPr>
          <p:grpSpPr>
            <a:xfrm>
              <a:off x="6936919" y="1706934"/>
              <a:ext cx="1237093" cy="532727"/>
              <a:chOff x="6936919" y="1612805"/>
              <a:chExt cx="1237093" cy="532727"/>
            </a:xfrm>
          </p:grpSpPr>
          <p:sp>
            <p:nvSpPr>
              <p:cNvPr id="64" name="五边形 63"/>
              <p:cNvSpPr/>
              <p:nvPr/>
            </p:nvSpPr>
            <p:spPr>
              <a:xfrm>
                <a:off x="7004842" y="1638854"/>
                <a:ext cx="1169170" cy="506678"/>
              </a:xfrm>
              <a:prstGeom prst="homePlat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7108189" y="1612805"/>
                <a:ext cx="828007" cy="525657"/>
              </a:xfrm>
              <a:prstGeom prst="rect">
                <a:avLst/>
              </a:prstGeom>
              <a:noFill/>
            </p:spPr>
            <p:txBody>
              <a:bodyPr wrap="square" rtlCol="0">
                <a:spAutoFit/>
              </a:bodyPr>
              <a:lstStyle/>
              <a:p>
                <a:pP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长春</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67" name="矩形 66"/>
              <p:cNvSpPr/>
              <p:nvPr/>
            </p:nvSpPr>
            <p:spPr>
              <a:xfrm>
                <a:off x="6936919" y="1638854"/>
                <a:ext cx="103437" cy="50667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9" name="组合 98"/>
          <p:cNvGrpSpPr/>
          <p:nvPr/>
        </p:nvGrpSpPr>
        <p:grpSpPr>
          <a:xfrm>
            <a:off x="6793076" y="2749506"/>
            <a:ext cx="4269319" cy="1024566"/>
            <a:chOff x="6852370" y="2648229"/>
            <a:chExt cx="4269319" cy="1024566"/>
          </a:xfrm>
        </p:grpSpPr>
        <p:sp>
          <p:nvSpPr>
            <p:cNvPr id="83" name="文本框 82"/>
            <p:cNvSpPr txBox="1"/>
            <p:nvPr/>
          </p:nvSpPr>
          <p:spPr>
            <a:xfrm>
              <a:off x="6852370" y="3180352"/>
              <a:ext cx="4269319" cy="492443"/>
            </a:xfrm>
            <a:prstGeom prst="rect">
              <a:avLst/>
            </a:prstGeom>
            <a:noFill/>
          </p:spPr>
          <p:txBody>
            <a:bodyPr wrap="square" rtlCol="0">
              <a:spAutoFit/>
            </a:bodyPr>
            <a:lstStyle/>
            <a:p>
              <a:pPr>
                <a:lnSpc>
                  <a:spcPct val="13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a:t>
              </a:r>
              <a:r>
                <a:rPr lang="zh-CN" altLang="en-US" sz="2000" dirty="0">
                  <a:solidFill>
                    <a:srgbClr val="3F3F3F"/>
                  </a:solidFill>
                  <a:latin typeface="微软雅黑" panose="020B0503020204020204" pitchFamily="34" charset="-122"/>
                  <a:ea typeface="微软雅黑" panose="020B0503020204020204" pitchFamily="34" charset="-122"/>
                </a:rPr>
                <a:t>输入文字单击</a:t>
              </a:r>
              <a:r>
                <a:rPr lang="zh-CN" altLang="en-US" sz="2000" dirty="0" smtClean="0">
                  <a:solidFill>
                    <a:srgbClr val="3F3F3F"/>
                  </a:solidFill>
                  <a:latin typeface="微软雅黑" panose="020B0503020204020204" pitchFamily="34" charset="-122"/>
                  <a:ea typeface="微软雅黑" panose="020B0503020204020204" pitchFamily="34" charset="-122"/>
                </a:rPr>
                <a:t>输入文字输入文字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84" name="组合 83"/>
            <p:cNvGrpSpPr/>
            <p:nvPr/>
          </p:nvGrpSpPr>
          <p:grpSpPr>
            <a:xfrm>
              <a:off x="6936919" y="2648229"/>
              <a:ext cx="1237093" cy="532727"/>
              <a:chOff x="6936919" y="1612805"/>
              <a:chExt cx="1237093" cy="532727"/>
            </a:xfrm>
          </p:grpSpPr>
          <p:sp>
            <p:nvSpPr>
              <p:cNvPr id="85" name="五边形 84"/>
              <p:cNvSpPr/>
              <p:nvPr/>
            </p:nvSpPr>
            <p:spPr>
              <a:xfrm>
                <a:off x="7004842" y="1638854"/>
                <a:ext cx="1169170" cy="506678"/>
              </a:xfrm>
              <a:prstGeom prst="homePlat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7108189" y="1612805"/>
                <a:ext cx="828007" cy="525657"/>
              </a:xfrm>
              <a:prstGeom prst="rect">
                <a:avLst/>
              </a:prstGeom>
              <a:noFill/>
            </p:spPr>
            <p:txBody>
              <a:bodyPr wrap="square" rtlCol="0">
                <a:spAutoFit/>
              </a:bodyPr>
              <a:lstStyle/>
              <a:p>
                <a:pP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郑州</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87" name="矩形 86"/>
              <p:cNvSpPr/>
              <p:nvPr/>
            </p:nvSpPr>
            <p:spPr>
              <a:xfrm>
                <a:off x="6936919" y="1638854"/>
                <a:ext cx="103437" cy="50667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0" name="组合 99"/>
          <p:cNvGrpSpPr/>
          <p:nvPr/>
        </p:nvGrpSpPr>
        <p:grpSpPr>
          <a:xfrm>
            <a:off x="6793076" y="3897152"/>
            <a:ext cx="4269319" cy="1024566"/>
            <a:chOff x="6852370" y="3629864"/>
            <a:chExt cx="4269319" cy="1024566"/>
          </a:xfrm>
        </p:grpSpPr>
        <p:sp>
          <p:nvSpPr>
            <p:cNvPr id="88" name="文本框 87"/>
            <p:cNvSpPr txBox="1"/>
            <p:nvPr/>
          </p:nvSpPr>
          <p:spPr>
            <a:xfrm>
              <a:off x="6852370" y="4161987"/>
              <a:ext cx="4269319" cy="492443"/>
            </a:xfrm>
            <a:prstGeom prst="rect">
              <a:avLst/>
            </a:prstGeom>
            <a:noFill/>
          </p:spPr>
          <p:txBody>
            <a:bodyPr wrap="square" rtlCol="0">
              <a:spAutoFit/>
            </a:bodyPr>
            <a:lstStyle/>
            <a:p>
              <a:pPr>
                <a:lnSpc>
                  <a:spcPct val="13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a:t>
              </a:r>
              <a:r>
                <a:rPr lang="zh-CN" altLang="en-US" sz="2000" dirty="0">
                  <a:solidFill>
                    <a:srgbClr val="3F3F3F"/>
                  </a:solidFill>
                  <a:latin typeface="微软雅黑" panose="020B0503020204020204" pitchFamily="34" charset="-122"/>
                  <a:ea typeface="微软雅黑" panose="020B0503020204020204" pitchFamily="34" charset="-122"/>
                </a:rPr>
                <a:t>输入文字单击</a:t>
              </a:r>
              <a:r>
                <a:rPr lang="zh-CN" altLang="en-US" sz="2000" dirty="0" smtClean="0">
                  <a:solidFill>
                    <a:srgbClr val="3F3F3F"/>
                  </a:solidFill>
                  <a:latin typeface="微软雅黑" panose="020B0503020204020204" pitchFamily="34" charset="-122"/>
                  <a:ea typeface="微软雅黑" panose="020B0503020204020204" pitchFamily="34" charset="-122"/>
                </a:rPr>
                <a:t>输入文字输入文字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6936919" y="3629864"/>
              <a:ext cx="1237093" cy="532727"/>
              <a:chOff x="6936919" y="1612805"/>
              <a:chExt cx="1237093" cy="532727"/>
            </a:xfrm>
          </p:grpSpPr>
          <p:sp>
            <p:nvSpPr>
              <p:cNvPr id="90" name="五边形 89"/>
              <p:cNvSpPr/>
              <p:nvPr/>
            </p:nvSpPr>
            <p:spPr>
              <a:xfrm>
                <a:off x="7004842" y="1638854"/>
                <a:ext cx="1169170" cy="506678"/>
              </a:xfrm>
              <a:prstGeom prst="homePlat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p:cNvSpPr txBox="1"/>
              <p:nvPr/>
            </p:nvSpPr>
            <p:spPr>
              <a:xfrm>
                <a:off x="7108189" y="1612805"/>
                <a:ext cx="828007" cy="525657"/>
              </a:xfrm>
              <a:prstGeom prst="rect">
                <a:avLst/>
              </a:prstGeom>
              <a:noFill/>
            </p:spPr>
            <p:txBody>
              <a:bodyPr wrap="square" rtlCol="0">
                <a:spAutoFit/>
              </a:bodyPr>
              <a:lstStyle/>
              <a:p>
                <a:pP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南昌</a:t>
                </a:r>
              </a:p>
            </p:txBody>
          </p:sp>
          <p:sp>
            <p:nvSpPr>
              <p:cNvPr id="92" name="矩形 91"/>
              <p:cNvSpPr/>
              <p:nvPr/>
            </p:nvSpPr>
            <p:spPr>
              <a:xfrm>
                <a:off x="6936919" y="1638854"/>
                <a:ext cx="103437" cy="50667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1" name="组合 100"/>
          <p:cNvGrpSpPr/>
          <p:nvPr/>
        </p:nvGrpSpPr>
        <p:grpSpPr>
          <a:xfrm>
            <a:off x="6793077" y="5044799"/>
            <a:ext cx="4352699" cy="1024566"/>
            <a:chOff x="6852371" y="5267401"/>
            <a:chExt cx="4352699" cy="1024566"/>
          </a:xfrm>
        </p:grpSpPr>
        <p:sp>
          <p:nvSpPr>
            <p:cNvPr id="93" name="文本框 92"/>
            <p:cNvSpPr txBox="1"/>
            <p:nvPr/>
          </p:nvSpPr>
          <p:spPr>
            <a:xfrm>
              <a:off x="6852371" y="5799524"/>
              <a:ext cx="4352699" cy="492443"/>
            </a:xfrm>
            <a:prstGeom prst="rect">
              <a:avLst/>
            </a:prstGeom>
            <a:noFill/>
          </p:spPr>
          <p:txBody>
            <a:bodyPr wrap="square" rtlCol="0">
              <a:spAutoFit/>
            </a:bodyPr>
            <a:lstStyle/>
            <a:p>
              <a:pPr>
                <a:lnSpc>
                  <a:spcPct val="13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a:t>
              </a:r>
              <a:r>
                <a:rPr lang="zh-CN" altLang="en-US" sz="2000" dirty="0">
                  <a:solidFill>
                    <a:srgbClr val="3F3F3F"/>
                  </a:solidFill>
                  <a:latin typeface="微软雅黑" panose="020B0503020204020204" pitchFamily="34" charset="-122"/>
                  <a:ea typeface="微软雅黑" panose="020B0503020204020204" pitchFamily="34" charset="-122"/>
                </a:rPr>
                <a:t>输入文字单击</a:t>
              </a:r>
              <a:r>
                <a:rPr lang="zh-CN" altLang="en-US" sz="2000" dirty="0" smtClean="0">
                  <a:solidFill>
                    <a:srgbClr val="3F3F3F"/>
                  </a:solidFill>
                  <a:latin typeface="微软雅黑" panose="020B0503020204020204" pitchFamily="34" charset="-122"/>
                  <a:ea typeface="微软雅黑" panose="020B0503020204020204" pitchFamily="34" charset="-122"/>
                </a:rPr>
                <a:t>输入文字输入文字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94" name="组合 93"/>
            <p:cNvGrpSpPr/>
            <p:nvPr/>
          </p:nvGrpSpPr>
          <p:grpSpPr>
            <a:xfrm>
              <a:off x="6936919" y="5267401"/>
              <a:ext cx="1237093" cy="532727"/>
              <a:chOff x="6936919" y="1612805"/>
              <a:chExt cx="1237093" cy="532727"/>
            </a:xfrm>
          </p:grpSpPr>
          <p:sp>
            <p:nvSpPr>
              <p:cNvPr id="95" name="五边形 94"/>
              <p:cNvSpPr/>
              <p:nvPr/>
            </p:nvSpPr>
            <p:spPr>
              <a:xfrm>
                <a:off x="7004842" y="1638854"/>
                <a:ext cx="1169170" cy="506678"/>
              </a:xfrm>
              <a:prstGeom prst="homePlat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7108189" y="1612805"/>
                <a:ext cx="828007" cy="525657"/>
              </a:xfrm>
              <a:prstGeom prst="rect">
                <a:avLst/>
              </a:prstGeom>
              <a:noFill/>
            </p:spPr>
            <p:txBody>
              <a:bodyPr wrap="square" rtlCol="0">
                <a:spAutoFit/>
              </a:bodyPr>
              <a:lstStyle/>
              <a:p>
                <a:pPr>
                  <a:lnSpc>
                    <a:spcPct val="130000"/>
                  </a:lnSpc>
                  <a:buClr>
                    <a:srgbClr val="20BAA8"/>
                  </a:buClr>
                </a:pPr>
                <a:r>
                  <a:rPr lang="zh-CN" altLang="en-US" sz="2400" dirty="0">
                    <a:solidFill>
                      <a:schemeClr val="bg1"/>
                    </a:solidFill>
                    <a:latin typeface="微软雅黑" panose="020B0503020204020204" pitchFamily="34" charset="-122"/>
                    <a:ea typeface="微软雅黑" panose="020B0503020204020204" pitchFamily="34" charset="-122"/>
                  </a:rPr>
                  <a:t>昆明</a:t>
                </a:r>
                <a:endParaRPr lang="zh-CN" altLang="en-US" sz="2400" dirty="0" smtClean="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6936919" y="1638854"/>
                <a:ext cx="103437" cy="506678"/>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573202606"/>
      </p:ext>
    </p:extLst>
  </p:cSld>
  <p:clrMapOvr>
    <a:masterClrMapping/>
  </p:clrMapOvr>
  <mc:AlternateContent xmlns:mc="http://schemas.openxmlformats.org/markup-compatibility/2006" xmlns:p14="http://schemas.microsoft.com/office/powerpoint/2010/main">
    <mc:Choice Requires="p14">
      <p:transition spd="slow" p14:dur="2000" advTm="5604"/>
    </mc:Choice>
    <mc:Fallback xmlns="">
      <p:transition spd="slow" advTm="56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12" presetClass="entr" presetSubtype="8"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p:tgtEl>
                                          <p:spTgt spid="98"/>
                                        </p:tgtEl>
                                        <p:attrNameLst>
                                          <p:attrName>ppt_x</p:attrName>
                                        </p:attrNameLst>
                                      </p:cBhvr>
                                      <p:tavLst>
                                        <p:tav tm="0">
                                          <p:val>
                                            <p:strVal val="#ppt_x-#ppt_w*1.125000"/>
                                          </p:val>
                                        </p:tav>
                                        <p:tav tm="100000">
                                          <p:val>
                                            <p:strVal val="#ppt_x"/>
                                          </p:val>
                                        </p:tav>
                                      </p:tavLst>
                                    </p:anim>
                                    <p:animEffect transition="in" filter="wipe(right)">
                                      <p:cBhvr>
                                        <p:cTn id="20" dur="500"/>
                                        <p:tgtEl>
                                          <p:spTgt spid="9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fltVal val="0"/>
                                          </p:val>
                                        </p:tav>
                                        <p:tav tm="100000">
                                          <p:val>
                                            <p:strVal val="#ppt_h"/>
                                          </p:val>
                                        </p:tav>
                                      </p:tavLst>
                                    </p:anim>
                                    <p:animEffect transition="in" filter="fade">
                                      <p:cBhvr>
                                        <p:cTn id="26" dur="500"/>
                                        <p:tgtEl>
                                          <p:spTgt spid="54"/>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99"/>
                                        </p:tgtEl>
                                        <p:attrNameLst>
                                          <p:attrName>style.visibility</p:attrName>
                                        </p:attrNameLst>
                                      </p:cBhvr>
                                      <p:to>
                                        <p:strVal val="visible"/>
                                      </p:to>
                                    </p:set>
                                    <p:anim calcmode="lin" valueType="num">
                                      <p:cBhvr additive="base">
                                        <p:cTn id="30" dur="500"/>
                                        <p:tgtEl>
                                          <p:spTgt spid="99"/>
                                        </p:tgtEl>
                                        <p:attrNameLst>
                                          <p:attrName>ppt_x</p:attrName>
                                        </p:attrNameLst>
                                      </p:cBhvr>
                                      <p:tavLst>
                                        <p:tav tm="0">
                                          <p:val>
                                            <p:strVal val="#ppt_x-#ppt_w*1.125000"/>
                                          </p:val>
                                        </p:tav>
                                        <p:tav tm="100000">
                                          <p:val>
                                            <p:strVal val="#ppt_x"/>
                                          </p:val>
                                        </p:tav>
                                      </p:tavLst>
                                    </p:anim>
                                    <p:animEffect transition="in" filter="wipe(right)">
                                      <p:cBhvr>
                                        <p:cTn id="31" dur="500"/>
                                        <p:tgtEl>
                                          <p:spTgt spid="99"/>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p:cTn id="35" dur="500" fill="hold"/>
                                        <p:tgtEl>
                                          <p:spTgt spid="56"/>
                                        </p:tgtEl>
                                        <p:attrNameLst>
                                          <p:attrName>ppt_w</p:attrName>
                                        </p:attrNameLst>
                                      </p:cBhvr>
                                      <p:tavLst>
                                        <p:tav tm="0">
                                          <p:val>
                                            <p:fltVal val="0"/>
                                          </p:val>
                                        </p:tav>
                                        <p:tav tm="100000">
                                          <p:val>
                                            <p:strVal val="#ppt_w"/>
                                          </p:val>
                                        </p:tav>
                                      </p:tavLst>
                                    </p:anim>
                                    <p:anim calcmode="lin" valueType="num">
                                      <p:cBhvr>
                                        <p:cTn id="36" dur="500" fill="hold"/>
                                        <p:tgtEl>
                                          <p:spTgt spid="56"/>
                                        </p:tgtEl>
                                        <p:attrNameLst>
                                          <p:attrName>ppt_h</p:attrName>
                                        </p:attrNameLst>
                                      </p:cBhvr>
                                      <p:tavLst>
                                        <p:tav tm="0">
                                          <p:val>
                                            <p:fltVal val="0"/>
                                          </p:val>
                                        </p:tav>
                                        <p:tav tm="100000">
                                          <p:val>
                                            <p:strVal val="#ppt_h"/>
                                          </p:val>
                                        </p:tav>
                                      </p:tavLst>
                                    </p:anim>
                                    <p:animEffect transition="in" filter="fade">
                                      <p:cBhvr>
                                        <p:cTn id="37" dur="500"/>
                                        <p:tgtEl>
                                          <p:spTgt spid="56"/>
                                        </p:tgtEl>
                                      </p:cBhvr>
                                    </p:animEffect>
                                  </p:childTnLst>
                                </p:cTn>
                              </p:par>
                            </p:childTnLst>
                          </p:cTn>
                        </p:par>
                        <p:par>
                          <p:cTn id="38" fill="hold">
                            <p:stCondLst>
                              <p:cond delay="3000"/>
                            </p:stCondLst>
                            <p:childTnLst>
                              <p:par>
                                <p:cTn id="39" presetID="12" presetClass="entr" presetSubtype="8" fill="hold" nodeType="afterEffect">
                                  <p:stCondLst>
                                    <p:cond delay="0"/>
                                  </p:stCondLst>
                                  <p:childTnLst>
                                    <p:set>
                                      <p:cBhvr>
                                        <p:cTn id="40" dur="1" fill="hold">
                                          <p:stCondLst>
                                            <p:cond delay="0"/>
                                          </p:stCondLst>
                                        </p:cTn>
                                        <p:tgtEl>
                                          <p:spTgt spid="100"/>
                                        </p:tgtEl>
                                        <p:attrNameLst>
                                          <p:attrName>style.visibility</p:attrName>
                                        </p:attrNameLst>
                                      </p:cBhvr>
                                      <p:to>
                                        <p:strVal val="visible"/>
                                      </p:to>
                                    </p:set>
                                    <p:anim calcmode="lin" valueType="num">
                                      <p:cBhvr additive="base">
                                        <p:cTn id="41" dur="500"/>
                                        <p:tgtEl>
                                          <p:spTgt spid="100"/>
                                        </p:tgtEl>
                                        <p:attrNameLst>
                                          <p:attrName>ppt_x</p:attrName>
                                        </p:attrNameLst>
                                      </p:cBhvr>
                                      <p:tavLst>
                                        <p:tav tm="0">
                                          <p:val>
                                            <p:strVal val="#ppt_x-#ppt_w*1.125000"/>
                                          </p:val>
                                        </p:tav>
                                        <p:tav tm="100000">
                                          <p:val>
                                            <p:strVal val="#ppt_x"/>
                                          </p:val>
                                        </p:tav>
                                      </p:tavLst>
                                    </p:anim>
                                    <p:animEffect transition="in" filter="wipe(right)">
                                      <p:cBhvr>
                                        <p:cTn id="42" dur="500"/>
                                        <p:tgtEl>
                                          <p:spTgt spid="100"/>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p:cTn id="46" dur="500" fill="hold"/>
                                        <p:tgtEl>
                                          <p:spTgt spid="55"/>
                                        </p:tgtEl>
                                        <p:attrNameLst>
                                          <p:attrName>ppt_w</p:attrName>
                                        </p:attrNameLst>
                                      </p:cBhvr>
                                      <p:tavLst>
                                        <p:tav tm="0">
                                          <p:val>
                                            <p:fltVal val="0"/>
                                          </p:val>
                                        </p:tav>
                                        <p:tav tm="100000">
                                          <p:val>
                                            <p:strVal val="#ppt_w"/>
                                          </p:val>
                                        </p:tav>
                                      </p:tavLst>
                                    </p:anim>
                                    <p:anim calcmode="lin" valueType="num">
                                      <p:cBhvr>
                                        <p:cTn id="47" dur="500" fill="hold"/>
                                        <p:tgtEl>
                                          <p:spTgt spid="55"/>
                                        </p:tgtEl>
                                        <p:attrNameLst>
                                          <p:attrName>ppt_h</p:attrName>
                                        </p:attrNameLst>
                                      </p:cBhvr>
                                      <p:tavLst>
                                        <p:tav tm="0">
                                          <p:val>
                                            <p:fltVal val="0"/>
                                          </p:val>
                                        </p:tav>
                                        <p:tav tm="100000">
                                          <p:val>
                                            <p:strVal val="#ppt_h"/>
                                          </p:val>
                                        </p:tav>
                                      </p:tavLst>
                                    </p:anim>
                                    <p:animEffect transition="in" filter="fade">
                                      <p:cBhvr>
                                        <p:cTn id="48" dur="500"/>
                                        <p:tgtEl>
                                          <p:spTgt spid="55"/>
                                        </p:tgtEl>
                                      </p:cBhvr>
                                    </p:animEffect>
                                  </p:childTnLst>
                                </p:cTn>
                              </p:par>
                            </p:childTnLst>
                          </p:cTn>
                        </p:par>
                        <p:par>
                          <p:cTn id="49" fill="hold">
                            <p:stCondLst>
                              <p:cond delay="4000"/>
                            </p:stCondLst>
                            <p:childTnLst>
                              <p:par>
                                <p:cTn id="50" presetID="12" presetClass="entr" presetSubtype="8" fill="hold" nodeType="afterEffect">
                                  <p:stCondLst>
                                    <p:cond delay="0"/>
                                  </p:stCondLst>
                                  <p:childTnLst>
                                    <p:set>
                                      <p:cBhvr>
                                        <p:cTn id="51" dur="1" fill="hold">
                                          <p:stCondLst>
                                            <p:cond delay="0"/>
                                          </p:stCondLst>
                                        </p:cTn>
                                        <p:tgtEl>
                                          <p:spTgt spid="101"/>
                                        </p:tgtEl>
                                        <p:attrNameLst>
                                          <p:attrName>style.visibility</p:attrName>
                                        </p:attrNameLst>
                                      </p:cBhvr>
                                      <p:to>
                                        <p:strVal val="visible"/>
                                      </p:to>
                                    </p:set>
                                    <p:anim calcmode="lin" valueType="num">
                                      <p:cBhvr additive="base">
                                        <p:cTn id="52" dur="500"/>
                                        <p:tgtEl>
                                          <p:spTgt spid="101"/>
                                        </p:tgtEl>
                                        <p:attrNameLst>
                                          <p:attrName>ppt_x</p:attrName>
                                        </p:attrNameLst>
                                      </p:cBhvr>
                                      <p:tavLst>
                                        <p:tav tm="0">
                                          <p:val>
                                            <p:strVal val="#ppt_x-#ppt_w*1.125000"/>
                                          </p:val>
                                        </p:tav>
                                        <p:tav tm="100000">
                                          <p:val>
                                            <p:strVal val="#ppt_x"/>
                                          </p:val>
                                        </p:tav>
                                      </p:tavLst>
                                    </p:anim>
                                    <p:animEffect transition="in" filter="wipe(right)">
                                      <p:cBhvr>
                                        <p:cTn id="5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46"/>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1"/>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文本框 32"/>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文本框 33"/>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文本框 34"/>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文本框 35"/>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个人荣誉</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32" name="文本框 36"/>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3"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12520601"/>
      </p:ext>
    </p:extLst>
  </p:cSld>
  <p:clrMapOvr>
    <a:masterClrMapping/>
  </p:clrMapOvr>
  <mc:AlternateContent xmlns:mc="http://schemas.openxmlformats.org/markup-compatibility/2006" xmlns:p14="http://schemas.microsoft.com/office/powerpoint/2010/main">
    <mc:Choice Requires="p14">
      <p:transition spd="slow" p14:dur="2000" advTm="2057"/>
    </mc:Choice>
    <mc:Fallback xmlns="">
      <p:transition spd="slow" advTm="20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682972" y="4061012"/>
            <a:ext cx="689930" cy="0"/>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4372902" y="1864659"/>
            <a:ext cx="1057835" cy="3835617"/>
            <a:chOff x="4372902" y="1864659"/>
            <a:chExt cx="1057835" cy="3835617"/>
          </a:xfrm>
        </p:grpSpPr>
        <p:cxnSp>
          <p:nvCxnSpPr>
            <p:cNvPr id="3" name="直接连接符 2"/>
            <p:cNvCxnSpPr/>
            <p:nvPr/>
          </p:nvCxnSpPr>
          <p:spPr>
            <a:xfrm>
              <a:off x="4372902" y="1864659"/>
              <a:ext cx="0" cy="3835617"/>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372902" y="1864659"/>
              <a:ext cx="1057835" cy="0"/>
            </a:xfrm>
            <a:prstGeom prst="line">
              <a:avLst/>
            </a:prstGeom>
            <a:ln w="28575">
              <a:solidFill>
                <a:srgbClr val="20BAA8"/>
              </a:solidFill>
              <a:tailEnd type="ova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372902" y="5700276"/>
              <a:ext cx="1057835" cy="0"/>
            </a:xfrm>
            <a:prstGeom prst="line">
              <a:avLst/>
            </a:prstGeom>
            <a:ln w="28575">
              <a:solidFill>
                <a:srgbClr val="20BAA8"/>
              </a:solidFill>
              <a:tailEnd type="ova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372902" y="4421737"/>
              <a:ext cx="1057835" cy="0"/>
            </a:xfrm>
            <a:prstGeom prst="line">
              <a:avLst/>
            </a:prstGeom>
            <a:ln w="28575">
              <a:solidFill>
                <a:srgbClr val="20BAA8"/>
              </a:solidFil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372902" y="3143198"/>
              <a:ext cx="1057835" cy="0"/>
            </a:xfrm>
            <a:prstGeom prst="line">
              <a:avLst/>
            </a:prstGeom>
            <a:ln w="28575">
              <a:solidFill>
                <a:srgbClr val="20BAA8"/>
              </a:solidFill>
              <a:tailEnd type="ova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1457764" y="3021106"/>
            <a:ext cx="2079812" cy="2079812"/>
            <a:chOff x="708564" y="2590800"/>
            <a:chExt cx="2079812" cy="2079812"/>
          </a:xfrm>
        </p:grpSpPr>
        <p:sp>
          <p:nvSpPr>
            <p:cNvPr id="9" name="椭圆 8"/>
            <p:cNvSpPr/>
            <p:nvPr/>
          </p:nvSpPr>
          <p:spPr>
            <a:xfrm>
              <a:off x="708564" y="2590800"/>
              <a:ext cx="2079812" cy="2079812"/>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20"/>
            <p:cNvSpPr>
              <a:spLocks noEditPoints="1"/>
            </p:cNvSpPr>
            <p:nvPr/>
          </p:nvSpPr>
          <p:spPr bwMode="auto">
            <a:xfrm>
              <a:off x="1201975" y="3315897"/>
              <a:ext cx="1092990" cy="880624"/>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1" name="椭圆 10"/>
          <p:cNvSpPr/>
          <p:nvPr/>
        </p:nvSpPr>
        <p:spPr>
          <a:xfrm>
            <a:off x="3367247" y="3890683"/>
            <a:ext cx="340658" cy="34065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5665429" y="1382385"/>
            <a:ext cx="5068808" cy="941155"/>
            <a:chOff x="5665429" y="1382385"/>
            <a:chExt cx="5068808" cy="941155"/>
          </a:xfrm>
        </p:grpSpPr>
        <p:sp>
          <p:nvSpPr>
            <p:cNvPr id="12" name="文本框 11"/>
            <p:cNvSpPr txBox="1"/>
            <p:nvPr/>
          </p:nvSpPr>
          <p:spPr>
            <a:xfrm>
              <a:off x="6502558" y="1382385"/>
              <a:ext cx="4231679" cy="941155"/>
            </a:xfrm>
            <a:prstGeom prst="rect">
              <a:avLst/>
            </a:prstGeom>
            <a:noFill/>
          </p:spPr>
          <p:txBody>
            <a:bodyPr wrap="square" rtlCol="0">
              <a:spAutoFit/>
            </a:bodyPr>
            <a:lstStyle/>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6" name="Freeform 20"/>
            <p:cNvSpPr>
              <a:spLocks noEditPoints="1"/>
            </p:cNvSpPr>
            <p:nvPr/>
          </p:nvSpPr>
          <p:spPr bwMode="auto">
            <a:xfrm>
              <a:off x="5665429" y="1580853"/>
              <a:ext cx="704493" cy="567611"/>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rgbClr val="20BAA8"/>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p:cNvGrpSpPr/>
          <p:nvPr/>
        </p:nvGrpSpPr>
        <p:grpSpPr>
          <a:xfrm>
            <a:off x="5665429" y="2655373"/>
            <a:ext cx="5068808" cy="941155"/>
            <a:chOff x="5665429" y="2655373"/>
            <a:chExt cx="5068808" cy="941155"/>
          </a:xfrm>
        </p:grpSpPr>
        <p:sp>
          <p:nvSpPr>
            <p:cNvPr id="13" name="文本框 12"/>
            <p:cNvSpPr txBox="1"/>
            <p:nvPr/>
          </p:nvSpPr>
          <p:spPr>
            <a:xfrm>
              <a:off x="6502558" y="2655373"/>
              <a:ext cx="4231679" cy="941155"/>
            </a:xfrm>
            <a:prstGeom prst="rect">
              <a:avLst/>
            </a:prstGeom>
            <a:noFill/>
          </p:spPr>
          <p:txBody>
            <a:bodyPr wrap="square" rtlCol="0">
              <a:spAutoFit/>
            </a:bodyPr>
            <a:lstStyle/>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7" name="Freeform 20"/>
            <p:cNvSpPr>
              <a:spLocks noEditPoints="1"/>
            </p:cNvSpPr>
            <p:nvPr/>
          </p:nvSpPr>
          <p:spPr bwMode="auto">
            <a:xfrm>
              <a:off x="5665429" y="2861013"/>
              <a:ext cx="704493" cy="567611"/>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rgbClr val="20BAA8"/>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p:cNvGrpSpPr/>
          <p:nvPr/>
        </p:nvGrpSpPr>
        <p:grpSpPr>
          <a:xfrm>
            <a:off x="5665429" y="3910432"/>
            <a:ext cx="5068808" cy="941155"/>
            <a:chOff x="5665429" y="3910432"/>
            <a:chExt cx="5068808" cy="941155"/>
          </a:xfrm>
        </p:grpSpPr>
        <p:sp>
          <p:nvSpPr>
            <p:cNvPr id="14" name="文本框 13"/>
            <p:cNvSpPr txBox="1"/>
            <p:nvPr/>
          </p:nvSpPr>
          <p:spPr>
            <a:xfrm>
              <a:off x="6502558" y="3910432"/>
              <a:ext cx="4231679" cy="941155"/>
            </a:xfrm>
            <a:prstGeom prst="rect">
              <a:avLst/>
            </a:prstGeom>
            <a:noFill/>
          </p:spPr>
          <p:txBody>
            <a:bodyPr wrap="square" rtlCol="0">
              <a:spAutoFit/>
            </a:bodyPr>
            <a:lstStyle/>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8" name="Freeform 20"/>
            <p:cNvSpPr>
              <a:spLocks noEditPoints="1"/>
            </p:cNvSpPr>
            <p:nvPr/>
          </p:nvSpPr>
          <p:spPr bwMode="auto">
            <a:xfrm>
              <a:off x="5665429" y="4101985"/>
              <a:ext cx="704493" cy="567611"/>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rgbClr val="20BAA8"/>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p:cNvGrpSpPr/>
          <p:nvPr/>
        </p:nvGrpSpPr>
        <p:grpSpPr>
          <a:xfrm>
            <a:off x="5665429" y="5183420"/>
            <a:ext cx="5068808" cy="941155"/>
            <a:chOff x="5665429" y="5183420"/>
            <a:chExt cx="5068808" cy="941155"/>
          </a:xfrm>
        </p:grpSpPr>
        <p:sp>
          <p:nvSpPr>
            <p:cNvPr id="15" name="文本框 14"/>
            <p:cNvSpPr txBox="1"/>
            <p:nvPr/>
          </p:nvSpPr>
          <p:spPr>
            <a:xfrm>
              <a:off x="6502558" y="5183420"/>
              <a:ext cx="4231679" cy="941155"/>
            </a:xfrm>
            <a:prstGeom prst="rect">
              <a:avLst/>
            </a:prstGeom>
            <a:noFill/>
          </p:spPr>
          <p:txBody>
            <a:bodyPr wrap="square" rtlCol="0">
              <a:spAutoFit/>
            </a:bodyPr>
            <a:lstStyle/>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a:p>
              <a:pP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单击输入文字单击输入文字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sp>
          <p:nvSpPr>
            <p:cNvPr id="19" name="Freeform 20"/>
            <p:cNvSpPr>
              <a:spLocks noEditPoints="1"/>
            </p:cNvSpPr>
            <p:nvPr/>
          </p:nvSpPr>
          <p:spPr bwMode="auto">
            <a:xfrm>
              <a:off x="5665429" y="5382145"/>
              <a:ext cx="704493" cy="567611"/>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rgbClr val="20BAA8"/>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236389279"/>
      </p:ext>
    </p:extLst>
  </p:cSld>
  <p:clrMapOvr>
    <a:masterClrMapping/>
  </p:clrMapOvr>
  <mc:AlternateContent xmlns:mc="http://schemas.openxmlformats.org/markup-compatibility/2006" xmlns:p14="http://schemas.microsoft.com/office/powerpoint/2010/main">
    <mc:Choice Requires="p14">
      <p:transition spd="slow" p14:dur="2000" advTm="6204"/>
    </mc:Choice>
    <mc:Fallback xmlns="">
      <p:transition spd="slow" advTm="62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1+#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2"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flipV="1">
            <a:off x="2047035" y="3469341"/>
            <a:ext cx="1600200" cy="605118"/>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94095" y="3247465"/>
            <a:ext cx="1477775" cy="699246"/>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297707" y="3469341"/>
            <a:ext cx="1600200" cy="605118"/>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544767" y="3247465"/>
            <a:ext cx="1477775" cy="699246"/>
          </a:xfrm>
          <a:prstGeom prst="line">
            <a:avLst/>
          </a:prstGeom>
          <a:ln w="28575">
            <a:solidFill>
              <a:srgbClr val="20BAA8"/>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47921" y="4758766"/>
            <a:ext cx="2394816" cy="1274195"/>
          </a:xfrm>
          <a:prstGeom prst="rect">
            <a:avLst/>
          </a:prstGeom>
          <a:noFill/>
        </p:spPr>
        <p:txBody>
          <a:bodyPr wrap="square" rtlCol="0">
            <a:spAutoFit/>
          </a:bodyPr>
          <a:lstStyle/>
          <a:p>
            <a:pPr algn="ctr">
              <a:lnSpc>
                <a:spcPct val="120000"/>
              </a:lnSpc>
              <a:buClr>
                <a:srgbClr val="20BAA8"/>
              </a:buClr>
            </a:pPr>
            <a:r>
              <a:rPr lang="zh-CN" altLang="en-US" sz="2400" b="1" dirty="0">
                <a:solidFill>
                  <a:srgbClr val="20BAA8"/>
                </a:solidFill>
                <a:latin typeface="微软雅黑" panose="020B0503020204020204" pitchFamily="34" charset="-122"/>
                <a:ea typeface="微软雅黑" panose="020B0503020204020204" pitchFamily="34" charset="-122"/>
              </a:rPr>
              <a:t>标题</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p:txBody>
      </p:sp>
      <p:sp>
        <p:nvSpPr>
          <p:cNvPr id="17" name="文本框 16"/>
          <p:cNvSpPr txBox="1"/>
          <p:nvPr/>
        </p:nvSpPr>
        <p:spPr>
          <a:xfrm>
            <a:off x="4898593" y="4758766"/>
            <a:ext cx="2394816" cy="1274195"/>
          </a:xfrm>
          <a:prstGeom prst="rect">
            <a:avLst/>
          </a:prstGeom>
          <a:noFill/>
        </p:spPr>
        <p:txBody>
          <a:bodyPr wrap="square" rtlCol="0">
            <a:spAutoFit/>
          </a:bodyPr>
          <a:lstStyle/>
          <a:p>
            <a:pPr algn="ctr">
              <a:lnSpc>
                <a:spcPct val="120000"/>
              </a:lnSpc>
              <a:buClr>
                <a:srgbClr val="20BAA8"/>
              </a:buClr>
            </a:pPr>
            <a:r>
              <a:rPr lang="zh-CN" altLang="en-US" sz="2400" b="1" dirty="0">
                <a:solidFill>
                  <a:srgbClr val="20BAA8"/>
                </a:solidFill>
                <a:latin typeface="微软雅黑" panose="020B0503020204020204" pitchFamily="34" charset="-122"/>
                <a:ea typeface="微软雅黑" panose="020B0503020204020204" pitchFamily="34" charset="-122"/>
              </a:rPr>
              <a:t>标题</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149264" y="4758766"/>
            <a:ext cx="2394816" cy="1274195"/>
          </a:xfrm>
          <a:prstGeom prst="rect">
            <a:avLst/>
          </a:prstGeom>
          <a:noFill/>
        </p:spPr>
        <p:txBody>
          <a:bodyPr wrap="square" rtlCol="0">
            <a:spAutoFit/>
          </a:bodyPr>
          <a:lstStyle/>
          <a:p>
            <a:pPr algn="ctr">
              <a:lnSpc>
                <a:spcPct val="120000"/>
              </a:lnSpc>
              <a:buClr>
                <a:srgbClr val="20BAA8"/>
              </a:buClr>
            </a:pPr>
            <a:r>
              <a:rPr lang="zh-CN" altLang="en-US" sz="2400" b="1" dirty="0">
                <a:solidFill>
                  <a:srgbClr val="20BAA8"/>
                </a:solidFill>
                <a:latin typeface="微软雅黑" panose="020B0503020204020204" pitchFamily="34" charset="-122"/>
                <a:ea typeface="微软雅黑" panose="020B0503020204020204" pitchFamily="34" charset="-122"/>
              </a:rPr>
              <a:t>标题</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773257" y="1421513"/>
            <a:ext cx="2394816" cy="1274195"/>
          </a:xfrm>
          <a:prstGeom prst="rect">
            <a:avLst/>
          </a:prstGeom>
          <a:noFill/>
        </p:spPr>
        <p:txBody>
          <a:bodyPr wrap="square" rtlCol="0">
            <a:spAutoFit/>
          </a:bodyPr>
          <a:lstStyle/>
          <a:p>
            <a:pPr algn="ctr">
              <a:lnSpc>
                <a:spcPct val="120000"/>
              </a:lnSpc>
              <a:buClr>
                <a:srgbClr val="20BAA8"/>
              </a:buClr>
            </a:pPr>
            <a:r>
              <a:rPr lang="zh-CN" altLang="en-US" sz="2400" b="1" dirty="0">
                <a:solidFill>
                  <a:srgbClr val="20BAA8"/>
                </a:solidFill>
                <a:latin typeface="微软雅黑" panose="020B0503020204020204" pitchFamily="34" charset="-122"/>
                <a:ea typeface="微软雅黑" panose="020B0503020204020204" pitchFamily="34" charset="-122"/>
              </a:rPr>
              <a:t>标题</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p:txBody>
      </p:sp>
      <p:sp>
        <p:nvSpPr>
          <p:cNvPr id="23" name="文本框 22"/>
          <p:cNvSpPr txBox="1"/>
          <p:nvPr/>
        </p:nvSpPr>
        <p:spPr>
          <a:xfrm>
            <a:off x="7023929" y="1421513"/>
            <a:ext cx="2394816" cy="1274195"/>
          </a:xfrm>
          <a:prstGeom prst="rect">
            <a:avLst/>
          </a:prstGeom>
          <a:noFill/>
        </p:spPr>
        <p:txBody>
          <a:bodyPr wrap="square" rtlCol="0">
            <a:spAutoFit/>
          </a:bodyPr>
          <a:lstStyle/>
          <a:p>
            <a:pPr algn="ctr">
              <a:lnSpc>
                <a:spcPct val="120000"/>
              </a:lnSpc>
              <a:buClr>
                <a:srgbClr val="20BAA8"/>
              </a:buClr>
            </a:pPr>
            <a:r>
              <a:rPr lang="zh-CN" altLang="en-US" sz="2400" b="1" dirty="0">
                <a:solidFill>
                  <a:srgbClr val="20BAA8"/>
                </a:solidFill>
                <a:latin typeface="微软雅黑" panose="020B0503020204020204" pitchFamily="34" charset="-122"/>
                <a:ea typeface="微软雅黑" panose="020B0503020204020204" pitchFamily="34" charset="-122"/>
              </a:rPr>
              <a:t>标题</a:t>
            </a:r>
            <a:endParaRPr lang="en-US" altLang="zh-CN" sz="2400" b="1" dirty="0" smtClean="0">
              <a:solidFill>
                <a:srgbClr val="20BAA8"/>
              </a:solidFill>
              <a:latin typeface="微软雅黑" panose="020B0503020204020204" pitchFamily="34" charset="-122"/>
              <a:ea typeface="微软雅黑" panose="020B0503020204020204" pitchFamily="34" charset="-122"/>
            </a:endParaRP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r>
              <a:rPr lang="en-US" altLang="zh-CN" sz="2000" dirty="0" smtClean="0">
                <a:solidFill>
                  <a:srgbClr val="3F3F3F"/>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1361235" y="3590365"/>
            <a:ext cx="968188" cy="968188"/>
            <a:chOff x="1361235" y="3590365"/>
            <a:chExt cx="968188" cy="968188"/>
          </a:xfrm>
        </p:grpSpPr>
        <p:sp>
          <p:nvSpPr>
            <p:cNvPr id="3" name="椭圆 2"/>
            <p:cNvSpPr/>
            <p:nvPr/>
          </p:nvSpPr>
          <p:spPr>
            <a:xfrm>
              <a:off x="1361235" y="3590365"/>
              <a:ext cx="968188" cy="96818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0"/>
            <p:cNvSpPr>
              <a:spLocks noEditPoints="1"/>
            </p:cNvSpPr>
            <p:nvPr/>
          </p:nvSpPr>
          <p:spPr bwMode="auto">
            <a:xfrm>
              <a:off x="1546298" y="3876348"/>
              <a:ext cx="598061" cy="481859"/>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p:cNvGrpSpPr/>
          <p:nvPr/>
        </p:nvGrpSpPr>
        <p:grpSpPr>
          <a:xfrm>
            <a:off x="3486571" y="2770094"/>
            <a:ext cx="968188" cy="968188"/>
            <a:chOff x="3486571" y="2770094"/>
            <a:chExt cx="968188" cy="968188"/>
          </a:xfrm>
        </p:grpSpPr>
        <p:sp>
          <p:nvSpPr>
            <p:cNvPr id="4" name="椭圆 3"/>
            <p:cNvSpPr/>
            <p:nvPr/>
          </p:nvSpPr>
          <p:spPr>
            <a:xfrm>
              <a:off x="3486571" y="2770094"/>
              <a:ext cx="968188" cy="96818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0"/>
            <p:cNvSpPr>
              <a:spLocks noEditPoints="1"/>
            </p:cNvSpPr>
            <p:nvPr/>
          </p:nvSpPr>
          <p:spPr bwMode="auto">
            <a:xfrm>
              <a:off x="3666044" y="3058929"/>
              <a:ext cx="598061" cy="481859"/>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组合 82"/>
          <p:cNvGrpSpPr/>
          <p:nvPr/>
        </p:nvGrpSpPr>
        <p:grpSpPr>
          <a:xfrm>
            <a:off x="7737243" y="2770094"/>
            <a:ext cx="968188" cy="968188"/>
            <a:chOff x="7737243" y="2770094"/>
            <a:chExt cx="968188" cy="968188"/>
          </a:xfrm>
        </p:grpSpPr>
        <p:sp>
          <p:nvSpPr>
            <p:cNvPr id="6" name="椭圆 5"/>
            <p:cNvSpPr/>
            <p:nvPr/>
          </p:nvSpPr>
          <p:spPr>
            <a:xfrm>
              <a:off x="7737243" y="2770094"/>
              <a:ext cx="968188" cy="96818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20"/>
            <p:cNvSpPr>
              <a:spLocks noEditPoints="1"/>
            </p:cNvSpPr>
            <p:nvPr/>
          </p:nvSpPr>
          <p:spPr bwMode="auto">
            <a:xfrm>
              <a:off x="7905535" y="3058929"/>
              <a:ext cx="598061" cy="481859"/>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2" name="组合 81"/>
          <p:cNvGrpSpPr/>
          <p:nvPr/>
        </p:nvGrpSpPr>
        <p:grpSpPr>
          <a:xfrm>
            <a:off x="5611907" y="3590365"/>
            <a:ext cx="968188" cy="968188"/>
            <a:chOff x="5611907" y="3590365"/>
            <a:chExt cx="968188" cy="968188"/>
          </a:xfrm>
        </p:grpSpPr>
        <p:sp>
          <p:nvSpPr>
            <p:cNvPr id="5" name="椭圆 4"/>
            <p:cNvSpPr/>
            <p:nvPr/>
          </p:nvSpPr>
          <p:spPr>
            <a:xfrm>
              <a:off x="5611907" y="3590365"/>
              <a:ext cx="968188" cy="96818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20"/>
            <p:cNvSpPr>
              <a:spLocks noEditPoints="1"/>
            </p:cNvSpPr>
            <p:nvPr/>
          </p:nvSpPr>
          <p:spPr bwMode="auto">
            <a:xfrm>
              <a:off x="5796269" y="3876348"/>
              <a:ext cx="598061" cy="481859"/>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84" name="组合 83"/>
          <p:cNvGrpSpPr/>
          <p:nvPr/>
        </p:nvGrpSpPr>
        <p:grpSpPr>
          <a:xfrm>
            <a:off x="9862578" y="3590365"/>
            <a:ext cx="968188" cy="968188"/>
            <a:chOff x="9862578" y="3590365"/>
            <a:chExt cx="968188" cy="968188"/>
          </a:xfrm>
        </p:grpSpPr>
        <p:sp>
          <p:nvSpPr>
            <p:cNvPr id="7" name="椭圆 6"/>
            <p:cNvSpPr/>
            <p:nvPr/>
          </p:nvSpPr>
          <p:spPr>
            <a:xfrm>
              <a:off x="9862578" y="3590365"/>
              <a:ext cx="968188" cy="96818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20"/>
            <p:cNvSpPr>
              <a:spLocks noEditPoints="1"/>
            </p:cNvSpPr>
            <p:nvPr/>
          </p:nvSpPr>
          <p:spPr bwMode="auto">
            <a:xfrm>
              <a:off x="10047641" y="3876348"/>
              <a:ext cx="598061" cy="481859"/>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92645346"/>
      </p:ext>
    </p:extLst>
  </p:cSld>
  <p:clrMapOvr>
    <a:masterClrMapping/>
  </p:clrMapOvr>
  <mc:AlternateContent xmlns:mc="http://schemas.openxmlformats.org/markup-compatibility/2006" xmlns:p14="http://schemas.microsoft.com/office/powerpoint/2010/main">
    <mc:Choice Requires="p14">
      <p:transition spd="slow" p14:dur="2000" advTm="9152"/>
    </mc:Choice>
    <mc:Fallback xmlns="">
      <p:transition spd="slow" advTm="91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500" fill="hold"/>
                                        <p:tgtEl>
                                          <p:spTgt spid="80"/>
                                        </p:tgtEl>
                                        <p:attrNameLst>
                                          <p:attrName>ppt_w</p:attrName>
                                        </p:attrNameLst>
                                      </p:cBhvr>
                                      <p:tavLst>
                                        <p:tav tm="0">
                                          <p:val>
                                            <p:fltVal val="0"/>
                                          </p:val>
                                        </p:tav>
                                        <p:tav tm="100000">
                                          <p:val>
                                            <p:strVal val="#ppt_w"/>
                                          </p:val>
                                        </p:tav>
                                      </p:tavLst>
                                    </p:anim>
                                    <p:anim calcmode="lin" valueType="num">
                                      <p:cBhvr>
                                        <p:cTn id="8" dur="500" fill="hold"/>
                                        <p:tgtEl>
                                          <p:spTgt spid="80"/>
                                        </p:tgtEl>
                                        <p:attrNameLst>
                                          <p:attrName>ppt_h</p:attrName>
                                        </p:attrNameLst>
                                      </p:cBhvr>
                                      <p:tavLst>
                                        <p:tav tm="0">
                                          <p:val>
                                            <p:fltVal val="0"/>
                                          </p:val>
                                        </p:tav>
                                        <p:tav tm="100000">
                                          <p:val>
                                            <p:strVal val="#ppt_h"/>
                                          </p:val>
                                        </p:tav>
                                      </p:tavLst>
                                    </p:anim>
                                    <p:animEffect transition="in" filter="fade">
                                      <p:cBhvr>
                                        <p:cTn id="9" dur="500"/>
                                        <p:tgtEl>
                                          <p:spTgt spid="8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anim calcmode="lin" valueType="num">
                                      <p:cBhvr>
                                        <p:cTn id="14" dur="500" fill="hold"/>
                                        <p:tgtEl>
                                          <p:spTgt spid="16"/>
                                        </p:tgtEl>
                                        <p:attrNameLst>
                                          <p:attrName>ppt_x</p:attrName>
                                        </p:attrNameLst>
                                      </p:cBhvr>
                                      <p:tavLst>
                                        <p:tav tm="0">
                                          <p:val>
                                            <p:strVal val="#ppt_x"/>
                                          </p:val>
                                        </p:tav>
                                        <p:tav tm="100000">
                                          <p:val>
                                            <p:strVal val="#ppt_x"/>
                                          </p:val>
                                        </p:tav>
                                      </p:tavLst>
                                    </p:anim>
                                    <p:anim calcmode="lin" valueType="num">
                                      <p:cBhvr>
                                        <p:cTn id="15" dur="5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 calcmode="lin" valueType="num">
                                      <p:cBhvr>
                                        <p:cTn id="23" dur="500" fill="hold"/>
                                        <p:tgtEl>
                                          <p:spTgt spid="81"/>
                                        </p:tgtEl>
                                        <p:attrNameLst>
                                          <p:attrName>ppt_w</p:attrName>
                                        </p:attrNameLst>
                                      </p:cBhvr>
                                      <p:tavLst>
                                        <p:tav tm="0">
                                          <p:val>
                                            <p:fltVal val="0"/>
                                          </p:val>
                                        </p:tav>
                                        <p:tav tm="100000">
                                          <p:val>
                                            <p:strVal val="#ppt_w"/>
                                          </p:val>
                                        </p:tav>
                                      </p:tavLst>
                                    </p:anim>
                                    <p:anim calcmode="lin" valueType="num">
                                      <p:cBhvr>
                                        <p:cTn id="24" dur="500" fill="hold"/>
                                        <p:tgtEl>
                                          <p:spTgt spid="81"/>
                                        </p:tgtEl>
                                        <p:attrNameLst>
                                          <p:attrName>ppt_h</p:attrName>
                                        </p:attrNameLst>
                                      </p:cBhvr>
                                      <p:tavLst>
                                        <p:tav tm="0">
                                          <p:val>
                                            <p:fltVal val="0"/>
                                          </p:val>
                                        </p:tav>
                                        <p:tav tm="100000">
                                          <p:val>
                                            <p:strVal val="#ppt_h"/>
                                          </p:val>
                                        </p:tav>
                                      </p:tavLst>
                                    </p:anim>
                                    <p:animEffect transition="in" filter="fade">
                                      <p:cBhvr>
                                        <p:cTn id="25" dur="500"/>
                                        <p:tgtEl>
                                          <p:spTgt spid="81"/>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anim calcmode="lin" valueType="num">
                                      <p:cBhvr>
                                        <p:cTn id="30" dur="500" fill="hold"/>
                                        <p:tgtEl>
                                          <p:spTgt spid="22"/>
                                        </p:tgtEl>
                                        <p:attrNameLst>
                                          <p:attrName>ppt_x</p:attrName>
                                        </p:attrNameLst>
                                      </p:cBhvr>
                                      <p:tavLst>
                                        <p:tav tm="0">
                                          <p:val>
                                            <p:strVal val="#ppt_x"/>
                                          </p:val>
                                        </p:tav>
                                        <p:tav tm="100000">
                                          <p:val>
                                            <p:strVal val="#ppt_x"/>
                                          </p:val>
                                        </p:tav>
                                      </p:tavLst>
                                    </p:anim>
                                    <p:anim calcmode="lin" valueType="num">
                                      <p:cBhvr>
                                        <p:cTn id="31" dur="500" fill="hold"/>
                                        <p:tgtEl>
                                          <p:spTgt spid="22"/>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500" fill="hold"/>
                                        <p:tgtEl>
                                          <p:spTgt spid="82"/>
                                        </p:tgtEl>
                                        <p:attrNameLst>
                                          <p:attrName>ppt_w</p:attrName>
                                        </p:attrNameLst>
                                      </p:cBhvr>
                                      <p:tavLst>
                                        <p:tav tm="0">
                                          <p:val>
                                            <p:fltVal val="0"/>
                                          </p:val>
                                        </p:tav>
                                        <p:tav tm="100000">
                                          <p:val>
                                            <p:strVal val="#ppt_w"/>
                                          </p:val>
                                        </p:tav>
                                      </p:tavLst>
                                    </p:anim>
                                    <p:anim calcmode="lin" valueType="num">
                                      <p:cBhvr>
                                        <p:cTn id="40" dur="500" fill="hold"/>
                                        <p:tgtEl>
                                          <p:spTgt spid="82"/>
                                        </p:tgtEl>
                                        <p:attrNameLst>
                                          <p:attrName>ppt_h</p:attrName>
                                        </p:attrNameLst>
                                      </p:cBhvr>
                                      <p:tavLst>
                                        <p:tav tm="0">
                                          <p:val>
                                            <p:fltVal val="0"/>
                                          </p:val>
                                        </p:tav>
                                        <p:tav tm="100000">
                                          <p:val>
                                            <p:strVal val="#ppt_h"/>
                                          </p:val>
                                        </p:tav>
                                      </p:tavLst>
                                    </p:anim>
                                    <p:animEffect transition="in" filter="fade">
                                      <p:cBhvr>
                                        <p:cTn id="41" dur="500"/>
                                        <p:tgtEl>
                                          <p:spTgt spid="82"/>
                                        </p:tgtEl>
                                      </p:cBhvr>
                                    </p:animEffect>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strVal val="#ppt_x"/>
                                          </p:val>
                                        </p:tav>
                                        <p:tav tm="100000">
                                          <p:val>
                                            <p:strVal val="#ppt_x"/>
                                          </p:val>
                                        </p:tav>
                                      </p:tavLst>
                                    </p:anim>
                                    <p:anim calcmode="lin" valueType="num">
                                      <p:cBhvr>
                                        <p:cTn id="47" dur="500" fill="hold"/>
                                        <p:tgtEl>
                                          <p:spTgt spid="1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000"/>
                            </p:stCondLst>
                            <p:childTnLst>
                              <p:par>
                                <p:cTn id="59" presetID="47"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22" presetClass="entr" presetSubtype="1"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up)">
                                      <p:cBhvr>
                                        <p:cTn id="67" dur="500"/>
                                        <p:tgtEl>
                                          <p:spTgt spid="15"/>
                                        </p:tgtEl>
                                      </p:cBhvr>
                                    </p:animEffect>
                                  </p:childTnLst>
                                </p:cTn>
                              </p:par>
                            </p:childTnLst>
                          </p:cTn>
                        </p:par>
                        <p:par>
                          <p:cTn id="68" fill="hold">
                            <p:stCondLst>
                              <p:cond delay="6000"/>
                            </p:stCondLst>
                            <p:childTnLst>
                              <p:par>
                                <p:cTn id="69" presetID="53" presetClass="entr" presetSubtype="16" fill="hold" nodeType="afterEffect">
                                  <p:stCondLst>
                                    <p:cond delay="0"/>
                                  </p:stCondLst>
                                  <p:childTnLst>
                                    <p:set>
                                      <p:cBhvr>
                                        <p:cTn id="70" dur="1" fill="hold">
                                          <p:stCondLst>
                                            <p:cond delay="0"/>
                                          </p:stCondLst>
                                        </p:cTn>
                                        <p:tgtEl>
                                          <p:spTgt spid="84"/>
                                        </p:tgtEl>
                                        <p:attrNameLst>
                                          <p:attrName>style.visibility</p:attrName>
                                        </p:attrNameLst>
                                      </p:cBhvr>
                                      <p:to>
                                        <p:strVal val="visible"/>
                                      </p:to>
                                    </p:set>
                                    <p:anim calcmode="lin" valueType="num">
                                      <p:cBhvr>
                                        <p:cTn id="71" dur="500" fill="hold"/>
                                        <p:tgtEl>
                                          <p:spTgt spid="84"/>
                                        </p:tgtEl>
                                        <p:attrNameLst>
                                          <p:attrName>ppt_w</p:attrName>
                                        </p:attrNameLst>
                                      </p:cBhvr>
                                      <p:tavLst>
                                        <p:tav tm="0">
                                          <p:val>
                                            <p:fltVal val="0"/>
                                          </p:val>
                                        </p:tav>
                                        <p:tav tm="100000">
                                          <p:val>
                                            <p:strVal val="#ppt_w"/>
                                          </p:val>
                                        </p:tav>
                                      </p:tavLst>
                                    </p:anim>
                                    <p:anim calcmode="lin" valueType="num">
                                      <p:cBhvr>
                                        <p:cTn id="72" dur="500" fill="hold"/>
                                        <p:tgtEl>
                                          <p:spTgt spid="84"/>
                                        </p:tgtEl>
                                        <p:attrNameLst>
                                          <p:attrName>ppt_h</p:attrName>
                                        </p:attrNameLst>
                                      </p:cBhvr>
                                      <p:tavLst>
                                        <p:tav tm="0">
                                          <p:val>
                                            <p:fltVal val="0"/>
                                          </p:val>
                                        </p:tav>
                                        <p:tav tm="100000">
                                          <p:val>
                                            <p:strVal val="#ppt_h"/>
                                          </p:val>
                                        </p:tav>
                                      </p:tavLst>
                                    </p:anim>
                                    <p:animEffect transition="in" filter="fade">
                                      <p:cBhvr>
                                        <p:cTn id="73" dur="500"/>
                                        <p:tgtEl>
                                          <p:spTgt spid="84"/>
                                        </p:tgtEl>
                                      </p:cBhvr>
                                    </p:animEffect>
                                  </p:childTnLst>
                                </p:cTn>
                              </p:par>
                            </p:childTnLst>
                          </p:cTn>
                        </p:par>
                        <p:par>
                          <p:cTn id="74" fill="hold">
                            <p:stCondLst>
                              <p:cond delay="6500"/>
                            </p:stCondLst>
                            <p:childTnLst>
                              <p:par>
                                <p:cTn id="75" presetID="42" presetClass="entr" presetSubtype="0"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anim calcmode="lin" valueType="num">
                                      <p:cBhvr>
                                        <p:cTn id="78" dur="500" fill="hold"/>
                                        <p:tgtEl>
                                          <p:spTgt spid="18"/>
                                        </p:tgtEl>
                                        <p:attrNameLst>
                                          <p:attrName>ppt_x</p:attrName>
                                        </p:attrNameLst>
                                      </p:cBhvr>
                                      <p:tavLst>
                                        <p:tav tm="0">
                                          <p:val>
                                            <p:strVal val="#ppt_x"/>
                                          </p:val>
                                        </p:tav>
                                        <p:tav tm="100000">
                                          <p:val>
                                            <p:strVal val="#ppt_x"/>
                                          </p:val>
                                        </p:tav>
                                      </p:tavLst>
                                    </p:anim>
                                    <p:anim calcmode="lin" valueType="num">
                                      <p:cBhvr>
                                        <p:cTn id="7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45"/>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chemeClr val="bg1"/>
                    </a:solidFill>
                    <a:latin typeface="造字工房力黑（非商用）常规体" pitchFamily="50" charset="-122"/>
                    <a:ea typeface="造字工房力黑（非商用）常规体" pitchFamily="50" charset="-122"/>
                  </a:rPr>
                  <a:t>目</a:t>
                </a:r>
                <a:endParaRPr lang="en-US" altLang="zh-CN" sz="8800" dirty="0" smtClean="0">
                  <a:solidFill>
                    <a:schemeClr val="bg1"/>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a:solidFill>
                      <a:schemeClr val="bg1"/>
                    </a:solidFill>
                    <a:latin typeface="造字工房力黑（非商用）常规体" pitchFamily="50" charset="-122"/>
                    <a:ea typeface="造字工房力黑（非商用）常规体" pitchFamily="50" charset="-122"/>
                  </a:rPr>
                  <a:t>录</a:t>
                </a: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userDrawn="1"/>
          </p:nvGrpSpPr>
          <p:grpSpPr>
            <a:xfrm>
              <a:off x="5473451" y="3665845"/>
              <a:ext cx="4784589" cy="1733812"/>
              <a:chOff x="5473451" y="3562827"/>
              <a:chExt cx="4784589" cy="1733812"/>
            </a:xfrm>
          </p:grpSpPr>
          <p:sp>
            <p:nvSpPr>
              <p:cNvPr id="36" name="文本框 31"/>
              <p:cNvSpPr txBox="1"/>
              <p:nvPr/>
            </p:nvSpPr>
            <p:spPr>
              <a:xfrm>
                <a:off x="5473451" y="356282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7" name="文本框 32"/>
              <p:cNvSpPr txBox="1"/>
              <p:nvPr/>
            </p:nvSpPr>
            <p:spPr>
              <a:xfrm>
                <a:off x="6511537" y="356282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8" name="文本框 33"/>
              <p:cNvSpPr txBox="1"/>
              <p:nvPr/>
            </p:nvSpPr>
            <p:spPr>
              <a:xfrm>
                <a:off x="7549960" y="3562828"/>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9" name="文本框 34"/>
              <p:cNvSpPr txBox="1"/>
              <p:nvPr/>
            </p:nvSpPr>
            <p:spPr>
              <a:xfrm>
                <a:off x="8574581" y="3562828"/>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0" name="文本框 35"/>
              <p:cNvSpPr txBox="1"/>
              <p:nvPr/>
            </p:nvSpPr>
            <p:spPr>
              <a:xfrm>
                <a:off x="9580932" y="3562831"/>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28" name="组合 27"/>
            <p:cNvGrpSpPr/>
            <p:nvPr userDrawn="1"/>
          </p:nvGrpSpPr>
          <p:grpSpPr>
            <a:xfrm>
              <a:off x="5661226" y="3017922"/>
              <a:ext cx="3421660" cy="421382"/>
              <a:chOff x="5661226" y="2817096"/>
              <a:chExt cx="3421660" cy="421382"/>
            </a:xfrm>
          </p:grpSpPr>
          <p:sp>
            <p:nvSpPr>
              <p:cNvPr id="32" name="Freeform 168"/>
              <p:cNvSpPr>
                <a:spLocks noEditPoints="1"/>
              </p:cNvSpPr>
              <p:nvPr/>
            </p:nvSpPr>
            <p:spPr bwMode="auto">
              <a:xfrm>
                <a:off x="5661226" y="2817096"/>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99"/>
              <p:cNvSpPr>
                <a:spLocks noEditPoints="1"/>
              </p:cNvSpPr>
              <p:nvPr/>
            </p:nvSpPr>
            <p:spPr bwMode="auto">
              <a:xfrm>
                <a:off x="7679821" y="2869020"/>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p:cNvSpPr>
                <a:spLocks noEditPoints="1"/>
              </p:cNvSpPr>
              <p:nvPr/>
            </p:nvSpPr>
            <p:spPr bwMode="auto">
              <a:xfrm>
                <a:off x="6641397" y="2868022"/>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99"/>
              <p:cNvSpPr>
                <a:spLocks noEditPoints="1"/>
              </p:cNvSpPr>
              <p:nvPr/>
            </p:nvSpPr>
            <p:spPr bwMode="auto">
              <a:xfrm>
                <a:off x="8743385" y="2881003"/>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文本框 53"/>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32131357"/>
      </p:ext>
    </p:extLst>
  </p:cSld>
  <p:clrMapOvr>
    <a:masterClrMapping/>
  </p:clrMapOvr>
  <mc:AlternateContent xmlns:mc="http://schemas.openxmlformats.org/markup-compatibility/2006" xmlns:p14="http://schemas.microsoft.com/office/powerpoint/2010/main">
    <mc:Choice Requires="p14">
      <p:transition spd="slow" p14:dur="2000" advTm="2566"/>
    </mc:Choice>
    <mc:Fallback xmlns="">
      <p:transition spd="slow" advTm="25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3929013" y="1448528"/>
            <a:ext cx="3316941" cy="2205317"/>
          </a:xfrm>
          <a:prstGeom prst="rect">
            <a:avLst/>
          </a:prstGeom>
        </p:spPr>
      </p:pic>
      <p:grpSp>
        <p:nvGrpSpPr>
          <p:cNvPr id="14" name="组合 13"/>
          <p:cNvGrpSpPr/>
          <p:nvPr/>
        </p:nvGrpSpPr>
        <p:grpSpPr>
          <a:xfrm>
            <a:off x="4990430" y="3741241"/>
            <a:ext cx="4643717" cy="2223247"/>
            <a:chOff x="4965520" y="3763013"/>
            <a:chExt cx="4643717" cy="2223247"/>
          </a:xfrm>
        </p:grpSpPr>
        <p:sp>
          <p:nvSpPr>
            <p:cNvPr id="5" name="矩形 4"/>
            <p:cNvSpPr/>
            <p:nvPr/>
          </p:nvSpPr>
          <p:spPr>
            <a:xfrm>
              <a:off x="4965520" y="3763013"/>
              <a:ext cx="4643717" cy="2223247"/>
            </a:xfrm>
            <a:prstGeom prst="rect">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148202" y="3868206"/>
              <a:ext cx="4278353" cy="2012859"/>
            </a:xfrm>
            <a:prstGeom prst="rect">
              <a:avLst/>
            </a:prstGeom>
            <a:noFill/>
          </p:spPr>
          <p:txBody>
            <a:bodyPr wrap="square" rtlCol="0">
              <a:spAutoFit/>
            </a:bodyPr>
            <a:lstStyle/>
            <a:p>
              <a:pPr>
                <a:lnSpc>
                  <a:spcPct val="120000"/>
                </a:lnSpc>
                <a:buClr>
                  <a:schemeClr val="bg1"/>
                </a:buClr>
              </a:pPr>
              <a:r>
                <a:rPr lang="zh-CN" altLang="en-US" sz="2400" dirty="0" smtClean="0">
                  <a:solidFill>
                    <a:schemeClr val="bg1"/>
                  </a:solidFill>
                  <a:latin typeface="微软雅黑" panose="020B0503020204020204" pitchFamily="34" charset="-122"/>
                  <a:ea typeface="微软雅黑" panose="020B0503020204020204" pitchFamily="34" charset="-122"/>
                </a:rPr>
                <a:t>输入标题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20000"/>
                </a:lnSpc>
                <a:buClr>
                  <a:schemeClr val="bg1"/>
                </a:buClr>
              </a:pPr>
              <a:r>
                <a:rPr lang="zh-CN" altLang="en-US" sz="2000" dirty="0" smtClean="0">
                  <a:solidFill>
                    <a:schemeClr val="bg1"/>
                  </a:solidFill>
                  <a:latin typeface="微软雅黑" panose="020B0503020204020204" pitchFamily="34" charset="-122"/>
                  <a:ea typeface="微软雅黑" panose="020B0503020204020204" pitchFamily="34" charset="-122"/>
                </a:rPr>
                <a:t>单击输入文字单击输入文字输入文字</a:t>
              </a:r>
              <a:r>
                <a:rPr lang="en-US" altLang="zh-CN" sz="2000" dirty="0" smtClean="0">
                  <a:solidFill>
                    <a:schemeClr val="bg1"/>
                  </a:solidFill>
                  <a:latin typeface="微软雅黑" panose="020B0503020204020204" pitchFamily="34" charset="-122"/>
                  <a:ea typeface="微软雅黑" panose="020B0503020204020204" pitchFamily="34" charset="-122"/>
                </a:rPr>
                <a:t> </a:t>
              </a:r>
            </a:p>
            <a:p>
              <a:pPr>
                <a:lnSpc>
                  <a:spcPct val="120000"/>
                </a:lnSpc>
                <a:buClr>
                  <a:schemeClr val="bg1"/>
                </a:buClr>
              </a:pPr>
              <a:r>
                <a:rPr lang="zh-CN" altLang="en-US" sz="2000" dirty="0" smtClean="0">
                  <a:solidFill>
                    <a:schemeClr val="bg1"/>
                  </a:solidFill>
                  <a:latin typeface="微软雅黑" panose="020B0503020204020204" pitchFamily="34" charset="-122"/>
                  <a:ea typeface="微软雅黑" panose="020B0503020204020204" pitchFamily="34" charset="-122"/>
                </a:rPr>
                <a:t>单击输入文字单击输入文字输入文字</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buClr>
                  <a:schemeClr val="bg1"/>
                </a:buClr>
              </a:pPr>
              <a:r>
                <a:rPr lang="zh-CN" altLang="en-US" sz="2000" dirty="0" smtClean="0">
                  <a:solidFill>
                    <a:schemeClr val="bg1"/>
                  </a:solidFill>
                  <a:latin typeface="微软雅黑" panose="020B0503020204020204" pitchFamily="34" charset="-122"/>
                  <a:ea typeface="微软雅黑" panose="020B0503020204020204" pitchFamily="34" charset="-122"/>
                </a:rPr>
                <a:t>单击输入文字单击输入文字输入文字</a:t>
              </a:r>
              <a:r>
                <a:rPr lang="en-US" altLang="zh-CN" sz="2000" dirty="0" smtClean="0">
                  <a:solidFill>
                    <a:schemeClr val="bg1"/>
                  </a:solidFill>
                  <a:latin typeface="微软雅黑" panose="020B0503020204020204" pitchFamily="34" charset="-122"/>
                  <a:ea typeface="微软雅黑" panose="020B0503020204020204" pitchFamily="34" charset="-122"/>
                </a:rPr>
                <a:t> </a:t>
              </a:r>
            </a:p>
            <a:p>
              <a:pPr>
                <a:lnSpc>
                  <a:spcPct val="120000"/>
                </a:lnSpc>
                <a:buClr>
                  <a:schemeClr val="bg1"/>
                </a:buClr>
              </a:pPr>
              <a:r>
                <a:rPr lang="zh-CN" altLang="en-US" sz="2000" dirty="0" smtClean="0">
                  <a:solidFill>
                    <a:schemeClr val="bg1"/>
                  </a:solidFill>
                  <a:latin typeface="微软雅黑" panose="020B0503020204020204" pitchFamily="34" charset="-122"/>
                  <a:ea typeface="微软雅黑" panose="020B0503020204020204" pitchFamily="34" charset="-122"/>
                </a:rPr>
                <a:t>单击输入文字单击输入文字输入文字</a:t>
              </a:r>
              <a:r>
                <a:rPr lang="en-US" altLang="zh-CN" sz="2000" dirty="0" smtClean="0">
                  <a:solidFill>
                    <a:schemeClr val="bg1"/>
                  </a:solidFill>
                  <a:latin typeface="微软雅黑" panose="020B0503020204020204" pitchFamily="34" charset="-122"/>
                  <a:ea typeface="微软雅黑" panose="020B0503020204020204" pitchFamily="34" charset="-122"/>
                </a:rPr>
                <a:t> </a:t>
              </a:r>
            </a:p>
          </p:txBody>
        </p:sp>
      </p:grpSp>
      <p:pic>
        <p:nvPicPr>
          <p:cNvPr id="6" name="图片 5"/>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7344288" y="1448528"/>
            <a:ext cx="3316941" cy="2205317"/>
          </a:xfrm>
          <a:prstGeom prst="rect">
            <a:avLst/>
          </a:prstGeom>
        </p:spPr>
      </p:pic>
      <p:grpSp>
        <p:nvGrpSpPr>
          <p:cNvPr id="11" name="组合 10"/>
          <p:cNvGrpSpPr/>
          <p:nvPr/>
        </p:nvGrpSpPr>
        <p:grpSpPr>
          <a:xfrm>
            <a:off x="1530771" y="1449654"/>
            <a:ext cx="2279229" cy="2203065"/>
            <a:chOff x="1530771" y="1449654"/>
            <a:chExt cx="2279229" cy="2203065"/>
          </a:xfrm>
        </p:grpSpPr>
        <p:sp>
          <p:nvSpPr>
            <p:cNvPr id="3" name="矩形 2"/>
            <p:cNvSpPr/>
            <p:nvPr/>
          </p:nvSpPr>
          <p:spPr>
            <a:xfrm>
              <a:off x="1530771" y="1449654"/>
              <a:ext cx="2279229" cy="2203065"/>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739739" y="1544756"/>
              <a:ext cx="1861292" cy="2012859"/>
            </a:xfrm>
            <a:prstGeom prst="rect">
              <a:avLst/>
            </a:prstGeom>
            <a:noFill/>
          </p:spPr>
          <p:txBody>
            <a:bodyPr wrap="square" rtlCol="0">
              <a:spAutoFit/>
            </a:bodyPr>
            <a:lstStyle/>
            <a:p>
              <a:pPr algn="r">
                <a:lnSpc>
                  <a:spcPct val="120000"/>
                </a:lnSpc>
                <a:buClr>
                  <a:schemeClr val="bg1"/>
                </a:buClr>
              </a:pPr>
              <a:r>
                <a:rPr lang="zh-CN" altLang="en-US" sz="2400" dirty="0" smtClean="0">
                  <a:solidFill>
                    <a:schemeClr val="bg1"/>
                  </a:solidFill>
                  <a:latin typeface="微软雅黑" panose="020B0503020204020204" pitchFamily="34" charset="-122"/>
                  <a:ea typeface="微软雅黑" panose="020B0503020204020204" pitchFamily="34" charset="-122"/>
                </a:rPr>
                <a:t>输入标题</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r">
                <a:lnSpc>
                  <a:spcPct val="120000"/>
                </a:lnSpc>
                <a:buClr>
                  <a:schemeClr val="bg1"/>
                </a:buClr>
              </a:pPr>
              <a:r>
                <a:rPr lang="zh-CN" altLang="en-US" sz="20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000" dirty="0" smtClean="0">
                  <a:solidFill>
                    <a:schemeClr val="bg1"/>
                  </a:solidFill>
                  <a:latin typeface="微软雅黑" panose="020B0503020204020204" pitchFamily="34" charset="-122"/>
                  <a:ea typeface="微软雅黑" panose="020B0503020204020204" pitchFamily="34" charset="-122"/>
                </a:rPr>
                <a:t> </a:t>
              </a:r>
            </a:p>
            <a:p>
              <a:pPr algn="r">
                <a:lnSpc>
                  <a:spcPct val="120000"/>
                </a:lnSpc>
                <a:buClr>
                  <a:schemeClr val="bg1"/>
                </a:buClr>
              </a:pPr>
              <a:r>
                <a:rPr lang="zh-CN" altLang="en-US" sz="2000" dirty="0">
                  <a:solidFill>
                    <a:schemeClr val="bg1"/>
                  </a:solidFill>
                  <a:latin typeface="微软雅黑" panose="020B0503020204020204" pitchFamily="34" charset="-122"/>
                  <a:ea typeface="微软雅黑" panose="020B0503020204020204" pitchFamily="34" charset="-122"/>
                </a:rPr>
                <a:t>单击输入文字单击输入文字单击输入文字</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sp>
        <p:nvSpPr>
          <p:cNvPr id="4" name="矩形 3"/>
          <p:cNvSpPr/>
          <p:nvPr/>
        </p:nvSpPr>
        <p:spPr>
          <a:xfrm>
            <a:off x="9727045" y="3741241"/>
            <a:ext cx="914400" cy="2223247"/>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4" cstate="screen">
            <a:grayscl/>
            <a:extLst>
              <a:ext uri="{28A0092B-C50C-407E-A947-70E740481C1C}">
                <a14:useLocalDpi xmlns:a14="http://schemas.microsoft.com/office/drawing/2010/main"/>
              </a:ext>
            </a:extLst>
          </a:blip>
          <a:srcRect/>
          <a:stretch/>
        </p:blipFill>
        <p:spPr>
          <a:xfrm>
            <a:off x="1530772" y="3732488"/>
            <a:ext cx="3366759" cy="2238439"/>
          </a:xfrm>
          <a:prstGeom prst="rect">
            <a:avLst/>
          </a:prstGeom>
        </p:spPr>
      </p:pic>
    </p:spTree>
    <p:extLst>
      <p:ext uri="{BB962C8B-B14F-4D97-AF65-F5344CB8AC3E}">
        <p14:creationId xmlns:p14="http://schemas.microsoft.com/office/powerpoint/2010/main" val="2559840758"/>
      </p:ext>
    </p:extLst>
  </p:cSld>
  <p:clrMapOvr>
    <a:masterClrMapping/>
  </p:clrMapOvr>
  <mc:AlternateContent xmlns:mc="http://schemas.openxmlformats.org/markup-compatibility/2006" xmlns:p14="http://schemas.microsoft.com/office/powerpoint/2010/main">
    <mc:Choice Requires="p14">
      <p:transition spd="slow" p14:dur="2000" advTm="3017"/>
    </mc:Choice>
    <mc:Fallback xmlns="">
      <p:transition spd="slow" advTm="30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1+#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1+#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48"/>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3"/>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文本框 34"/>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文本框 35"/>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文本框 36"/>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文本框 37"/>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文本框 38"/>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兴趣爱好</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33"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50523450"/>
      </p:ext>
    </p:extLst>
  </p:cSld>
  <p:clrMapOvr>
    <a:masterClrMapping/>
  </p:clrMapOvr>
  <mc:AlternateContent xmlns:mc="http://schemas.openxmlformats.org/markup-compatibility/2006" xmlns:p14="http://schemas.microsoft.com/office/powerpoint/2010/main">
    <mc:Choice Requires="p14">
      <p:transition spd="slow" p14:dur="2000" advTm="2104"/>
    </mc:Choice>
    <mc:Fallback xmlns="">
      <p:transition spd="slow" advTm="2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1192261" y="1720123"/>
            <a:ext cx="1619326" cy="1936155"/>
            <a:chOff x="1192261" y="1720123"/>
            <a:chExt cx="1619326" cy="1936155"/>
          </a:xfrm>
        </p:grpSpPr>
        <p:grpSp>
          <p:nvGrpSpPr>
            <p:cNvPr id="88" name="组合 87"/>
            <p:cNvGrpSpPr/>
            <p:nvPr/>
          </p:nvGrpSpPr>
          <p:grpSpPr>
            <a:xfrm>
              <a:off x="1326776" y="1720123"/>
              <a:ext cx="1326778" cy="1326778"/>
              <a:chOff x="1326776" y="1720123"/>
              <a:chExt cx="1326778" cy="1326778"/>
            </a:xfrm>
          </p:grpSpPr>
          <p:sp>
            <p:nvSpPr>
              <p:cNvPr id="2" name="矩形 1"/>
              <p:cNvSpPr/>
              <p:nvPr/>
            </p:nvSpPr>
            <p:spPr>
              <a:xfrm>
                <a:off x="1326776" y="172012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30"/>
              <p:cNvSpPr>
                <a:spLocks noEditPoints="1"/>
              </p:cNvSpPr>
              <p:nvPr/>
            </p:nvSpPr>
            <p:spPr bwMode="auto">
              <a:xfrm>
                <a:off x="1721127" y="1927601"/>
                <a:ext cx="561594" cy="896556"/>
              </a:xfrm>
              <a:custGeom>
                <a:avLst/>
                <a:gdLst>
                  <a:gd name="T0" fmla="*/ 211 w 394"/>
                  <a:gd name="T1" fmla="*/ 397 h 629"/>
                  <a:gd name="T2" fmla="*/ 197 w 394"/>
                  <a:gd name="T3" fmla="*/ 508 h 629"/>
                  <a:gd name="T4" fmla="*/ 177 w 394"/>
                  <a:gd name="T5" fmla="*/ 601 h 629"/>
                  <a:gd name="T6" fmla="*/ 164 w 394"/>
                  <a:gd name="T7" fmla="*/ 508 h 629"/>
                  <a:gd name="T8" fmla="*/ 109 w 394"/>
                  <a:gd name="T9" fmla="*/ 338 h 629"/>
                  <a:gd name="T10" fmla="*/ 350 w 394"/>
                  <a:gd name="T11" fmla="*/ 600 h 629"/>
                  <a:gd name="T12" fmla="*/ 373 w 394"/>
                  <a:gd name="T13" fmla="*/ 629 h 629"/>
                  <a:gd name="T14" fmla="*/ 328 w 394"/>
                  <a:gd name="T15" fmla="*/ 605 h 629"/>
                  <a:gd name="T16" fmla="*/ 275 w 394"/>
                  <a:gd name="T17" fmla="*/ 509 h 629"/>
                  <a:gd name="T18" fmla="*/ 150 w 394"/>
                  <a:gd name="T19" fmla="*/ 376 h 629"/>
                  <a:gd name="T20" fmla="*/ 81 w 394"/>
                  <a:gd name="T21" fmla="*/ 509 h 629"/>
                  <a:gd name="T22" fmla="*/ 45 w 394"/>
                  <a:gd name="T23" fmla="*/ 629 h 629"/>
                  <a:gd name="T24" fmla="*/ 0 w 394"/>
                  <a:gd name="T25" fmla="*/ 600 h 629"/>
                  <a:gd name="T26" fmla="*/ 109 w 394"/>
                  <a:gd name="T27" fmla="*/ 338 h 629"/>
                  <a:gd name="T28" fmla="*/ 258 w 394"/>
                  <a:gd name="T29" fmla="*/ 62 h 629"/>
                  <a:gd name="T30" fmla="*/ 242 w 394"/>
                  <a:gd name="T31" fmla="*/ 79 h 629"/>
                  <a:gd name="T32" fmla="*/ 242 w 394"/>
                  <a:gd name="T33" fmla="*/ 104 h 629"/>
                  <a:gd name="T34" fmla="*/ 258 w 394"/>
                  <a:gd name="T35" fmla="*/ 120 h 629"/>
                  <a:gd name="T36" fmla="*/ 283 w 394"/>
                  <a:gd name="T37" fmla="*/ 120 h 629"/>
                  <a:gd name="T38" fmla="*/ 299 w 394"/>
                  <a:gd name="T39" fmla="*/ 104 h 629"/>
                  <a:gd name="T40" fmla="*/ 299 w 394"/>
                  <a:gd name="T41" fmla="*/ 79 h 629"/>
                  <a:gd name="T42" fmla="*/ 283 w 394"/>
                  <a:gd name="T43" fmla="*/ 62 h 629"/>
                  <a:gd name="T44" fmla="*/ 105 w 394"/>
                  <a:gd name="T45" fmla="*/ 60 h 629"/>
                  <a:gd name="T46" fmla="*/ 83 w 394"/>
                  <a:gd name="T47" fmla="*/ 69 h 629"/>
                  <a:gd name="T48" fmla="*/ 74 w 394"/>
                  <a:gd name="T49" fmla="*/ 92 h 629"/>
                  <a:gd name="T50" fmla="*/ 83 w 394"/>
                  <a:gd name="T51" fmla="*/ 113 h 629"/>
                  <a:gd name="T52" fmla="*/ 105 w 394"/>
                  <a:gd name="T53" fmla="*/ 122 h 629"/>
                  <a:gd name="T54" fmla="*/ 127 w 394"/>
                  <a:gd name="T55" fmla="*/ 113 h 629"/>
                  <a:gd name="T56" fmla="*/ 135 w 394"/>
                  <a:gd name="T57" fmla="*/ 92 h 629"/>
                  <a:gd name="T58" fmla="*/ 127 w 394"/>
                  <a:gd name="T59" fmla="*/ 69 h 629"/>
                  <a:gd name="T60" fmla="*/ 105 w 394"/>
                  <a:gd name="T61" fmla="*/ 60 h 629"/>
                  <a:gd name="T62" fmla="*/ 129 w 394"/>
                  <a:gd name="T63" fmla="*/ 3 h 629"/>
                  <a:gd name="T64" fmla="*/ 170 w 394"/>
                  <a:gd name="T65" fmla="*/ 27 h 629"/>
                  <a:gd name="T66" fmla="*/ 187 w 394"/>
                  <a:gd name="T67" fmla="*/ 53 h 629"/>
                  <a:gd name="T68" fmla="*/ 206 w 394"/>
                  <a:gd name="T69" fmla="*/ 27 h 629"/>
                  <a:gd name="T70" fmla="*/ 246 w 394"/>
                  <a:gd name="T71" fmla="*/ 3 h 629"/>
                  <a:gd name="T72" fmla="*/ 295 w 394"/>
                  <a:gd name="T73" fmla="*/ 3 h 629"/>
                  <a:gd name="T74" fmla="*/ 335 w 394"/>
                  <a:gd name="T75" fmla="*/ 27 h 629"/>
                  <a:gd name="T76" fmla="*/ 358 w 394"/>
                  <a:gd name="T77" fmla="*/ 67 h 629"/>
                  <a:gd name="T78" fmla="*/ 358 w 394"/>
                  <a:gd name="T79" fmla="*/ 115 h 629"/>
                  <a:gd name="T80" fmla="*/ 335 w 394"/>
                  <a:gd name="T81" fmla="*/ 155 h 629"/>
                  <a:gd name="T82" fmla="*/ 311 w 394"/>
                  <a:gd name="T83" fmla="*/ 173 h 629"/>
                  <a:gd name="T84" fmla="*/ 323 w 394"/>
                  <a:gd name="T85" fmla="*/ 203 h 629"/>
                  <a:gd name="T86" fmla="*/ 358 w 394"/>
                  <a:gd name="T87" fmla="*/ 173 h 629"/>
                  <a:gd name="T88" fmla="*/ 394 w 394"/>
                  <a:gd name="T89" fmla="*/ 281 h 629"/>
                  <a:gd name="T90" fmla="*/ 358 w 394"/>
                  <a:gd name="T91" fmla="*/ 269 h 629"/>
                  <a:gd name="T92" fmla="*/ 311 w 394"/>
                  <a:gd name="T93" fmla="*/ 242 h 629"/>
                  <a:gd name="T94" fmla="*/ 309 w 394"/>
                  <a:gd name="T95" fmla="*/ 290 h 629"/>
                  <a:gd name="T96" fmla="*/ 292 w 394"/>
                  <a:gd name="T97" fmla="*/ 306 h 629"/>
                  <a:gd name="T98" fmla="*/ 91 w 394"/>
                  <a:gd name="T99" fmla="*/ 309 h 629"/>
                  <a:gd name="T100" fmla="*/ 70 w 394"/>
                  <a:gd name="T101" fmla="*/ 299 h 629"/>
                  <a:gd name="T102" fmla="*/ 61 w 394"/>
                  <a:gd name="T103" fmla="*/ 279 h 629"/>
                  <a:gd name="T104" fmla="*/ 27 w 394"/>
                  <a:gd name="T105" fmla="*/ 209 h 629"/>
                  <a:gd name="T106" fmla="*/ 61 w 394"/>
                  <a:gd name="T107" fmla="*/ 173 h 629"/>
                  <a:gd name="T108" fmla="*/ 50 w 394"/>
                  <a:gd name="T109" fmla="*/ 164 h 629"/>
                  <a:gd name="T110" fmla="*/ 27 w 394"/>
                  <a:gd name="T111" fmla="*/ 138 h 629"/>
                  <a:gd name="T112" fmla="*/ 14 w 394"/>
                  <a:gd name="T113" fmla="*/ 92 h 629"/>
                  <a:gd name="T114" fmla="*/ 27 w 394"/>
                  <a:gd name="T115" fmla="*/ 46 h 629"/>
                  <a:gd name="T116" fmla="*/ 59 w 394"/>
                  <a:gd name="T117" fmla="*/ 13 h 629"/>
                  <a:gd name="T118" fmla="*/ 105 w 394"/>
                  <a:gd name="T11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4" h="629">
                    <a:moveTo>
                      <a:pt x="159" y="397"/>
                    </a:moveTo>
                    <a:lnTo>
                      <a:pt x="211" y="397"/>
                    </a:lnTo>
                    <a:lnTo>
                      <a:pt x="206" y="508"/>
                    </a:lnTo>
                    <a:lnTo>
                      <a:pt x="197" y="508"/>
                    </a:lnTo>
                    <a:lnTo>
                      <a:pt x="193" y="601"/>
                    </a:lnTo>
                    <a:lnTo>
                      <a:pt x="177" y="601"/>
                    </a:lnTo>
                    <a:lnTo>
                      <a:pt x="174" y="508"/>
                    </a:lnTo>
                    <a:lnTo>
                      <a:pt x="164" y="508"/>
                    </a:lnTo>
                    <a:lnTo>
                      <a:pt x="159" y="397"/>
                    </a:lnTo>
                    <a:close/>
                    <a:moveTo>
                      <a:pt x="109" y="338"/>
                    </a:moveTo>
                    <a:lnTo>
                      <a:pt x="263" y="338"/>
                    </a:lnTo>
                    <a:lnTo>
                      <a:pt x="350" y="600"/>
                    </a:lnTo>
                    <a:lnTo>
                      <a:pt x="373" y="600"/>
                    </a:lnTo>
                    <a:lnTo>
                      <a:pt x="373" y="629"/>
                    </a:lnTo>
                    <a:lnTo>
                      <a:pt x="328" y="629"/>
                    </a:lnTo>
                    <a:lnTo>
                      <a:pt x="328" y="605"/>
                    </a:lnTo>
                    <a:lnTo>
                      <a:pt x="291" y="509"/>
                    </a:lnTo>
                    <a:lnTo>
                      <a:pt x="275" y="509"/>
                    </a:lnTo>
                    <a:lnTo>
                      <a:pt x="222" y="376"/>
                    </a:lnTo>
                    <a:lnTo>
                      <a:pt x="150" y="376"/>
                    </a:lnTo>
                    <a:lnTo>
                      <a:pt x="98" y="509"/>
                    </a:lnTo>
                    <a:lnTo>
                      <a:pt x="81" y="509"/>
                    </a:lnTo>
                    <a:lnTo>
                      <a:pt x="45" y="605"/>
                    </a:lnTo>
                    <a:lnTo>
                      <a:pt x="45" y="629"/>
                    </a:lnTo>
                    <a:lnTo>
                      <a:pt x="0" y="629"/>
                    </a:lnTo>
                    <a:lnTo>
                      <a:pt x="0" y="600"/>
                    </a:lnTo>
                    <a:lnTo>
                      <a:pt x="21" y="600"/>
                    </a:lnTo>
                    <a:lnTo>
                      <a:pt x="109" y="338"/>
                    </a:lnTo>
                    <a:close/>
                    <a:moveTo>
                      <a:pt x="270" y="60"/>
                    </a:moveTo>
                    <a:lnTo>
                      <a:pt x="258" y="62"/>
                    </a:lnTo>
                    <a:lnTo>
                      <a:pt x="249" y="69"/>
                    </a:lnTo>
                    <a:lnTo>
                      <a:pt x="242" y="79"/>
                    </a:lnTo>
                    <a:lnTo>
                      <a:pt x="239" y="92"/>
                    </a:lnTo>
                    <a:lnTo>
                      <a:pt x="242" y="104"/>
                    </a:lnTo>
                    <a:lnTo>
                      <a:pt x="249" y="113"/>
                    </a:lnTo>
                    <a:lnTo>
                      <a:pt x="258" y="120"/>
                    </a:lnTo>
                    <a:lnTo>
                      <a:pt x="270" y="122"/>
                    </a:lnTo>
                    <a:lnTo>
                      <a:pt x="283" y="120"/>
                    </a:lnTo>
                    <a:lnTo>
                      <a:pt x="292" y="113"/>
                    </a:lnTo>
                    <a:lnTo>
                      <a:pt x="299" y="104"/>
                    </a:lnTo>
                    <a:lnTo>
                      <a:pt x="302" y="92"/>
                    </a:lnTo>
                    <a:lnTo>
                      <a:pt x="299" y="79"/>
                    </a:lnTo>
                    <a:lnTo>
                      <a:pt x="292" y="69"/>
                    </a:lnTo>
                    <a:lnTo>
                      <a:pt x="283" y="62"/>
                    </a:lnTo>
                    <a:lnTo>
                      <a:pt x="270" y="60"/>
                    </a:lnTo>
                    <a:close/>
                    <a:moveTo>
                      <a:pt x="105" y="60"/>
                    </a:moveTo>
                    <a:lnTo>
                      <a:pt x="93" y="62"/>
                    </a:lnTo>
                    <a:lnTo>
                      <a:pt x="83" y="69"/>
                    </a:lnTo>
                    <a:lnTo>
                      <a:pt x="76" y="79"/>
                    </a:lnTo>
                    <a:lnTo>
                      <a:pt x="74" y="92"/>
                    </a:lnTo>
                    <a:lnTo>
                      <a:pt x="76" y="104"/>
                    </a:lnTo>
                    <a:lnTo>
                      <a:pt x="83" y="113"/>
                    </a:lnTo>
                    <a:lnTo>
                      <a:pt x="93" y="120"/>
                    </a:lnTo>
                    <a:lnTo>
                      <a:pt x="105" y="122"/>
                    </a:lnTo>
                    <a:lnTo>
                      <a:pt x="116" y="120"/>
                    </a:lnTo>
                    <a:lnTo>
                      <a:pt x="127" y="113"/>
                    </a:lnTo>
                    <a:lnTo>
                      <a:pt x="133" y="104"/>
                    </a:lnTo>
                    <a:lnTo>
                      <a:pt x="135" y="92"/>
                    </a:lnTo>
                    <a:lnTo>
                      <a:pt x="133" y="79"/>
                    </a:lnTo>
                    <a:lnTo>
                      <a:pt x="127" y="69"/>
                    </a:lnTo>
                    <a:lnTo>
                      <a:pt x="116" y="62"/>
                    </a:lnTo>
                    <a:lnTo>
                      <a:pt x="105" y="60"/>
                    </a:lnTo>
                    <a:close/>
                    <a:moveTo>
                      <a:pt x="105" y="0"/>
                    </a:moveTo>
                    <a:lnTo>
                      <a:pt x="129" y="3"/>
                    </a:lnTo>
                    <a:lnTo>
                      <a:pt x="151" y="13"/>
                    </a:lnTo>
                    <a:lnTo>
                      <a:pt x="170" y="27"/>
                    </a:lnTo>
                    <a:lnTo>
                      <a:pt x="180" y="39"/>
                    </a:lnTo>
                    <a:lnTo>
                      <a:pt x="187" y="53"/>
                    </a:lnTo>
                    <a:lnTo>
                      <a:pt x="196" y="39"/>
                    </a:lnTo>
                    <a:lnTo>
                      <a:pt x="206" y="27"/>
                    </a:lnTo>
                    <a:lnTo>
                      <a:pt x="224" y="13"/>
                    </a:lnTo>
                    <a:lnTo>
                      <a:pt x="246" y="3"/>
                    </a:lnTo>
                    <a:lnTo>
                      <a:pt x="270" y="0"/>
                    </a:lnTo>
                    <a:lnTo>
                      <a:pt x="295" y="3"/>
                    </a:lnTo>
                    <a:lnTo>
                      <a:pt x="316" y="13"/>
                    </a:lnTo>
                    <a:lnTo>
                      <a:pt x="335" y="27"/>
                    </a:lnTo>
                    <a:lnTo>
                      <a:pt x="349" y="46"/>
                    </a:lnTo>
                    <a:lnTo>
                      <a:pt x="358" y="67"/>
                    </a:lnTo>
                    <a:lnTo>
                      <a:pt x="362" y="92"/>
                    </a:lnTo>
                    <a:lnTo>
                      <a:pt x="358" y="115"/>
                    </a:lnTo>
                    <a:lnTo>
                      <a:pt x="349" y="138"/>
                    </a:lnTo>
                    <a:lnTo>
                      <a:pt x="335" y="155"/>
                    </a:lnTo>
                    <a:lnTo>
                      <a:pt x="323" y="165"/>
                    </a:lnTo>
                    <a:lnTo>
                      <a:pt x="311" y="173"/>
                    </a:lnTo>
                    <a:lnTo>
                      <a:pt x="311" y="210"/>
                    </a:lnTo>
                    <a:lnTo>
                      <a:pt x="323" y="203"/>
                    </a:lnTo>
                    <a:lnTo>
                      <a:pt x="358" y="183"/>
                    </a:lnTo>
                    <a:lnTo>
                      <a:pt x="358" y="173"/>
                    </a:lnTo>
                    <a:lnTo>
                      <a:pt x="394" y="173"/>
                    </a:lnTo>
                    <a:lnTo>
                      <a:pt x="394" y="281"/>
                    </a:lnTo>
                    <a:lnTo>
                      <a:pt x="358" y="281"/>
                    </a:lnTo>
                    <a:lnTo>
                      <a:pt x="358" y="269"/>
                    </a:lnTo>
                    <a:lnTo>
                      <a:pt x="323" y="249"/>
                    </a:lnTo>
                    <a:lnTo>
                      <a:pt x="311" y="242"/>
                    </a:lnTo>
                    <a:lnTo>
                      <a:pt x="311" y="279"/>
                    </a:lnTo>
                    <a:lnTo>
                      <a:pt x="309" y="290"/>
                    </a:lnTo>
                    <a:lnTo>
                      <a:pt x="302" y="299"/>
                    </a:lnTo>
                    <a:lnTo>
                      <a:pt x="292" y="306"/>
                    </a:lnTo>
                    <a:lnTo>
                      <a:pt x="282" y="309"/>
                    </a:lnTo>
                    <a:lnTo>
                      <a:pt x="91" y="309"/>
                    </a:lnTo>
                    <a:lnTo>
                      <a:pt x="80" y="306"/>
                    </a:lnTo>
                    <a:lnTo>
                      <a:pt x="70" y="299"/>
                    </a:lnTo>
                    <a:lnTo>
                      <a:pt x="63" y="290"/>
                    </a:lnTo>
                    <a:lnTo>
                      <a:pt x="61" y="279"/>
                    </a:lnTo>
                    <a:lnTo>
                      <a:pt x="61" y="209"/>
                    </a:lnTo>
                    <a:lnTo>
                      <a:pt x="27" y="209"/>
                    </a:lnTo>
                    <a:lnTo>
                      <a:pt x="27" y="173"/>
                    </a:lnTo>
                    <a:lnTo>
                      <a:pt x="61" y="173"/>
                    </a:lnTo>
                    <a:lnTo>
                      <a:pt x="61" y="171"/>
                    </a:lnTo>
                    <a:lnTo>
                      <a:pt x="50" y="164"/>
                    </a:lnTo>
                    <a:lnTo>
                      <a:pt x="41" y="155"/>
                    </a:lnTo>
                    <a:lnTo>
                      <a:pt x="27" y="138"/>
                    </a:lnTo>
                    <a:lnTo>
                      <a:pt x="17" y="115"/>
                    </a:lnTo>
                    <a:lnTo>
                      <a:pt x="14" y="92"/>
                    </a:lnTo>
                    <a:lnTo>
                      <a:pt x="17" y="67"/>
                    </a:lnTo>
                    <a:lnTo>
                      <a:pt x="27" y="46"/>
                    </a:lnTo>
                    <a:lnTo>
                      <a:pt x="41" y="27"/>
                    </a:lnTo>
                    <a:lnTo>
                      <a:pt x="59" y="13"/>
                    </a:lnTo>
                    <a:lnTo>
                      <a:pt x="81" y="3"/>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7" name="文本框 76"/>
            <p:cNvSpPr txBox="1"/>
            <p:nvPr/>
          </p:nvSpPr>
          <p:spPr>
            <a:xfrm>
              <a:off x="1192261" y="3120212"/>
              <a:ext cx="1619326" cy="53606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电影</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242433" y="1720123"/>
            <a:ext cx="1619326" cy="1936155"/>
            <a:chOff x="3242433" y="1720123"/>
            <a:chExt cx="1619326" cy="1936155"/>
          </a:xfrm>
        </p:grpSpPr>
        <p:sp>
          <p:nvSpPr>
            <p:cNvPr id="3" name="矩形 2"/>
            <p:cNvSpPr/>
            <p:nvPr/>
          </p:nvSpPr>
          <p:spPr>
            <a:xfrm>
              <a:off x="3370728" y="172012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99"/>
            <p:cNvSpPr>
              <a:spLocks noEditPoints="1"/>
            </p:cNvSpPr>
            <p:nvPr/>
          </p:nvSpPr>
          <p:spPr bwMode="auto">
            <a:xfrm>
              <a:off x="3632611" y="1998873"/>
              <a:ext cx="838971" cy="754012"/>
            </a:xfrm>
            <a:custGeom>
              <a:avLst/>
              <a:gdLst>
                <a:gd name="T0" fmla="*/ 363 w 474"/>
                <a:gd name="T1" fmla="*/ 273 h 426"/>
                <a:gd name="T2" fmla="*/ 368 w 474"/>
                <a:gd name="T3" fmla="*/ 326 h 426"/>
                <a:gd name="T4" fmla="*/ 347 w 474"/>
                <a:gd name="T5" fmla="*/ 355 h 426"/>
                <a:gd name="T6" fmla="*/ 326 w 474"/>
                <a:gd name="T7" fmla="*/ 326 h 426"/>
                <a:gd name="T8" fmla="*/ 331 w 474"/>
                <a:gd name="T9" fmla="*/ 273 h 426"/>
                <a:gd name="T10" fmla="*/ 347 w 474"/>
                <a:gd name="T11" fmla="*/ 218 h 426"/>
                <a:gd name="T12" fmla="*/ 319 w 474"/>
                <a:gd name="T13" fmla="*/ 240 h 426"/>
                <a:gd name="T14" fmla="*/ 303 w 474"/>
                <a:gd name="T15" fmla="*/ 307 h 426"/>
                <a:gd name="T16" fmla="*/ 319 w 474"/>
                <a:gd name="T17" fmla="*/ 373 h 426"/>
                <a:gd name="T18" fmla="*/ 347 w 474"/>
                <a:gd name="T19" fmla="*/ 397 h 426"/>
                <a:gd name="T20" fmla="*/ 358 w 474"/>
                <a:gd name="T21" fmla="*/ 393 h 426"/>
                <a:gd name="T22" fmla="*/ 367 w 474"/>
                <a:gd name="T23" fmla="*/ 387 h 426"/>
                <a:gd name="T24" fmla="*/ 376 w 474"/>
                <a:gd name="T25" fmla="*/ 373 h 426"/>
                <a:gd name="T26" fmla="*/ 391 w 474"/>
                <a:gd name="T27" fmla="*/ 317 h 426"/>
                <a:gd name="T28" fmla="*/ 391 w 474"/>
                <a:gd name="T29" fmla="*/ 311 h 426"/>
                <a:gd name="T30" fmla="*/ 391 w 474"/>
                <a:gd name="T31" fmla="*/ 311 h 426"/>
                <a:gd name="T32" fmla="*/ 391 w 474"/>
                <a:gd name="T33" fmla="*/ 307 h 426"/>
                <a:gd name="T34" fmla="*/ 391 w 474"/>
                <a:gd name="T35" fmla="*/ 306 h 426"/>
                <a:gd name="T36" fmla="*/ 391 w 474"/>
                <a:gd name="T37" fmla="*/ 303 h 426"/>
                <a:gd name="T38" fmla="*/ 391 w 474"/>
                <a:gd name="T39" fmla="*/ 302 h 426"/>
                <a:gd name="T40" fmla="*/ 388 w 474"/>
                <a:gd name="T41" fmla="*/ 276 h 426"/>
                <a:gd name="T42" fmla="*/ 371 w 474"/>
                <a:gd name="T43" fmla="*/ 233 h 426"/>
                <a:gd name="T44" fmla="*/ 367 w 474"/>
                <a:gd name="T45" fmla="*/ 227 h 426"/>
                <a:gd name="T46" fmla="*/ 358 w 474"/>
                <a:gd name="T47" fmla="*/ 220 h 426"/>
                <a:gd name="T48" fmla="*/ 247 w 474"/>
                <a:gd name="T49" fmla="*/ 0 h 426"/>
                <a:gd name="T50" fmla="*/ 325 w 474"/>
                <a:gd name="T51" fmla="*/ 31 h 426"/>
                <a:gd name="T52" fmla="*/ 384 w 474"/>
                <a:gd name="T53" fmla="*/ 112 h 426"/>
                <a:gd name="T54" fmla="*/ 424 w 474"/>
                <a:gd name="T55" fmla="*/ 207 h 426"/>
                <a:gd name="T56" fmla="*/ 451 w 474"/>
                <a:gd name="T57" fmla="*/ 239 h 426"/>
                <a:gd name="T58" fmla="*/ 473 w 474"/>
                <a:gd name="T59" fmla="*/ 285 h 426"/>
                <a:gd name="T60" fmla="*/ 467 w 474"/>
                <a:gd name="T61" fmla="*/ 348 h 426"/>
                <a:gd name="T62" fmla="*/ 441 w 474"/>
                <a:gd name="T63" fmla="*/ 381 h 426"/>
                <a:gd name="T64" fmla="*/ 413 w 474"/>
                <a:gd name="T65" fmla="*/ 417 h 426"/>
                <a:gd name="T66" fmla="*/ 376 w 474"/>
                <a:gd name="T67" fmla="*/ 426 h 426"/>
                <a:gd name="T68" fmla="*/ 344 w 474"/>
                <a:gd name="T69" fmla="*/ 426 h 426"/>
                <a:gd name="T70" fmla="*/ 294 w 474"/>
                <a:gd name="T71" fmla="*/ 388 h 426"/>
                <a:gd name="T72" fmla="*/ 276 w 474"/>
                <a:gd name="T73" fmla="*/ 307 h 426"/>
                <a:gd name="T74" fmla="*/ 294 w 474"/>
                <a:gd name="T75" fmla="*/ 227 h 426"/>
                <a:gd name="T76" fmla="*/ 319 w 474"/>
                <a:gd name="T77" fmla="*/ 151 h 426"/>
                <a:gd name="T78" fmla="*/ 284 w 474"/>
                <a:gd name="T79" fmla="*/ 64 h 426"/>
                <a:gd name="T80" fmla="*/ 235 w 474"/>
                <a:gd name="T81" fmla="*/ 39 h 426"/>
                <a:gd name="T82" fmla="*/ 186 w 474"/>
                <a:gd name="T83" fmla="*/ 74 h 426"/>
                <a:gd name="T84" fmla="*/ 149 w 474"/>
                <a:gd name="T85" fmla="*/ 167 h 426"/>
                <a:gd name="T86" fmla="*/ 153 w 474"/>
                <a:gd name="T87" fmla="*/ 228 h 426"/>
                <a:gd name="T88" fmla="*/ 171 w 474"/>
                <a:gd name="T89" fmla="*/ 307 h 426"/>
                <a:gd name="T90" fmla="*/ 153 w 474"/>
                <a:gd name="T91" fmla="*/ 387 h 426"/>
                <a:gd name="T92" fmla="*/ 113 w 474"/>
                <a:gd name="T93" fmla="*/ 424 h 426"/>
                <a:gd name="T94" fmla="*/ 64 w 474"/>
                <a:gd name="T95" fmla="*/ 416 h 426"/>
                <a:gd name="T96" fmla="*/ 37 w 474"/>
                <a:gd name="T97" fmla="*/ 379 h 426"/>
                <a:gd name="T98" fmla="*/ 2 w 474"/>
                <a:gd name="T99" fmla="*/ 331 h 426"/>
                <a:gd name="T100" fmla="*/ 10 w 474"/>
                <a:gd name="T101" fmla="*/ 261 h 426"/>
                <a:gd name="T102" fmla="*/ 39 w 474"/>
                <a:gd name="T103" fmla="*/ 228 h 426"/>
                <a:gd name="T104" fmla="*/ 71 w 474"/>
                <a:gd name="T105" fmla="*/ 157 h 426"/>
                <a:gd name="T106" fmla="*/ 121 w 474"/>
                <a:gd name="T107" fmla="*/ 56 h 426"/>
                <a:gd name="T108" fmla="*/ 194 w 474"/>
                <a:gd name="T109" fmla="*/ 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4" h="426">
                  <a:moveTo>
                    <a:pt x="347" y="258"/>
                  </a:moveTo>
                  <a:lnTo>
                    <a:pt x="356" y="262"/>
                  </a:lnTo>
                  <a:lnTo>
                    <a:pt x="363" y="273"/>
                  </a:lnTo>
                  <a:lnTo>
                    <a:pt x="368" y="289"/>
                  </a:lnTo>
                  <a:lnTo>
                    <a:pt x="370" y="307"/>
                  </a:lnTo>
                  <a:lnTo>
                    <a:pt x="368" y="326"/>
                  </a:lnTo>
                  <a:lnTo>
                    <a:pt x="363" y="340"/>
                  </a:lnTo>
                  <a:lnTo>
                    <a:pt x="356" y="351"/>
                  </a:lnTo>
                  <a:lnTo>
                    <a:pt x="347" y="355"/>
                  </a:lnTo>
                  <a:lnTo>
                    <a:pt x="339" y="351"/>
                  </a:lnTo>
                  <a:lnTo>
                    <a:pt x="331" y="340"/>
                  </a:lnTo>
                  <a:lnTo>
                    <a:pt x="326" y="326"/>
                  </a:lnTo>
                  <a:lnTo>
                    <a:pt x="325" y="307"/>
                  </a:lnTo>
                  <a:lnTo>
                    <a:pt x="326" y="289"/>
                  </a:lnTo>
                  <a:lnTo>
                    <a:pt x="331" y="273"/>
                  </a:lnTo>
                  <a:lnTo>
                    <a:pt x="339" y="262"/>
                  </a:lnTo>
                  <a:lnTo>
                    <a:pt x="347" y="258"/>
                  </a:lnTo>
                  <a:close/>
                  <a:moveTo>
                    <a:pt x="347" y="218"/>
                  </a:moveTo>
                  <a:lnTo>
                    <a:pt x="338" y="220"/>
                  </a:lnTo>
                  <a:lnTo>
                    <a:pt x="327" y="228"/>
                  </a:lnTo>
                  <a:lnTo>
                    <a:pt x="319" y="240"/>
                  </a:lnTo>
                  <a:lnTo>
                    <a:pt x="311" y="258"/>
                  </a:lnTo>
                  <a:lnTo>
                    <a:pt x="306" y="282"/>
                  </a:lnTo>
                  <a:lnTo>
                    <a:pt x="303" y="307"/>
                  </a:lnTo>
                  <a:lnTo>
                    <a:pt x="306" y="332"/>
                  </a:lnTo>
                  <a:lnTo>
                    <a:pt x="311" y="355"/>
                  </a:lnTo>
                  <a:lnTo>
                    <a:pt x="319" y="373"/>
                  </a:lnTo>
                  <a:lnTo>
                    <a:pt x="327" y="387"/>
                  </a:lnTo>
                  <a:lnTo>
                    <a:pt x="338" y="395"/>
                  </a:lnTo>
                  <a:lnTo>
                    <a:pt x="347" y="397"/>
                  </a:lnTo>
                  <a:lnTo>
                    <a:pt x="352" y="396"/>
                  </a:lnTo>
                  <a:lnTo>
                    <a:pt x="358" y="395"/>
                  </a:lnTo>
                  <a:lnTo>
                    <a:pt x="358" y="393"/>
                  </a:lnTo>
                  <a:lnTo>
                    <a:pt x="363" y="391"/>
                  </a:lnTo>
                  <a:lnTo>
                    <a:pt x="367" y="387"/>
                  </a:lnTo>
                  <a:lnTo>
                    <a:pt x="367" y="387"/>
                  </a:lnTo>
                  <a:lnTo>
                    <a:pt x="367" y="387"/>
                  </a:lnTo>
                  <a:lnTo>
                    <a:pt x="371" y="381"/>
                  </a:lnTo>
                  <a:lnTo>
                    <a:pt x="376" y="373"/>
                  </a:lnTo>
                  <a:lnTo>
                    <a:pt x="383" y="358"/>
                  </a:lnTo>
                  <a:lnTo>
                    <a:pt x="388" y="338"/>
                  </a:lnTo>
                  <a:lnTo>
                    <a:pt x="391" y="317"/>
                  </a:lnTo>
                  <a:lnTo>
                    <a:pt x="391" y="317"/>
                  </a:lnTo>
                  <a:lnTo>
                    <a:pt x="391" y="313"/>
                  </a:lnTo>
                  <a:lnTo>
                    <a:pt x="391" y="311"/>
                  </a:lnTo>
                  <a:lnTo>
                    <a:pt x="391" y="311"/>
                  </a:lnTo>
                  <a:lnTo>
                    <a:pt x="391" y="311"/>
                  </a:lnTo>
                  <a:lnTo>
                    <a:pt x="391" y="311"/>
                  </a:lnTo>
                  <a:lnTo>
                    <a:pt x="391" y="309"/>
                  </a:lnTo>
                  <a:lnTo>
                    <a:pt x="391" y="309"/>
                  </a:lnTo>
                  <a:lnTo>
                    <a:pt x="391" y="307"/>
                  </a:lnTo>
                  <a:lnTo>
                    <a:pt x="391" y="307"/>
                  </a:lnTo>
                  <a:lnTo>
                    <a:pt x="391" y="306"/>
                  </a:lnTo>
                  <a:lnTo>
                    <a:pt x="391" y="306"/>
                  </a:lnTo>
                  <a:lnTo>
                    <a:pt x="391" y="306"/>
                  </a:lnTo>
                  <a:lnTo>
                    <a:pt x="391" y="303"/>
                  </a:lnTo>
                  <a:lnTo>
                    <a:pt x="391" y="303"/>
                  </a:lnTo>
                  <a:lnTo>
                    <a:pt x="391" y="302"/>
                  </a:lnTo>
                  <a:lnTo>
                    <a:pt x="391" y="302"/>
                  </a:lnTo>
                  <a:lnTo>
                    <a:pt x="391" y="302"/>
                  </a:lnTo>
                  <a:lnTo>
                    <a:pt x="391" y="297"/>
                  </a:lnTo>
                  <a:lnTo>
                    <a:pt x="391" y="297"/>
                  </a:lnTo>
                  <a:lnTo>
                    <a:pt x="388" y="276"/>
                  </a:lnTo>
                  <a:lnTo>
                    <a:pt x="383" y="257"/>
                  </a:lnTo>
                  <a:lnTo>
                    <a:pt x="376" y="240"/>
                  </a:lnTo>
                  <a:lnTo>
                    <a:pt x="371" y="233"/>
                  </a:lnTo>
                  <a:lnTo>
                    <a:pt x="367" y="228"/>
                  </a:lnTo>
                  <a:lnTo>
                    <a:pt x="367" y="228"/>
                  </a:lnTo>
                  <a:lnTo>
                    <a:pt x="367" y="227"/>
                  </a:lnTo>
                  <a:lnTo>
                    <a:pt x="363" y="223"/>
                  </a:lnTo>
                  <a:lnTo>
                    <a:pt x="358" y="220"/>
                  </a:lnTo>
                  <a:lnTo>
                    <a:pt x="358" y="220"/>
                  </a:lnTo>
                  <a:lnTo>
                    <a:pt x="352" y="218"/>
                  </a:lnTo>
                  <a:lnTo>
                    <a:pt x="347" y="218"/>
                  </a:lnTo>
                  <a:close/>
                  <a:moveTo>
                    <a:pt x="247" y="0"/>
                  </a:moveTo>
                  <a:lnTo>
                    <a:pt x="274" y="5"/>
                  </a:lnTo>
                  <a:lnTo>
                    <a:pt x="300" y="15"/>
                  </a:lnTo>
                  <a:lnTo>
                    <a:pt x="325" y="31"/>
                  </a:lnTo>
                  <a:lnTo>
                    <a:pt x="347" y="52"/>
                  </a:lnTo>
                  <a:lnTo>
                    <a:pt x="367" y="80"/>
                  </a:lnTo>
                  <a:lnTo>
                    <a:pt x="384" y="112"/>
                  </a:lnTo>
                  <a:lnTo>
                    <a:pt x="397" y="150"/>
                  </a:lnTo>
                  <a:lnTo>
                    <a:pt x="407" y="194"/>
                  </a:lnTo>
                  <a:lnTo>
                    <a:pt x="424" y="207"/>
                  </a:lnTo>
                  <a:lnTo>
                    <a:pt x="437" y="227"/>
                  </a:lnTo>
                  <a:lnTo>
                    <a:pt x="441" y="233"/>
                  </a:lnTo>
                  <a:lnTo>
                    <a:pt x="451" y="239"/>
                  </a:lnTo>
                  <a:lnTo>
                    <a:pt x="461" y="251"/>
                  </a:lnTo>
                  <a:lnTo>
                    <a:pt x="467" y="266"/>
                  </a:lnTo>
                  <a:lnTo>
                    <a:pt x="473" y="285"/>
                  </a:lnTo>
                  <a:lnTo>
                    <a:pt x="474" y="307"/>
                  </a:lnTo>
                  <a:lnTo>
                    <a:pt x="473" y="329"/>
                  </a:lnTo>
                  <a:lnTo>
                    <a:pt x="467" y="348"/>
                  </a:lnTo>
                  <a:lnTo>
                    <a:pt x="461" y="364"/>
                  </a:lnTo>
                  <a:lnTo>
                    <a:pt x="451" y="375"/>
                  </a:lnTo>
                  <a:lnTo>
                    <a:pt x="441" y="381"/>
                  </a:lnTo>
                  <a:lnTo>
                    <a:pt x="437" y="388"/>
                  </a:lnTo>
                  <a:lnTo>
                    <a:pt x="426" y="404"/>
                  </a:lnTo>
                  <a:lnTo>
                    <a:pt x="413" y="417"/>
                  </a:lnTo>
                  <a:lnTo>
                    <a:pt x="399" y="424"/>
                  </a:lnTo>
                  <a:lnTo>
                    <a:pt x="389" y="425"/>
                  </a:lnTo>
                  <a:lnTo>
                    <a:pt x="376" y="426"/>
                  </a:lnTo>
                  <a:lnTo>
                    <a:pt x="363" y="426"/>
                  </a:lnTo>
                  <a:lnTo>
                    <a:pt x="351" y="426"/>
                  </a:lnTo>
                  <a:lnTo>
                    <a:pt x="344" y="426"/>
                  </a:lnTo>
                  <a:lnTo>
                    <a:pt x="325" y="421"/>
                  </a:lnTo>
                  <a:lnTo>
                    <a:pt x="307" y="408"/>
                  </a:lnTo>
                  <a:lnTo>
                    <a:pt x="294" y="388"/>
                  </a:lnTo>
                  <a:lnTo>
                    <a:pt x="284" y="364"/>
                  </a:lnTo>
                  <a:lnTo>
                    <a:pt x="277" y="338"/>
                  </a:lnTo>
                  <a:lnTo>
                    <a:pt x="276" y="307"/>
                  </a:lnTo>
                  <a:lnTo>
                    <a:pt x="277" y="277"/>
                  </a:lnTo>
                  <a:lnTo>
                    <a:pt x="284" y="249"/>
                  </a:lnTo>
                  <a:lnTo>
                    <a:pt x="294" y="227"/>
                  </a:lnTo>
                  <a:lnTo>
                    <a:pt x="309" y="207"/>
                  </a:lnTo>
                  <a:lnTo>
                    <a:pt x="326" y="194"/>
                  </a:lnTo>
                  <a:lnTo>
                    <a:pt x="319" y="151"/>
                  </a:lnTo>
                  <a:lnTo>
                    <a:pt x="310" y="116"/>
                  </a:lnTo>
                  <a:lnTo>
                    <a:pt x="298" y="87"/>
                  </a:lnTo>
                  <a:lnTo>
                    <a:pt x="284" y="64"/>
                  </a:lnTo>
                  <a:lnTo>
                    <a:pt x="268" y="50"/>
                  </a:lnTo>
                  <a:lnTo>
                    <a:pt x="252" y="41"/>
                  </a:lnTo>
                  <a:lnTo>
                    <a:pt x="235" y="39"/>
                  </a:lnTo>
                  <a:lnTo>
                    <a:pt x="218" y="44"/>
                  </a:lnTo>
                  <a:lnTo>
                    <a:pt x="202" y="55"/>
                  </a:lnTo>
                  <a:lnTo>
                    <a:pt x="186" y="74"/>
                  </a:lnTo>
                  <a:lnTo>
                    <a:pt x="171" y="99"/>
                  </a:lnTo>
                  <a:lnTo>
                    <a:pt x="159" y="129"/>
                  </a:lnTo>
                  <a:lnTo>
                    <a:pt x="149" y="167"/>
                  </a:lnTo>
                  <a:lnTo>
                    <a:pt x="142" y="212"/>
                  </a:lnTo>
                  <a:lnTo>
                    <a:pt x="148" y="219"/>
                  </a:lnTo>
                  <a:lnTo>
                    <a:pt x="153" y="228"/>
                  </a:lnTo>
                  <a:lnTo>
                    <a:pt x="163" y="251"/>
                  </a:lnTo>
                  <a:lnTo>
                    <a:pt x="170" y="277"/>
                  </a:lnTo>
                  <a:lnTo>
                    <a:pt x="171" y="307"/>
                  </a:lnTo>
                  <a:lnTo>
                    <a:pt x="170" y="336"/>
                  </a:lnTo>
                  <a:lnTo>
                    <a:pt x="163" y="363"/>
                  </a:lnTo>
                  <a:lnTo>
                    <a:pt x="153" y="387"/>
                  </a:lnTo>
                  <a:lnTo>
                    <a:pt x="142" y="402"/>
                  </a:lnTo>
                  <a:lnTo>
                    <a:pt x="129" y="416"/>
                  </a:lnTo>
                  <a:lnTo>
                    <a:pt x="113" y="424"/>
                  </a:lnTo>
                  <a:lnTo>
                    <a:pt x="96" y="426"/>
                  </a:lnTo>
                  <a:lnTo>
                    <a:pt x="80" y="424"/>
                  </a:lnTo>
                  <a:lnTo>
                    <a:pt x="64" y="416"/>
                  </a:lnTo>
                  <a:lnTo>
                    <a:pt x="51" y="402"/>
                  </a:lnTo>
                  <a:lnTo>
                    <a:pt x="39" y="387"/>
                  </a:lnTo>
                  <a:lnTo>
                    <a:pt x="37" y="379"/>
                  </a:lnTo>
                  <a:lnTo>
                    <a:pt x="21" y="369"/>
                  </a:lnTo>
                  <a:lnTo>
                    <a:pt x="10" y="354"/>
                  </a:lnTo>
                  <a:lnTo>
                    <a:pt x="2" y="331"/>
                  </a:lnTo>
                  <a:lnTo>
                    <a:pt x="0" y="307"/>
                  </a:lnTo>
                  <a:lnTo>
                    <a:pt x="2" y="282"/>
                  </a:lnTo>
                  <a:lnTo>
                    <a:pt x="10" y="261"/>
                  </a:lnTo>
                  <a:lnTo>
                    <a:pt x="21" y="245"/>
                  </a:lnTo>
                  <a:lnTo>
                    <a:pt x="37" y="235"/>
                  </a:lnTo>
                  <a:lnTo>
                    <a:pt x="39" y="228"/>
                  </a:lnTo>
                  <a:lnTo>
                    <a:pt x="50" y="212"/>
                  </a:lnTo>
                  <a:lnTo>
                    <a:pt x="63" y="200"/>
                  </a:lnTo>
                  <a:lnTo>
                    <a:pt x="71" y="157"/>
                  </a:lnTo>
                  <a:lnTo>
                    <a:pt x="84" y="117"/>
                  </a:lnTo>
                  <a:lnTo>
                    <a:pt x="101" y="84"/>
                  </a:lnTo>
                  <a:lnTo>
                    <a:pt x="121" y="56"/>
                  </a:lnTo>
                  <a:lnTo>
                    <a:pt x="144" y="35"/>
                  </a:lnTo>
                  <a:lnTo>
                    <a:pt x="167" y="18"/>
                  </a:lnTo>
                  <a:lnTo>
                    <a:pt x="194" y="6"/>
                  </a:lnTo>
                  <a:lnTo>
                    <a:pt x="220" y="1"/>
                  </a:lnTo>
                  <a:lnTo>
                    <a:pt x="24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文本框 77"/>
            <p:cNvSpPr txBox="1"/>
            <p:nvPr/>
          </p:nvSpPr>
          <p:spPr>
            <a:xfrm>
              <a:off x="3242433" y="3120212"/>
              <a:ext cx="1619326" cy="53606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音乐</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5292605" y="1720123"/>
            <a:ext cx="1619326" cy="1936155"/>
            <a:chOff x="5292605" y="1720123"/>
            <a:chExt cx="1619326" cy="1936155"/>
          </a:xfrm>
        </p:grpSpPr>
        <p:sp>
          <p:nvSpPr>
            <p:cNvPr id="4" name="矩形 3"/>
            <p:cNvSpPr/>
            <p:nvPr/>
          </p:nvSpPr>
          <p:spPr>
            <a:xfrm>
              <a:off x="5450541" y="172012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Group 4"/>
            <p:cNvGrpSpPr>
              <a:grpSpLocks noChangeAspect="1"/>
            </p:cNvGrpSpPr>
            <p:nvPr/>
          </p:nvGrpSpPr>
          <p:grpSpPr bwMode="auto">
            <a:xfrm>
              <a:off x="5740421" y="2020576"/>
              <a:ext cx="723694" cy="710641"/>
              <a:chOff x="3645" y="1972"/>
              <a:chExt cx="388" cy="381"/>
            </a:xfrm>
            <a:solidFill>
              <a:schemeClr val="bg1"/>
            </a:solidFill>
          </p:grpSpPr>
          <p:sp>
            <p:nvSpPr>
              <p:cNvPr id="20" name="Rectangle 5"/>
              <p:cNvSpPr>
                <a:spLocks noChangeArrowheads="1"/>
              </p:cNvSpPr>
              <p:nvPr/>
            </p:nvSpPr>
            <p:spPr bwMode="auto">
              <a:xfrm>
                <a:off x="3708" y="2101"/>
                <a:ext cx="3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6"/>
              <p:cNvSpPr>
                <a:spLocks noChangeArrowheads="1"/>
              </p:cNvSpPr>
              <p:nvPr/>
            </p:nvSpPr>
            <p:spPr bwMode="auto">
              <a:xfrm>
                <a:off x="3787" y="2101"/>
                <a:ext cx="3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7"/>
              <p:cNvSpPr>
                <a:spLocks noChangeArrowheads="1"/>
              </p:cNvSpPr>
              <p:nvPr/>
            </p:nvSpPr>
            <p:spPr bwMode="auto">
              <a:xfrm>
                <a:off x="3864" y="2101"/>
                <a:ext cx="34"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8"/>
              <p:cNvSpPr>
                <a:spLocks noChangeArrowheads="1"/>
              </p:cNvSpPr>
              <p:nvPr/>
            </p:nvSpPr>
            <p:spPr bwMode="auto">
              <a:xfrm>
                <a:off x="3943" y="2101"/>
                <a:ext cx="34"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p:nvSpPr>
            <p:spPr bwMode="auto">
              <a:xfrm>
                <a:off x="3662" y="1972"/>
                <a:ext cx="354" cy="112"/>
              </a:xfrm>
              <a:custGeom>
                <a:avLst/>
                <a:gdLst>
                  <a:gd name="T0" fmla="*/ 332 w 354"/>
                  <a:gd name="T1" fmla="*/ 74 h 112"/>
                  <a:gd name="T2" fmla="*/ 176 w 354"/>
                  <a:gd name="T3" fmla="*/ 0 h 112"/>
                  <a:gd name="T4" fmla="*/ 19 w 354"/>
                  <a:gd name="T5" fmla="*/ 74 h 112"/>
                  <a:gd name="T6" fmla="*/ 0 w 354"/>
                  <a:gd name="T7" fmla="*/ 74 h 112"/>
                  <a:gd name="T8" fmla="*/ 0 w 354"/>
                  <a:gd name="T9" fmla="*/ 112 h 112"/>
                  <a:gd name="T10" fmla="*/ 354 w 354"/>
                  <a:gd name="T11" fmla="*/ 112 h 112"/>
                  <a:gd name="T12" fmla="*/ 354 w 354"/>
                  <a:gd name="T13" fmla="*/ 74 h 112"/>
                  <a:gd name="T14" fmla="*/ 332 w 354"/>
                  <a:gd name="T15" fmla="*/ 74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4" h="112">
                    <a:moveTo>
                      <a:pt x="332" y="74"/>
                    </a:moveTo>
                    <a:lnTo>
                      <a:pt x="176" y="0"/>
                    </a:lnTo>
                    <a:lnTo>
                      <a:pt x="19" y="74"/>
                    </a:lnTo>
                    <a:lnTo>
                      <a:pt x="0" y="74"/>
                    </a:lnTo>
                    <a:lnTo>
                      <a:pt x="0" y="112"/>
                    </a:lnTo>
                    <a:lnTo>
                      <a:pt x="354" y="112"/>
                    </a:lnTo>
                    <a:lnTo>
                      <a:pt x="354" y="74"/>
                    </a:lnTo>
                    <a:lnTo>
                      <a:pt x="33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
              <p:cNvSpPr>
                <a:spLocks/>
              </p:cNvSpPr>
              <p:nvPr/>
            </p:nvSpPr>
            <p:spPr bwMode="auto">
              <a:xfrm>
                <a:off x="3645" y="2298"/>
                <a:ext cx="388" cy="55"/>
              </a:xfrm>
              <a:custGeom>
                <a:avLst/>
                <a:gdLst>
                  <a:gd name="T0" fmla="*/ 371 w 388"/>
                  <a:gd name="T1" fmla="*/ 39 h 55"/>
                  <a:gd name="T2" fmla="*/ 371 w 388"/>
                  <a:gd name="T3" fmla="*/ 19 h 55"/>
                  <a:gd name="T4" fmla="*/ 356 w 388"/>
                  <a:gd name="T5" fmla="*/ 19 h 55"/>
                  <a:gd name="T6" fmla="*/ 356 w 388"/>
                  <a:gd name="T7" fmla="*/ 0 h 55"/>
                  <a:gd name="T8" fmla="*/ 27 w 388"/>
                  <a:gd name="T9" fmla="*/ 0 h 55"/>
                  <a:gd name="T10" fmla="*/ 27 w 388"/>
                  <a:gd name="T11" fmla="*/ 19 h 55"/>
                  <a:gd name="T12" fmla="*/ 12 w 388"/>
                  <a:gd name="T13" fmla="*/ 19 h 55"/>
                  <a:gd name="T14" fmla="*/ 12 w 388"/>
                  <a:gd name="T15" fmla="*/ 39 h 55"/>
                  <a:gd name="T16" fmla="*/ 0 w 388"/>
                  <a:gd name="T17" fmla="*/ 39 h 55"/>
                  <a:gd name="T18" fmla="*/ 0 w 388"/>
                  <a:gd name="T19" fmla="*/ 55 h 55"/>
                  <a:gd name="T20" fmla="*/ 388 w 388"/>
                  <a:gd name="T21" fmla="*/ 55 h 55"/>
                  <a:gd name="T22" fmla="*/ 388 w 388"/>
                  <a:gd name="T23" fmla="*/ 39 h 55"/>
                  <a:gd name="T24" fmla="*/ 371 w 388"/>
                  <a:gd name="T25"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8" h="55">
                    <a:moveTo>
                      <a:pt x="371" y="39"/>
                    </a:moveTo>
                    <a:lnTo>
                      <a:pt x="371" y="19"/>
                    </a:lnTo>
                    <a:lnTo>
                      <a:pt x="356" y="19"/>
                    </a:lnTo>
                    <a:lnTo>
                      <a:pt x="356" y="0"/>
                    </a:lnTo>
                    <a:lnTo>
                      <a:pt x="27" y="0"/>
                    </a:lnTo>
                    <a:lnTo>
                      <a:pt x="27" y="19"/>
                    </a:lnTo>
                    <a:lnTo>
                      <a:pt x="12" y="19"/>
                    </a:lnTo>
                    <a:lnTo>
                      <a:pt x="12" y="39"/>
                    </a:lnTo>
                    <a:lnTo>
                      <a:pt x="0" y="39"/>
                    </a:lnTo>
                    <a:lnTo>
                      <a:pt x="0" y="55"/>
                    </a:lnTo>
                    <a:lnTo>
                      <a:pt x="388" y="55"/>
                    </a:lnTo>
                    <a:lnTo>
                      <a:pt x="388" y="39"/>
                    </a:lnTo>
                    <a:lnTo>
                      <a:pt x="37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9" name="文本框 78"/>
            <p:cNvSpPr txBox="1"/>
            <p:nvPr/>
          </p:nvSpPr>
          <p:spPr>
            <a:xfrm>
              <a:off x="5292605" y="3120212"/>
              <a:ext cx="1619326" cy="536066"/>
            </a:xfrm>
            <a:prstGeom prst="rect">
              <a:avLst/>
            </a:prstGeom>
            <a:noFill/>
          </p:spPr>
          <p:txBody>
            <a:bodyPr wrap="square" rtlCol="0">
              <a:spAutoFit/>
            </a:bodyPr>
            <a:lstStyle/>
            <a:p>
              <a:pPr algn="ctr">
                <a:lnSpc>
                  <a:spcPct val="120000"/>
                </a:lnSpc>
                <a:buClr>
                  <a:srgbClr val="20BAA8"/>
                </a:buClr>
              </a:pPr>
              <a:r>
                <a:rPr lang="zh-CN" altLang="en-US" sz="2400" dirty="0">
                  <a:solidFill>
                    <a:srgbClr val="3F3F3F"/>
                  </a:solidFill>
                  <a:latin typeface="微软雅黑" panose="020B0503020204020204" pitchFamily="34" charset="-122"/>
                  <a:ea typeface="微软雅黑" panose="020B0503020204020204" pitchFamily="34" charset="-122"/>
                </a:rPr>
                <a:t>建筑</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7342777" y="1720123"/>
            <a:ext cx="1619326" cy="1936155"/>
            <a:chOff x="7342777" y="1720123"/>
            <a:chExt cx="1619326" cy="1936155"/>
          </a:xfrm>
        </p:grpSpPr>
        <p:sp>
          <p:nvSpPr>
            <p:cNvPr id="5" name="矩形 4"/>
            <p:cNvSpPr/>
            <p:nvPr/>
          </p:nvSpPr>
          <p:spPr>
            <a:xfrm>
              <a:off x="7494493" y="172012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Group 41"/>
            <p:cNvGrpSpPr>
              <a:grpSpLocks noChangeAspect="1"/>
            </p:cNvGrpSpPr>
            <p:nvPr/>
          </p:nvGrpSpPr>
          <p:grpSpPr bwMode="auto">
            <a:xfrm>
              <a:off x="7791629" y="2011941"/>
              <a:ext cx="721657" cy="727788"/>
              <a:chOff x="3605" y="1923"/>
              <a:chExt cx="470" cy="474"/>
            </a:xfrm>
            <a:solidFill>
              <a:schemeClr val="bg1"/>
            </a:solidFill>
          </p:grpSpPr>
          <p:sp>
            <p:nvSpPr>
              <p:cNvPr id="30" name="Freeform 42"/>
              <p:cNvSpPr>
                <a:spLocks noEditPoints="1"/>
              </p:cNvSpPr>
              <p:nvPr/>
            </p:nvSpPr>
            <p:spPr bwMode="auto">
              <a:xfrm>
                <a:off x="3754" y="1997"/>
                <a:ext cx="179" cy="168"/>
              </a:xfrm>
              <a:custGeom>
                <a:avLst/>
                <a:gdLst>
                  <a:gd name="T0" fmla="*/ 179 w 179"/>
                  <a:gd name="T1" fmla="*/ 72 h 168"/>
                  <a:gd name="T2" fmla="*/ 163 w 179"/>
                  <a:gd name="T3" fmla="*/ 22 h 168"/>
                  <a:gd name="T4" fmla="*/ 115 w 179"/>
                  <a:gd name="T5" fmla="*/ 43 h 168"/>
                  <a:gd name="T6" fmla="*/ 115 w 179"/>
                  <a:gd name="T7" fmla="*/ 0 h 168"/>
                  <a:gd name="T8" fmla="*/ 62 w 179"/>
                  <a:gd name="T9" fmla="*/ 0 h 168"/>
                  <a:gd name="T10" fmla="*/ 62 w 179"/>
                  <a:gd name="T11" fmla="*/ 41 h 168"/>
                  <a:gd name="T12" fmla="*/ 19 w 179"/>
                  <a:gd name="T13" fmla="*/ 17 h 168"/>
                  <a:gd name="T14" fmla="*/ 0 w 179"/>
                  <a:gd name="T15" fmla="*/ 67 h 168"/>
                  <a:gd name="T16" fmla="*/ 31 w 179"/>
                  <a:gd name="T17" fmla="*/ 82 h 168"/>
                  <a:gd name="T18" fmla="*/ 0 w 179"/>
                  <a:gd name="T19" fmla="*/ 96 h 168"/>
                  <a:gd name="T20" fmla="*/ 17 w 179"/>
                  <a:gd name="T21" fmla="*/ 146 h 168"/>
                  <a:gd name="T22" fmla="*/ 62 w 179"/>
                  <a:gd name="T23" fmla="*/ 125 h 168"/>
                  <a:gd name="T24" fmla="*/ 62 w 179"/>
                  <a:gd name="T25" fmla="*/ 168 h 168"/>
                  <a:gd name="T26" fmla="*/ 115 w 179"/>
                  <a:gd name="T27" fmla="*/ 168 h 168"/>
                  <a:gd name="T28" fmla="*/ 115 w 179"/>
                  <a:gd name="T29" fmla="*/ 130 h 168"/>
                  <a:gd name="T30" fmla="*/ 160 w 179"/>
                  <a:gd name="T31" fmla="*/ 153 h 168"/>
                  <a:gd name="T32" fmla="*/ 177 w 179"/>
                  <a:gd name="T33" fmla="*/ 106 h 168"/>
                  <a:gd name="T34" fmla="*/ 146 w 179"/>
                  <a:gd name="T35" fmla="*/ 86 h 168"/>
                  <a:gd name="T36" fmla="*/ 179 w 179"/>
                  <a:gd name="T37" fmla="*/ 72 h 168"/>
                  <a:gd name="T38" fmla="*/ 167 w 179"/>
                  <a:gd name="T39" fmla="*/ 108 h 168"/>
                  <a:gd name="T40" fmla="*/ 155 w 179"/>
                  <a:gd name="T41" fmla="*/ 144 h 168"/>
                  <a:gd name="T42" fmla="*/ 108 w 179"/>
                  <a:gd name="T43" fmla="*/ 118 h 168"/>
                  <a:gd name="T44" fmla="*/ 108 w 179"/>
                  <a:gd name="T45" fmla="*/ 161 h 168"/>
                  <a:gd name="T46" fmla="*/ 72 w 179"/>
                  <a:gd name="T47" fmla="*/ 161 h 168"/>
                  <a:gd name="T48" fmla="*/ 72 w 179"/>
                  <a:gd name="T49" fmla="*/ 113 h 168"/>
                  <a:gd name="T50" fmla="*/ 21 w 179"/>
                  <a:gd name="T51" fmla="*/ 137 h 168"/>
                  <a:gd name="T52" fmla="*/ 9 w 179"/>
                  <a:gd name="T53" fmla="*/ 101 h 168"/>
                  <a:gd name="T54" fmla="*/ 48 w 179"/>
                  <a:gd name="T55" fmla="*/ 84 h 168"/>
                  <a:gd name="T56" fmla="*/ 9 w 179"/>
                  <a:gd name="T57" fmla="*/ 63 h 168"/>
                  <a:gd name="T58" fmla="*/ 24 w 179"/>
                  <a:gd name="T59" fmla="*/ 29 h 168"/>
                  <a:gd name="T60" fmla="*/ 72 w 179"/>
                  <a:gd name="T61" fmla="*/ 55 h 168"/>
                  <a:gd name="T62" fmla="*/ 72 w 179"/>
                  <a:gd name="T63" fmla="*/ 7 h 168"/>
                  <a:gd name="T64" fmla="*/ 108 w 179"/>
                  <a:gd name="T65" fmla="*/ 7 h 168"/>
                  <a:gd name="T66" fmla="*/ 108 w 179"/>
                  <a:gd name="T67" fmla="*/ 55 h 168"/>
                  <a:gd name="T68" fmla="*/ 158 w 179"/>
                  <a:gd name="T69" fmla="*/ 31 h 168"/>
                  <a:gd name="T70" fmla="*/ 170 w 179"/>
                  <a:gd name="T71" fmla="*/ 67 h 168"/>
                  <a:gd name="T72" fmla="*/ 129 w 179"/>
                  <a:gd name="T73" fmla="*/ 86 h 168"/>
                  <a:gd name="T74" fmla="*/ 167 w 179"/>
                  <a:gd name="T75" fmla="*/ 10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 h="168">
                    <a:moveTo>
                      <a:pt x="179" y="72"/>
                    </a:moveTo>
                    <a:lnTo>
                      <a:pt x="163" y="22"/>
                    </a:lnTo>
                    <a:lnTo>
                      <a:pt x="115" y="43"/>
                    </a:lnTo>
                    <a:lnTo>
                      <a:pt x="115" y="0"/>
                    </a:lnTo>
                    <a:lnTo>
                      <a:pt x="62" y="0"/>
                    </a:lnTo>
                    <a:lnTo>
                      <a:pt x="62" y="41"/>
                    </a:lnTo>
                    <a:lnTo>
                      <a:pt x="19" y="17"/>
                    </a:lnTo>
                    <a:lnTo>
                      <a:pt x="0" y="67"/>
                    </a:lnTo>
                    <a:lnTo>
                      <a:pt x="31" y="82"/>
                    </a:lnTo>
                    <a:lnTo>
                      <a:pt x="0" y="96"/>
                    </a:lnTo>
                    <a:lnTo>
                      <a:pt x="17" y="146"/>
                    </a:lnTo>
                    <a:lnTo>
                      <a:pt x="62" y="125"/>
                    </a:lnTo>
                    <a:lnTo>
                      <a:pt x="62" y="168"/>
                    </a:lnTo>
                    <a:lnTo>
                      <a:pt x="115" y="168"/>
                    </a:lnTo>
                    <a:lnTo>
                      <a:pt x="115" y="130"/>
                    </a:lnTo>
                    <a:lnTo>
                      <a:pt x="160" y="153"/>
                    </a:lnTo>
                    <a:lnTo>
                      <a:pt x="177" y="106"/>
                    </a:lnTo>
                    <a:lnTo>
                      <a:pt x="146" y="86"/>
                    </a:lnTo>
                    <a:lnTo>
                      <a:pt x="179" y="72"/>
                    </a:lnTo>
                    <a:close/>
                    <a:moveTo>
                      <a:pt x="167" y="108"/>
                    </a:moveTo>
                    <a:lnTo>
                      <a:pt x="155" y="144"/>
                    </a:lnTo>
                    <a:lnTo>
                      <a:pt x="108" y="118"/>
                    </a:lnTo>
                    <a:lnTo>
                      <a:pt x="108" y="161"/>
                    </a:lnTo>
                    <a:lnTo>
                      <a:pt x="72" y="161"/>
                    </a:lnTo>
                    <a:lnTo>
                      <a:pt x="72" y="113"/>
                    </a:lnTo>
                    <a:lnTo>
                      <a:pt x="21" y="137"/>
                    </a:lnTo>
                    <a:lnTo>
                      <a:pt x="9" y="101"/>
                    </a:lnTo>
                    <a:lnTo>
                      <a:pt x="48" y="84"/>
                    </a:lnTo>
                    <a:lnTo>
                      <a:pt x="9" y="63"/>
                    </a:lnTo>
                    <a:lnTo>
                      <a:pt x="24" y="29"/>
                    </a:lnTo>
                    <a:lnTo>
                      <a:pt x="72" y="55"/>
                    </a:lnTo>
                    <a:lnTo>
                      <a:pt x="72" y="7"/>
                    </a:lnTo>
                    <a:lnTo>
                      <a:pt x="108" y="7"/>
                    </a:lnTo>
                    <a:lnTo>
                      <a:pt x="108" y="55"/>
                    </a:lnTo>
                    <a:lnTo>
                      <a:pt x="158" y="31"/>
                    </a:lnTo>
                    <a:lnTo>
                      <a:pt x="170" y="67"/>
                    </a:lnTo>
                    <a:lnTo>
                      <a:pt x="129" y="86"/>
                    </a:lnTo>
                    <a:lnTo>
                      <a:pt x="167"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3"/>
              <p:cNvSpPr>
                <a:spLocks noEditPoints="1"/>
              </p:cNvSpPr>
              <p:nvPr/>
            </p:nvSpPr>
            <p:spPr bwMode="auto">
              <a:xfrm>
                <a:off x="3605" y="1923"/>
                <a:ext cx="470" cy="390"/>
              </a:xfrm>
              <a:custGeom>
                <a:avLst/>
                <a:gdLst>
                  <a:gd name="T0" fmla="*/ 179 w 196"/>
                  <a:gd name="T1" fmla="*/ 0 h 163"/>
                  <a:gd name="T2" fmla="*/ 17 w 196"/>
                  <a:gd name="T3" fmla="*/ 0 h 163"/>
                  <a:gd name="T4" fmla="*/ 0 w 196"/>
                  <a:gd name="T5" fmla="*/ 16 h 163"/>
                  <a:gd name="T6" fmla="*/ 0 w 196"/>
                  <a:gd name="T7" fmla="*/ 146 h 163"/>
                  <a:gd name="T8" fmla="*/ 17 w 196"/>
                  <a:gd name="T9" fmla="*/ 163 h 163"/>
                  <a:gd name="T10" fmla="*/ 71 w 196"/>
                  <a:gd name="T11" fmla="*/ 163 h 163"/>
                  <a:gd name="T12" fmla="*/ 77 w 196"/>
                  <a:gd name="T13" fmla="*/ 163 h 163"/>
                  <a:gd name="T14" fmla="*/ 77 w 196"/>
                  <a:gd name="T15" fmla="*/ 158 h 163"/>
                  <a:gd name="T16" fmla="*/ 124 w 196"/>
                  <a:gd name="T17" fmla="*/ 158 h 163"/>
                  <a:gd name="T18" fmla="*/ 124 w 196"/>
                  <a:gd name="T19" fmla="*/ 163 h 163"/>
                  <a:gd name="T20" fmla="*/ 124 w 196"/>
                  <a:gd name="T21" fmla="*/ 163 h 163"/>
                  <a:gd name="T22" fmla="*/ 136 w 196"/>
                  <a:gd name="T23" fmla="*/ 163 h 163"/>
                  <a:gd name="T24" fmla="*/ 179 w 196"/>
                  <a:gd name="T25" fmla="*/ 163 h 163"/>
                  <a:gd name="T26" fmla="*/ 196 w 196"/>
                  <a:gd name="T27" fmla="*/ 146 h 163"/>
                  <a:gd name="T28" fmla="*/ 196 w 196"/>
                  <a:gd name="T29" fmla="*/ 16 h 163"/>
                  <a:gd name="T30" fmla="*/ 179 w 196"/>
                  <a:gd name="T31" fmla="*/ 0 h 163"/>
                  <a:gd name="T32" fmla="*/ 103 w 196"/>
                  <a:gd name="T33" fmla="*/ 153 h 163"/>
                  <a:gd name="T34" fmla="*/ 93 w 196"/>
                  <a:gd name="T35" fmla="*/ 144 h 163"/>
                  <a:gd name="T36" fmla="*/ 103 w 196"/>
                  <a:gd name="T37" fmla="*/ 134 h 163"/>
                  <a:gd name="T38" fmla="*/ 112 w 196"/>
                  <a:gd name="T39" fmla="*/ 144 h 163"/>
                  <a:gd name="T40" fmla="*/ 103 w 196"/>
                  <a:gd name="T41" fmla="*/ 153 h 163"/>
                  <a:gd name="T42" fmla="*/ 187 w 196"/>
                  <a:gd name="T43" fmla="*/ 124 h 163"/>
                  <a:gd name="T44" fmla="*/ 9 w 196"/>
                  <a:gd name="T45" fmla="*/ 124 h 163"/>
                  <a:gd name="T46" fmla="*/ 9 w 196"/>
                  <a:gd name="T47" fmla="*/ 16 h 163"/>
                  <a:gd name="T48" fmla="*/ 17 w 196"/>
                  <a:gd name="T49" fmla="*/ 9 h 163"/>
                  <a:gd name="T50" fmla="*/ 179 w 196"/>
                  <a:gd name="T51" fmla="*/ 9 h 163"/>
                  <a:gd name="T52" fmla="*/ 187 w 196"/>
                  <a:gd name="T53" fmla="*/ 16 h 163"/>
                  <a:gd name="T54" fmla="*/ 187 w 196"/>
                  <a:gd name="T55" fmla="*/ 1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163">
                    <a:moveTo>
                      <a:pt x="179" y="0"/>
                    </a:moveTo>
                    <a:cubicBezTo>
                      <a:pt x="17" y="0"/>
                      <a:pt x="17" y="0"/>
                      <a:pt x="17" y="0"/>
                    </a:cubicBezTo>
                    <a:cubicBezTo>
                      <a:pt x="7" y="0"/>
                      <a:pt x="0" y="7"/>
                      <a:pt x="0" y="16"/>
                    </a:cubicBezTo>
                    <a:cubicBezTo>
                      <a:pt x="0" y="146"/>
                      <a:pt x="0" y="146"/>
                      <a:pt x="0" y="146"/>
                    </a:cubicBezTo>
                    <a:cubicBezTo>
                      <a:pt x="0" y="155"/>
                      <a:pt x="7" y="163"/>
                      <a:pt x="17" y="163"/>
                    </a:cubicBezTo>
                    <a:cubicBezTo>
                      <a:pt x="71" y="163"/>
                      <a:pt x="71" y="163"/>
                      <a:pt x="71" y="163"/>
                    </a:cubicBezTo>
                    <a:cubicBezTo>
                      <a:pt x="77" y="163"/>
                      <a:pt x="77" y="163"/>
                      <a:pt x="77" y="163"/>
                    </a:cubicBezTo>
                    <a:cubicBezTo>
                      <a:pt x="77" y="158"/>
                      <a:pt x="77" y="158"/>
                      <a:pt x="77" y="158"/>
                    </a:cubicBezTo>
                    <a:cubicBezTo>
                      <a:pt x="124" y="158"/>
                      <a:pt x="124" y="158"/>
                      <a:pt x="124" y="158"/>
                    </a:cubicBezTo>
                    <a:cubicBezTo>
                      <a:pt x="124" y="163"/>
                      <a:pt x="124" y="163"/>
                      <a:pt x="124" y="163"/>
                    </a:cubicBezTo>
                    <a:cubicBezTo>
                      <a:pt x="124" y="163"/>
                      <a:pt x="124" y="163"/>
                      <a:pt x="124" y="163"/>
                    </a:cubicBezTo>
                    <a:cubicBezTo>
                      <a:pt x="136" y="163"/>
                      <a:pt x="136" y="163"/>
                      <a:pt x="136" y="163"/>
                    </a:cubicBezTo>
                    <a:cubicBezTo>
                      <a:pt x="179" y="163"/>
                      <a:pt x="179" y="163"/>
                      <a:pt x="179" y="163"/>
                    </a:cubicBezTo>
                    <a:cubicBezTo>
                      <a:pt x="188" y="163"/>
                      <a:pt x="196" y="155"/>
                      <a:pt x="196" y="146"/>
                    </a:cubicBezTo>
                    <a:cubicBezTo>
                      <a:pt x="196" y="16"/>
                      <a:pt x="196" y="16"/>
                      <a:pt x="196" y="16"/>
                    </a:cubicBezTo>
                    <a:cubicBezTo>
                      <a:pt x="196" y="7"/>
                      <a:pt x="188" y="0"/>
                      <a:pt x="179" y="0"/>
                    </a:cubicBezTo>
                    <a:close/>
                    <a:moveTo>
                      <a:pt x="103" y="153"/>
                    </a:moveTo>
                    <a:cubicBezTo>
                      <a:pt x="97" y="153"/>
                      <a:pt x="93" y="149"/>
                      <a:pt x="93" y="144"/>
                    </a:cubicBezTo>
                    <a:cubicBezTo>
                      <a:pt x="93" y="138"/>
                      <a:pt x="97" y="134"/>
                      <a:pt x="103" y="134"/>
                    </a:cubicBezTo>
                    <a:cubicBezTo>
                      <a:pt x="108" y="134"/>
                      <a:pt x="112" y="138"/>
                      <a:pt x="112" y="144"/>
                    </a:cubicBezTo>
                    <a:cubicBezTo>
                      <a:pt x="112" y="149"/>
                      <a:pt x="108" y="153"/>
                      <a:pt x="103" y="153"/>
                    </a:cubicBezTo>
                    <a:close/>
                    <a:moveTo>
                      <a:pt x="187" y="124"/>
                    </a:moveTo>
                    <a:cubicBezTo>
                      <a:pt x="9" y="124"/>
                      <a:pt x="9" y="124"/>
                      <a:pt x="9" y="124"/>
                    </a:cubicBezTo>
                    <a:cubicBezTo>
                      <a:pt x="9" y="16"/>
                      <a:pt x="9" y="16"/>
                      <a:pt x="9" y="16"/>
                    </a:cubicBezTo>
                    <a:cubicBezTo>
                      <a:pt x="9" y="12"/>
                      <a:pt x="12" y="9"/>
                      <a:pt x="17" y="9"/>
                    </a:cubicBezTo>
                    <a:cubicBezTo>
                      <a:pt x="179" y="9"/>
                      <a:pt x="179" y="9"/>
                      <a:pt x="179" y="9"/>
                    </a:cubicBezTo>
                    <a:cubicBezTo>
                      <a:pt x="183" y="9"/>
                      <a:pt x="187" y="12"/>
                      <a:pt x="187" y="16"/>
                    </a:cubicBezTo>
                    <a:lnTo>
                      <a:pt x="18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4"/>
              <p:cNvSpPr>
                <a:spLocks/>
              </p:cNvSpPr>
              <p:nvPr/>
            </p:nvSpPr>
            <p:spPr bwMode="auto">
              <a:xfrm>
                <a:off x="3790" y="2313"/>
                <a:ext cx="112" cy="53"/>
              </a:xfrm>
              <a:custGeom>
                <a:avLst/>
                <a:gdLst>
                  <a:gd name="T0" fmla="*/ 52 w 112"/>
                  <a:gd name="T1" fmla="*/ 0 h 53"/>
                  <a:gd name="T2" fmla="*/ 14 w 112"/>
                  <a:gd name="T3" fmla="*/ 0 h 53"/>
                  <a:gd name="T4" fmla="*/ 0 w 112"/>
                  <a:gd name="T5" fmla="*/ 0 h 53"/>
                  <a:gd name="T6" fmla="*/ 0 w 112"/>
                  <a:gd name="T7" fmla="*/ 53 h 53"/>
                  <a:gd name="T8" fmla="*/ 112 w 112"/>
                  <a:gd name="T9" fmla="*/ 53 h 53"/>
                  <a:gd name="T10" fmla="*/ 112 w 112"/>
                  <a:gd name="T11" fmla="*/ 0 h 53"/>
                  <a:gd name="T12" fmla="*/ 74 w 112"/>
                  <a:gd name="T13" fmla="*/ 0 h 53"/>
                  <a:gd name="T14" fmla="*/ 52 w 112"/>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3">
                    <a:moveTo>
                      <a:pt x="52" y="0"/>
                    </a:moveTo>
                    <a:lnTo>
                      <a:pt x="14" y="0"/>
                    </a:lnTo>
                    <a:lnTo>
                      <a:pt x="0" y="0"/>
                    </a:lnTo>
                    <a:lnTo>
                      <a:pt x="0" y="53"/>
                    </a:lnTo>
                    <a:lnTo>
                      <a:pt x="112" y="53"/>
                    </a:lnTo>
                    <a:lnTo>
                      <a:pt x="112" y="0"/>
                    </a:lnTo>
                    <a:lnTo>
                      <a:pt x="74" y="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5"/>
              <p:cNvSpPr>
                <a:spLocks/>
              </p:cNvSpPr>
              <p:nvPr/>
            </p:nvSpPr>
            <p:spPr bwMode="auto">
              <a:xfrm>
                <a:off x="3790" y="2301"/>
                <a:ext cx="112" cy="12"/>
              </a:xfrm>
              <a:custGeom>
                <a:avLst/>
                <a:gdLst>
                  <a:gd name="T0" fmla="*/ 0 w 112"/>
                  <a:gd name="T1" fmla="*/ 0 h 12"/>
                  <a:gd name="T2" fmla="*/ 0 w 112"/>
                  <a:gd name="T3" fmla="*/ 12 h 12"/>
                  <a:gd name="T4" fmla="*/ 14 w 112"/>
                  <a:gd name="T5" fmla="*/ 12 h 12"/>
                  <a:gd name="T6" fmla="*/ 52 w 112"/>
                  <a:gd name="T7" fmla="*/ 12 h 12"/>
                  <a:gd name="T8" fmla="*/ 74 w 112"/>
                  <a:gd name="T9" fmla="*/ 12 h 12"/>
                  <a:gd name="T10" fmla="*/ 112 w 112"/>
                  <a:gd name="T11" fmla="*/ 12 h 12"/>
                  <a:gd name="T12" fmla="*/ 112 w 112"/>
                  <a:gd name="T13" fmla="*/ 0 h 12"/>
                  <a:gd name="T14" fmla="*/ 0 w 1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12">
                    <a:moveTo>
                      <a:pt x="0" y="0"/>
                    </a:moveTo>
                    <a:lnTo>
                      <a:pt x="0" y="12"/>
                    </a:lnTo>
                    <a:lnTo>
                      <a:pt x="14" y="12"/>
                    </a:lnTo>
                    <a:lnTo>
                      <a:pt x="52" y="12"/>
                    </a:lnTo>
                    <a:lnTo>
                      <a:pt x="74" y="12"/>
                    </a:lnTo>
                    <a:lnTo>
                      <a:pt x="112" y="12"/>
                    </a:lnTo>
                    <a:lnTo>
                      <a:pt x="11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6"/>
              <p:cNvSpPr>
                <a:spLocks/>
              </p:cNvSpPr>
              <p:nvPr/>
            </p:nvSpPr>
            <p:spPr bwMode="auto">
              <a:xfrm>
                <a:off x="3756" y="2366"/>
                <a:ext cx="175" cy="31"/>
              </a:xfrm>
              <a:custGeom>
                <a:avLst/>
                <a:gdLst>
                  <a:gd name="T0" fmla="*/ 34 w 175"/>
                  <a:gd name="T1" fmla="*/ 14 h 31"/>
                  <a:gd name="T2" fmla="*/ 34 w 175"/>
                  <a:gd name="T3" fmla="*/ 0 h 31"/>
                  <a:gd name="T4" fmla="*/ 0 w 175"/>
                  <a:gd name="T5" fmla="*/ 0 h 31"/>
                  <a:gd name="T6" fmla="*/ 0 w 175"/>
                  <a:gd name="T7" fmla="*/ 31 h 31"/>
                  <a:gd name="T8" fmla="*/ 175 w 175"/>
                  <a:gd name="T9" fmla="*/ 31 h 31"/>
                  <a:gd name="T10" fmla="*/ 175 w 175"/>
                  <a:gd name="T11" fmla="*/ 0 h 31"/>
                  <a:gd name="T12" fmla="*/ 146 w 175"/>
                  <a:gd name="T13" fmla="*/ 0 h 31"/>
                  <a:gd name="T14" fmla="*/ 146 w 175"/>
                  <a:gd name="T15" fmla="*/ 14 h 31"/>
                  <a:gd name="T16" fmla="*/ 34 w 175"/>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31">
                    <a:moveTo>
                      <a:pt x="34" y="14"/>
                    </a:moveTo>
                    <a:lnTo>
                      <a:pt x="34" y="0"/>
                    </a:lnTo>
                    <a:lnTo>
                      <a:pt x="0" y="0"/>
                    </a:lnTo>
                    <a:lnTo>
                      <a:pt x="0" y="31"/>
                    </a:lnTo>
                    <a:lnTo>
                      <a:pt x="175" y="31"/>
                    </a:lnTo>
                    <a:lnTo>
                      <a:pt x="175" y="0"/>
                    </a:lnTo>
                    <a:lnTo>
                      <a:pt x="146" y="0"/>
                    </a:lnTo>
                    <a:lnTo>
                      <a:pt x="146" y="14"/>
                    </a:lnTo>
                    <a:lnTo>
                      <a:pt x="3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7"/>
              <p:cNvSpPr>
                <a:spLocks noChangeArrowheads="1"/>
              </p:cNvSpPr>
              <p:nvPr/>
            </p:nvSpPr>
            <p:spPr bwMode="auto">
              <a:xfrm>
                <a:off x="3790" y="2366"/>
                <a:ext cx="1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0" name="文本框 79"/>
            <p:cNvSpPr txBox="1"/>
            <p:nvPr/>
          </p:nvSpPr>
          <p:spPr>
            <a:xfrm>
              <a:off x="7342777" y="3120212"/>
              <a:ext cx="1619326" cy="53606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游戏</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9392949" y="1720123"/>
            <a:ext cx="1619326" cy="1936155"/>
            <a:chOff x="9392949" y="1720123"/>
            <a:chExt cx="1619326" cy="1936155"/>
          </a:xfrm>
        </p:grpSpPr>
        <p:sp>
          <p:nvSpPr>
            <p:cNvPr id="6" name="矩形 5"/>
            <p:cNvSpPr/>
            <p:nvPr/>
          </p:nvSpPr>
          <p:spPr>
            <a:xfrm>
              <a:off x="9556375" y="172012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Group 50"/>
            <p:cNvGrpSpPr>
              <a:grpSpLocks noChangeAspect="1"/>
            </p:cNvGrpSpPr>
            <p:nvPr/>
          </p:nvGrpSpPr>
          <p:grpSpPr bwMode="auto">
            <a:xfrm>
              <a:off x="9778151" y="1948414"/>
              <a:ext cx="848923" cy="854930"/>
              <a:chOff x="3629" y="1944"/>
              <a:chExt cx="424" cy="427"/>
            </a:xfrm>
            <a:solidFill>
              <a:schemeClr val="bg1"/>
            </a:solidFill>
          </p:grpSpPr>
          <p:sp>
            <p:nvSpPr>
              <p:cNvPr id="48" name="Freeform 51"/>
              <p:cNvSpPr>
                <a:spLocks/>
              </p:cNvSpPr>
              <p:nvPr/>
            </p:nvSpPr>
            <p:spPr bwMode="auto">
              <a:xfrm>
                <a:off x="3629" y="2122"/>
                <a:ext cx="75" cy="187"/>
              </a:xfrm>
              <a:custGeom>
                <a:avLst/>
                <a:gdLst>
                  <a:gd name="T0" fmla="*/ 70 w 75"/>
                  <a:gd name="T1" fmla="*/ 0 h 187"/>
                  <a:gd name="T2" fmla="*/ 12 w 75"/>
                  <a:gd name="T3" fmla="*/ 168 h 187"/>
                  <a:gd name="T4" fmla="*/ 8 w 75"/>
                  <a:gd name="T5" fmla="*/ 160 h 187"/>
                  <a:gd name="T6" fmla="*/ 3 w 75"/>
                  <a:gd name="T7" fmla="*/ 163 h 187"/>
                  <a:gd name="T8" fmla="*/ 12 w 75"/>
                  <a:gd name="T9" fmla="*/ 175 h 187"/>
                  <a:gd name="T10" fmla="*/ 0 w 75"/>
                  <a:gd name="T11" fmla="*/ 182 h 187"/>
                  <a:gd name="T12" fmla="*/ 3 w 75"/>
                  <a:gd name="T13" fmla="*/ 184 h 187"/>
                  <a:gd name="T14" fmla="*/ 15 w 75"/>
                  <a:gd name="T15" fmla="*/ 177 h 187"/>
                  <a:gd name="T16" fmla="*/ 22 w 75"/>
                  <a:gd name="T17" fmla="*/ 187 h 187"/>
                  <a:gd name="T18" fmla="*/ 24 w 75"/>
                  <a:gd name="T19" fmla="*/ 184 h 187"/>
                  <a:gd name="T20" fmla="*/ 17 w 75"/>
                  <a:gd name="T21" fmla="*/ 175 h 187"/>
                  <a:gd name="T22" fmla="*/ 27 w 75"/>
                  <a:gd name="T23" fmla="*/ 168 h 187"/>
                  <a:gd name="T24" fmla="*/ 24 w 75"/>
                  <a:gd name="T25" fmla="*/ 163 h 187"/>
                  <a:gd name="T26" fmla="*/ 17 w 75"/>
                  <a:gd name="T27" fmla="*/ 170 h 187"/>
                  <a:gd name="T28" fmla="*/ 75 w 75"/>
                  <a:gd name="T29" fmla="*/ 2 h 187"/>
                  <a:gd name="T30" fmla="*/ 70 w 75"/>
                  <a:gd name="T31"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187">
                    <a:moveTo>
                      <a:pt x="70" y="0"/>
                    </a:moveTo>
                    <a:lnTo>
                      <a:pt x="12" y="168"/>
                    </a:lnTo>
                    <a:lnTo>
                      <a:pt x="8" y="160"/>
                    </a:lnTo>
                    <a:lnTo>
                      <a:pt x="3" y="163"/>
                    </a:lnTo>
                    <a:lnTo>
                      <a:pt x="12" y="175"/>
                    </a:lnTo>
                    <a:lnTo>
                      <a:pt x="0" y="182"/>
                    </a:lnTo>
                    <a:lnTo>
                      <a:pt x="3" y="184"/>
                    </a:lnTo>
                    <a:lnTo>
                      <a:pt x="15" y="177"/>
                    </a:lnTo>
                    <a:lnTo>
                      <a:pt x="22" y="187"/>
                    </a:lnTo>
                    <a:lnTo>
                      <a:pt x="24" y="184"/>
                    </a:lnTo>
                    <a:lnTo>
                      <a:pt x="17" y="175"/>
                    </a:lnTo>
                    <a:lnTo>
                      <a:pt x="27" y="168"/>
                    </a:lnTo>
                    <a:lnTo>
                      <a:pt x="24" y="163"/>
                    </a:lnTo>
                    <a:lnTo>
                      <a:pt x="17" y="170"/>
                    </a:lnTo>
                    <a:lnTo>
                      <a:pt x="75" y="2"/>
                    </a:lnTo>
                    <a:lnTo>
                      <a:pt x="70" y="0"/>
                    </a:lnTo>
                    <a:close/>
                  </a:path>
                </a:pathLst>
              </a:custGeom>
              <a:grpFill/>
              <a:ln w="9525">
                <a:solidFill>
                  <a:srgbClr val="20BAA8"/>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52"/>
              <p:cNvSpPr>
                <a:spLocks/>
              </p:cNvSpPr>
              <p:nvPr/>
            </p:nvSpPr>
            <p:spPr bwMode="auto">
              <a:xfrm>
                <a:off x="3981" y="2126"/>
                <a:ext cx="72" cy="168"/>
              </a:xfrm>
              <a:custGeom>
                <a:avLst/>
                <a:gdLst>
                  <a:gd name="T0" fmla="*/ 55 w 72"/>
                  <a:gd name="T1" fmla="*/ 149 h 168"/>
                  <a:gd name="T2" fmla="*/ 48 w 72"/>
                  <a:gd name="T3" fmla="*/ 144 h 168"/>
                  <a:gd name="T4" fmla="*/ 46 w 72"/>
                  <a:gd name="T5" fmla="*/ 147 h 168"/>
                  <a:gd name="T6" fmla="*/ 58 w 72"/>
                  <a:gd name="T7" fmla="*/ 154 h 168"/>
                  <a:gd name="T8" fmla="*/ 48 w 72"/>
                  <a:gd name="T9" fmla="*/ 166 h 168"/>
                  <a:gd name="T10" fmla="*/ 53 w 72"/>
                  <a:gd name="T11" fmla="*/ 168 h 168"/>
                  <a:gd name="T12" fmla="*/ 60 w 72"/>
                  <a:gd name="T13" fmla="*/ 156 h 168"/>
                  <a:gd name="T14" fmla="*/ 70 w 72"/>
                  <a:gd name="T15" fmla="*/ 164 h 168"/>
                  <a:gd name="T16" fmla="*/ 72 w 72"/>
                  <a:gd name="T17" fmla="*/ 161 h 168"/>
                  <a:gd name="T18" fmla="*/ 62 w 72"/>
                  <a:gd name="T19" fmla="*/ 154 h 168"/>
                  <a:gd name="T20" fmla="*/ 70 w 72"/>
                  <a:gd name="T21" fmla="*/ 142 h 168"/>
                  <a:gd name="T22" fmla="*/ 67 w 72"/>
                  <a:gd name="T23" fmla="*/ 142 h 168"/>
                  <a:gd name="T24" fmla="*/ 62 w 72"/>
                  <a:gd name="T25" fmla="*/ 149 h 168"/>
                  <a:gd name="T26" fmla="*/ 5 w 72"/>
                  <a:gd name="T27" fmla="*/ 0 h 168"/>
                  <a:gd name="T28" fmla="*/ 0 w 72"/>
                  <a:gd name="T29" fmla="*/ 0 h 168"/>
                  <a:gd name="T30" fmla="*/ 55 w 72"/>
                  <a:gd name="T31" fmla="*/ 1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68">
                    <a:moveTo>
                      <a:pt x="55" y="149"/>
                    </a:moveTo>
                    <a:lnTo>
                      <a:pt x="48" y="144"/>
                    </a:lnTo>
                    <a:lnTo>
                      <a:pt x="46" y="147"/>
                    </a:lnTo>
                    <a:lnTo>
                      <a:pt x="58" y="154"/>
                    </a:lnTo>
                    <a:lnTo>
                      <a:pt x="48" y="166"/>
                    </a:lnTo>
                    <a:lnTo>
                      <a:pt x="53" y="168"/>
                    </a:lnTo>
                    <a:lnTo>
                      <a:pt x="60" y="156"/>
                    </a:lnTo>
                    <a:lnTo>
                      <a:pt x="70" y="164"/>
                    </a:lnTo>
                    <a:lnTo>
                      <a:pt x="72" y="161"/>
                    </a:lnTo>
                    <a:lnTo>
                      <a:pt x="62" y="154"/>
                    </a:lnTo>
                    <a:lnTo>
                      <a:pt x="70" y="142"/>
                    </a:lnTo>
                    <a:lnTo>
                      <a:pt x="67" y="142"/>
                    </a:lnTo>
                    <a:lnTo>
                      <a:pt x="62" y="149"/>
                    </a:lnTo>
                    <a:lnTo>
                      <a:pt x="5" y="0"/>
                    </a:lnTo>
                    <a:lnTo>
                      <a:pt x="0" y="0"/>
                    </a:lnTo>
                    <a:lnTo>
                      <a:pt x="55" y="149"/>
                    </a:lnTo>
                    <a:close/>
                  </a:path>
                </a:pathLst>
              </a:custGeom>
              <a:grpFill/>
              <a:ln w="9525">
                <a:solidFill>
                  <a:srgbClr val="20BAA8"/>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53"/>
              <p:cNvSpPr>
                <a:spLocks/>
              </p:cNvSpPr>
              <p:nvPr/>
            </p:nvSpPr>
            <p:spPr bwMode="auto">
              <a:xfrm>
                <a:off x="3875" y="2311"/>
                <a:ext cx="38" cy="15"/>
              </a:xfrm>
              <a:custGeom>
                <a:avLst/>
                <a:gdLst>
                  <a:gd name="T0" fmla="*/ 10 w 16"/>
                  <a:gd name="T1" fmla="*/ 1 h 6"/>
                  <a:gd name="T2" fmla="*/ 8 w 16"/>
                  <a:gd name="T3" fmla="*/ 0 h 6"/>
                  <a:gd name="T4" fmla="*/ 8 w 16"/>
                  <a:gd name="T5" fmla="*/ 0 h 6"/>
                  <a:gd name="T6" fmla="*/ 8 w 16"/>
                  <a:gd name="T7" fmla="*/ 0 h 6"/>
                  <a:gd name="T8" fmla="*/ 8 w 16"/>
                  <a:gd name="T9" fmla="*/ 0 h 6"/>
                  <a:gd name="T10" fmla="*/ 0 w 16"/>
                  <a:gd name="T11" fmla="*/ 5 h 6"/>
                  <a:gd name="T12" fmla="*/ 2 w 16"/>
                  <a:gd name="T13" fmla="*/ 6 h 6"/>
                  <a:gd name="T14" fmla="*/ 2 w 16"/>
                  <a:gd name="T15" fmla="*/ 6 h 6"/>
                  <a:gd name="T16" fmla="*/ 5 w 16"/>
                  <a:gd name="T17" fmla="*/ 6 h 6"/>
                  <a:gd name="T18" fmla="*/ 7 w 16"/>
                  <a:gd name="T19" fmla="*/ 6 h 6"/>
                  <a:gd name="T20" fmla="*/ 7 w 16"/>
                  <a:gd name="T21" fmla="*/ 6 h 6"/>
                  <a:gd name="T22" fmla="*/ 10 w 16"/>
                  <a:gd name="T23" fmla="*/ 6 h 6"/>
                  <a:gd name="T24" fmla="*/ 11 w 16"/>
                  <a:gd name="T25" fmla="*/ 6 h 6"/>
                  <a:gd name="T26" fmla="*/ 12 w 16"/>
                  <a:gd name="T27" fmla="*/ 5 h 6"/>
                  <a:gd name="T28" fmla="*/ 13 w 16"/>
                  <a:gd name="T29" fmla="*/ 5 h 6"/>
                  <a:gd name="T30" fmla="*/ 11 w 16"/>
                  <a:gd name="T31" fmla="*/ 1 h 6"/>
                  <a:gd name="T32" fmla="*/ 10 w 16"/>
                  <a:gd name="T3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6">
                    <a:moveTo>
                      <a:pt x="10" y="1"/>
                    </a:moveTo>
                    <a:cubicBezTo>
                      <a:pt x="9" y="0"/>
                      <a:pt x="8" y="0"/>
                      <a:pt x="8" y="0"/>
                    </a:cubicBezTo>
                    <a:cubicBezTo>
                      <a:pt x="8" y="0"/>
                      <a:pt x="8" y="0"/>
                      <a:pt x="8" y="0"/>
                    </a:cubicBezTo>
                    <a:cubicBezTo>
                      <a:pt x="8" y="0"/>
                      <a:pt x="8" y="0"/>
                      <a:pt x="8" y="0"/>
                    </a:cubicBezTo>
                    <a:cubicBezTo>
                      <a:pt x="8" y="0"/>
                      <a:pt x="8" y="0"/>
                      <a:pt x="8" y="0"/>
                    </a:cubicBezTo>
                    <a:cubicBezTo>
                      <a:pt x="0" y="5"/>
                      <a:pt x="0" y="5"/>
                      <a:pt x="0" y="5"/>
                    </a:cubicBezTo>
                    <a:cubicBezTo>
                      <a:pt x="2" y="6"/>
                      <a:pt x="2" y="6"/>
                      <a:pt x="2" y="6"/>
                    </a:cubicBezTo>
                    <a:cubicBezTo>
                      <a:pt x="2" y="6"/>
                      <a:pt x="2" y="6"/>
                      <a:pt x="2" y="6"/>
                    </a:cubicBezTo>
                    <a:cubicBezTo>
                      <a:pt x="5" y="6"/>
                      <a:pt x="5" y="6"/>
                      <a:pt x="5" y="6"/>
                    </a:cubicBezTo>
                    <a:cubicBezTo>
                      <a:pt x="6" y="6"/>
                      <a:pt x="6" y="6"/>
                      <a:pt x="7" y="6"/>
                    </a:cubicBezTo>
                    <a:cubicBezTo>
                      <a:pt x="7" y="6"/>
                      <a:pt x="7" y="6"/>
                      <a:pt x="7" y="6"/>
                    </a:cubicBezTo>
                    <a:cubicBezTo>
                      <a:pt x="7" y="6"/>
                      <a:pt x="8" y="6"/>
                      <a:pt x="10" y="6"/>
                    </a:cubicBezTo>
                    <a:cubicBezTo>
                      <a:pt x="11" y="6"/>
                      <a:pt x="11" y="6"/>
                      <a:pt x="11" y="6"/>
                    </a:cubicBezTo>
                    <a:cubicBezTo>
                      <a:pt x="11" y="6"/>
                      <a:pt x="12" y="6"/>
                      <a:pt x="12" y="5"/>
                    </a:cubicBezTo>
                    <a:cubicBezTo>
                      <a:pt x="12" y="5"/>
                      <a:pt x="12" y="5"/>
                      <a:pt x="13" y="5"/>
                    </a:cubicBezTo>
                    <a:cubicBezTo>
                      <a:pt x="16" y="4"/>
                      <a:pt x="14" y="2"/>
                      <a:pt x="11" y="1"/>
                    </a:cubicBezTo>
                    <a:cubicBezTo>
                      <a:pt x="11" y="1"/>
                      <a:pt x="11" y="1"/>
                      <a:pt x="10" y="1"/>
                    </a:cubicBezTo>
                    <a:close/>
                  </a:path>
                </a:pathLst>
              </a:custGeom>
              <a:grpFill/>
              <a:ln w="9525">
                <a:solidFill>
                  <a:srgbClr val="20BAA8"/>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54"/>
              <p:cNvSpPr>
                <a:spLocks/>
              </p:cNvSpPr>
              <p:nvPr/>
            </p:nvSpPr>
            <p:spPr bwMode="auto">
              <a:xfrm>
                <a:off x="3781" y="2321"/>
                <a:ext cx="39" cy="14"/>
              </a:xfrm>
              <a:custGeom>
                <a:avLst/>
                <a:gdLst>
                  <a:gd name="T0" fmla="*/ 9 w 16"/>
                  <a:gd name="T1" fmla="*/ 0 h 6"/>
                  <a:gd name="T2" fmla="*/ 0 w 16"/>
                  <a:gd name="T3" fmla="*/ 4 h 6"/>
                  <a:gd name="T4" fmla="*/ 2 w 16"/>
                  <a:gd name="T5" fmla="*/ 5 h 6"/>
                  <a:gd name="T6" fmla="*/ 2 w 16"/>
                  <a:gd name="T7" fmla="*/ 5 h 6"/>
                  <a:gd name="T8" fmla="*/ 5 w 16"/>
                  <a:gd name="T9" fmla="*/ 5 h 6"/>
                  <a:gd name="T10" fmla="*/ 7 w 16"/>
                  <a:gd name="T11" fmla="*/ 6 h 6"/>
                  <a:gd name="T12" fmla="*/ 7 w 16"/>
                  <a:gd name="T13" fmla="*/ 6 h 6"/>
                  <a:gd name="T14" fmla="*/ 10 w 16"/>
                  <a:gd name="T15" fmla="*/ 6 h 6"/>
                  <a:gd name="T16" fmla="*/ 11 w 16"/>
                  <a:gd name="T17" fmla="*/ 6 h 6"/>
                  <a:gd name="T18" fmla="*/ 12 w 16"/>
                  <a:gd name="T19" fmla="*/ 6 h 6"/>
                  <a:gd name="T20" fmla="*/ 12 w 16"/>
                  <a:gd name="T21" fmla="*/ 6 h 6"/>
                  <a:gd name="T22" fmla="*/ 12 w 16"/>
                  <a:gd name="T23" fmla="*/ 1 h 6"/>
                  <a:gd name="T24" fmla="*/ 11 w 16"/>
                  <a:gd name="T25" fmla="*/ 1 h 6"/>
                  <a:gd name="T26" fmla="*/ 9 w 16"/>
                  <a:gd name="T27" fmla="*/ 0 h 6"/>
                  <a:gd name="T28" fmla="*/ 9 w 16"/>
                  <a:gd name="T29" fmla="*/ 0 h 6"/>
                  <a:gd name="T30" fmla="*/ 9 w 16"/>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9" y="0"/>
                    </a:moveTo>
                    <a:cubicBezTo>
                      <a:pt x="0" y="4"/>
                      <a:pt x="0" y="4"/>
                      <a:pt x="0" y="4"/>
                    </a:cubicBezTo>
                    <a:cubicBezTo>
                      <a:pt x="2" y="5"/>
                      <a:pt x="2" y="5"/>
                      <a:pt x="2" y="5"/>
                    </a:cubicBezTo>
                    <a:cubicBezTo>
                      <a:pt x="2" y="5"/>
                      <a:pt x="2" y="5"/>
                      <a:pt x="2" y="5"/>
                    </a:cubicBezTo>
                    <a:cubicBezTo>
                      <a:pt x="5" y="5"/>
                      <a:pt x="5" y="5"/>
                      <a:pt x="5" y="5"/>
                    </a:cubicBezTo>
                    <a:cubicBezTo>
                      <a:pt x="6" y="5"/>
                      <a:pt x="6" y="5"/>
                      <a:pt x="7" y="6"/>
                    </a:cubicBezTo>
                    <a:cubicBezTo>
                      <a:pt x="7" y="6"/>
                      <a:pt x="7" y="6"/>
                      <a:pt x="7" y="6"/>
                    </a:cubicBezTo>
                    <a:cubicBezTo>
                      <a:pt x="7" y="6"/>
                      <a:pt x="8" y="6"/>
                      <a:pt x="10" y="6"/>
                    </a:cubicBezTo>
                    <a:cubicBezTo>
                      <a:pt x="11" y="6"/>
                      <a:pt x="11" y="6"/>
                      <a:pt x="11" y="6"/>
                    </a:cubicBezTo>
                    <a:cubicBezTo>
                      <a:pt x="11" y="6"/>
                      <a:pt x="12" y="6"/>
                      <a:pt x="12" y="6"/>
                    </a:cubicBezTo>
                    <a:cubicBezTo>
                      <a:pt x="12" y="6"/>
                      <a:pt x="12" y="6"/>
                      <a:pt x="12" y="6"/>
                    </a:cubicBezTo>
                    <a:cubicBezTo>
                      <a:pt x="16" y="5"/>
                      <a:pt x="14" y="3"/>
                      <a:pt x="12" y="1"/>
                    </a:cubicBezTo>
                    <a:cubicBezTo>
                      <a:pt x="12" y="1"/>
                      <a:pt x="11" y="1"/>
                      <a:pt x="11" y="1"/>
                    </a:cubicBezTo>
                    <a:cubicBezTo>
                      <a:pt x="10" y="0"/>
                      <a:pt x="9" y="0"/>
                      <a:pt x="9" y="0"/>
                    </a:cubicBezTo>
                    <a:cubicBezTo>
                      <a:pt x="9" y="0"/>
                      <a:pt x="9" y="0"/>
                      <a:pt x="9" y="0"/>
                    </a:cubicBezTo>
                    <a:cubicBezTo>
                      <a:pt x="9" y="0"/>
                      <a:pt x="9" y="0"/>
                      <a:pt x="9" y="0"/>
                    </a:cubicBezTo>
                    <a:close/>
                  </a:path>
                </a:pathLst>
              </a:custGeom>
              <a:grpFill/>
              <a:ln w="9525">
                <a:solidFill>
                  <a:srgbClr val="20BAA8"/>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55"/>
              <p:cNvSpPr>
                <a:spLocks/>
              </p:cNvSpPr>
              <p:nvPr/>
            </p:nvSpPr>
            <p:spPr bwMode="auto">
              <a:xfrm>
                <a:off x="3699" y="1944"/>
                <a:ext cx="354" cy="427"/>
              </a:xfrm>
              <a:custGeom>
                <a:avLst/>
                <a:gdLst>
                  <a:gd name="T0" fmla="*/ 34 w 147"/>
                  <a:gd name="T1" fmla="*/ 160 h 178"/>
                  <a:gd name="T2" fmla="*/ 43 w 147"/>
                  <a:gd name="T3" fmla="*/ 156 h 178"/>
                  <a:gd name="T4" fmla="*/ 40 w 147"/>
                  <a:gd name="T5" fmla="*/ 146 h 178"/>
                  <a:gd name="T6" fmla="*/ 57 w 147"/>
                  <a:gd name="T7" fmla="*/ 109 h 178"/>
                  <a:gd name="T8" fmla="*/ 70 w 147"/>
                  <a:gd name="T9" fmla="*/ 138 h 178"/>
                  <a:gd name="T10" fmla="*/ 66 w 147"/>
                  <a:gd name="T11" fmla="*/ 158 h 178"/>
                  <a:gd name="T12" fmla="*/ 49 w 147"/>
                  <a:gd name="T13" fmla="*/ 157 h 178"/>
                  <a:gd name="T14" fmla="*/ 133 w 147"/>
                  <a:gd name="T15" fmla="*/ 165 h 178"/>
                  <a:gd name="T16" fmla="*/ 131 w 147"/>
                  <a:gd name="T17" fmla="*/ 162 h 178"/>
                  <a:gd name="T18" fmla="*/ 80 w 147"/>
                  <a:gd name="T19" fmla="*/ 153 h 178"/>
                  <a:gd name="T20" fmla="*/ 79 w 147"/>
                  <a:gd name="T21" fmla="*/ 151 h 178"/>
                  <a:gd name="T22" fmla="*/ 77 w 147"/>
                  <a:gd name="T23" fmla="*/ 139 h 178"/>
                  <a:gd name="T24" fmla="*/ 75 w 147"/>
                  <a:gd name="T25" fmla="*/ 118 h 178"/>
                  <a:gd name="T26" fmla="*/ 68 w 147"/>
                  <a:gd name="T27" fmla="*/ 97 h 178"/>
                  <a:gd name="T28" fmla="*/ 100 w 147"/>
                  <a:gd name="T29" fmla="*/ 71 h 178"/>
                  <a:gd name="T30" fmla="*/ 103 w 147"/>
                  <a:gd name="T31" fmla="*/ 69 h 178"/>
                  <a:gd name="T32" fmla="*/ 109 w 147"/>
                  <a:gd name="T33" fmla="*/ 68 h 178"/>
                  <a:gd name="T34" fmla="*/ 118 w 147"/>
                  <a:gd name="T35" fmla="*/ 76 h 178"/>
                  <a:gd name="T36" fmla="*/ 114 w 147"/>
                  <a:gd name="T37" fmla="*/ 65 h 178"/>
                  <a:gd name="T38" fmla="*/ 112 w 147"/>
                  <a:gd name="T39" fmla="*/ 62 h 178"/>
                  <a:gd name="T40" fmla="*/ 112 w 147"/>
                  <a:gd name="T41" fmla="*/ 60 h 178"/>
                  <a:gd name="T42" fmla="*/ 108 w 147"/>
                  <a:gd name="T43" fmla="*/ 61 h 178"/>
                  <a:gd name="T44" fmla="*/ 103 w 147"/>
                  <a:gd name="T45" fmla="*/ 65 h 178"/>
                  <a:gd name="T46" fmla="*/ 101 w 147"/>
                  <a:gd name="T47" fmla="*/ 64 h 178"/>
                  <a:gd name="T48" fmla="*/ 70 w 147"/>
                  <a:gd name="T49" fmla="*/ 53 h 178"/>
                  <a:gd name="T50" fmla="*/ 61 w 147"/>
                  <a:gd name="T51" fmla="*/ 48 h 178"/>
                  <a:gd name="T52" fmla="*/ 64 w 147"/>
                  <a:gd name="T53" fmla="*/ 49 h 178"/>
                  <a:gd name="T54" fmla="*/ 63 w 147"/>
                  <a:gd name="T55" fmla="*/ 45 h 178"/>
                  <a:gd name="T56" fmla="*/ 63 w 147"/>
                  <a:gd name="T57" fmla="*/ 42 h 178"/>
                  <a:gd name="T58" fmla="*/ 68 w 147"/>
                  <a:gd name="T59" fmla="*/ 30 h 178"/>
                  <a:gd name="T60" fmla="*/ 73 w 147"/>
                  <a:gd name="T61" fmla="*/ 24 h 178"/>
                  <a:gd name="T62" fmla="*/ 66 w 147"/>
                  <a:gd name="T63" fmla="*/ 16 h 178"/>
                  <a:gd name="T64" fmla="*/ 40 w 147"/>
                  <a:gd name="T65" fmla="*/ 17 h 178"/>
                  <a:gd name="T66" fmla="*/ 36 w 147"/>
                  <a:gd name="T67" fmla="*/ 23 h 178"/>
                  <a:gd name="T68" fmla="*/ 41 w 147"/>
                  <a:gd name="T69" fmla="*/ 29 h 178"/>
                  <a:gd name="T70" fmla="*/ 51 w 147"/>
                  <a:gd name="T71" fmla="*/ 50 h 178"/>
                  <a:gd name="T72" fmla="*/ 54 w 147"/>
                  <a:gd name="T73" fmla="*/ 47 h 178"/>
                  <a:gd name="T74" fmla="*/ 54 w 147"/>
                  <a:gd name="T75" fmla="*/ 50 h 178"/>
                  <a:gd name="T76" fmla="*/ 40 w 147"/>
                  <a:gd name="T77" fmla="*/ 58 h 178"/>
                  <a:gd name="T78" fmla="*/ 8 w 147"/>
                  <a:gd name="T79" fmla="*/ 51 h 178"/>
                  <a:gd name="T80" fmla="*/ 5 w 147"/>
                  <a:gd name="T81" fmla="*/ 60 h 178"/>
                  <a:gd name="T82" fmla="*/ 4 w 147"/>
                  <a:gd name="T83" fmla="*/ 63 h 178"/>
                  <a:gd name="T84" fmla="*/ 3 w 147"/>
                  <a:gd name="T85" fmla="*/ 66 h 178"/>
                  <a:gd name="T86" fmla="*/ 6 w 147"/>
                  <a:gd name="T87" fmla="*/ 66 h 178"/>
                  <a:gd name="T88" fmla="*/ 10 w 147"/>
                  <a:gd name="T89" fmla="*/ 69 h 178"/>
                  <a:gd name="T90" fmla="*/ 19 w 147"/>
                  <a:gd name="T91" fmla="*/ 69 h 178"/>
                  <a:gd name="T92" fmla="*/ 43 w 147"/>
                  <a:gd name="T93" fmla="*/ 64 h 178"/>
                  <a:gd name="T94" fmla="*/ 43 w 147"/>
                  <a:gd name="T95" fmla="*/ 98 h 178"/>
                  <a:gd name="T96" fmla="*/ 32 w 147"/>
                  <a:gd name="T97" fmla="*/ 147 h 178"/>
                  <a:gd name="T98" fmla="*/ 32 w 147"/>
                  <a:gd name="T99" fmla="*/ 149 h 178"/>
                  <a:gd name="T100" fmla="*/ 29 w 147"/>
                  <a:gd name="T101" fmla="*/ 160 h 178"/>
                  <a:gd name="T102" fmla="*/ 10 w 147"/>
                  <a:gd name="T103" fmla="*/ 159 h 178"/>
                  <a:gd name="T104" fmla="*/ 92 w 147"/>
                  <a:gd name="T105"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78">
                    <a:moveTo>
                      <a:pt x="98" y="171"/>
                    </a:moveTo>
                    <a:cubicBezTo>
                      <a:pt x="97" y="174"/>
                      <a:pt x="91" y="174"/>
                      <a:pt x="91" y="174"/>
                    </a:cubicBezTo>
                    <a:cubicBezTo>
                      <a:pt x="33" y="161"/>
                      <a:pt x="33" y="161"/>
                      <a:pt x="33" y="161"/>
                    </a:cubicBezTo>
                    <a:cubicBezTo>
                      <a:pt x="34" y="160"/>
                      <a:pt x="34" y="160"/>
                      <a:pt x="34" y="160"/>
                    </a:cubicBezTo>
                    <a:cubicBezTo>
                      <a:pt x="42" y="156"/>
                      <a:pt x="42" y="156"/>
                      <a:pt x="42" y="156"/>
                    </a:cubicBezTo>
                    <a:cubicBezTo>
                      <a:pt x="42" y="156"/>
                      <a:pt x="42" y="156"/>
                      <a:pt x="42" y="156"/>
                    </a:cubicBezTo>
                    <a:cubicBezTo>
                      <a:pt x="42" y="156"/>
                      <a:pt x="42" y="156"/>
                      <a:pt x="42" y="156"/>
                    </a:cubicBezTo>
                    <a:cubicBezTo>
                      <a:pt x="43" y="156"/>
                      <a:pt x="43" y="156"/>
                      <a:pt x="43" y="156"/>
                    </a:cubicBezTo>
                    <a:cubicBezTo>
                      <a:pt x="42" y="154"/>
                      <a:pt x="42" y="154"/>
                      <a:pt x="42" y="154"/>
                    </a:cubicBezTo>
                    <a:cubicBezTo>
                      <a:pt x="41" y="154"/>
                      <a:pt x="41" y="154"/>
                      <a:pt x="41" y="154"/>
                    </a:cubicBezTo>
                    <a:cubicBezTo>
                      <a:pt x="42" y="154"/>
                      <a:pt x="42" y="154"/>
                      <a:pt x="42" y="154"/>
                    </a:cubicBezTo>
                    <a:cubicBezTo>
                      <a:pt x="41" y="150"/>
                      <a:pt x="40" y="146"/>
                      <a:pt x="40" y="146"/>
                    </a:cubicBezTo>
                    <a:cubicBezTo>
                      <a:pt x="41" y="144"/>
                      <a:pt x="42" y="142"/>
                      <a:pt x="41" y="142"/>
                    </a:cubicBezTo>
                    <a:cubicBezTo>
                      <a:pt x="41" y="142"/>
                      <a:pt x="40" y="142"/>
                      <a:pt x="39" y="142"/>
                    </a:cubicBezTo>
                    <a:cubicBezTo>
                      <a:pt x="42" y="132"/>
                      <a:pt x="54" y="109"/>
                      <a:pt x="54" y="109"/>
                    </a:cubicBezTo>
                    <a:cubicBezTo>
                      <a:pt x="57" y="109"/>
                      <a:pt x="57" y="109"/>
                      <a:pt x="57" y="109"/>
                    </a:cubicBezTo>
                    <a:cubicBezTo>
                      <a:pt x="61" y="115"/>
                      <a:pt x="71" y="138"/>
                      <a:pt x="71" y="138"/>
                    </a:cubicBezTo>
                    <a:cubicBezTo>
                      <a:pt x="71" y="138"/>
                      <a:pt x="71" y="138"/>
                      <a:pt x="71" y="138"/>
                    </a:cubicBezTo>
                    <a:cubicBezTo>
                      <a:pt x="71" y="138"/>
                      <a:pt x="71" y="138"/>
                      <a:pt x="71" y="138"/>
                    </a:cubicBezTo>
                    <a:cubicBezTo>
                      <a:pt x="70" y="138"/>
                      <a:pt x="70" y="138"/>
                      <a:pt x="70" y="138"/>
                    </a:cubicBezTo>
                    <a:cubicBezTo>
                      <a:pt x="69" y="140"/>
                      <a:pt x="69" y="144"/>
                      <a:pt x="69" y="147"/>
                    </a:cubicBezTo>
                    <a:cubicBezTo>
                      <a:pt x="69" y="147"/>
                      <a:pt x="69" y="147"/>
                      <a:pt x="69" y="147"/>
                    </a:cubicBezTo>
                    <a:cubicBezTo>
                      <a:pt x="69" y="147"/>
                      <a:pt x="65" y="154"/>
                      <a:pt x="66" y="158"/>
                    </a:cubicBezTo>
                    <a:cubicBezTo>
                      <a:pt x="66" y="158"/>
                      <a:pt x="66" y="158"/>
                      <a:pt x="66" y="158"/>
                    </a:cubicBezTo>
                    <a:cubicBezTo>
                      <a:pt x="68" y="158"/>
                      <a:pt x="68" y="158"/>
                      <a:pt x="68" y="158"/>
                    </a:cubicBezTo>
                    <a:cubicBezTo>
                      <a:pt x="69" y="158"/>
                      <a:pt x="69" y="158"/>
                      <a:pt x="69" y="158"/>
                    </a:cubicBezTo>
                    <a:cubicBezTo>
                      <a:pt x="69" y="159"/>
                      <a:pt x="69" y="159"/>
                      <a:pt x="69" y="159"/>
                    </a:cubicBezTo>
                    <a:cubicBezTo>
                      <a:pt x="49" y="157"/>
                      <a:pt x="49" y="157"/>
                      <a:pt x="49" y="157"/>
                    </a:cubicBezTo>
                    <a:cubicBezTo>
                      <a:pt x="48" y="160"/>
                      <a:pt x="48" y="160"/>
                      <a:pt x="48" y="160"/>
                    </a:cubicBezTo>
                    <a:cubicBezTo>
                      <a:pt x="131" y="165"/>
                      <a:pt x="131" y="165"/>
                      <a:pt x="131" y="165"/>
                    </a:cubicBezTo>
                    <a:cubicBezTo>
                      <a:pt x="131" y="165"/>
                      <a:pt x="132" y="165"/>
                      <a:pt x="133" y="165"/>
                    </a:cubicBezTo>
                    <a:cubicBezTo>
                      <a:pt x="133" y="165"/>
                      <a:pt x="133" y="165"/>
                      <a:pt x="133" y="165"/>
                    </a:cubicBezTo>
                    <a:cubicBezTo>
                      <a:pt x="133" y="165"/>
                      <a:pt x="133" y="165"/>
                      <a:pt x="133" y="165"/>
                    </a:cubicBezTo>
                    <a:cubicBezTo>
                      <a:pt x="139" y="165"/>
                      <a:pt x="142" y="165"/>
                      <a:pt x="143" y="162"/>
                    </a:cubicBezTo>
                    <a:cubicBezTo>
                      <a:pt x="147" y="151"/>
                      <a:pt x="139" y="156"/>
                      <a:pt x="138" y="158"/>
                    </a:cubicBezTo>
                    <a:cubicBezTo>
                      <a:pt x="137" y="161"/>
                      <a:pt x="131" y="162"/>
                      <a:pt x="131" y="162"/>
                    </a:cubicBezTo>
                    <a:cubicBezTo>
                      <a:pt x="72" y="159"/>
                      <a:pt x="72" y="159"/>
                      <a:pt x="72" y="159"/>
                    </a:cubicBezTo>
                    <a:cubicBezTo>
                      <a:pt x="73" y="158"/>
                      <a:pt x="73" y="158"/>
                      <a:pt x="73" y="158"/>
                    </a:cubicBezTo>
                    <a:cubicBezTo>
                      <a:pt x="80" y="153"/>
                      <a:pt x="80" y="153"/>
                      <a:pt x="80" y="153"/>
                    </a:cubicBezTo>
                    <a:cubicBezTo>
                      <a:pt x="80" y="153"/>
                      <a:pt x="80" y="153"/>
                      <a:pt x="80" y="153"/>
                    </a:cubicBezTo>
                    <a:cubicBezTo>
                      <a:pt x="80" y="153"/>
                      <a:pt x="80" y="153"/>
                      <a:pt x="80" y="153"/>
                    </a:cubicBezTo>
                    <a:cubicBezTo>
                      <a:pt x="80" y="153"/>
                      <a:pt x="80" y="153"/>
                      <a:pt x="80" y="153"/>
                    </a:cubicBezTo>
                    <a:cubicBezTo>
                      <a:pt x="81" y="152"/>
                      <a:pt x="81" y="152"/>
                      <a:pt x="81" y="152"/>
                    </a:cubicBezTo>
                    <a:cubicBezTo>
                      <a:pt x="79" y="151"/>
                      <a:pt x="79" y="151"/>
                      <a:pt x="79" y="151"/>
                    </a:cubicBezTo>
                    <a:cubicBezTo>
                      <a:pt x="79" y="151"/>
                      <a:pt x="79" y="151"/>
                      <a:pt x="79" y="151"/>
                    </a:cubicBezTo>
                    <a:cubicBezTo>
                      <a:pt x="80" y="150"/>
                      <a:pt x="80" y="150"/>
                      <a:pt x="80" y="150"/>
                    </a:cubicBezTo>
                    <a:cubicBezTo>
                      <a:pt x="78" y="147"/>
                      <a:pt x="77" y="142"/>
                      <a:pt x="77" y="142"/>
                    </a:cubicBezTo>
                    <a:cubicBezTo>
                      <a:pt x="77" y="140"/>
                      <a:pt x="78" y="139"/>
                      <a:pt x="77" y="139"/>
                    </a:cubicBezTo>
                    <a:cubicBezTo>
                      <a:pt x="77" y="139"/>
                      <a:pt x="77" y="139"/>
                      <a:pt x="76" y="139"/>
                    </a:cubicBezTo>
                    <a:cubicBezTo>
                      <a:pt x="76" y="135"/>
                      <a:pt x="77" y="132"/>
                      <a:pt x="76" y="129"/>
                    </a:cubicBezTo>
                    <a:cubicBezTo>
                      <a:pt x="76" y="125"/>
                      <a:pt x="76" y="121"/>
                      <a:pt x="75" y="118"/>
                    </a:cubicBezTo>
                    <a:cubicBezTo>
                      <a:pt x="75" y="118"/>
                      <a:pt x="75" y="118"/>
                      <a:pt x="75" y="118"/>
                    </a:cubicBezTo>
                    <a:cubicBezTo>
                      <a:pt x="75" y="118"/>
                      <a:pt x="75" y="118"/>
                      <a:pt x="75" y="118"/>
                    </a:cubicBezTo>
                    <a:cubicBezTo>
                      <a:pt x="75" y="117"/>
                      <a:pt x="75" y="116"/>
                      <a:pt x="75" y="115"/>
                    </a:cubicBezTo>
                    <a:cubicBezTo>
                      <a:pt x="72" y="104"/>
                      <a:pt x="68" y="97"/>
                      <a:pt x="68" y="97"/>
                    </a:cubicBezTo>
                    <a:cubicBezTo>
                      <a:pt x="68" y="97"/>
                      <a:pt x="68" y="97"/>
                      <a:pt x="68" y="97"/>
                    </a:cubicBezTo>
                    <a:cubicBezTo>
                      <a:pt x="73" y="88"/>
                      <a:pt x="73" y="71"/>
                      <a:pt x="72" y="63"/>
                    </a:cubicBezTo>
                    <a:cubicBezTo>
                      <a:pt x="73" y="64"/>
                      <a:pt x="73" y="64"/>
                      <a:pt x="73" y="64"/>
                    </a:cubicBezTo>
                    <a:cubicBezTo>
                      <a:pt x="74" y="65"/>
                      <a:pt x="75" y="65"/>
                      <a:pt x="76" y="66"/>
                    </a:cubicBezTo>
                    <a:cubicBezTo>
                      <a:pt x="80" y="69"/>
                      <a:pt x="92" y="73"/>
                      <a:pt x="100" y="71"/>
                    </a:cubicBezTo>
                    <a:cubicBezTo>
                      <a:pt x="101" y="72"/>
                      <a:pt x="101" y="73"/>
                      <a:pt x="101" y="73"/>
                    </a:cubicBezTo>
                    <a:cubicBezTo>
                      <a:pt x="102" y="73"/>
                      <a:pt x="104" y="72"/>
                      <a:pt x="104" y="72"/>
                    </a:cubicBezTo>
                    <a:cubicBezTo>
                      <a:pt x="103" y="69"/>
                      <a:pt x="103" y="69"/>
                      <a:pt x="103" y="69"/>
                    </a:cubicBezTo>
                    <a:cubicBezTo>
                      <a:pt x="103" y="69"/>
                      <a:pt x="103" y="69"/>
                      <a:pt x="103" y="69"/>
                    </a:cubicBezTo>
                    <a:cubicBezTo>
                      <a:pt x="103" y="69"/>
                      <a:pt x="103" y="69"/>
                      <a:pt x="104" y="69"/>
                    </a:cubicBezTo>
                    <a:cubicBezTo>
                      <a:pt x="104" y="69"/>
                      <a:pt x="105" y="68"/>
                      <a:pt x="105" y="68"/>
                    </a:cubicBezTo>
                    <a:cubicBezTo>
                      <a:pt x="106" y="68"/>
                      <a:pt x="107" y="68"/>
                      <a:pt x="107" y="68"/>
                    </a:cubicBezTo>
                    <a:cubicBezTo>
                      <a:pt x="108" y="68"/>
                      <a:pt x="108" y="68"/>
                      <a:pt x="109" y="68"/>
                    </a:cubicBezTo>
                    <a:cubicBezTo>
                      <a:pt x="110" y="68"/>
                      <a:pt x="111" y="67"/>
                      <a:pt x="111" y="67"/>
                    </a:cubicBezTo>
                    <a:cubicBezTo>
                      <a:pt x="112" y="67"/>
                      <a:pt x="112" y="67"/>
                      <a:pt x="112" y="67"/>
                    </a:cubicBezTo>
                    <a:cubicBezTo>
                      <a:pt x="116" y="76"/>
                      <a:pt x="116" y="76"/>
                      <a:pt x="116" y="76"/>
                    </a:cubicBezTo>
                    <a:cubicBezTo>
                      <a:pt x="118" y="76"/>
                      <a:pt x="118" y="76"/>
                      <a:pt x="118" y="76"/>
                    </a:cubicBezTo>
                    <a:cubicBezTo>
                      <a:pt x="114" y="67"/>
                      <a:pt x="114" y="67"/>
                      <a:pt x="114" y="67"/>
                    </a:cubicBezTo>
                    <a:cubicBezTo>
                      <a:pt x="114" y="67"/>
                      <a:pt x="114" y="67"/>
                      <a:pt x="114" y="67"/>
                    </a:cubicBezTo>
                    <a:cubicBezTo>
                      <a:pt x="114" y="67"/>
                      <a:pt x="114" y="65"/>
                      <a:pt x="114" y="65"/>
                    </a:cubicBezTo>
                    <a:cubicBezTo>
                      <a:pt x="114" y="65"/>
                      <a:pt x="114" y="65"/>
                      <a:pt x="114" y="65"/>
                    </a:cubicBezTo>
                    <a:cubicBezTo>
                      <a:pt x="113" y="65"/>
                      <a:pt x="113" y="65"/>
                      <a:pt x="113" y="65"/>
                    </a:cubicBezTo>
                    <a:cubicBezTo>
                      <a:pt x="113" y="65"/>
                      <a:pt x="114" y="63"/>
                      <a:pt x="113" y="64"/>
                    </a:cubicBezTo>
                    <a:cubicBezTo>
                      <a:pt x="113" y="63"/>
                      <a:pt x="113" y="63"/>
                      <a:pt x="113" y="63"/>
                    </a:cubicBezTo>
                    <a:cubicBezTo>
                      <a:pt x="113" y="63"/>
                      <a:pt x="114" y="62"/>
                      <a:pt x="112" y="62"/>
                    </a:cubicBezTo>
                    <a:cubicBezTo>
                      <a:pt x="112" y="62"/>
                      <a:pt x="112" y="62"/>
                      <a:pt x="112" y="62"/>
                    </a:cubicBezTo>
                    <a:cubicBezTo>
                      <a:pt x="112" y="62"/>
                      <a:pt x="113" y="61"/>
                      <a:pt x="112" y="61"/>
                    </a:cubicBezTo>
                    <a:cubicBezTo>
                      <a:pt x="111" y="60"/>
                      <a:pt x="111" y="60"/>
                      <a:pt x="111" y="60"/>
                    </a:cubicBezTo>
                    <a:cubicBezTo>
                      <a:pt x="112" y="60"/>
                      <a:pt x="112" y="60"/>
                      <a:pt x="112" y="60"/>
                    </a:cubicBezTo>
                    <a:cubicBezTo>
                      <a:pt x="109" y="52"/>
                      <a:pt x="109" y="52"/>
                      <a:pt x="109" y="52"/>
                    </a:cubicBezTo>
                    <a:cubicBezTo>
                      <a:pt x="106" y="53"/>
                      <a:pt x="106" y="53"/>
                      <a:pt x="106" y="53"/>
                    </a:cubicBezTo>
                    <a:cubicBezTo>
                      <a:pt x="109" y="60"/>
                      <a:pt x="109" y="60"/>
                      <a:pt x="109" y="60"/>
                    </a:cubicBezTo>
                    <a:cubicBezTo>
                      <a:pt x="108" y="60"/>
                      <a:pt x="108" y="61"/>
                      <a:pt x="108" y="61"/>
                    </a:cubicBezTo>
                    <a:cubicBezTo>
                      <a:pt x="108" y="61"/>
                      <a:pt x="107" y="62"/>
                      <a:pt x="107" y="62"/>
                    </a:cubicBezTo>
                    <a:cubicBezTo>
                      <a:pt x="106" y="63"/>
                      <a:pt x="106" y="64"/>
                      <a:pt x="106" y="64"/>
                    </a:cubicBezTo>
                    <a:cubicBezTo>
                      <a:pt x="105" y="64"/>
                      <a:pt x="104" y="64"/>
                      <a:pt x="103" y="65"/>
                    </a:cubicBezTo>
                    <a:cubicBezTo>
                      <a:pt x="103" y="65"/>
                      <a:pt x="103" y="65"/>
                      <a:pt x="103" y="65"/>
                    </a:cubicBezTo>
                    <a:cubicBezTo>
                      <a:pt x="102" y="65"/>
                      <a:pt x="102" y="65"/>
                      <a:pt x="102" y="65"/>
                    </a:cubicBezTo>
                    <a:cubicBezTo>
                      <a:pt x="101" y="64"/>
                      <a:pt x="101" y="64"/>
                      <a:pt x="101" y="64"/>
                    </a:cubicBezTo>
                    <a:cubicBezTo>
                      <a:pt x="101" y="64"/>
                      <a:pt x="101" y="64"/>
                      <a:pt x="101" y="64"/>
                    </a:cubicBezTo>
                    <a:cubicBezTo>
                      <a:pt x="101" y="64"/>
                      <a:pt x="101" y="64"/>
                      <a:pt x="101" y="64"/>
                    </a:cubicBezTo>
                    <a:cubicBezTo>
                      <a:pt x="96" y="66"/>
                      <a:pt x="84" y="64"/>
                      <a:pt x="80" y="61"/>
                    </a:cubicBezTo>
                    <a:cubicBezTo>
                      <a:pt x="78" y="60"/>
                      <a:pt x="77" y="59"/>
                      <a:pt x="76" y="58"/>
                    </a:cubicBezTo>
                    <a:cubicBezTo>
                      <a:pt x="76" y="58"/>
                      <a:pt x="76" y="58"/>
                      <a:pt x="76" y="58"/>
                    </a:cubicBezTo>
                    <a:cubicBezTo>
                      <a:pt x="76" y="58"/>
                      <a:pt x="72" y="54"/>
                      <a:pt x="70" y="53"/>
                    </a:cubicBezTo>
                    <a:cubicBezTo>
                      <a:pt x="69" y="53"/>
                      <a:pt x="64" y="54"/>
                      <a:pt x="64" y="54"/>
                    </a:cubicBezTo>
                    <a:cubicBezTo>
                      <a:pt x="61" y="53"/>
                      <a:pt x="60" y="51"/>
                      <a:pt x="60" y="50"/>
                    </a:cubicBezTo>
                    <a:cubicBezTo>
                      <a:pt x="60" y="50"/>
                      <a:pt x="60" y="50"/>
                      <a:pt x="60" y="50"/>
                    </a:cubicBezTo>
                    <a:cubicBezTo>
                      <a:pt x="60" y="50"/>
                      <a:pt x="61" y="49"/>
                      <a:pt x="61" y="48"/>
                    </a:cubicBezTo>
                    <a:cubicBezTo>
                      <a:pt x="61" y="48"/>
                      <a:pt x="61" y="48"/>
                      <a:pt x="61" y="48"/>
                    </a:cubicBezTo>
                    <a:cubicBezTo>
                      <a:pt x="62" y="49"/>
                      <a:pt x="63" y="49"/>
                      <a:pt x="64" y="49"/>
                    </a:cubicBezTo>
                    <a:cubicBezTo>
                      <a:pt x="64" y="49"/>
                      <a:pt x="64" y="49"/>
                      <a:pt x="64" y="49"/>
                    </a:cubicBezTo>
                    <a:cubicBezTo>
                      <a:pt x="64" y="49"/>
                      <a:pt x="64" y="49"/>
                      <a:pt x="64" y="49"/>
                    </a:cubicBezTo>
                    <a:cubicBezTo>
                      <a:pt x="64" y="49"/>
                      <a:pt x="64" y="49"/>
                      <a:pt x="64" y="49"/>
                    </a:cubicBezTo>
                    <a:cubicBezTo>
                      <a:pt x="64" y="49"/>
                      <a:pt x="64" y="49"/>
                      <a:pt x="64" y="49"/>
                    </a:cubicBezTo>
                    <a:cubicBezTo>
                      <a:pt x="66" y="49"/>
                      <a:pt x="67" y="47"/>
                      <a:pt x="67" y="45"/>
                    </a:cubicBezTo>
                    <a:cubicBezTo>
                      <a:pt x="66" y="47"/>
                      <a:pt x="63" y="46"/>
                      <a:pt x="63" y="45"/>
                    </a:cubicBezTo>
                    <a:cubicBezTo>
                      <a:pt x="62" y="44"/>
                      <a:pt x="62" y="43"/>
                      <a:pt x="62" y="42"/>
                    </a:cubicBezTo>
                    <a:cubicBezTo>
                      <a:pt x="62" y="42"/>
                      <a:pt x="62" y="42"/>
                      <a:pt x="62" y="42"/>
                    </a:cubicBezTo>
                    <a:cubicBezTo>
                      <a:pt x="63" y="42"/>
                      <a:pt x="63" y="42"/>
                      <a:pt x="63" y="42"/>
                    </a:cubicBezTo>
                    <a:cubicBezTo>
                      <a:pt x="63" y="42"/>
                      <a:pt x="63" y="42"/>
                      <a:pt x="63" y="42"/>
                    </a:cubicBezTo>
                    <a:cubicBezTo>
                      <a:pt x="65" y="41"/>
                      <a:pt x="66" y="39"/>
                      <a:pt x="68" y="34"/>
                    </a:cubicBezTo>
                    <a:cubicBezTo>
                      <a:pt x="68" y="34"/>
                      <a:pt x="68" y="34"/>
                      <a:pt x="68" y="33"/>
                    </a:cubicBezTo>
                    <a:cubicBezTo>
                      <a:pt x="68" y="32"/>
                      <a:pt x="68" y="30"/>
                      <a:pt x="68" y="30"/>
                    </a:cubicBezTo>
                    <a:cubicBezTo>
                      <a:pt x="68" y="30"/>
                      <a:pt x="68" y="30"/>
                      <a:pt x="68" y="30"/>
                    </a:cubicBezTo>
                    <a:cubicBezTo>
                      <a:pt x="68" y="30"/>
                      <a:pt x="68" y="30"/>
                      <a:pt x="69" y="30"/>
                    </a:cubicBezTo>
                    <a:cubicBezTo>
                      <a:pt x="70" y="30"/>
                      <a:pt x="70" y="29"/>
                      <a:pt x="70" y="27"/>
                    </a:cubicBezTo>
                    <a:cubicBezTo>
                      <a:pt x="70" y="27"/>
                      <a:pt x="70" y="27"/>
                      <a:pt x="70" y="27"/>
                    </a:cubicBezTo>
                    <a:cubicBezTo>
                      <a:pt x="72" y="27"/>
                      <a:pt x="73" y="26"/>
                      <a:pt x="73" y="24"/>
                    </a:cubicBezTo>
                    <a:cubicBezTo>
                      <a:pt x="73" y="22"/>
                      <a:pt x="72" y="21"/>
                      <a:pt x="70" y="21"/>
                    </a:cubicBezTo>
                    <a:cubicBezTo>
                      <a:pt x="69" y="21"/>
                      <a:pt x="68" y="22"/>
                      <a:pt x="67" y="23"/>
                    </a:cubicBezTo>
                    <a:cubicBezTo>
                      <a:pt x="67" y="20"/>
                      <a:pt x="67" y="20"/>
                      <a:pt x="67" y="20"/>
                    </a:cubicBezTo>
                    <a:cubicBezTo>
                      <a:pt x="67" y="19"/>
                      <a:pt x="66" y="18"/>
                      <a:pt x="66" y="16"/>
                    </a:cubicBezTo>
                    <a:cubicBezTo>
                      <a:pt x="66" y="16"/>
                      <a:pt x="66" y="16"/>
                      <a:pt x="66" y="16"/>
                    </a:cubicBezTo>
                    <a:cubicBezTo>
                      <a:pt x="66" y="16"/>
                      <a:pt x="67" y="11"/>
                      <a:pt x="67" y="9"/>
                    </a:cubicBezTo>
                    <a:cubicBezTo>
                      <a:pt x="63" y="0"/>
                      <a:pt x="44" y="2"/>
                      <a:pt x="40" y="10"/>
                    </a:cubicBezTo>
                    <a:cubicBezTo>
                      <a:pt x="39" y="12"/>
                      <a:pt x="40" y="17"/>
                      <a:pt x="40" y="17"/>
                    </a:cubicBezTo>
                    <a:cubicBezTo>
                      <a:pt x="40" y="17"/>
                      <a:pt x="41" y="17"/>
                      <a:pt x="43" y="18"/>
                    </a:cubicBezTo>
                    <a:cubicBezTo>
                      <a:pt x="42" y="19"/>
                      <a:pt x="42" y="21"/>
                      <a:pt x="42" y="22"/>
                    </a:cubicBezTo>
                    <a:cubicBezTo>
                      <a:pt x="41" y="21"/>
                      <a:pt x="40" y="20"/>
                      <a:pt x="39" y="20"/>
                    </a:cubicBezTo>
                    <a:cubicBezTo>
                      <a:pt x="37" y="20"/>
                      <a:pt x="36" y="21"/>
                      <a:pt x="36" y="23"/>
                    </a:cubicBezTo>
                    <a:cubicBezTo>
                      <a:pt x="36" y="25"/>
                      <a:pt x="37" y="27"/>
                      <a:pt x="39" y="27"/>
                    </a:cubicBezTo>
                    <a:cubicBezTo>
                      <a:pt x="39" y="27"/>
                      <a:pt x="39" y="27"/>
                      <a:pt x="39" y="27"/>
                    </a:cubicBezTo>
                    <a:cubicBezTo>
                      <a:pt x="39" y="28"/>
                      <a:pt x="40" y="30"/>
                      <a:pt x="40" y="30"/>
                    </a:cubicBezTo>
                    <a:cubicBezTo>
                      <a:pt x="41" y="30"/>
                      <a:pt x="41" y="29"/>
                      <a:pt x="41" y="29"/>
                    </a:cubicBezTo>
                    <a:cubicBezTo>
                      <a:pt x="41" y="32"/>
                      <a:pt x="42" y="39"/>
                      <a:pt x="47" y="41"/>
                    </a:cubicBezTo>
                    <a:cubicBezTo>
                      <a:pt x="48" y="43"/>
                      <a:pt x="49" y="45"/>
                      <a:pt x="49" y="46"/>
                    </a:cubicBezTo>
                    <a:cubicBezTo>
                      <a:pt x="49" y="48"/>
                      <a:pt x="46" y="49"/>
                      <a:pt x="45" y="48"/>
                    </a:cubicBezTo>
                    <a:cubicBezTo>
                      <a:pt x="45" y="51"/>
                      <a:pt x="49" y="52"/>
                      <a:pt x="51" y="50"/>
                    </a:cubicBezTo>
                    <a:cubicBezTo>
                      <a:pt x="53" y="48"/>
                      <a:pt x="52" y="45"/>
                      <a:pt x="52" y="42"/>
                    </a:cubicBezTo>
                    <a:cubicBezTo>
                      <a:pt x="53" y="42"/>
                      <a:pt x="53" y="42"/>
                      <a:pt x="54" y="42"/>
                    </a:cubicBezTo>
                    <a:cubicBezTo>
                      <a:pt x="56" y="42"/>
                      <a:pt x="57" y="44"/>
                      <a:pt x="57" y="47"/>
                    </a:cubicBezTo>
                    <a:cubicBezTo>
                      <a:pt x="54" y="47"/>
                      <a:pt x="54" y="47"/>
                      <a:pt x="54" y="47"/>
                    </a:cubicBezTo>
                    <a:cubicBezTo>
                      <a:pt x="54" y="47"/>
                      <a:pt x="54" y="47"/>
                      <a:pt x="54" y="47"/>
                    </a:cubicBezTo>
                    <a:cubicBezTo>
                      <a:pt x="53" y="47"/>
                      <a:pt x="53" y="47"/>
                      <a:pt x="53" y="48"/>
                    </a:cubicBezTo>
                    <a:cubicBezTo>
                      <a:pt x="53" y="49"/>
                      <a:pt x="53" y="50"/>
                      <a:pt x="54" y="50"/>
                    </a:cubicBezTo>
                    <a:cubicBezTo>
                      <a:pt x="54" y="50"/>
                      <a:pt x="54" y="50"/>
                      <a:pt x="54" y="50"/>
                    </a:cubicBezTo>
                    <a:cubicBezTo>
                      <a:pt x="54" y="52"/>
                      <a:pt x="53" y="53"/>
                      <a:pt x="52" y="53"/>
                    </a:cubicBezTo>
                    <a:cubicBezTo>
                      <a:pt x="51" y="53"/>
                      <a:pt x="47" y="52"/>
                      <a:pt x="46" y="53"/>
                    </a:cubicBezTo>
                    <a:cubicBezTo>
                      <a:pt x="44" y="53"/>
                      <a:pt x="40" y="58"/>
                      <a:pt x="40" y="58"/>
                    </a:cubicBezTo>
                    <a:cubicBezTo>
                      <a:pt x="40" y="58"/>
                      <a:pt x="40" y="58"/>
                      <a:pt x="40" y="58"/>
                    </a:cubicBezTo>
                    <a:cubicBezTo>
                      <a:pt x="39" y="59"/>
                      <a:pt x="38" y="60"/>
                      <a:pt x="36" y="61"/>
                    </a:cubicBezTo>
                    <a:cubicBezTo>
                      <a:pt x="33" y="63"/>
                      <a:pt x="25" y="64"/>
                      <a:pt x="19" y="64"/>
                    </a:cubicBezTo>
                    <a:cubicBezTo>
                      <a:pt x="18" y="52"/>
                      <a:pt x="11" y="52"/>
                      <a:pt x="11" y="52"/>
                    </a:cubicBezTo>
                    <a:cubicBezTo>
                      <a:pt x="8" y="51"/>
                      <a:pt x="8" y="51"/>
                      <a:pt x="8" y="51"/>
                    </a:cubicBezTo>
                    <a:cubicBezTo>
                      <a:pt x="5" y="58"/>
                      <a:pt x="5" y="58"/>
                      <a:pt x="5" y="58"/>
                    </a:cubicBezTo>
                    <a:cubicBezTo>
                      <a:pt x="6" y="58"/>
                      <a:pt x="6" y="58"/>
                      <a:pt x="6" y="58"/>
                    </a:cubicBezTo>
                    <a:cubicBezTo>
                      <a:pt x="5" y="59"/>
                      <a:pt x="5" y="59"/>
                      <a:pt x="5" y="59"/>
                    </a:cubicBezTo>
                    <a:cubicBezTo>
                      <a:pt x="4" y="59"/>
                      <a:pt x="5" y="60"/>
                      <a:pt x="5" y="60"/>
                    </a:cubicBezTo>
                    <a:cubicBezTo>
                      <a:pt x="5" y="60"/>
                      <a:pt x="5" y="60"/>
                      <a:pt x="5" y="60"/>
                    </a:cubicBezTo>
                    <a:cubicBezTo>
                      <a:pt x="4" y="60"/>
                      <a:pt x="4" y="62"/>
                      <a:pt x="4" y="62"/>
                    </a:cubicBezTo>
                    <a:cubicBezTo>
                      <a:pt x="4" y="62"/>
                      <a:pt x="4" y="62"/>
                      <a:pt x="4" y="62"/>
                    </a:cubicBezTo>
                    <a:cubicBezTo>
                      <a:pt x="3" y="62"/>
                      <a:pt x="4" y="63"/>
                      <a:pt x="4" y="63"/>
                    </a:cubicBezTo>
                    <a:cubicBezTo>
                      <a:pt x="4" y="64"/>
                      <a:pt x="4" y="64"/>
                      <a:pt x="4" y="64"/>
                    </a:cubicBezTo>
                    <a:cubicBezTo>
                      <a:pt x="4" y="64"/>
                      <a:pt x="4" y="64"/>
                      <a:pt x="4" y="64"/>
                    </a:cubicBezTo>
                    <a:cubicBezTo>
                      <a:pt x="3" y="63"/>
                      <a:pt x="3" y="65"/>
                      <a:pt x="3" y="65"/>
                    </a:cubicBezTo>
                    <a:cubicBezTo>
                      <a:pt x="3" y="66"/>
                      <a:pt x="3" y="66"/>
                      <a:pt x="3" y="66"/>
                    </a:cubicBezTo>
                    <a:cubicBezTo>
                      <a:pt x="0" y="74"/>
                      <a:pt x="0" y="74"/>
                      <a:pt x="0" y="74"/>
                    </a:cubicBezTo>
                    <a:cubicBezTo>
                      <a:pt x="2" y="75"/>
                      <a:pt x="2" y="75"/>
                      <a:pt x="2" y="75"/>
                    </a:cubicBezTo>
                    <a:cubicBezTo>
                      <a:pt x="5" y="66"/>
                      <a:pt x="5" y="66"/>
                      <a:pt x="5" y="66"/>
                    </a:cubicBezTo>
                    <a:cubicBezTo>
                      <a:pt x="5" y="66"/>
                      <a:pt x="6" y="66"/>
                      <a:pt x="6" y="66"/>
                    </a:cubicBezTo>
                    <a:cubicBezTo>
                      <a:pt x="7" y="66"/>
                      <a:pt x="7" y="66"/>
                      <a:pt x="8" y="66"/>
                    </a:cubicBezTo>
                    <a:cubicBezTo>
                      <a:pt x="9" y="67"/>
                      <a:pt x="9" y="67"/>
                      <a:pt x="10" y="67"/>
                    </a:cubicBezTo>
                    <a:cubicBezTo>
                      <a:pt x="10" y="67"/>
                      <a:pt x="11" y="67"/>
                      <a:pt x="12" y="67"/>
                    </a:cubicBezTo>
                    <a:cubicBezTo>
                      <a:pt x="10" y="69"/>
                      <a:pt x="10" y="69"/>
                      <a:pt x="10" y="69"/>
                    </a:cubicBezTo>
                    <a:cubicBezTo>
                      <a:pt x="10" y="69"/>
                      <a:pt x="12" y="71"/>
                      <a:pt x="12" y="71"/>
                    </a:cubicBezTo>
                    <a:cubicBezTo>
                      <a:pt x="13" y="71"/>
                      <a:pt x="14" y="70"/>
                      <a:pt x="15" y="68"/>
                    </a:cubicBezTo>
                    <a:cubicBezTo>
                      <a:pt x="16" y="69"/>
                      <a:pt x="17" y="69"/>
                      <a:pt x="18" y="69"/>
                    </a:cubicBezTo>
                    <a:cubicBezTo>
                      <a:pt x="19" y="69"/>
                      <a:pt x="19" y="69"/>
                      <a:pt x="19" y="69"/>
                    </a:cubicBezTo>
                    <a:cubicBezTo>
                      <a:pt x="19" y="69"/>
                      <a:pt x="19" y="69"/>
                      <a:pt x="19" y="69"/>
                    </a:cubicBezTo>
                    <a:cubicBezTo>
                      <a:pt x="19" y="69"/>
                      <a:pt x="19" y="69"/>
                      <a:pt x="19" y="69"/>
                    </a:cubicBezTo>
                    <a:cubicBezTo>
                      <a:pt x="27" y="70"/>
                      <a:pt x="37" y="68"/>
                      <a:pt x="41" y="65"/>
                    </a:cubicBezTo>
                    <a:cubicBezTo>
                      <a:pt x="42" y="65"/>
                      <a:pt x="42" y="64"/>
                      <a:pt x="43" y="64"/>
                    </a:cubicBezTo>
                    <a:cubicBezTo>
                      <a:pt x="39" y="73"/>
                      <a:pt x="42" y="91"/>
                      <a:pt x="43" y="97"/>
                    </a:cubicBezTo>
                    <a:cubicBezTo>
                      <a:pt x="43" y="97"/>
                      <a:pt x="43" y="97"/>
                      <a:pt x="43" y="97"/>
                    </a:cubicBezTo>
                    <a:cubicBezTo>
                      <a:pt x="43" y="97"/>
                      <a:pt x="43" y="97"/>
                      <a:pt x="43" y="97"/>
                    </a:cubicBezTo>
                    <a:cubicBezTo>
                      <a:pt x="43" y="98"/>
                      <a:pt x="43" y="98"/>
                      <a:pt x="43" y="98"/>
                    </a:cubicBezTo>
                    <a:cubicBezTo>
                      <a:pt x="39" y="109"/>
                      <a:pt x="39" y="109"/>
                      <a:pt x="39" y="109"/>
                    </a:cubicBezTo>
                    <a:cubicBezTo>
                      <a:pt x="33" y="120"/>
                      <a:pt x="34" y="135"/>
                      <a:pt x="34" y="140"/>
                    </a:cubicBezTo>
                    <a:cubicBezTo>
                      <a:pt x="34" y="140"/>
                      <a:pt x="34" y="140"/>
                      <a:pt x="34" y="140"/>
                    </a:cubicBezTo>
                    <a:cubicBezTo>
                      <a:pt x="33" y="142"/>
                      <a:pt x="33" y="145"/>
                      <a:pt x="32" y="147"/>
                    </a:cubicBezTo>
                    <a:cubicBezTo>
                      <a:pt x="31" y="147"/>
                      <a:pt x="31" y="147"/>
                      <a:pt x="31" y="147"/>
                    </a:cubicBezTo>
                    <a:cubicBezTo>
                      <a:pt x="31" y="147"/>
                      <a:pt x="31" y="147"/>
                      <a:pt x="31" y="147"/>
                    </a:cubicBezTo>
                    <a:cubicBezTo>
                      <a:pt x="32" y="149"/>
                      <a:pt x="32" y="149"/>
                      <a:pt x="32" y="149"/>
                    </a:cubicBezTo>
                    <a:cubicBezTo>
                      <a:pt x="32" y="149"/>
                      <a:pt x="32" y="149"/>
                      <a:pt x="32" y="149"/>
                    </a:cubicBezTo>
                    <a:cubicBezTo>
                      <a:pt x="32" y="149"/>
                      <a:pt x="32" y="149"/>
                      <a:pt x="32" y="149"/>
                    </a:cubicBezTo>
                    <a:cubicBezTo>
                      <a:pt x="32" y="149"/>
                      <a:pt x="27" y="155"/>
                      <a:pt x="27" y="159"/>
                    </a:cubicBezTo>
                    <a:cubicBezTo>
                      <a:pt x="27" y="159"/>
                      <a:pt x="27" y="159"/>
                      <a:pt x="27" y="160"/>
                    </a:cubicBezTo>
                    <a:cubicBezTo>
                      <a:pt x="29" y="160"/>
                      <a:pt x="29" y="160"/>
                      <a:pt x="29" y="160"/>
                    </a:cubicBezTo>
                    <a:cubicBezTo>
                      <a:pt x="30" y="160"/>
                      <a:pt x="30" y="160"/>
                      <a:pt x="30" y="160"/>
                    </a:cubicBezTo>
                    <a:cubicBezTo>
                      <a:pt x="30" y="161"/>
                      <a:pt x="30" y="161"/>
                      <a:pt x="30" y="161"/>
                    </a:cubicBezTo>
                    <a:cubicBezTo>
                      <a:pt x="10" y="156"/>
                      <a:pt x="10" y="156"/>
                      <a:pt x="10" y="156"/>
                    </a:cubicBezTo>
                    <a:cubicBezTo>
                      <a:pt x="10" y="159"/>
                      <a:pt x="10" y="159"/>
                      <a:pt x="10" y="159"/>
                    </a:cubicBezTo>
                    <a:cubicBezTo>
                      <a:pt x="90" y="176"/>
                      <a:pt x="90" y="176"/>
                      <a:pt x="90" y="176"/>
                    </a:cubicBezTo>
                    <a:cubicBezTo>
                      <a:pt x="91" y="176"/>
                      <a:pt x="91" y="177"/>
                      <a:pt x="92" y="177"/>
                    </a:cubicBezTo>
                    <a:cubicBezTo>
                      <a:pt x="92" y="177"/>
                      <a:pt x="92" y="177"/>
                      <a:pt x="92" y="177"/>
                    </a:cubicBezTo>
                    <a:cubicBezTo>
                      <a:pt x="92" y="177"/>
                      <a:pt x="92" y="177"/>
                      <a:pt x="92" y="177"/>
                    </a:cubicBezTo>
                    <a:cubicBezTo>
                      <a:pt x="98" y="178"/>
                      <a:pt x="101" y="178"/>
                      <a:pt x="103" y="176"/>
                    </a:cubicBezTo>
                    <a:cubicBezTo>
                      <a:pt x="109" y="165"/>
                      <a:pt x="99" y="169"/>
                      <a:pt x="98" y="1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81" name="文本框 80"/>
            <p:cNvSpPr txBox="1"/>
            <p:nvPr/>
          </p:nvSpPr>
          <p:spPr>
            <a:xfrm>
              <a:off x="9392949" y="3120212"/>
              <a:ext cx="1619326" cy="53606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旅游</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1192261" y="3943363"/>
            <a:ext cx="1619326" cy="2002765"/>
            <a:chOff x="1192261" y="3943363"/>
            <a:chExt cx="1619326" cy="2002765"/>
          </a:xfrm>
        </p:grpSpPr>
        <p:grpSp>
          <p:nvGrpSpPr>
            <p:cNvPr id="96" name="组合 95"/>
            <p:cNvGrpSpPr/>
            <p:nvPr/>
          </p:nvGrpSpPr>
          <p:grpSpPr>
            <a:xfrm>
              <a:off x="1326776" y="3943363"/>
              <a:ext cx="1326778" cy="1326778"/>
              <a:chOff x="1326776" y="3943363"/>
              <a:chExt cx="1326778" cy="1326778"/>
            </a:xfrm>
          </p:grpSpPr>
          <p:sp>
            <p:nvSpPr>
              <p:cNvPr id="7" name="矩形 6"/>
              <p:cNvSpPr/>
              <p:nvPr/>
            </p:nvSpPr>
            <p:spPr>
              <a:xfrm>
                <a:off x="1326776" y="394336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33"/>
              <p:cNvSpPr>
                <a:spLocks noEditPoints="1"/>
              </p:cNvSpPr>
              <p:nvPr/>
            </p:nvSpPr>
            <p:spPr bwMode="auto">
              <a:xfrm>
                <a:off x="1464498" y="4367322"/>
                <a:ext cx="1074852" cy="640013"/>
              </a:xfrm>
              <a:custGeom>
                <a:avLst/>
                <a:gdLst>
                  <a:gd name="T0" fmla="*/ 116 w 294"/>
                  <a:gd name="T1" fmla="*/ 147 h 174"/>
                  <a:gd name="T2" fmla="*/ 128 w 294"/>
                  <a:gd name="T3" fmla="*/ 146 h 174"/>
                  <a:gd name="T4" fmla="*/ 141 w 294"/>
                  <a:gd name="T5" fmla="*/ 141 h 174"/>
                  <a:gd name="T6" fmla="*/ 158 w 294"/>
                  <a:gd name="T7" fmla="*/ 137 h 174"/>
                  <a:gd name="T8" fmla="*/ 147 w 294"/>
                  <a:gd name="T9" fmla="*/ 128 h 174"/>
                  <a:gd name="T10" fmla="*/ 211 w 294"/>
                  <a:gd name="T11" fmla="*/ 55 h 174"/>
                  <a:gd name="T12" fmla="*/ 213 w 294"/>
                  <a:gd name="T13" fmla="*/ 0 h 174"/>
                  <a:gd name="T14" fmla="*/ 195 w 294"/>
                  <a:gd name="T15" fmla="*/ 29 h 174"/>
                  <a:gd name="T16" fmla="*/ 104 w 294"/>
                  <a:gd name="T17" fmla="*/ 58 h 174"/>
                  <a:gd name="T18" fmla="*/ 146 w 294"/>
                  <a:gd name="T19" fmla="*/ 125 h 174"/>
                  <a:gd name="T20" fmla="*/ 101 w 294"/>
                  <a:gd name="T21" fmla="*/ 101 h 174"/>
                  <a:gd name="T22" fmla="*/ 68 w 294"/>
                  <a:gd name="T23" fmla="*/ 110 h 174"/>
                  <a:gd name="T24" fmla="*/ 74 w 294"/>
                  <a:gd name="T25" fmla="*/ 111 h 174"/>
                  <a:gd name="T26" fmla="*/ 90 w 294"/>
                  <a:gd name="T27" fmla="*/ 112 h 174"/>
                  <a:gd name="T28" fmla="*/ 103 w 294"/>
                  <a:gd name="T29" fmla="*/ 113 h 174"/>
                  <a:gd name="T30" fmla="*/ 90 w 294"/>
                  <a:gd name="T31" fmla="*/ 149 h 174"/>
                  <a:gd name="T32" fmla="*/ 64 w 294"/>
                  <a:gd name="T33" fmla="*/ 126 h 174"/>
                  <a:gd name="T34" fmla="*/ 67 w 294"/>
                  <a:gd name="T35" fmla="*/ 150 h 174"/>
                  <a:gd name="T36" fmla="*/ 61 w 294"/>
                  <a:gd name="T37" fmla="*/ 145 h 174"/>
                  <a:gd name="T38" fmla="*/ 62 w 294"/>
                  <a:gd name="T39" fmla="*/ 113 h 174"/>
                  <a:gd name="T40" fmla="*/ 61 w 294"/>
                  <a:gd name="T41" fmla="*/ 114 h 174"/>
                  <a:gd name="T42" fmla="*/ 64 w 294"/>
                  <a:gd name="T43" fmla="*/ 131 h 174"/>
                  <a:gd name="T44" fmla="*/ 77 w 294"/>
                  <a:gd name="T45" fmla="*/ 118 h 174"/>
                  <a:gd name="T46" fmla="*/ 53 w 294"/>
                  <a:gd name="T47" fmla="*/ 125 h 174"/>
                  <a:gd name="T48" fmla="*/ 63 w 294"/>
                  <a:gd name="T49" fmla="*/ 151 h 174"/>
                  <a:gd name="T50" fmla="*/ 72 w 294"/>
                  <a:gd name="T51" fmla="*/ 151 h 174"/>
                  <a:gd name="T52" fmla="*/ 83 w 294"/>
                  <a:gd name="T53" fmla="*/ 150 h 174"/>
                  <a:gd name="T54" fmla="*/ 99 w 294"/>
                  <a:gd name="T55" fmla="*/ 137 h 174"/>
                  <a:gd name="T56" fmla="*/ 100 w 294"/>
                  <a:gd name="T57" fmla="*/ 111 h 174"/>
                  <a:gd name="T58" fmla="*/ 89 w 294"/>
                  <a:gd name="T59" fmla="*/ 111 h 174"/>
                  <a:gd name="T60" fmla="*/ 64 w 294"/>
                  <a:gd name="T61" fmla="*/ 109 h 174"/>
                  <a:gd name="T62" fmla="*/ 42 w 294"/>
                  <a:gd name="T63" fmla="*/ 116 h 174"/>
                  <a:gd name="T64" fmla="*/ 47 w 294"/>
                  <a:gd name="T65" fmla="*/ 132 h 174"/>
                  <a:gd name="T66" fmla="*/ 56 w 294"/>
                  <a:gd name="T67" fmla="*/ 145 h 174"/>
                  <a:gd name="T68" fmla="*/ 87 w 294"/>
                  <a:gd name="T69" fmla="*/ 82 h 174"/>
                  <a:gd name="T70" fmla="*/ 55 w 294"/>
                  <a:gd name="T71" fmla="*/ 106 h 174"/>
                  <a:gd name="T72" fmla="*/ 47 w 294"/>
                  <a:gd name="T73" fmla="*/ 115 h 174"/>
                  <a:gd name="T74" fmla="*/ 50 w 294"/>
                  <a:gd name="T75" fmla="*/ 120 h 174"/>
                  <a:gd name="T76" fmla="*/ 117 w 294"/>
                  <a:gd name="T77" fmla="*/ 113 h 174"/>
                  <a:gd name="T78" fmla="*/ 137 w 294"/>
                  <a:gd name="T79" fmla="*/ 140 h 174"/>
                  <a:gd name="T80" fmla="*/ 123 w 294"/>
                  <a:gd name="T81" fmla="*/ 122 h 174"/>
                  <a:gd name="T82" fmla="*/ 125 w 294"/>
                  <a:gd name="T83" fmla="*/ 122 h 174"/>
                  <a:gd name="T84" fmla="*/ 144 w 294"/>
                  <a:gd name="T85" fmla="*/ 137 h 174"/>
                  <a:gd name="T86" fmla="*/ 117 w 294"/>
                  <a:gd name="T87" fmla="*/ 146 h 174"/>
                  <a:gd name="T88" fmla="*/ 115 w 294"/>
                  <a:gd name="T89" fmla="*/ 126 h 174"/>
                  <a:gd name="T90" fmla="*/ 136 w 294"/>
                  <a:gd name="T91" fmla="*/ 114 h 174"/>
                  <a:gd name="T92" fmla="*/ 196 w 294"/>
                  <a:gd name="T93" fmla="*/ 38 h 174"/>
                  <a:gd name="T94" fmla="*/ 233 w 294"/>
                  <a:gd name="T95" fmla="*/ 70 h 174"/>
                  <a:gd name="T96" fmla="*/ 242 w 294"/>
                  <a:gd name="T97" fmla="*/ 117 h 174"/>
                  <a:gd name="T98" fmla="*/ 228 w 294"/>
                  <a:gd name="T99" fmla="*/ 116 h 174"/>
                  <a:gd name="T100" fmla="*/ 229 w 294"/>
                  <a:gd name="T101" fmla="*/ 126 h 174"/>
                  <a:gd name="T102" fmla="*/ 247 w 294"/>
                  <a:gd name="T103" fmla="*/ 120 h 174"/>
                  <a:gd name="T104" fmla="*/ 243 w 294"/>
                  <a:gd name="T105" fmla="*/ 112 h 174"/>
                  <a:gd name="T106" fmla="*/ 237 w 294"/>
                  <a:gd name="T107" fmla="*/ 112 h 174"/>
                  <a:gd name="T108" fmla="*/ 194 w 294"/>
                  <a:gd name="T109" fmla="*/ 97 h 174"/>
                  <a:gd name="T110" fmla="*/ 216 w 294"/>
                  <a:gd name="T111" fmla="*/ 158 h 174"/>
                  <a:gd name="T112" fmla="*/ 272 w 294"/>
                  <a:gd name="T113" fmla="*/ 148 h 174"/>
                  <a:gd name="T114" fmla="*/ 247 w 294"/>
                  <a:gd name="T115" fmla="*/ 115 h 174"/>
                  <a:gd name="T116" fmla="*/ 245 w 294"/>
                  <a:gd name="T117" fmla="*/ 71 h 174"/>
                  <a:gd name="T118" fmla="*/ 210 w 294"/>
                  <a:gd name="T119" fmla="*/ 45 h 174"/>
                  <a:gd name="T120" fmla="*/ 204 w 294"/>
                  <a:gd name="T121" fmla="*/ 23 h 174"/>
                  <a:gd name="T122" fmla="*/ 123 w 294"/>
                  <a:gd name="T123" fmla="*/ 11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 h="174">
                    <a:moveTo>
                      <a:pt x="57" y="174"/>
                    </a:moveTo>
                    <a:cubicBezTo>
                      <a:pt x="77" y="174"/>
                      <a:pt x="94" y="164"/>
                      <a:pt x="104" y="149"/>
                    </a:cubicBezTo>
                    <a:cubicBezTo>
                      <a:pt x="104" y="148"/>
                      <a:pt x="104" y="148"/>
                      <a:pt x="104" y="148"/>
                    </a:cubicBezTo>
                    <a:cubicBezTo>
                      <a:pt x="104" y="149"/>
                      <a:pt x="105" y="149"/>
                      <a:pt x="105" y="149"/>
                    </a:cubicBezTo>
                    <a:cubicBezTo>
                      <a:pt x="105" y="149"/>
                      <a:pt x="105" y="148"/>
                      <a:pt x="105" y="148"/>
                    </a:cubicBezTo>
                    <a:cubicBezTo>
                      <a:pt x="106" y="148"/>
                      <a:pt x="106" y="148"/>
                      <a:pt x="106" y="148"/>
                    </a:cubicBezTo>
                    <a:cubicBezTo>
                      <a:pt x="106" y="148"/>
                      <a:pt x="106" y="149"/>
                      <a:pt x="107" y="148"/>
                    </a:cubicBezTo>
                    <a:cubicBezTo>
                      <a:pt x="107" y="148"/>
                      <a:pt x="107" y="148"/>
                      <a:pt x="107" y="148"/>
                    </a:cubicBezTo>
                    <a:cubicBezTo>
                      <a:pt x="108" y="148"/>
                      <a:pt x="108" y="148"/>
                      <a:pt x="108" y="148"/>
                    </a:cubicBezTo>
                    <a:cubicBezTo>
                      <a:pt x="108" y="148"/>
                      <a:pt x="109" y="148"/>
                      <a:pt x="109" y="148"/>
                    </a:cubicBezTo>
                    <a:cubicBezTo>
                      <a:pt x="109" y="148"/>
                      <a:pt x="109" y="148"/>
                      <a:pt x="109" y="148"/>
                    </a:cubicBezTo>
                    <a:cubicBezTo>
                      <a:pt x="110" y="148"/>
                      <a:pt x="110" y="148"/>
                      <a:pt x="110" y="148"/>
                    </a:cubicBezTo>
                    <a:cubicBezTo>
                      <a:pt x="110" y="148"/>
                      <a:pt x="110" y="148"/>
                      <a:pt x="110" y="148"/>
                    </a:cubicBezTo>
                    <a:cubicBezTo>
                      <a:pt x="111" y="148"/>
                      <a:pt x="111" y="148"/>
                      <a:pt x="111" y="148"/>
                    </a:cubicBezTo>
                    <a:cubicBezTo>
                      <a:pt x="112" y="148"/>
                      <a:pt x="112" y="148"/>
                      <a:pt x="112" y="148"/>
                    </a:cubicBezTo>
                    <a:cubicBezTo>
                      <a:pt x="112" y="148"/>
                      <a:pt x="112" y="148"/>
                      <a:pt x="112" y="148"/>
                    </a:cubicBezTo>
                    <a:cubicBezTo>
                      <a:pt x="113" y="148"/>
                      <a:pt x="113" y="148"/>
                      <a:pt x="113" y="147"/>
                    </a:cubicBezTo>
                    <a:cubicBezTo>
                      <a:pt x="113" y="147"/>
                      <a:pt x="113" y="147"/>
                      <a:pt x="113" y="147"/>
                    </a:cubicBezTo>
                    <a:cubicBezTo>
                      <a:pt x="114" y="148"/>
                      <a:pt x="114" y="148"/>
                      <a:pt x="114" y="148"/>
                    </a:cubicBezTo>
                    <a:cubicBezTo>
                      <a:pt x="114" y="148"/>
                      <a:pt x="114" y="148"/>
                      <a:pt x="115" y="147"/>
                    </a:cubicBezTo>
                    <a:cubicBezTo>
                      <a:pt x="116" y="147"/>
                      <a:pt x="116" y="147"/>
                      <a:pt x="116" y="147"/>
                    </a:cubicBezTo>
                    <a:cubicBezTo>
                      <a:pt x="116" y="148"/>
                      <a:pt x="116" y="148"/>
                      <a:pt x="116" y="148"/>
                    </a:cubicBezTo>
                    <a:cubicBezTo>
                      <a:pt x="116" y="148"/>
                      <a:pt x="117" y="147"/>
                      <a:pt x="117" y="147"/>
                    </a:cubicBezTo>
                    <a:cubicBezTo>
                      <a:pt x="117" y="147"/>
                      <a:pt x="117" y="147"/>
                      <a:pt x="117" y="147"/>
                    </a:cubicBezTo>
                    <a:cubicBezTo>
                      <a:pt x="117" y="147"/>
                      <a:pt x="118" y="147"/>
                      <a:pt x="118" y="147"/>
                    </a:cubicBezTo>
                    <a:cubicBezTo>
                      <a:pt x="118" y="147"/>
                      <a:pt x="118" y="147"/>
                      <a:pt x="118" y="147"/>
                    </a:cubicBezTo>
                    <a:cubicBezTo>
                      <a:pt x="119" y="147"/>
                      <a:pt x="119" y="147"/>
                      <a:pt x="119" y="147"/>
                    </a:cubicBezTo>
                    <a:cubicBezTo>
                      <a:pt x="120" y="147"/>
                      <a:pt x="120" y="147"/>
                      <a:pt x="120" y="147"/>
                    </a:cubicBezTo>
                    <a:cubicBezTo>
                      <a:pt x="120" y="147"/>
                      <a:pt x="120" y="147"/>
                      <a:pt x="121" y="147"/>
                    </a:cubicBezTo>
                    <a:cubicBezTo>
                      <a:pt x="121" y="147"/>
                      <a:pt x="121" y="147"/>
                      <a:pt x="121" y="147"/>
                    </a:cubicBezTo>
                    <a:cubicBezTo>
                      <a:pt x="121" y="147"/>
                      <a:pt x="121" y="147"/>
                      <a:pt x="122" y="147"/>
                    </a:cubicBezTo>
                    <a:cubicBezTo>
                      <a:pt x="122" y="147"/>
                      <a:pt x="122" y="147"/>
                      <a:pt x="122" y="147"/>
                    </a:cubicBezTo>
                    <a:cubicBezTo>
                      <a:pt x="123" y="147"/>
                      <a:pt x="123" y="147"/>
                      <a:pt x="123" y="147"/>
                    </a:cubicBezTo>
                    <a:cubicBezTo>
                      <a:pt x="123" y="147"/>
                      <a:pt x="124" y="147"/>
                      <a:pt x="124" y="147"/>
                    </a:cubicBezTo>
                    <a:cubicBezTo>
                      <a:pt x="124" y="147"/>
                      <a:pt x="124" y="146"/>
                      <a:pt x="124" y="146"/>
                    </a:cubicBezTo>
                    <a:cubicBezTo>
                      <a:pt x="124" y="146"/>
                      <a:pt x="124" y="146"/>
                      <a:pt x="124" y="146"/>
                    </a:cubicBezTo>
                    <a:cubicBezTo>
                      <a:pt x="124" y="146"/>
                      <a:pt x="125" y="146"/>
                      <a:pt x="125" y="146"/>
                    </a:cubicBezTo>
                    <a:cubicBezTo>
                      <a:pt x="125" y="146"/>
                      <a:pt x="125" y="147"/>
                      <a:pt x="126" y="147"/>
                    </a:cubicBezTo>
                    <a:cubicBezTo>
                      <a:pt x="126" y="147"/>
                      <a:pt x="126" y="146"/>
                      <a:pt x="126" y="146"/>
                    </a:cubicBezTo>
                    <a:cubicBezTo>
                      <a:pt x="127" y="146"/>
                      <a:pt x="127" y="146"/>
                      <a:pt x="127" y="146"/>
                    </a:cubicBezTo>
                    <a:cubicBezTo>
                      <a:pt x="127" y="146"/>
                      <a:pt x="127" y="146"/>
                      <a:pt x="128" y="146"/>
                    </a:cubicBezTo>
                    <a:cubicBezTo>
                      <a:pt x="128" y="146"/>
                      <a:pt x="128" y="146"/>
                      <a:pt x="128" y="146"/>
                    </a:cubicBezTo>
                    <a:cubicBezTo>
                      <a:pt x="129" y="146"/>
                      <a:pt x="129" y="146"/>
                      <a:pt x="129" y="146"/>
                    </a:cubicBezTo>
                    <a:cubicBezTo>
                      <a:pt x="129" y="146"/>
                      <a:pt x="129" y="146"/>
                      <a:pt x="129" y="146"/>
                    </a:cubicBezTo>
                    <a:cubicBezTo>
                      <a:pt x="130" y="146"/>
                      <a:pt x="130" y="146"/>
                      <a:pt x="130" y="146"/>
                    </a:cubicBezTo>
                    <a:cubicBezTo>
                      <a:pt x="131" y="146"/>
                      <a:pt x="131" y="146"/>
                      <a:pt x="131" y="146"/>
                    </a:cubicBezTo>
                    <a:cubicBezTo>
                      <a:pt x="131" y="146"/>
                      <a:pt x="131" y="146"/>
                      <a:pt x="132" y="146"/>
                    </a:cubicBezTo>
                    <a:cubicBezTo>
                      <a:pt x="132" y="146"/>
                      <a:pt x="132" y="145"/>
                      <a:pt x="132" y="145"/>
                    </a:cubicBezTo>
                    <a:cubicBezTo>
                      <a:pt x="132" y="145"/>
                      <a:pt x="132" y="145"/>
                      <a:pt x="133" y="145"/>
                    </a:cubicBezTo>
                    <a:cubicBezTo>
                      <a:pt x="133" y="145"/>
                      <a:pt x="133" y="145"/>
                      <a:pt x="133" y="145"/>
                    </a:cubicBezTo>
                    <a:cubicBezTo>
                      <a:pt x="134" y="145"/>
                      <a:pt x="134" y="145"/>
                      <a:pt x="134" y="145"/>
                    </a:cubicBezTo>
                    <a:cubicBezTo>
                      <a:pt x="135" y="144"/>
                      <a:pt x="135" y="144"/>
                      <a:pt x="135" y="144"/>
                    </a:cubicBezTo>
                    <a:cubicBezTo>
                      <a:pt x="135" y="145"/>
                      <a:pt x="135" y="145"/>
                      <a:pt x="135" y="145"/>
                    </a:cubicBezTo>
                    <a:cubicBezTo>
                      <a:pt x="136" y="144"/>
                      <a:pt x="136" y="144"/>
                      <a:pt x="136" y="144"/>
                    </a:cubicBezTo>
                    <a:cubicBezTo>
                      <a:pt x="136" y="144"/>
                      <a:pt x="136" y="144"/>
                      <a:pt x="137" y="144"/>
                    </a:cubicBezTo>
                    <a:cubicBezTo>
                      <a:pt x="137" y="144"/>
                      <a:pt x="137" y="144"/>
                      <a:pt x="137" y="144"/>
                    </a:cubicBezTo>
                    <a:cubicBezTo>
                      <a:pt x="137" y="144"/>
                      <a:pt x="137" y="143"/>
                      <a:pt x="138" y="143"/>
                    </a:cubicBezTo>
                    <a:cubicBezTo>
                      <a:pt x="138" y="143"/>
                      <a:pt x="138" y="143"/>
                      <a:pt x="138" y="143"/>
                    </a:cubicBezTo>
                    <a:cubicBezTo>
                      <a:pt x="139" y="143"/>
                      <a:pt x="139" y="143"/>
                      <a:pt x="139" y="143"/>
                    </a:cubicBezTo>
                    <a:cubicBezTo>
                      <a:pt x="139" y="143"/>
                      <a:pt x="139" y="143"/>
                      <a:pt x="139" y="142"/>
                    </a:cubicBezTo>
                    <a:cubicBezTo>
                      <a:pt x="140" y="142"/>
                      <a:pt x="140" y="142"/>
                      <a:pt x="140" y="142"/>
                    </a:cubicBezTo>
                    <a:cubicBezTo>
                      <a:pt x="140" y="142"/>
                      <a:pt x="141" y="142"/>
                      <a:pt x="141" y="142"/>
                    </a:cubicBezTo>
                    <a:cubicBezTo>
                      <a:pt x="141" y="142"/>
                      <a:pt x="141" y="142"/>
                      <a:pt x="141" y="141"/>
                    </a:cubicBezTo>
                    <a:cubicBezTo>
                      <a:pt x="142" y="141"/>
                      <a:pt x="142" y="141"/>
                      <a:pt x="142" y="141"/>
                    </a:cubicBezTo>
                    <a:cubicBezTo>
                      <a:pt x="142" y="141"/>
                      <a:pt x="142" y="141"/>
                      <a:pt x="142" y="141"/>
                    </a:cubicBezTo>
                    <a:cubicBezTo>
                      <a:pt x="143" y="140"/>
                      <a:pt x="143" y="140"/>
                      <a:pt x="143" y="140"/>
                    </a:cubicBezTo>
                    <a:cubicBezTo>
                      <a:pt x="143" y="140"/>
                      <a:pt x="143" y="140"/>
                      <a:pt x="143" y="139"/>
                    </a:cubicBezTo>
                    <a:cubicBezTo>
                      <a:pt x="143" y="140"/>
                      <a:pt x="144" y="139"/>
                      <a:pt x="144" y="139"/>
                    </a:cubicBezTo>
                    <a:cubicBezTo>
                      <a:pt x="144" y="139"/>
                      <a:pt x="144" y="139"/>
                      <a:pt x="144" y="139"/>
                    </a:cubicBezTo>
                    <a:cubicBezTo>
                      <a:pt x="145" y="138"/>
                      <a:pt x="145" y="138"/>
                      <a:pt x="145" y="138"/>
                    </a:cubicBezTo>
                    <a:cubicBezTo>
                      <a:pt x="145" y="138"/>
                      <a:pt x="145" y="138"/>
                      <a:pt x="145" y="138"/>
                    </a:cubicBezTo>
                    <a:cubicBezTo>
                      <a:pt x="145" y="137"/>
                      <a:pt x="145" y="137"/>
                      <a:pt x="145" y="137"/>
                    </a:cubicBezTo>
                    <a:cubicBezTo>
                      <a:pt x="145" y="136"/>
                      <a:pt x="145" y="136"/>
                      <a:pt x="145" y="136"/>
                    </a:cubicBezTo>
                    <a:cubicBezTo>
                      <a:pt x="146" y="136"/>
                      <a:pt x="146" y="136"/>
                      <a:pt x="146" y="136"/>
                    </a:cubicBezTo>
                    <a:cubicBezTo>
                      <a:pt x="146" y="136"/>
                      <a:pt x="146" y="135"/>
                      <a:pt x="146" y="135"/>
                    </a:cubicBezTo>
                    <a:cubicBezTo>
                      <a:pt x="146" y="134"/>
                      <a:pt x="146" y="134"/>
                      <a:pt x="146" y="134"/>
                    </a:cubicBezTo>
                    <a:cubicBezTo>
                      <a:pt x="152" y="135"/>
                      <a:pt x="152" y="135"/>
                      <a:pt x="152" y="135"/>
                    </a:cubicBezTo>
                    <a:cubicBezTo>
                      <a:pt x="151" y="137"/>
                      <a:pt x="151" y="137"/>
                      <a:pt x="151" y="137"/>
                    </a:cubicBezTo>
                    <a:cubicBezTo>
                      <a:pt x="152" y="137"/>
                      <a:pt x="152" y="137"/>
                      <a:pt x="152" y="137"/>
                    </a:cubicBezTo>
                    <a:cubicBezTo>
                      <a:pt x="153" y="137"/>
                      <a:pt x="153" y="137"/>
                      <a:pt x="153" y="137"/>
                    </a:cubicBezTo>
                    <a:cubicBezTo>
                      <a:pt x="154" y="136"/>
                      <a:pt x="154" y="136"/>
                      <a:pt x="154" y="136"/>
                    </a:cubicBezTo>
                    <a:cubicBezTo>
                      <a:pt x="154" y="136"/>
                      <a:pt x="154" y="136"/>
                      <a:pt x="154" y="136"/>
                    </a:cubicBezTo>
                    <a:cubicBezTo>
                      <a:pt x="155" y="136"/>
                      <a:pt x="155" y="136"/>
                      <a:pt x="156" y="136"/>
                    </a:cubicBezTo>
                    <a:cubicBezTo>
                      <a:pt x="158" y="137"/>
                      <a:pt x="158" y="137"/>
                      <a:pt x="158" y="137"/>
                    </a:cubicBezTo>
                    <a:cubicBezTo>
                      <a:pt x="159" y="137"/>
                      <a:pt x="159" y="137"/>
                      <a:pt x="160" y="138"/>
                    </a:cubicBezTo>
                    <a:cubicBezTo>
                      <a:pt x="160" y="138"/>
                      <a:pt x="161" y="137"/>
                      <a:pt x="162" y="137"/>
                    </a:cubicBezTo>
                    <a:cubicBezTo>
                      <a:pt x="165" y="137"/>
                      <a:pt x="165" y="137"/>
                      <a:pt x="165" y="137"/>
                    </a:cubicBezTo>
                    <a:cubicBezTo>
                      <a:pt x="165" y="137"/>
                      <a:pt x="166" y="137"/>
                      <a:pt x="166" y="137"/>
                    </a:cubicBezTo>
                    <a:cubicBezTo>
                      <a:pt x="166" y="137"/>
                      <a:pt x="166" y="137"/>
                      <a:pt x="166" y="137"/>
                    </a:cubicBezTo>
                    <a:cubicBezTo>
                      <a:pt x="167" y="138"/>
                      <a:pt x="167" y="138"/>
                      <a:pt x="167" y="138"/>
                    </a:cubicBezTo>
                    <a:cubicBezTo>
                      <a:pt x="168" y="138"/>
                      <a:pt x="168" y="138"/>
                      <a:pt x="168" y="138"/>
                    </a:cubicBezTo>
                    <a:cubicBezTo>
                      <a:pt x="168" y="138"/>
                      <a:pt x="168" y="138"/>
                      <a:pt x="168" y="138"/>
                    </a:cubicBezTo>
                    <a:cubicBezTo>
                      <a:pt x="168" y="138"/>
                      <a:pt x="168" y="138"/>
                      <a:pt x="168" y="138"/>
                    </a:cubicBezTo>
                    <a:cubicBezTo>
                      <a:pt x="169" y="133"/>
                      <a:pt x="169" y="133"/>
                      <a:pt x="169" y="133"/>
                    </a:cubicBezTo>
                    <a:cubicBezTo>
                      <a:pt x="168" y="133"/>
                      <a:pt x="168" y="133"/>
                      <a:pt x="168" y="133"/>
                    </a:cubicBezTo>
                    <a:cubicBezTo>
                      <a:pt x="168" y="133"/>
                      <a:pt x="168" y="133"/>
                      <a:pt x="168" y="133"/>
                    </a:cubicBezTo>
                    <a:cubicBezTo>
                      <a:pt x="168" y="133"/>
                      <a:pt x="168" y="133"/>
                      <a:pt x="168" y="133"/>
                    </a:cubicBezTo>
                    <a:cubicBezTo>
                      <a:pt x="166" y="133"/>
                      <a:pt x="166" y="133"/>
                      <a:pt x="166" y="133"/>
                    </a:cubicBezTo>
                    <a:cubicBezTo>
                      <a:pt x="166" y="134"/>
                      <a:pt x="166" y="134"/>
                      <a:pt x="166" y="134"/>
                    </a:cubicBezTo>
                    <a:cubicBezTo>
                      <a:pt x="166" y="134"/>
                      <a:pt x="165" y="133"/>
                      <a:pt x="165" y="133"/>
                    </a:cubicBezTo>
                    <a:cubicBezTo>
                      <a:pt x="162" y="133"/>
                      <a:pt x="162" y="133"/>
                      <a:pt x="162" y="133"/>
                    </a:cubicBezTo>
                    <a:cubicBezTo>
                      <a:pt x="162" y="133"/>
                      <a:pt x="162" y="133"/>
                      <a:pt x="162" y="133"/>
                    </a:cubicBezTo>
                    <a:cubicBezTo>
                      <a:pt x="162" y="133"/>
                      <a:pt x="162" y="133"/>
                      <a:pt x="162" y="132"/>
                    </a:cubicBezTo>
                    <a:cubicBezTo>
                      <a:pt x="162" y="131"/>
                      <a:pt x="161" y="129"/>
                      <a:pt x="159" y="129"/>
                    </a:cubicBezTo>
                    <a:cubicBezTo>
                      <a:pt x="147" y="128"/>
                      <a:pt x="147" y="128"/>
                      <a:pt x="147" y="128"/>
                    </a:cubicBezTo>
                    <a:cubicBezTo>
                      <a:pt x="147" y="127"/>
                      <a:pt x="147" y="127"/>
                      <a:pt x="147" y="127"/>
                    </a:cubicBezTo>
                    <a:cubicBezTo>
                      <a:pt x="147" y="127"/>
                      <a:pt x="147" y="127"/>
                      <a:pt x="147" y="126"/>
                    </a:cubicBezTo>
                    <a:cubicBezTo>
                      <a:pt x="147" y="125"/>
                      <a:pt x="147" y="125"/>
                      <a:pt x="147" y="125"/>
                    </a:cubicBezTo>
                    <a:cubicBezTo>
                      <a:pt x="147" y="125"/>
                      <a:pt x="147" y="125"/>
                      <a:pt x="147" y="125"/>
                    </a:cubicBezTo>
                    <a:cubicBezTo>
                      <a:pt x="147" y="124"/>
                      <a:pt x="147" y="124"/>
                      <a:pt x="146" y="124"/>
                    </a:cubicBezTo>
                    <a:cubicBezTo>
                      <a:pt x="146" y="124"/>
                      <a:pt x="146" y="124"/>
                      <a:pt x="146" y="124"/>
                    </a:cubicBezTo>
                    <a:cubicBezTo>
                      <a:pt x="146" y="124"/>
                      <a:pt x="146" y="124"/>
                      <a:pt x="146" y="124"/>
                    </a:cubicBezTo>
                    <a:cubicBezTo>
                      <a:pt x="146" y="124"/>
                      <a:pt x="146" y="123"/>
                      <a:pt x="146" y="123"/>
                    </a:cubicBezTo>
                    <a:cubicBezTo>
                      <a:pt x="146" y="123"/>
                      <a:pt x="146" y="123"/>
                      <a:pt x="146" y="123"/>
                    </a:cubicBezTo>
                    <a:cubicBezTo>
                      <a:pt x="145" y="122"/>
                      <a:pt x="145" y="122"/>
                      <a:pt x="145" y="122"/>
                    </a:cubicBezTo>
                    <a:cubicBezTo>
                      <a:pt x="145" y="122"/>
                      <a:pt x="145" y="121"/>
                      <a:pt x="145" y="121"/>
                    </a:cubicBezTo>
                    <a:cubicBezTo>
                      <a:pt x="145" y="121"/>
                      <a:pt x="145" y="121"/>
                      <a:pt x="145" y="121"/>
                    </a:cubicBezTo>
                    <a:cubicBezTo>
                      <a:pt x="144" y="121"/>
                      <a:pt x="144" y="121"/>
                      <a:pt x="144" y="120"/>
                    </a:cubicBezTo>
                    <a:cubicBezTo>
                      <a:pt x="144" y="120"/>
                      <a:pt x="144" y="120"/>
                      <a:pt x="144" y="120"/>
                    </a:cubicBezTo>
                    <a:cubicBezTo>
                      <a:pt x="201" y="50"/>
                      <a:pt x="201" y="50"/>
                      <a:pt x="201" y="50"/>
                    </a:cubicBezTo>
                    <a:cubicBezTo>
                      <a:pt x="202" y="48"/>
                      <a:pt x="203" y="51"/>
                      <a:pt x="203" y="51"/>
                    </a:cubicBezTo>
                    <a:cubicBezTo>
                      <a:pt x="204" y="51"/>
                      <a:pt x="204" y="51"/>
                      <a:pt x="205" y="51"/>
                    </a:cubicBezTo>
                    <a:cubicBezTo>
                      <a:pt x="205" y="52"/>
                      <a:pt x="205" y="52"/>
                      <a:pt x="205" y="53"/>
                    </a:cubicBezTo>
                    <a:cubicBezTo>
                      <a:pt x="205" y="53"/>
                      <a:pt x="210" y="52"/>
                      <a:pt x="211" y="55"/>
                    </a:cubicBezTo>
                    <a:cubicBezTo>
                      <a:pt x="211" y="55"/>
                      <a:pt x="211" y="55"/>
                      <a:pt x="212" y="55"/>
                    </a:cubicBezTo>
                    <a:cubicBezTo>
                      <a:pt x="211" y="55"/>
                      <a:pt x="211" y="55"/>
                      <a:pt x="211" y="55"/>
                    </a:cubicBezTo>
                    <a:cubicBezTo>
                      <a:pt x="212" y="58"/>
                      <a:pt x="212" y="58"/>
                      <a:pt x="212" y="58"/>
                    </a:cubicBezTo>
                    <a:cubicBezTo>
                      <a:pt x="212" y="58"/>
                      <a:pt x="212" y="58"/>
                      <a:pt x="212" y="58"/>
                    </a:cubicBezTo>
                    <a:cubicBezTo>
                      <a:pt x="214" y="64"/>
                      <a:pt x="214" y="64"/>
                      <a:pt x="214" y="64"/>
                    </a:cubicBezTo>
                    <a:cubicBezTo>
                      <a:pt x="194" y="73"/>
                      <a:pt x="180" y="93"/>
                      <a:pt x="180" y="117"/>
                    </a:cubicBezTo>
                    <a:cubicBezTo>
                      <a:pt x="180" y="148"/>
                      <a:pt x="206" y="174"/>
                      <a:pt x="237" y="174"/>
                    </a:cubicBezTo>
                    <a:cubicBezTo>
                      <a:pt x="268" y="174"/>
                      <a:pt x="294" y="148"/>
                      <a:pt x="294" y="117"/>
                    </a:cubicBezTo>
                    <a:cubicBezTo>
                      <a:pt x="294" y="85"/>
                      <a:pt x="268" y="60"/>
                      <a:pt x="237" y="60"/>
                    </a:cubicBezTo>
                    <a:cubicBezTo>
                      <a:pt x="234" y="60"/>
                      <a:pt x="230" y="60"/>
                      <a:pt x="227" y="61"/>
                    </a:cubicBezTo>
                    <a:cubicBezTo>
                      <a:pt x="224" y="49"/>
                      <a:pt x="224" y="49"/>
                      <a:pt x="224" y="49"/>
                    </a:cubicBezTo>
                    <a:cubicBezTo>
                      <a:pt x="225" y="46"/>
                      <a:pt x="227" y="42"/>
                      <a:pt x="232" y="37"/>
                    </a:cubicBezTo>
                    <a:cubicBezTo>
                      <a:pt x="232" y="36"/>
                      <a:pt x="233" y="35"/>
                      <a:pt x="234" y="34"/>
                    </a:cubicBezTo>
                    <a:cubicBezTo>
                      <a:pt x="235" y="31"/>
                      <a:pt x="237" y="28"/>
                      <a:pt x="234" y="23"/>
                    </a:cubicBezTo>
                    <a:cubicBezTo>
                      <a:pt x="232" y="19"/>
                      <a:pt x="229" y="14"/>
                      <a:pt x="221" y="10"/>
                    </a:cubicBezTo>
                    <a:cubicBezTo>
                      <a:pt x="222" y="9"/>
                      <a:pt x="222" y="9"/>
                      <a:pt x="222" y="9"/>
                    </a:cubicBezTo>
                    <a:cubicBezTo>
                      <a:pt x="224" y="4"/>
                      <a:pt x="224" y="4"/>
                      <a:pt x="224" y="4"/>
                    </a:cubicBezTo>
                    <a:cubicBezTo>
                      <a:pt x="222" y="3"/>
                      <a:pt x="222" y="3"/>
                      <a:pt x="222" y="3"/>
                    </a:cubicBezTo>
                    <a:cubicBezTo>
                      <a:pt x="222" y="2"/>
                      <a:pt x="222" y="2"/>
                      <a:pt x="222" y="2"/>
                    </a:cubicBezTo>
                    <a:cubicBezTo>
                      <a:pt x="219" y="2"/>
                      <a:pt x="219" y="2"/>
                      <a:pt x="219" y="2"/>
                    </a:cubicBezTo>
                    <a:cubicBezTo>
                      <a:pt x="216" y="1"/>
                      <a:pt x="216" y="1"/>
                      <a:pt x="216" y="1"/>
                    </a:cubicBezTo>
                    <a:cubicBezTo>
                      <a:pt x="216" y="1"/>
                      <a:pt x="216" y="1"/>
                      <a:pt x="216" y="1"/>
                    </a:cubicBezTo>
                    <a:cubicBezTo>
                      <a:pt x="215" y="0"/>
                      <a:pt x="214" y="0"/>
                      <a:pt x="213" y="0"/>
                    </a:cubicBezTo>
                    <a:cubicBezTo>
                      <a:pt x="213" y="0"/>
                      <a:pt x="213" y="3"/>
                      <a:pt x="214" y="3"/>
                    </a:cubicBezTo>
                    <a:cubicBezTo>
                      <a:pt x="214" y="3"/>
                      <a:pt x="215" y="3"/>
                      <a:pt x="215" y="3"/>
                    </a:cubicBezTo>
                    <a:cubicBezTo>
                      <a:pt x="214" y="3"/>
                      <a:pt x="214" y="3"/>
                      <a:pt x="214" y="3"/>
                    </a:cubicBezTo>
                    <a:cubicBezTo>
                      <a:pt x="214" y="3"/>
                      <a:pt x="214" y="3"/>
                      <a:pt x="214" y="3"/>
                    </a:cubicBezTo>
                    <a:cubicBezTo>
                      <a:pt x="214" y="3"/>
                      <a:pt x="214" y="3"/>
                      <a:pt x="214" y="3"/>
                    </a:cubicBezTo>
                    <a:cubicBezTo>
                      <a:pt x="213" y="3"/>
                      <a:pt x="213" y="3"/>
                      <a:pt x="213" y="3"/>
                    </a:cubicBezTo>
                    <a:cubicBezTo>
                      <a:pt x="213" y="1"/>
                      <a:pt x="213" y="1"/>
                      <a:pt x="213" y="1"/>
                    </a:cubicBezTo>
                    <a:cubicBezTo>
                      <a:pt x="211" y="1"/>
                      <a:pt x="211" y="1"/>
                      <a:pt x="211" y="1"/>
                    </a:cubicBezTo>
                    <a:cubicBezTo>
                      <a:pt x="211" y="3"/>
                      <a:pt x="211" y="3"/>
                      <a:pt x="211" y="3"/>
                    </a:cubicBezTo>
                    <a:cubicBezTo>
                      <a:pt x="198" y="11"/>
                      <a:pt x="198" y="11"/>
                      <a:pt x="198" y="11"/>
                    </a:cubicBezTo>
                    <a:cubicBezTo>
                      <a:pt x="197" y="11"/>
                      <a:pt x="197" y="11"/>
                      <a:pt x="197" y="11"/>
                    </a:cubicBezTo>
                    <a:cubicBezTo>
                      <a:pt x="193" y="10"/>
                      <a:pt x="191" y="13"/>
                      <a:pt x="191" y="13"/>
                    </a:cubicBezTo>
                    <a:cubicBezTo>
                      <a:pt x="192" y="13"/>
                      <a:pt x="191" y="14"/>
                      <a:pt x="191" y="14"/>
                    </a:cubicBezTo>
                    <a:cubicBezTo>
                      <a:pt x="189" y="15"/>
                      <a:pt x="192" y="16"/>
                      <a:pt x="192" y="16"/>
                    </a:cubicBezTo>
                    <a:cubicBezTo>
                      <a:pt x="193" y="16"/>
                      <a:pt x="193" y="18"/>
                      <a:pt x="193" y="18"/>
                    </a:cubicBezTo>
                    <a:cubicBezTo>
                      <a:pt x="191" y="20"/>
                      <a:pt x="194" y="20"/>
                      <a:pt x="194" y="20"/>
                    </a:cubicBezTo>
                    <a:cubicBezTo>
                      <a:pt x="195" y="23"/>
                      <a:pt x="195" y="23"/>
                      <a:pt x="195" y="23"/>
                    </a:cubicBezTo>
                    <a:cubicBezTo>
                      <a:pt x="194" y="26"/>
                      <a:pt x="194" y="26"/>
                      <a:pt x="194" y="26"/>
                    </a:cubicBezTo>
                    <a:cubicBezTo>
                      <a:pt x="195" y="26"/>
                      <a:pt x="195" y="26"/>
                      <a:pt x="195" y="26"/>
                    </a:cubicBezTo>
                    <a:cubicBezTo>
                      <a:pt x="195" y="26"/>
                      <a:pt x="195" y="26"/>
                      <a:pt x="195" y="26"/>
                    </a:cubicBezTo>
                    <a:cubicBezTo>
                      <a:pt x="195" y="29"/>
                      <a:pt x="195" y="29"/>
                      <a:pt x="195" y="29"/>
                    </a:cubicBezTo>
                    <a:cubicBezTo>
                      <a:pt x="195" y="29"/>
                      <a:pt x="195" y="29"/>
                      <a:pt x="195" y="29"/>
                    </a:cubicBezTo>
                    <a:cubicBezTo>
                      <a:pt x="126" y="93"/>
                      <a:pt x="126" y="93"/>
                      <a:pt x="126" y="93"/>
                    </a:cubicBezTo>
                    <a:cubicBezTo>
                      <a:pt x="125" y="93"/>
                      <a:pt x="125" y="93"/>
                      <a:pt x="125" y="94"/>
                    </a:cubicBezTo>
                    <a:cubicBezTo>
                      <a:pt x="114" y="58"/>
                      <a:pt x="114" y="58"/>
                      <a:pt x="114" y="58"/>
                    </a:cubicBezTo>
                    <a:cubicBezTo>
                      <a:pt x="115" y="58"/>
                      <a:pt x="115" y="58"/>
                      <a:pt x="115" y="58"/>
                    </a:cubicBezTo>
                    <a:cubicBezTo>
                      <a:pt x="116" y="57"/>
                      <a:pt x="115" y="55"/>
                      <a:pt x="114" y="54"/>
                    </a:cubicBezTo>
                    <a:cubicBezTo>
                      <a:pt x="113" y="54"/>
                      <a:pt x="112" y="54"/>
                      <a:pt x="111" y="55"/>
                    </a:cubicBezTo>
                    <a:cubicBezTo>
                      <a:pt x="111" y="55"/>
                      <a:pt x="111" y="55"/>
                      <a:pt x="111" y="55"/>
                    </a:cubicBezTo>
                    <a:cubicBezTo>
                      <a:pt x="102" y="31"/>
                      <a:pt x="102" y="31"/>
                      <a:pt x="102" y="31"/>
                    </a:cubicBezTo>
                    <a:cubicBezTo>
                      <a:pt x="106" y="30"/>
                      <a:pt x="110" y="27"/>
                      <a:pt x="112" y="25"/>
                    </a:cubicBezTo>
                    <a:cubicBezTo>
                      <a:pt x="112" y="25"/>
                      <a:pt x="113" y="25"/>
                      <a:pt x="113" y="25"/>
                    </a:cubicBezTo>
                    <a:cubicBezTo>
                      <a:pt x="115" y="27"/>
                      <a:pt x="126" y="25"/>
                      <a:pt x="124" y="21"/>
                    </a:cubicBezTo>
                    <a:cubicBezTo>
                      <a:pt x="124" y="21"/>
                      <a:pt x="122" y="17"/>
                      <a:pt x="107" y="19"/>
                    </a:cubicBezTo>
                    <a:cubicBezTo>
                      <a:pt x="101" y="20"/>
                      <a:pt x="81" y="20"/>
                      <a:pt x="81" y="20"/>
                    </a:cubicBezTo>
                    <a:cubicBezTo>
                      <a:pt x="81" y="20"/>
                      <a:pt x="72" y="22"/>
                      <a:pt x="82" y="28"/>
                    </a:cubicBezTo>
                    <a:cubicBezTo>
                      <a:pt x="82" y="28"/>
                      <a:pt x="87" y="31"/>
                      <a:pt x="92" y="31"/>
                    </a:cubicBezTo>
                    <a:cubicBezTo>
                      <a:pt x="96" y="34"/>
                      <a:pt x="96" y="34"/>
                      <a:pt x="96" y="34"/>
                    </a:cubicBezTo>
                    <a:cubicBezTo>
                      <a:pt x="99" y="34"/>
                      <a:pt x="99" y="34"/>
                      <a:pt x="99" y="34"/>
                    </a:cubicBezTo>
                    <a:cubicBezTo>
                      <a:pt x="107" y="57"/>
                      <a:pt x="107" y="57"/>
                      <a:pt x="107" y="57"/>
                    </a:cubicBezTo>
                    <a:cubicBezTo>
                      <a:pt x="107" y="57"/>
                      <a:pt x="107" y="57"/>
                      <a:pt x="107" y="57"/>
                    </a:cubicBezTo>
                    <a:cubicBezTo>
                      <a:pt x="106" y="57"/>
                      <a:pt x="104" y="58"/>
                      <a:pt x="104" y="58"/>
                    </a:cubicBezTo>
                    <a:cubicBezTo>
                      <a:pt x="103" y="59"/>
                      <a:pt x="104" y="62"/>
                      <a:pt x="104" y="62"/>
                    </a:cubicBezTo>
                    <a:cubicBezTo>
                      <a:pt x="105" y="62"/>
                      <a:pt x="107" y="61"/>
                      <a:pt x="108" y="60"/>
                    </a:cubicBezTo>
                    <a:cubicBezTo>
                      <a:pt x="109" y="65"/>
                      <a:pt x="109" y="65"/>
                      <a:pt x="109" y="65"/>
                    </a:cubicBezTo>
                    <a:cubicBezTo>
                      <a:pt x="108" y="65"/>
                      <a:pt x="103" y="70"/>
                      <a:pt x="96" y="75"/>
                    </a:cubicBezTo>
                    <a:cubicBezTo>
                      <a:pt x="86" y="65"/>
                      <a:pt x="72" y="59"/>
                      <a:pt x="57" y="59"/>
                    </a:cubicBezTo>
                    <a:cubicBezTo>
                      <a:pt x="26" y="59"/>
                      <a:pt x="0" y="85"/>
                      <a:pt x="0" y="117"/>
                    </a:cubicBezTo>
                    <a:cubicBezTo>
                      <a:pt x="0" y="148"/>
                      <a:pt x="26" y="174"/>
                      <a:pt x="57" y="174"/>
                    </a:cubicBezTo>
                    <a:close/>
                    <a:moveTo>
                      <a:pt x="98" y="29"/>
                    </a:moveTo>
                    <a:cubicBezTo>
                      <a:pt x="98" y="29"/>
                      <a:pt x="98" y="29"/>
                      <a:pt x="98" y="29"/>
                    </a:cubicBezTo>
                    <a:cubicBezTo>
                      <a:pt x="99" y="27"/>
                      <a:pt x="99" y="27"/>
                      <a:pt x="99" y="27"/>
                    </a:cubicBezTo>
                    <a:cubicBezTo>
                      <a:pt x="99" y="27"/>
                      <a:pt x="105" y="25"/>
                      <a:pt x="109" y="24"/>
                    </a:cubicBezTo>
                    <a:cubicBezTo>
                      <a:pt x="106" y="27"/>
                      <a:pt x="100" y="29"/>
                      <a:pt x="99" y="29"/>
                    </a:cubicBezTo>
                    <a:cubicBezTo>
                      <a:pt x="99" y="29"/>
                      <a:pt x="98" y="29"/>
                      <a:pt x="98" y="29"/>
                    </a:cubicBezTo>
                    <a:close/>
                    <a:moveTo>
                      <a:pt x="146" y="125"/>
                    </a:moveTo>
                    <a:cubicBezTo>
                      <a:pt x="146" y="125"/>
                      <a:pt x="146" y="125"/>
                      <a:pt x="146" y="126"/>
                    </a:cubicBezTo>
                    <a:cubicBezTo>
                      <a:pt x="146" y="127"/>
                      <a:pt x="146" y="127"/>
                      <a:pt x="146" y="127"/>
                    </a:cubicBezTo>
                    <a:cubicBezTo>
                      <a:pt x="146" y="127"/>
                      <a:pt x="146" y="127"/>
                      <a:pt x="146" y="127"/>
                    </a:cubicBezTo>
                    <a:cubicBezTo>
                      <a:pt x="146" y="126"/>
                      <a:pt x="146" y="125"/>
                      <a:pt x="145" y="124"/>
                    </a:cubicBezTo>
                    <a:cubicBezTo>
                      <a:pt x="145" y="124"/>
                      <a:pt x="145" y="124"/>
                      <a:pt x="145" y="124"/>
                    </a:cubicBezTo>
                    <a:cubicBezTo>
                      <a:pt x="145" y="124"/>
                      <a:pt x="146" y="125"/>
                      <a:pt x="146" y="125"/>
                    </a:cubicBezTo>
                    <a:cubicBezTo>
                      <a:pt x="146" y="125"/>
                      <a:pt x="146" y="125"/>
                      <a:pt x="146" y="125"/>
                    </a:cubicBezTo>
                    <a:cubicBezTo>
                      <a:pt x="146" y="125"/>
                      <a:pt x="146" y="125"/>
                      <a:pt x="146" y="125"/>
                    </a:cubicBezTo>
                    <a:close/>
                    <a:moveTo>
                      <a:pt x="132" y="144"/>
                    </a:moveTo>
                    <a:cubicBezTo>
                      <a:pt x="132" y="144"/>
                      <a:pt x="132" y="144"/>
                      <a:pt x="132" y="144"/>
                    </a:cubicBezTo>
                    <a:cubicBezTo>
                      <a:pt x="132" y="144"/>
                      <a:pt x="132" y="144"/>
                      <a:pt x="132" y="144"/>
                    </a:cubicBezTo>
                    <a:cubicBezTo>
                      <a:pt x="132" y="144"/>
                      <a:pt x="132" y="144"/>
                      <a:pt x="132" y="144"/>
                    </a:cubicBezTo>
                    <a:close/>
                    <a:moveTo>
                      <a:pt x="123" y="138"/>
                    </a:moveTo>
                    <a:cubicBezTo>
                      <a:pt x="122" y="138"/>
                      <a:pt x="120" y="136"/>
                      <a:pt x="120" y="135"/>
                    </a:cubicBezTo>
                    <a:cubicBezTo>
                      <a:pt x="120" y="135"/>
                      <a:pt x="121" y="135"/>
                      <a:pt x="122" y="135"/>
                    </a:cubicBezTo>
                    <a:cubicBezTo>
                      <a:pt x="122" y="135"/>
                      <a:pt x="123" y="136"/>
                      <a:pt x="123" y="136"/>
                    </a:cubicBezTo>
                    <a:cubicBezTo>
                      <a:pt x="123" y="136"/>
                      <a:pt x="123" y="137"/>
                      <a:pt x="123" y="137"/>
                    </a:cubicBezTo>
                    <a:cubicBezTo>
                      <a:pt x="123" y="137"/>
                      <a:pt x="123" y="137"/>
                      <a:pt x="124" y="137"/>
                    </a:cubicBezTo>
                    <a:cubicBezTo>
                      <a:pt x="124" y="138"/>
                      <a:pt x="123" y="139"/>
                      <a:pt x="123" y="138"/>
                    </a:cubicBezTo>
                    <a:close/>
                    <a:moveTo>
                      <a:pt x="119" y="127"/>
                    </a:moveTo>
                    <a:cubicBezTo>
                      <a:pt x="119" y="127"/>
                      <a:pt x="119" y="127"/>
                      <a:pt x="119" y="126"/>
                    </a:cubicBezTo>
                    <a:cubicBezTo>
                      <a:pt x="121" y="126"/>
                      <a:pt x="122" y="126"/>
                      <a:pt x="122" y="127"/>
                    </a:cubicBezTo>
                    <a:cubicBezTo>
                      <a:pt x="122" y="128"/>
                      <a:pt x="121" y="127"/>
                      <a:pt x="120" y="128"/>
                    </a:cubicBezTo>
                    <a:cubicBezTo>
                      <a:pt x="121" y="129"/>
                      <a:pt x="122" y="129"/>
                      <a:pt x="122" y="131"/>
                    </a:cubicBezTo>
                    <a:cubicBezTo>
                      <a:pt x="122" y="132"/>
                      <a:pt x="121" y="132"/>
                      <a:pt x="121" y="132"/>
                    </a:cubicBezTo>
                    <a:cubicBezTo>
                      <a:pt x="120" y="132"/>
                      <a:pt x="119" y="130"/>
                      <a:pt x="119" y="129"/>
                    </a:cubicBezTo>
                    <a:lnTo>
                      <a:pt x="119" y="127"/>
                    </a:lnTo>
                    <a:close/>
                    <a:moveTo>
                      <a:pt x="101" y="101"/>
                    </a:moveTo>
                    <a:cubicBezTo>
                      <a:pt x="79" y="110"/>
                      <a:pt x="79" y="110"/>
                      <a:pt x="79" y="110"/>
                    </a:cubicBezTo>
                    <a:cubicBezTo>
                      <a:pt x="79" y="110"/>
                      <a:pt x="78" y="110"/>
                      <a:pt x="78" y="110"/>
                    </a:cubicBezTo>
                    <a:cubicBezTo>
                      <a:pt x="78" y="110"/>
                      <a:pt x="78" y="110"/>
                      <a:pt x="78" y="110"/>
                    </a:cubicBezTo>
                    <a:cubicBezTo>
                      <a:pt x="78" y="110"/>
                      <a:pt x="77" y="110"/>
                      <a:pt x="77" y="110"/>
                    </a:cubicBezTo>
                    <a:cubicBezTo>
                      <a:pt x="77" y="110"/>
                      <a:pt x="77" y="110"/>
                      <a:pt x="77" y="110"/>
                    </a:cubicBezTo>
                    <a:cubicBezTo>
                      <a:pt x="76" y="110"/>
                      <a:pt x="76" y="110"/>
                      <a:pt x="76" y="110"/>
                    </a:cubicBezTo>
                    <a:cubicBezTo>
                      <a:pt x="76" y="110"/>
                      <a:pt x="76" y="110"/>
                      <a:pt x="76" y="110"/>
                    </a:cubicBezTo>
                    <a:cubicBezTo>
                      <a:pt x="76" y="110"/>
                      <a:pt x="76" y="110"/>
                      <a:pt x="76" y="110"/>
                    </a:cubicBezTo>
                    <a:cubicBezTo>
                      <a:pt x="75" y="110"/>
                      <a:pt x="75" y="110"/>
                      <a:pt x="74" y="110"/>
                    </a:cubicBezTo>
                    <a:cubicBezTo>
                      <a:pt x="74" y="110"/>
                      <a:pt x="74" y="110"/>
                      <a:pt x="74" y="110"/>
                    </a:cubicBezTo>
                    <a:cubicBezTo>
                      <a:pt x="74" y="110"/>
                      <a:pt x="74" y="110"/>
                      <a:pt x="73" y="110"/>
                    </a:cubicBezTo>
                    <a:cubicBezTo>
                      <a:pt x="73" y="110"/>
                      <a:pt x="73" y="110"/>
                      <a:pt x="73" y="110"/>
                    </a:cubicBezTo>
                    <a:cubicBezTo>
                      <a:pt x="73" y="110"/>
                      <a:pt x="73" y="110"/>
                      <a:pt x="73" y="110"/>
                    </a:cubicBezTo>
                    <a:cubicBezTo>
                      <a:pt x="72" y="110"/>
                      <a:pt x="72" y="110"/>
                      <a:pt x="72" y="110"/>
                    </a:cubicBezTo>
                    <a:cubicBezTo>
                      <a:pt x="72" y="110"/>
                      <a:pt x="72" y="110"/>
                      <a:pt x="72" y="110"/>
                    </a:cubicBezTo>
                    <a:cubicBezTo>
                      <a:pt x="71" y="110"/>
                      <a:pt x="71" y="110"/>
                      <a:pt x="71" y="110"/>
                    </a:cubicBezTo>
                    <a:cubicBezTo>
                      <a:pt x="70" y="110"/>
                      <a:pt x="70" y="110"/>
                      <a:pt x="70" y="110"/>
                    </a:cubicBezTo>
                    <a:cubicBezTo>
                      <a:pt x="70" y="110"/>
                      <a:pt x="70" y="110"/>
                      <a:pt x="70" y="110"/>
                    </a:cubicBezTo>
                    <a:cubicBezTo>
                      <a:pt x="69" y="110"/>
                      <a:pt x="69" y="110"/>
                      <a:pt x="69" y="110"/>
                    </a:cubicBezTo>
                    <a:cubicBezTo>
                      <a:pt x="69" y="110"/>
                      <a:pt x="69" y="109"/>
                      <a:pt x="68" y="109"/>
                    </a:cubicBezTo>
                    <a:cubicBezTo>
                      <a:pt x="68" y="109"/>
                      <a:pt x="68" y="110"/>
                      <a:pt x="68" y="110"/>
                    </a:cubicBezTo>
                    <a:cubicBezTo>
                      <a:pt x="67" y="110"/>
                      <a:pt x="67" y="110"/>
                      <a:pt x="67" y="110"/>
                    </a:cubicBezTo>
                    <a:cubicBezTo>
                      <a:pt x="67" y="109"/>
                      <a:pt x="66" y="109"/>
                      <a:pt x="66" y="109"/>
                    </a:cubicBezTo>
                    <a:cubicBezTo>
                      <a:pt x="66" y="109"/>
                      <a:pt x="66" y="109"/>
                      <a:pt x="66" y="110"/>
                    </a:cubicBezTo>
                    <a:cubicBezTo>
                      <a:pt x="66" y="110"/>
                      <a:pt x="66" y="110"/>
                      <a:pt x="66" y="110"/>
                    </a:cubicBezTo>
                    <a:cubicBezTo>
                      <a:pt x="96" y="90"/>
                      <a:pt x="96" y="90"/>
                      <a:pt x="96" y="90"/>
                    </a:cubicBezTo>
                    <a:cubicBezTo>
                      <a:pt x="98" y="94"/>
                      <a:pt x="100" y="97"/>
                      <a:pt x="101" y="101"/>
                    </a:cubicBezTo>
                    <a:close/>
                    <a:moveTo>
                      <a:pt x="59" y="143"/>
                    </a:moveTo>
                    <a:cubicBezTo>
                      <a:pt x="59" y="143"/>
                      <a:pt x="59" y="142"/>
                      <a:pt x="60" y="140"/>
                    </a:cubicBezTo>
                    <a:cubicBezTo>
                      <a:pt x="60" y="145"/>
                      <a:pt x="60" y="145"/>
                      <a:pt x="60" y="145"/>
                    </a:cubicBezTo>
                    <a:cubicBezTo>
                      <a:pt x="60" y="145"/>
                      <a:pt x="60" y="145"/>
                      <a:pt x="60" y="145"/>
                    </a:cubicBezTo>
                    <a:cubicBezTo>
                      <a:pt x="59" y="145"/>
                      <a:pt x="60" y="144"/>
                      <a:pt x="59" y="144"/>
                    </a:cubicBezTo>
                    <a:cubicBezTo>
                      <a:pt x="59" y="144"/>
                      <a:pt x="59" y="144"/>
                      <a:pt x="59" y="144"/>
                    </a:cubicBezTo>
                    <a:cubicBezTo>
                      <a:pt x="58" y="144"/>
                      <a:pt x="58" y="143"/>
                      <a:pt x="59" y="143"/>
                    </a:cubicBezTo>
                    <a:close/>
                    <a:moveTo>
                      <a:pt x="69" y="111"/>
                    </a:moveTo>
                    <a:cubicBezTo>
                      <a:pt x="69" y="111"/>
                      <a:pt x="70" y="111"/>
                      <a:pt x="70" y="111"/>
                    </a:cubicBezTo>
                    <a:cubicBezTo>
                      <a:pt x="70" y="111"/>
                      <a:pt x="70" y="111"/>
                      <a:pt x="71" y="111"/>
                    </a:cubicBezTo>
                    <a:cubicBezTo>
                      <a:pt x="72" y="111"/>
                      <a:pt x="72" y="111"/>
                      <a:pt x="72" y="111"/>
                    </a:cubicBezTo>
                    <a:cubicBezTo>
                      <a:pt x="72" y="111"/>
                      <a:pt x="72" y="111"/>
                      <a:pt x="72" y="111"/>
                    </a:cubicBezTo>
                    <a:cubicBezTo>
                      <a:pt x="72" y="111"/>
                      <a:pt x="73" y="111"/>
                      <a:pt x="73" y="111"/>
                    </a:cubicBezTo>
                    <a:cubicBezTo>
                      <a:pt x="73" y="111"/>
                      <a:pt x="73" y="111"/>
                      <a:pt x="73" y="111"/>
                    </a:cubicBezTo>
                    <a:cubicBezTo>
                      <a:pt x="73" y="111"/>
                      <a:pt x="74" y="111"/>
                      <a:pt x="74" y="111"/>
                    </a:cubicBezTo>
                    <a:cubicBezTo>
                      <a:pt x="74" y="111"/>
                      <a:pt x="74" y="111"/>
                      <a:pt x="74" y="111"/>
                    </a:cubicBezTo>
                    <a:cubicBezTo>
                      <a:pt x="75" y="111"/>
                      <a:pt x="75" y="111"/>
                      <a:pt x="75" y="111"/>
                    </a:cubicBezTo>
                    <a:cubicBezTo>
                      <a:pt x="76" y="111"/>
                      <a:pt x="76" y="111"/>
                      <a:pt x="76" y="111"/>
                    </a:cubicBezTo>
                    <a:cubicBezTo>
                      <a:pt x="68" y="115"/>
                      <a:pt x="68" y="115"/>
                      <a:pt x="68" y="115"/>
                    </a:cubicBezTo>
                    <a:cubicBezTo>
                      <a:pt x="68" y="115"/>
                      <a:pt x="68" y="115"/>
                      <a:pt x="68" y="115"/>
                    </a:cubicBezTo>
                    <a:cubicBezTo>
                      <a:pt x="67" y="114"/>
                      <a:pt x="66" y="114"/>
                      <a:pt x="66" y="114"/>
                    </a:cubicBezTo>
                    <a:cubicBezTo>
                      <a:pt x="65" y="113"/>
                      <a:pt x="66" y="112"/>
                      <a:pt x="66" y="111"/>
                    </a:cubicBezTo>
                    <a:cubicBezTo>
                      <a:pt x="66" y="111"/>
                      <a:pt x="67" y="111"/>
                      <a:pt x="67" y="111"/>
                    </a:cubicBezTo>
                    <a:cubicBezTo>
                      <a:pt x="68" y="111"/>
                      <a:pt x="68" y="111"/>
                      <a:pt x="68" y="111"/>
                    </a:cubicBezTo>
                    <a:cubicBezTo>
                      <a:pt x="68" y="111"/>
                      <a:pt x="68" y="111"/>
                      <a:pt x="68" y="111"/>
                    </a:cubicBezTo>
                    <a:cubicBezTo>
                      <a:pt x="69" y="111"/>
                      <a:pt x="69" y="111"/>
                      <a:pt x="69" y="111"/>
                    </a:cubicBezTo>
                    <a:cubicBezTo>
                      <a:pt x="69" y="111"/>
                      <a:pt x="69" y="111"/>
                      <a:pt x="69" y="111"/>
                    </a:cubicBezTo>
                    <a:close/>
                    <a:moveTo>
                      <a:pt x="85" y="111"/>
                    </a:moveTo>
                    <a:cubicBezTo>
                      <a:pt x="85" y="112"/>
                      <a:pt x="85" y="112"/>
                      <a:pt x="85" y="112"/>
                    </a:cubicBezTo>
                    <a:cubicBezTo>
                      <a:pt x="86" y="112"/>
                      <a:pt x="86" y="112"/>
                      <a:pt x="86" y="112"/>
                    </a:cubicBezTo>
                    <a:cubicBezTo>
                      <a:pt x="87" y="112"/>
                      <a:pt x="87" y="112"/>
                      <a:pt x="87" y="112"/>
                    </a:cubicBezTo>
                    <a:cubicBezTo>
                      <a:pt x="87" y="112"/>
                      <a:pt x="87" y="112"/>
                      <a:pt x="87" y="112"/>
                    </a:cubicBezTo>
                    <a:cubicBezTo>
                      <a:pt x="88" y="112"/>
                      <a:pt x="88" y="112"/>
                      <a:pt x="88" y="112"/>
                    </a:cubicBezTo>
                    <a:cubicBezTo>
                      <a:pt x="88" y="112"/>
                      <a:pt x="88" y="112"/>
                      <a:pt x="89" y="112"/>
                    </a:cubicBezTo>
                    <a:cubicBezTo>
                      <a:pt x="89" y="112"/>
                      <a:pt x="89" y="112"/>
                      <a:pt x="89" y="112"/>
                    </a:cubicBezTo>
                    <a:cubicBezTo>
                      <a:pt x="89" y="112"/>
                      <a:pt x="90" y="112"/>
                      <a:pt x="90" y="112"/>
                    </a:cubicBezTo>
                    <a:cubicBezTo>
                      <a:pt x="91" y="112"/>
                      <a:pt x="91" y="112"/>
                      <a:pt x="91" y="112"/>
                    </a:cubicBezTo>
                    <a:cubicBezTo>
                      <a:pt x="91" y="112"/>
                      <a:pt x="91" y="112"/>
                      <a:pt x="91" y="112"/>
                    </a:cubicBezTo>
                    <a:cubicBezTo>
                      <a:pt x="92" y="112"/>
                      <a:pt x="92" y="112"/>
                      <a:pt x="92" y="112"/>
                    </a:cubicBezTo>
                    <a:cubicBezTo>
                      <a:pt x="92" y="112"/>
                      <a:pt x="92" y="112"/>
                      <a:pt x="92" y="112"/>
                    </a:cubicBezTo>
                    <a:cubicBezTo>
                      <a:pt x="92" y="112"/>
                      <a:pt x="93" y="112"/>
                      <a:pt x="93" y="112"/>
                    </a:cubicBezTo>
                    <a:cubicBezTo>
                      <a:pt x="93" y="112"/>
                      <a:pt x="93" y="112"/>
                      <a:pt x="94" y="112"/>
                    </a:cubicBezTo>
                    <a:cubicBezTo>
                      <a:pt x="95" y="112"/>
                      <a:pt x="95" y="112"/>
                      <a:pt x="95" y="112"/>
                    </a:cubicBezTo>
                    <a:cubicBezTo>
                      <a:pt x="95" y="112"/>
                      <a:pt x="95" y="112"/>
                      <a:pt x="95" y="112"/>
                    </a:cubicBezTo>
                    <a:cubicBezTo>
                      <a:pt x="95" y="113"/>
                      <a:pt x="95" y="112"/>
                      <a:pt x="96" y="112"/>
                    </a:cubicBezTo>
                    <a:cubicBezTo>
                      <a:pt x="96" y="112"/>
                      <a:pt x="96" y="112"/>
                      <a:pt x="96" y="112"/>
                    </a:cubicBezTo>
                    <a:cubicBezTo>
                      <a:pt x="96" y="112"/>
                      <a:pt x="96" y="113"/>
                      <a:pt x="97" y="113"/>
                    </a:cubicBezTo>
                    <a:cubicBezTo>
                      <a:pt x="97" y="113"/>
                      <a:pt x="97" y="113"/>
                      <a:pt x="97" y="112"/>
                    </a:cubicBezTo>
                    <a:cubicBezTo>
                      <a:pt x="98" y="112"/>
                      <a:pt x="98" y="112"/>
                      <a:pt x="98" y="112"/>
                    </a:cubicBezTo>
                    <a:cubicBezTo>
                      <a:pt x="98" y="113"/>
                      <a:pt x="99" y="113"/>
                      <a:pt x="99" y="113"/>
                    </a:cubicBezTo>
                    <a:cubicBezTo>
                      <a:pt x="99" y="113"/>
                      <a:pt x="99" y="113"/>
                      <a:pt x="99" y="112"/>
                    </a:cubicBezTo>
                    <a:cubicBezTo>
                      <a:pt x="100" y="112"/>
                      <a:pt x="100" y="112"/>
                      <a:pt x="100" y="112"/>
                    </a:cubicBezTo>
                    <a:cubicBezTo>
                      <a:pt x="100" y="113"/>
                      <a:pt x="100" y="113"/>
                      <a:pt x="101" y="113"/>
                    </a:cubicBezTo>
                    <a:cubicBezTo>
                      <a:pt x="101" y="113"/>
                      <a:pt x="101" y="113"/>
                      <a:pt x="101" y="113"/>
                    </a:cubicBezTo>
                    <a:cubicBezTo>
                      <a:pt x="102" y="113"/>
                      <a:pt x="102" y="113"/>
                      <a:pt x="102" y="113"/>
                    </a:cubicBezTo>
                    <a:cubicBezTo>
                      <a:pt x="102" y="113"/>
                      <a:pt x="102" y="113"/>
                      <a:pt x="103" y="113"/>
                    </a:cubicBezTo>
                    <a:cubicBezTo>
                      <a:pt x="103" y="113"/>
                      <a:pt x="103" y="113"/>
                      <a:pt x="103" y="113"/>
                    </a:cubicBezTo>
                    <a:cubicBezTo>
                      <a:pt x="103" y="113"/>
                      <a:pt x="104" y="113"/>
                      <a:pt x="104" y="113"/>
                    </a:cubicBezTo>
                    <a:cubicBezTo>
                      <a:pt x="104" y="113"/>
                      <a:pt x="104" y="113"/>
                      <a:pt x="104" y="114"/>
                    </a:cubicBezTo>
                    <a:cubicBezTo>
                      <a:pt x="77" y="118"/>
                      <a:pt x="77" y="118"/>
                      <a:pt x="77" y="118"/>
                    </a:cubicBezTo>
                    <a:cubicBezTo>
                      <a:pt x="68" y="115"/>
                      <a:pt x="68" y="115"/>
                      <a:pt x="68" y="115"/>
                    </a:cubicBezTo>
                    <a:cubicBezTo>
                      <a:pt x="77" y="111"/>
                      <a:pt x="77" y="111"/>
                      <a:pt x="77" y="111"/>
                    </a:cubicBezTo>
                    <a:cubicBezTo>
                      <a:pt x="77" y="112"/>
                      <a:pt x="78" y="112"/>
                      <a:pt x="78" y="112"/>
                    </a:cubicBezTo>
                    <a:cubicBezTo>
                      <a:pt x="78" y="112"/>
                      <a:pt x="78" y="112"/>
                      <a:pt x="78" y="111"/>
                    </a:cubicBezTo>
                    <a:cubicBezTo>
                      <a:pt x="79" y="111"/>
                      <a:pt x="79" y="111"/>
                      <a:pt x="79" y="111"/>
                    </a:cubicBezTo>
                    <a:cubicBezTo>
                      <a:pt x="79" y="112"/>
                      <a:pt x="80" y="112"/>
                      <a:pt x="80" y="112"/>
                    </a:cubicBezTo>
                    <a:cubicBezTo>
                      <a:pt x="80" y="112"/>
                      <a:pt x="80" y="112"/>
                      <a:pt x="80" y="111"/>
                    </a:cubicBezTo>
                    <a:cubicBezTo>
                      <a:pt x="81" y="111"/>
                      <a:pt x="81" y="111"/>
                      <a:pt x="81" y="111"/>
                    </a:cubicBezTo>
                    <a:cubicBezTo>
                      <a:pt x="81" y="112"/>
                      <a:pt x="81" y="112"/>
                      <a:pt x="81" y="112"/>
                    </a:cubicBezTo>
                    <a:cubicBezTo>
                      <a:pt x="82" y="112"/>
                      <a:pt x="82" y="112"/>
                      <a:pt x="82" y="112"/>
                    </a:cubicBezTo>
                    <a:cubicBezTo>
                      <a:pt x="83" y="112"/>
                      <a:pt x="83" y="112"/>
                      <a:pt x="83" y="112"/>
                    </a:cubicBezTo>
                    <a:cubicBezTo>
                      <a:pt x="83" y="112"/>
                      <a:pt x="83" y="112"/>
                      <a:pt x="84" y="112"/>
                    </a:cubicBezTo>
                    <a:cubicBezTo>
                      <a:pt x="84" y="112"/>
                      <a:pt x="84" y="112"/>
                      <a:pt x="84" y="111"/>
                    </a:cubicBezTo>
                    <a:cubicBezTo>
                      <a:pt x="84" y="111"/>
                      <a:pt x="85" y="111"/>
                      <a:pt x="85" y="111"/>
                    </a:cubicBezTo>
                    <a:close/>
                    <a:moveTo>
                      <a:pt x="91" y="149"/>
                    </a:moveTo>
                    <a:cubicBezTo>
                      <a:pt x="91" y="149"/>
                      <a:pt x="91" y="149"/>
                      <a:pt x="91" y="149"/>
                    </a:cubicBezTo>
                    <a:cubicBezTo>
                      <a:pt x="90" y="149"/>
                      <a:pt x="90" y="149"/>
                      <a:pt x="90" y="149"/>
                    </a:cubicBezTo>
                    <a:cubicBezTo>
                      <a:pt x="90" y="149"/>
                      <a:pt x="90" y="149"/>
                      <a:pt x="90" y="149"/>
                    </a:cubicBezTo>
                    <a:cubicBezTo>
                      <a:pt x="89" y="149"/>
                      <a:pt x="89" y="149"/>
                      <a:pt x="89" y="149"/>
                    </a:cubicBezTo>
                    <a:cubicBezTo>
                      <a:pt x="88" y="149"/>
                      <a:pt x="88" y="149"/>
                      <a:pt x="88" y="149"/>
                    </a:cubicBezTo>
                    <a:cubicBezTo>
                      <a:pt x="88" y="149"/>
                      <a:pt x="88" y="149"/>
                      <a:pt x="87" y="149"/>
                    </a:cubicBezTo>
                    <a:cubicBezTo>
                      <a:pt x="87" y="149"/>
                      <a:pt x="87" y="149"/>
                      <a:pt x="87" y="149"/>
                    </a:cubicBezTo>
                    <a:cubicBezTo>
                      <a:pt x="86" y="149"/>
                      <a:pt x="86" y="149"/>
                      <a:pt x="86" y="149"/>
                    </a:cubicBezTo>
                    <a:cubicBezTo>
                      <a:pt x="86" y="149"/>
                      <a:pt x="86" y="149"/>
                      <a:pt x="86" y="149"/>
                    </a:cubicBezTo>
                    <a:cubicBezTo>
                      <a:pt x="86" y="149"/>
                      <a:pt x="85" y="149"/>
                      <a:pt x="85" y="149"/>
                    </a:cubicBezTo>
                    <a:cubicBezTo>
                      <a:pt x="84" y="149"/>
                      <a:pt x="84" y="149"/>
                      <a:pt x="84" y="149"/>
                    </a:cubicBezTo>
                    <a:cubicBezTo>
                      <a:pt x="84" y="149"/>
                      <a:pt x="84" y="149"/>
                      <a:pt x="84" y="149"/>
                    </a:cubicBezTo>
                    <a:cubicBezTo>
                      <a:pt x="83" y="149"/>
                      <a:pt x="83" y="149"/>
                      <a:pt x="83" y="149"/>
                    </a:cubicBezTo>
                    <a:cubicBezTo>
                      <a:pt x="83" y="149"/>
                      <a:pt x="83" y="149"/>
                      <a:pt x="83" y="149"/>
                    </a:cubicBezTo>
                    <a:cubicBezTo>
                      <a:pt x="82" y="149"/>
                      <a:pt x="82" y="149"/>
                      <a:pt x="82" y="149"/>
                    </a:cubicBezTo>
                    <a:cubicBezTo>
                      <a:pt x="82" y="149"/>
                      <a:pt x="82" y="149"/>
                      <a:pt x="82" y="149"/>
                    </a:cubicBezTo>
                    <a:cubicBezTo>
                      <a:pt x="80" y="149"/>
                      <a:pt x="80" y="149"/>
                      <a:pt x="80" y="149"/>
                    </a:cubicBezTo>
                    <a:cubicBezTo>
                      <a:pt x="80" y="149"/>
                      <a:pt x="80" y="149"/>
                      <a:pt x="80" y="149"/>
                    </a:cubicBezTo>
                    <a:cubicBezTo>
                      <a:pt x="80" y="149"/>
                      <a:pt x="79" y="149"/>
                      <a:pt x="79" y="149"/>
                    </a:cubicBezTo>
                    <a:cubicBezTo>
                      <a:pt x="79" y="149"/>
                      <a:pt x="79" y="149"/>
                      <a:pt x="79" y="149"/>
                    </a:cubicBezTo>
                    <a:cubicBezTo>
                      <a:pt x="79" y="149"/>
                      <a:pt x="79" y="149"/>
                      <a:pt x="78" y="149"/>
                    </a:cubicBezTo>
                    <a:cubicBezTo>
                      <a:pt x="78" y="149"/>
                      <a:pt x="78" y="149"/>
                      <a:pt x="78" y="149"/>
                    </a:cubicBezTo>
                    <a:cubicBezTo>
                      <a:pt x="65" y="132"/>
                      <a:pt x="65" y="132"/>
                      <a:pt x="65" y="132"/>
                    </a:cubicBezTo>
                    <a:cubicBezTo>
                      <a:pt x="64" y="126"/>
                      <a:pt x="64" y="126"/>
                      <a:pt x="64" y="126"/>
                    </a:cubicBezTo>
                    <a:cubicBezTo>
                      <a:pt x="92" y="148"/>
                      <a:pt x="92" y="148"/>
                      <a:pt x="92" y="148"/>
                    </a:cubicBezTo>
                    <a:cubicBezTo>
                      <a:pt x="92" y="148"/>
                      <a:pt x="91" y="148"/>
                      <a:pt x="91" y="149"/>
                    </a:cubicBezTo>
                    <a:close/>
                    <a:moveTo>
                      <a:pt x="76" y="149"/>
                    </a:moveTo>
                    <a:cubicBezTo>
                      <a:pt x="76" y="149"/>
                      <a:pt x="76" y="149"/>
                      <a:pt x="76" y="149"/>
                    </a:cubicBezTo>
                    <a:cubicBezTo>
                      <a:pt x="75" y="149"/>
                      <a:pt x="75" y="149"/>
                      <a:pt x="75" y="149"/>
                    </a:cubicBezTo>
                    <a:cubicBezTo>
                      <a:pt x="75" y="149"/>
                      <a:pt x="75" y="149"/>
                      <a:pt x="74" y="149"/>
                    </a:cubicBezTo>
                    <a:cubicBezTo>
                      <a:pt x="74" y="149"/>
                      <a:pt x="74" y="149"/>
                      <a:pt x="74" y="149"/>
                    </a:cubicBezTo>
                    <a:cubicBezTo>
                      <a:pt x="73" y="149"/>
                      <a:pt x="73" y="149"/>
                      <a:pt x="73" y="149"/>
                    </a:cubicBezTo>
                    <a:cubicBezTo>
                      <a:pt x="73" y="149"/>
                      <a:pt x="73" y="149"/>
                      <a:pt x="72" y="149"/>
                    </a:cubicBezTo>
                    <a:cubicBezTo>
                      <a:pt x="72" y="149"/>
                      <a:pt x="72" y="149"/>
                      <a:pt x="72" y="150"/>
                    </a:cubicBezTo>
                    <a:cubicBezTo>
                      <a:pt x="71" y="150"/>
                      <a:pt x="71" y="150"/>
                      <a:pt x="71" y="150"/>
                    </a:cubicBezTo>
                    <a:cubicBezTo>
                      <a:pt x="71" y="149"/>
                      <a:pt x="71" y="149"/>
                      <a:pt x="71" y="149"/>
                    </a:cubicBezTo>
                    <a:cubicBezTo>
                      <a:pt x="70" y="149"/>
                      <a:pt x="70" y="149"/>
                      <a:pt x="70" y="150"/>
                    </a:cubicBezTo>
                    <a:cubicBezTo>
                      <a:pt x="69" y="150"/>
                      <a:pt x="69" y="150"/>
                      <a:pt x="69" y="150"/>
                    </a:cubicBezTo>
                    <a:cubicBezTo>
                      <a:pt x="65" y="133"/>
                      <a:pt x="65" y="133"/>
                      <a:pt x="65" y="133"/>
                    </a:cubicBezTo>
                    <a:cubicBezTo>
                      <a:pt x="78" y="149"/>
                      <a:pt x="78" y="149"/>
                      <a:pt x="78" y="149"/>
                    </a:cubicBezTo>
                    <a:cubicBezTo>
                      <a:pt x="77" y="149"/>
                      <a:pt x="77" y="149"/>
                      <a:pt x="77" y="149"/>
                    </a:cubicBezTo>
                    <a:cubicBezTo>
                      <a:pt x="77" y="149"/>
                      <a:pt x="76" y="149"/>
                      <a:pt x="76" y="149"/>
                    </a:cubicBezTo>
                    <a:close/>
                    <a:moveTo>
                      <a:pt x="69" y="149"/>
                    </a:moveTo>
                    <a:cubicBezTo>
                      <a:pt x="68" y="149"/>
                      <a:pt x="68" y="150"/>
                      <a:pt x="68" y="150"/>
                    </a:cubicBezTo>
                    <a:cubicBezTo>
                      <a:pt x="67" y="150"/>
                      <a:pt x="67" y="150"/>
                      <a:pt x="67" y="150"/>
                    </a:cubicBezTo>
                    <a:cubicBezTo>
                      <a:pt x="67" y="150"/>
                      <a:pt x="67" y="149"/>
                      <a:pt x="67" y="149"/>
                    </a:cubicBezTo>
                    <a:cubicBezTo>
                      <a:pt x="67" y="149"/>
                      <a:pt x="66" y="150"/>
                      <a:pt x="66" y="150"/>
                    </a:cubicBezTo>
                    <a:cubicBezTo>
                      <a:pt x="65" y="150"/>
                      <a:pt x="65" y="150"/>
                      <a:pt x="65" y="150"/>
                    </a:cubicBezTo>
                    <a:cubicBezTo>
                      <a:pt x="65" y="150"/>
                      <a:pt x="65" y="150"/>
                      <a:pt x="65" y="150"/>
                    </a:cubicBezTo>
                    <a:cubicBezTo>
                      <a:pt x="64" y="150"/>
                      <a:pt x="64" y="150"/>
                      <a:pt x="64" y="150"/>
                    </a:cubicBezTo>
                    <a:cubicBezTo>
                      <a:pt x="64" y="150"/>
                      <a:pt x="64" y="150"/>
                      <a:pt x="64" y="150"/>
                    </a:cubicBezTo>
                    <a:cubicBezTo>
                      <a:pt x="63" y="150"/>
                      <a:pt x="63" y="150"/>
                      <a:pt x="63" y="150"/>
                    </a:cubicBezTo>
                    <a:cubicBezTo>
                      <a:pt x="63" y="150"/>
                      <a:pt x="63" y="150"/>
                      <a:pt x="63" y="150"/>
                    </a:cubicBezTo>
                    <a:cubicBezTo>
                      <a:pt x="61" y="150"/>
                      <a:pt x="61" y="150"/>
                      <a:pt x="61" y="150"/>
                    </a:cubicBezTo>
                    <a:cubicBezTo>
                      <a:pt x="61" y="150"/>
                      <a:pt x="61" y="150"/>
                      <a:pt x="61" y="150"/>
                    </a:cubicBezTo>
                    <a:cubicBezTo>
                      <a:pt x="61" y="150"/>
                      <a:pt x="61" y="150"/>
                      <a:pt x="61" y="150"/>
                    </a:cubicBezTo>
                    <a:cubicBezTo>
                      <a:pt x="61" y="149"/>
                      <a:pt x="61" y="149"/>
                      <a:pt x="61" y="149"/>
                    </a:cubicBezTo>
                    <a:cubicBezTo>
                      <a:pt x="61" y="149"/>
                      <a:pt x="61" y="149"/>
                      <a:pt x="61" y="149"/>
                    </a:cubicBezTo>
                    <a:cubicBezTo>
                      <a:pt x="62" y="149"/>
                      <a:pt x="62" y="149"/>
                      <a:pt x="62" y="149"/>
                    </a:cubicBezTo>
                    <a:cubicBezTo>
                      <a:pt x="62" y="149"/>
                      <a:pt x="62" y="148"/>
                      <a:pt x="62" y="148"/>
                    </a:cubicBezTo>
                    <a:cubicBezTo>
                      <a:pt x="61" y="148"/>
                      <a:pt x="62" y="148"/>
                      <a:pt x="62" y="147"/>
                    </a:cubicBezTo>
                    <a:cubicBezTo>
                      <a:pt x="62" y="147"/>
                      <a:pt x="62" y="147"/>
                      <a:pt x="62" y="147"/>
                    </a:cubicBezTo>
                    <a:cubicBezTo>
                      <a:pt x="61" y="146"/>
                      <a:pt x="62" y="146"/>
                      <a:pt x="62" y="146"/>
                    </a:cubicBezTo>
                    <a:cubicBezTo>
                      <a:pt x="62" y="145"/>
                      <a:pt x="61" y="146"/>
                      <a:pt x="61" y="146"/>
                    </a:cubicBezTo>
                    <a:cubicBezTo>
                      <a:pt x="61" y="146"/>
                      <a:pt x="61" y="146"/>
                      <a:pt x="61" y="145"/>
                    </a:cubicBezTo>
                    <a:cubicBezTo>
                      <a:pt x="61" y="145"/>
                      <a:pt x="61" y="145"/>
                      <a:pt x="61" y="145"/>
                    </a:cubicBezTo>
                    <a:cubicBezTo>
                      <a:pt x="61" y="145"/>
                      <a:pt x="61" y="145"/>
                      <a:pt x="61" y="145"/>
                    </a:cubicBezTo>
                    <a:cubicBezTo>
                      <a:pt x="61" y="145"/>
                      <a:pt x="61" y="145"/>
                      <a:pt x="61" y="145"/>
                    </a:cubicBezTo>
                    <a:cubicBezTo>
                      <a:pt x="61" y="139"/>
                      <a:pt x="61" y="139"/>
                      <a:pt x="61" y="139"/>
                    </a:cubicBezTo>
                    <a:cubicBezTo>
                      <a:pt x="62" y="136"/>
                      <a:pt x="63" y="132"/>
                      <a:pt x="62" y="130"/>
                    </a:cubicBezTo>
                    <a:cubicBezTo>
                      <a:pt x="62" y="130"/>
                      <a:pt x="62" y="129"/>
                      <a:pt x="61" y="128"/>
                    </a:cubicBezTo>
                    <a:cubicBezTo>
                      <a:pt x="61" y="127"/>
                      <a:pt x="61" y="127"/>
                      <a:pt x="61" y="127"/>
                    </a:cubicBezTo>
                    <a:cubicBezTo>
                      <a:pt x="65" y="132"/>
                      <a:pt x="65" y="132"/>
                      <a:pt x="65" y="132"/>
                    </a:cubicBezTo>
                    <a:cubicBezTo>
                      <a:pt x="69" y="149"/>
                      <a:pt x="69" y="149"/>
                      <a:pt x="69" y="149"/>
                    </a:cubicBezTo>
                    <a:cubicBezTo>
                      <a:pt x="69" y="149"/>
                      <a:pt x="69" y="149"/>
                      <a:pt x="69" y="149"/>
                    </a:cubicBezTo>
                    <a:close/>
                    <a:moveTo>
                      <a:pt x="60" y="134"/>
                    </a:moveTo>
                    <a:cubicBezTo>
                      <a:pt x="60" y="139"/>
                      <a:pt x="59" y="138"/>
                      <a:pt x="59" y="138"/>
                    </a:cubicBezTo>
                    <a:cubicBezTo>
                      <a:pt x="59" y="137"/>
                      <a:pt x="59" y="133"/>
                      <a:pt x="59" y="133"/>
                    </a:cubicBezTo>
                    <a:cubicBezTo>
                      <a:pt x="59" y="131"/>
                      <a:pt x="60" y="132"/>
                      <a:pt x="60" y="132"/>
                    </a:cubicBezTo>
                    <a:cubicBezTo>
                      <a:pt x="60" y="132"/>
                      <a:pt x="60" y="132"/>
                      <a:pt x="60" y="132"/>
                    </a:cubicBezTo>
                    <a:lnTo>
                      <a:pt x="60" y="134"/>
                    </a:lnTo>
                    <a:close/>
                    <a:moveTo>
                      <a:pt x="55" y="125"/>
                    </a:moveTo>
                    <a:cubicBezTo>
                      <a:pt x="55" y="125"/>
                      <a:pt x="55" y="124"/>
                      <a:pt x="54" y="124"/>
                    </a:cubicBezTo>
                    <a:cubicBezTo>
                      <a:pt x="55" y="124"/>
                      <a:pt x="55" y="124"/>
                      <a:pt x="55" y="124"/>
                    </a:cubicBezTo>
                    <a:lnTo>
                      <a:pt x="55" y="125"/>
                    </a:lnTo>
                    <a:close/>
                    <a:moveTo>
                      <a:pt x="61" y="112"/>
                    </a:moveTo>
                    <a:cubicBezTo>
                      <a:pt x="61" y="113"/>
                      <a:pt x="62" y="113"/>
                      <a:pt x="62" y="113"/>
                    </a:cubicBezTo>
                    <a:cubicBezTo>
                      <a:pt x="61" y="113"/>
                      <a:pt x="61" y="113"/>
                      <a:pt x="61" y="113"/>
                    </a:cubicBezTo>
                    <a:cubicBezTo>
                      <a:pt x="61" y="112"/>
                      <a:pt x="61" y="112"/>
                      <a:pt x="61" y="112"/>
                    </a:cubicBezTo>
                    <a:close/>
                    <a:moveTo>
                      <a:pt x="66" y="111"/>
                    </a:moveTo>
                    <a:cubicBezTo>
                      <a:pt x="65" y="111"/>
                      <a:pt x="65" y="111"/>
                      <a:pt x="65" y="111"/>
                    </a:cubicBezTo>
                    <a:cubicBezTo>
                      <a:pt x="65" y="111"/>
                      <a:pt x="65" y="111"/>
                      <a:pt x="65" y="110"/>
                    </a:cubicBezTo>
                    <a:cubicBezTo>
                      <a:pt x="65" y="110"/>
                      <a:pt x="65" y="110"/>
                      <a:pt x="66" y="110"/>
                    </a:cubicBezTo>
                    <a:lnTo>
                      <a:pt x="66" y="111"/>
                    </a:lnTo>
                    <a:close/>
                    <a:moveTo>
                      <a:pt x="60" y="121"/>
                    </a:moveTo>
                    <a:cubicBezTo>
                      <a:pt x="59" y="121"/>
                      <a:pt x="59" y="121"/>
                      <a:pt x="59" y="121"/>
                    </a:cubicBezTo>
                    <a:cubicBezTo>
                      <a:pt x="60" y="121"/>
                      <a:pt x="60" y="120"/>
                      <a:pt x="61" y="120"/>
                    </a:cubicBezTo>
                    <a:cubicBezTo>
                      <a:pt x="61" y="120"/>
                      <a:pt x="61" y="120"/>
                      <a:pt x="61" y="120"/>
                    </a:cubicBezTo>
                    <a:cubicBezTo>
                      <a:pt x="61" y="120"/>
                      <a:pt x="61" y="120"/>
                      <a:pt x="61" y="120"/>
                    </a:cubicBezTo>
                    <a:cubicBezTo>
                      <a:pt x="60" y="121"/>
                      <a:pt x="60" y="121"/>
                      <a:pt x="60" y="121"/>
                    </a:cubicBezTo>
                    <a:close/>
                    <a:moveTo>
                      <a:pt x="63" y="115"/>
                    </a:moveTo>
                    <a:cubicBezTo>
                      <a:pt x="63" y="115"/>
                      <a:pt x="62" y="115"/>
                      <a:pt x="62" y="115"/>
                    </a:cubicBezTo>
                    <a:cubicBezTo>
                      <a:pt x="63" y="114"/>
                      <a:pt x="63" y="114"/>
                      <a:pt x="63" y="114"/>
                    </a:cubicBezTo>
                    <a:cubicBezTo>
                      <a:pt x="63" y="115"/>
                      <a:pt x="63" y="115"/>
                      <a:pt x="63" y="116"/>
                    </a:cubicBezTo>
                    <a:cubicBezTo>
                      <a:pt x="63" y="116"/>
                      <a:pt x="63" y="116"/>
                      <a:pt x="63" y="115"/>
                    </a:cubicBezTo>
                    <a:close/>
                    <a:moveTo>
                      <a:pt x="62" y="114"/>
                    </a:moveTo>
                    <a:cubicBezTo>
                      <a:pt x="62" y="115"/>
                      <a:pt x="62" y="115"/>
                      <a:pt x="62" y="115"/>
                    </a:cubicBezTo>
                    <a:cubicBezTo>
                      <a:pt x="62" y="114"/>
                      <a:pt x="62" y="114"/>
                      <a:pt x="61" y="114"/>
                    </a:cubicBezTo>
                    <a:cubicBezTo>
                      <a:pt x="61" y="114"/>
                      <a:pt x="61" y="114"/>
                      <a:pt x="61" y="114"/>
                    </a:cubicBezTo>
                    <a:cubicBezTo>
                      <a:pt x="61" y="114"/>
                      <a:pt x="61" y="114"/>
                      <a:pt x="61" y="114"/>
                    </a:cubicBezTo>
                    <a:cubicBezTo>
                      <a:pt x="61" y="113"/>
                      <a:pt x="61" y="113"/>
                      <a:pt x="61" y="113"/>
                    </a:cubicBezTo>
                    <a:cubicBezTo>
                      <a:pt x="61" y="113"/>
                      <a:pt x="61" y="113"/>
                      <a:pt x="61" y="113"/>
                    </a:cubicBezTo>
                    <a:cubicBezTo>
                      <a:pt x="62" y="114"/>
                      <a:pt x="62" y="114"/>
                      <a:pt x="62" y="114"/>
                    </a:cubicBezTo>
                    <a:close/>
                    <a:moveTo>
                      <a:pt x="60" y="124"/>
                    </a:moveTo>
                    <a:cubicBezTo>
                      <a:pt x="60" y="124"/>
                      <a:pt x="60" y="124"/>
                      <a:pt x="61" y="124"/>
                    </a:cubicBezTo>
                    <a:cubicBezTo>
                      <a:pt x="61" y="126"/>
                      <a:pt x="61" y="126"/>
                      <a:pt x="61" y="126"/>
                    </a:cubicBezTo>
                    <a:cubicBezTo>
                      <a:pt x="59" y="124"/>
                      <a:pt x="59" y="124"/>
                      <a:pt x="59" y="124"/>
                    </a:cubicBezTo>
                    <a:cubicBezTo>
                      <a:pt x="59" y="124"/>
                      <a:pt x="60" y="124"/>
                      <a:pt x="60" y="124"/>
                    </a:cubicBezTo>
                    <a:close/>
                    <a:moveTo>
                      <a:pt x="60" y="128"/>
                    </a:moveTo>
                    <a:cubicBezTo>
                      <a:pt x="61" y="129"/>
                      <a:pt x="60" y="130"/>
                      <a:pt x="59" y="131"/>
                    </a:cubicBezTo>
                    <a:cubicBezTo>
                      <a:pt x="59" y="131"/>
                      <a:pt x="59" y="131"/>
                      <a:pt x="59" y="130"/>
                    </a:cubicBezTo>
                    <a:cubicBezTo>
                      <a:pt x="60" y="130"/>
                      <a:pt x="60" y="129"/>
                      <a:pt x="60" y="128"/>
                    </a:cubicBezTo>
                    <a:close/>
                    <a:moveTo>
                      <a:pt x="60" y="127"/>
                    </a:moveTo>
                    <a:cubicBezTo>
                      <a:pt x="60" y="126"/>
                      <a:pt x="59" y="125"/>
                      <a:pt x="58" y="124"/>
                    </a:cubicBezTo>
                    <a:cubicBezTo>
                      <a:pt x="58" y="124"/>
                      <a:pt x="58" y="124"/>
                      <a:pt x="58" y="124"/>
                    </a:cubicBezTo>
                    <a:cubicBezTo>
                      <a:pt x="61" y="127"/>
                      <a:pt x="61" y="127"/>
                      <a:pt x="61" y="127"/>
                    </a:cubicBezTo>
                    <a:cubicBezTo>
                      <a:pt x="61" y="127"/>
                      <a:pt x="61" y="127"/>
                      <a:pt x="61" y="127"/>
                    </a:cubicBezTo>
                    <a:cubicBezTo>
                      <a:pt x="60" y="127"/>
                      <a:pt x="60" y="127"/>
                      <a:pt x="60" y="127"/>
                    </a:cubicBezTo>
                    <a:close/>
                    <a:moveTo>
                      <a:pt x="64" y="131"/>
                    </a:moveTo>
                    <a:cubicBezTo>
                      <a:pt x="61" y="127"/>
                      <a:pt x="61" y="127"/>
                      <a:pt x="61" y="127"/>
                    </a:cubicBezTo>
                    <a:cubicBezTo>
                      <a:pt x="61" y="125"/>
                      <a:pt x="61" y="125"/>
                      <a:pt x="61" y="125"/>
                    </a:cubicBezTo>
                    <a:cubicBezTo>
                      <a:pt x="61" y="125"/>
                      <a:pt x="61" y="125"/>
                      <a:pt x="62" y="125"/>
                    </a:cubicBezTo>
                    <a:cubicBezTo>
                      <a:pt x="62" y="125"/>
                      <a:pt x="62" y="125"/>
                      <a:pt x="62" y="125"/>
                    </a:cubicBezTo>
                    <a:cubicBezTo>
                      <a:pt x="63" y="126"/>
                      <a:pt x="63" y="126"/>
                      <a:pt x="63" y="126"/>
                    </a:cubicBezTo>
                    <a:lnTo>
                      <a:pt x="64" y="131"/>
                    </a:lnTo>
                    <a:close/>
                    <a:moveTo>
                      <a:pt x="62" y="124"/>
                    </a:moveTo>
                    <a:cubicBezTo>
                      <a:pt x="62" y="124"/>
                      <a:pt x="62" y="123"/>
                      <a:pt x="62" y="123"/>
                    </a:cubicBezTo>
                    <a:cubicBezTo>
                      <a:pt x="62" y="123"/>
                      <a:pt x="62" y="123"/>
                      <a:pt x="62" y="122"/>
                    </a:cubicBezTo>
                    <a:cubicBezTo>
                      <a:pt x="63" y="125"/>
                      <a:pt x="63" y="125"/>
                      <a:pt x="63" y="125"/>
                    </a:cubicBezTo>
                    <a:lnTo>
                      <a:pt x="62" y="124"/>
                    </a:lnTo>
                    <a:close/>
                    <a:moveTo>
                      <a:pt x="74" y="118"/>
                    </a:moveTo>
                    <a:cubicBezTo>
                      <a:pt x="71" y="118"/>
                      <a:pt x="68" y="117"/>
                      <a:pt x="66" y="117"/>
                    </a:cubicBezTo>
                    <a:cubicBezTo>
                      <a:pt x="66" y="116"/>
                      <a:pt x="66" y="116"/>
                      <a:pt x="66" y="116"/>
                    </a:cubicBezTo>
                    <a:cubicBezTo>
                      <a:pt x="67" y="115"/>
                      <a:pt x="67" y="115"/>
                      <a:pt x="67" y="115"/>
                    </a:cubicBezTo>
                    <a:cubicBezTo>
                      <a:pt x="76" y="118"/>
                      <a:pt x="76" y="118"/>
                      <a:pt x="76" y="118"/>
                    </a:cubicBezTo>
                    <a:lnTo>
                      <a:pt x="74" y="118"/>
                    </a:lnTo>
                    <a:close/>
                    <a:moveTo>
                      <a:pt x="77" y="118"/>
                    </a:moveTo>
                    <a:cubicBezTo>
                      <a:pt x="79" y="119"/>
                      <a:pt x="79" y="119"/>
                      <a:pt x="79" y="119"/>
                    </a:cubicBezTo>
                    <a:cubicBezTo>
                      <a:pt x="78" y="119"/>
                      <a:pt x="77" y="119"/>
                      <a:pt x="76" y="119"/>
                    </a:cubicBezTo>
                    <a:lnTo>
                      <a:pt x="77" y="118"/>
                    </a:lnTo>
                    <a:close/>
                    <a:moveTo>
                      <a:pt x="77" y="111"/>
                    </a:moveTo>
                    <a:cubicBezTo>
                      <a:pt x="77" y="111"/>
                      <a:pt x="77" y="111"/>
                      <a:pt x="77" y="111"/>
                    </a:cubicBezTo>
                    <a:cubicBezTo>
                      <a:pt x="77" y="111"/>
                      <a:pt x="77" y="111"/>
                      <a:pt x="77" y="111"/>
                    </a:cubicBezTo>
                    <a:cubicBezTo>
                      <a:pt x="77" y="111"/>
                      <a:pt x="77" y="111"/>
                      <a:pt x="77" y="111"/>
                    </a:cubicBezTo>
                    <a:close/>
                    <a:moveTo>
                      <a:pt x="61" y="112"/>
                    </a:moveTo>
                    <a:cubicBezTo>
                      <a:pt x="60" y="112"/>
                      <a:pt x="60" y="112"/>
                      <a:pt x="60" y="112"/>
                    </a:cubicBezTo>
                    <a:cubicBezTo>
                      <a:pt x="60" y="112"/>
                      <a:pt x="60" y="112"/>
                      <a:pt x="60" y="112"/>
                    </a:cubicBezTo>
                    <a:cubicBezTo>
                      <a:pt x="60" y="112"/>
                      <a:pt x="60" y="112"/>
                      <a:pt x="60" y="112"/>
                    </a:cubicBezTo>
                    <a:cubicBezTo>
                      <a:pt x="60" y="112"/>
                      <a:pt x="60" y="112"/>
                      <a:pt x="60" y="112"/>
                    </a:cubicBezTo>
                    <a:cubicBezTo>
                      <a:pt x="60" y="112"/>
                      <a:pt x="60" y="112"/>
                      <a:pt x="60" y="111"/>
                    </a:cubicBezTo>
                    <a:cubicBezTo>
                      <a:pt x="60" y="112"/>
                      <a:pt x="60" y="112"/>
                      <a:pt x="61" y="112"/>
                    </a:cubicBezTo>
                    <a:close/>
                    <a:moveTo>
                      <a:pt x="50" y="125"/>
                    </a:moveTo>
                    <a:cubicBezTo>
                      <a:pt x="50" y="125"/>
                      <a:pt x="50" y="125"/>
                      <a:pt x="50" y="125"/>
                    </a:cubicBezTo>
                    <a:cubicBezTo>
                      <a:pt x="50" y="125"/>
                      <a:pt x="50" y="125"/>
                      <a:pt x="50" y="125"/>
                    </a:cubicBezTo>
                    <a:close/>
                    <a:moveTo>
                      <a:pt x="53" y="125"/>
                    </a:moveTo>
                    <a:cubicBezTo>
                      <a:pt x="53" y="125"/>
                      <a:pt x="53" y="125"/>
                      <a:pt x="53" y="125"/>
                    </a:cubicBezTo>
                    <a:cubicBezTo>
                      <a:pt x="53" y="125"/>
                      <a:pt x="53" y="125"/>
                      <a:pt x="53" y="125"/>
                    </a:cubicBezTo>
                    <a:cubicBezTo>
                      <a:pt x="53" y="125"/>
                      <a:pt x="53" y="125"/>
                      <a:pt x="53" y="125"/>
                    </a:cubicBezTo>
                    <a:cubicBezTo>
                      <a:pt x="53" y="125"/>
                      <a:pt x="53" y="125"/>
                      <a:pt x="53" y="125"/>
                    </a:cubicBezTo>
                    <a:cubicBezTo>
                      <a:pt x="52" y="127"/>
                      <a:pt x="52" y="127"/>
                      <a:pt x="52" y="127"/>
                    </a:cubicBezTo>
                    <a:lnTo>
                      <a:pt x="53" y="125"/>
                    </a:lnTo>
                    <a:close/>
                    <a:moveTo>
                      <a:pt x="54" y="126"/>
                    </a:moveTo>
                    <a:cubicBezTo>
                      <a:pt x="54" y="127"/>
                      <a:pt x="54" y="127"/>
                      <a:pt x="54" y="127"/>
                    </a:cubicBezTo>
                    <a:cubicBezTo>
                      <a:pt x="52" y="128"/>
                      <a:pt x="52" y="128"/>
                      <a:pt x="52" y="128"/>
                    </a:cubicBezTo>
                    <a:cubicBezTo>
                      <a:pt x="52" y="128"/>
                      <a:pt x="52" y="128"/>
                      <a:pt x="52" y="128"/>
                    </a:cubicBezTo>
                    <a:cubicBezTo>
                      <a:pt x="54" y="126"/>
                      <a:pt x="54" y="126"/>
                      <a:pt x="54" y="126"/>
                    </a:cubicBezTo>
                    <a:close/>
                    <a:moveTo>
                      <a:pt x="54" y="127"/>
                    </a:moveTo>
                    <a:cubicBezTo>
                      <a:pt x="54" y="128"/>
                      <a:pt x="54" y="128"/>
                      <a:pt x="54" y="128"/>
                    </a:cubicBezTo>
                    <a:cubicBezTo>
                      <a:pt x="53" y="128"/>
                      <a:pt x="53" y="128"/>
                      <a:pt x="53" y="128"/>
                    </a:cubicBezTo>
                    <a:cubicBezTo>
                      <a:pt x="53" y="128"/>
                      <a:pt x="53" y="128"/>
                      <a:pt x="53" y="128"/>
                    </a:cubicBezTo>
                    <a:lnTo>
                      <a:pt x="54" y="127"/>
                    </a:lnTo>
                    <a:close/>
                    <a:moveTo>
                      <a:pt x="55" y="125"/>
                    </a:moveTo>
                    <a:cubicBezTo>
                      <a:pt x="55" y="124"/>
                      <a:pt x="55" y="124"/>
                      <a:pt x="55" y="124"/>
                    </a:cubicBezTo>
                    <a:cubicBezTo>
                      <a:pt x="55" y="124"/>
                      <a:pt x="55" y="124"/>
                      <a:pt x="55" y="124"/>
                    </a:cubicBezTo>
                    <a:cubicBezTo>
                      <a:pt x="57" y="124"/>
                      <a:pt x="57" y="125"/>
                      <a:pt x="57" y="126"/>
                    </a:cubicBezTo>
                    <a:cubicBezTo>
                      <a:pt x="57" y="126"/>
                      <a:pt x="56" y="126"/>
                      <a:pt x="56" y="126"/>
                    </a:cubicBezTo>
                    <a:cubicBezTo>
                      <a:pt x="56" y="126"/>
                      <a:pt x="55" y="126"/>
                      <a:pt x="55" y="125"/>
                    </a:cubicBezTo>
                    <a:close/>
                    <a:moveTo>
                      <a:pt x="60" y="151"/>
                    </a:moveTo>
                    <a:cubicBezTo>
                      <a:pt x="61" y="151"/>
                      <a:pt x="61" y="151"/>
                      <a:pt x="61" y="151"/>
                    </a:cubicBezTo>
                    <a:cubicBezTo>
                      <a:pt x="61" y="151"/>
                      <a:pt x="61" y="151"/>
                      <a:pt x="62" y="151"/>
                    </a:cubicBezTo>
                    <a:cubicBezTo>
                      <a:pt x="63" y="151"/>
                      <a:pt x="63" y="151"/>
                      <a:pt x="63" y="151"/>
                    </a:cubicBezTo>
                    <a:cubicBezTo>
                      <a:pt x="63" y="151"/>
                      <a:pt x="63" y="151"/>
                      <a:pt x="63" y="151"/>
                    </a:cubicBezTo>
                    <a:cubicBezTo>
                      <a:pt x="63" y="151"/>
                      <a:pt x="63" y="151"/>
                      <a:pt x="64" y="151"/>
                    </a:cubicBezTo>
                    <a:cubicBezTo>
                      <a:pt x="64" y="151"/>
                      <a:pt x="64" y="151"/>
                      <a:pt x="64" y="151"/>
                    </a:cubicBezTo>
                    <a:cubicBezTo>
                      <a:pt x="64" y="151"/>
                      <a:pt x="65" y="151"/>
                      <a:pt x="65" y="151"/>
                    </a:cubicBezTo>
                    <a:cubicBezTo>
                      <a:pt x="65" y="151"/>
                      <a:pt x="65" y="151"/>
                      <a:pt x="65" y="151"/>
                    </a:cubicBezTo>
                    <a:cubicBezTo>
                      <a:pt x="66" y="151"/>
                      <a:pt x="66" y="151"/>
                      <a:pt x="66" y="151"/>
                    </a:cubicBezTo>
                    <a:cubicBezTo>
                      <a:pt x="66" y="151"/>
                      <a:pt x="67" y="151"/>
                      <a:pt x="67" y="151"/>
                    </a:cubicBezTo>
                    <a:cubicBezTo>
                      <a:pt x="67" y="151"/>
                      <a:pt x="67" y="151"/>
                      <a:pt x="67" y="151"/>
                    </a:cubicBezTo>
                    <a:cubicBezTo>
                      <a:pt x="68" y="151"/>
                      <a:pt x="68" y="151"/>
                      <a:pt x="68" y="151"/>
                    </a:cubicBezTo>
                    <a:cubicBezTo>
                      <a:pt x="68" y="151"/>
                      <a:pt x="68" y="151"/>
                      <a:pt x="69" y="151"/>
                    </a:cubicBezTo>
                    <a:cubicBezTo>
                      <a:pt x="69" y="151"/>
                      <a:pt x="69" y="151"/>
                      <a:pt x="69" y="151"/>
                    </a:cubicBezTo>
                    <a:cubicBezTo>
                      <a:pt x="69" y="151"/>
                      <a:pt x="69" y="151"/>
                      <a:pt x="69" y="151"/>
                    </a:cubicBezTo>
                    <a:cubicBezTo>
                      <a:pt x="72" y="161"/>
                      <a:pt x="72" y="161"/>
                      <a:pt x="72" y="161"/>
                    </a:cubicBezTo>
                    <a:cubicBezTo>
                      <a:pt x="68" y="162"/>
                      <a:pt x="64" y="163"/>
                      <a:pt x="60" y="163"/>
                    </a:cubicBezTo>
                    <a:cubicBezTo>
                      <a:pt x="60" y="151"/>
                      <a:pt x="60" y="151"/>
                      <a:pt x="60" y="151"/>
                    </a:cubicBezTo>
                    <a:close/>
                    <a:moveTo>
                      <a:pt x="72" y="161"/>
                    </a:moveTo>
                    <a:cubicBezTo>
                      <a:pt x="70" y="151"/>
                      <a:pt x="70" y="151"/>
                      <a:pt x="70" y="151"/>
                    </a:cubicBezTo>
                    <a:cubicBezTo>
                      <a:pt x="70" y="151"/>
                      <a:pt x="70" y="151"/>
                      <a:pt x="70" y="151"/>
                    </a:cubicBezTo>
                    <a:cubicBezTo>
                      <a:pt x="70" y="151"/>
                      <a:pt x="70" y="151"/>
                      <a:pt x="71" y="151"/>
                    </a:cubicBezTo>
                    <a:cubicBezTo>
                      <a:pt x="71" y="151"/>
                      <a:pt x="71" y="151"/>
                      <a:pt x="71" y="150"/>
                    </a:cubicBezTo>
                    <a:cubicBezTo>
                      <a:pt x="72" y="150"/>
                      <a:pt x="72" y="150"/>
                      <a:pt x="72" y="150"/>
                    </a:cubicBezTo>
                    <a:cubicBezTo>
                      <a:pt x="72" y="151"/>
                      <a:pt x="72" y="151"/>
                      <a:pt x="72" y="151"/>
                    </a:cubicBezTo>
                    <a:cubicBezTo>
                      <a:pt x="73" y="151"/>
                      <a:pt x="73" y="151"/>
                      <a:pt x="73" y="151"/>
                    </a:cubicBezTo>
                    <a:cubicBezTo>
                      <a:pt x="74" y="150"/>
                      <a:pt x="74" y="150"/>
                      <a:pt x="74" y="150"/>
                    </a:cubicBezTo>
                    <a:cubicBezTo>
                      <a:pt x="74" y="151"/>
                      <a:pt x="74" y="151"/>
                      <a:pt x="75" y="151"/>
                    </a:cubicBezTo>
                    <a:cubicBezTo>
                      <a:pt x="75" y="151"/>
                      <a:pt x="75" y="150"/>
                      <a:pt x="75" y="150"/>
                    </a:cubicBezTo>
                    <a:cubicBezTo>
                      <a:pt x="76" y="150"/>
                      <a:pt x="76" y="150"/>
                      <a:pt x="76" y="150"/>
                    </a:cubicBezTo>
                    <a:cubicBezTo>
                      <a:pt x="76" y="150"/>
                      <a:pt x="76" y="151"/>
                      <a:pt x="76" y="151"/>
                    </a:cubicBezTo>
                    <a:cubicBezTo>
                      <a:pt x="76" y="151"/>
                      <a:pt x="77" y="150"/>
                      <a:pt x="77" y="150"/>
                    </a:cubicBezTo>
                    <a:cubicBezTo>
                      <a:pt x="78" y="150"/>
                      <a:pt x="78" y="150"/>
                      <a:pt x="78" y="150"/>
                    </a:cubicBezTo>
                    <a:cubicBezTo>
                      <a:pt x="78" y="150"/>
                      <a:pt x="78" y="150"/>
                      <a:pt x="78" y="150"/>
                    </a:cubicBezTo>
                    <a:cubicBezTo>
                      <a:pt x="78" y="150"/>
                      <a:pt x="78" y="150"/>
                      <a:pt x="79" y="150"/>
                    </a:cubicBezTo>
                    <a:cubicBezTo>
                      <a:pt x="83" y="156"/>
                      <a:pt x="83" y="156"/>
                      <a:pt x="83" y="156"/>
                    </a:cubicBezTo>
                    <a:cubicBezTo>
                      <a:pt x="79" y="158"/>
                      <a:pt x="76" y="159"/>
                      <a:pt x="72" y="161"/>
                    </a:cubicBezTo>
                    <a:close/>
                    <a:moveTo>
                      <a:pt x="83" y="155"/>
                    </a:moveTo>
                    <a:cubicBezTo>
                      <a:pt x="79" y="150"/>
                      <a:pt x="79" y="150"/>
                      <a:pt x="79" y="150"/>
                    </a:cubicBezTo>
                    <a:cubicBezTo>
                      <a:pt x="79" y="150"/>
                      <a:pt x="79" y="150"/>
                      <a:pt x="79" y="150"/>
                    </a:cubicBezTo>
                    <a:cubicBezTo>
                      <a:pt x="80" y="150"/>
                      <a:pt x="80" y="150"/>
                      <a:pt x="80" y="150"/>
                    </a:cubicBezTo>
                    <a:cubicBezTo>
                      <a:pt x="80" y="150"/>
                      <a:pt x="80" y="150"/>
                      <a:pt x="80" y="150"/>
                    </a:cubicBezTo>
                    <a:cubicBezTo>
                      <a:pt x="82" y="150"/>
                      <a:pt x="82" y="150"/>
                      <a:pt x="82" y="150"/>
                    </a:cubicBezTo>
                    <a:cubicBezTo>
                      <a:pt x="82" y="150"/>
                      <a:pt x="82" y="150"/>
                      <a:pt x="82" y="150"/>
                    </a:cubicBezTo>
                    <a:cubicBezTo>
                      <a:pt x="82" y="150"/>
                      <a:pt x="83" y="150"/>
                      <a:pt x="83" y="150"/>
                    </a:cubicBezTo>
                    <a:cubicBezTo>
                      <a:pt x="83" y="150"/>
                      <a:pt x="83" y="150"/>
                      <a:pt x="83" y="150"/>
                    </a:cubicBezTo>
                    <a:cubicBezTo>
                      <a:pt x="83" y="150"/>
                      <a:pt x="83" y="150"/>
                      <a:pt x="84" y="150"/>
                    </a:cubicBezTo>
                    <a:cubicBezTo>
                      <a:pt x="84" y="150"/>
                      <a:pt x="84" y="150"/>
                      <a:pt x="84" y="150"/>
                    </a:cubicBezTo>
                    <a:cubicBezTo>
                      <a:pt x="85" y="150"/>
                      <a:pt x="85" y="150"/>
                      <a:pt x="85" y="150"/>
                    </a:cubicBezTo>
                    <a:cubicBezTo>
                      <a:pt x="85" y="150"/>
                      <a:pt x="86" y="150"/>
                      <a:pt x="86" y="150"/>
                    </a:cubicBezTo>
                    <a:cubicBezTo>
                      <a:pt x="86" y="150"/>
                      <a:pt x="86" y="150"/>
                      <a:pt x="86" y="150"/>
                    </a:cubicBezTo>
                    <a:cubicBezTo>
                      <a:pt x="87" y="150"/>
                      <a:pt x="87" y="150"/>
                      <a:pt x="87" y="150"/>
                    </a:cubicBezTo>
                    <a:cubicBezTo>
                      <a:pt x="87" y="150"/>
                      <a:pt x="87" y="150"/>
                      <a:pt x="88" y="150"/>
                    </a:cubicBezTo>
                    <a:cubicBezTo>
                      <a:pt x="88" y="150"/>
                      <a:pt x="88" y="150"/>
                      <a:pt x="88" y="150"/>
                    </a:cubicBezTo>
                    <a:cubicBezTo>
                      <a:pt x="89" y="150"/>
                      <a:pt x="89" y="150"/>
                      <a:pt x="89" y="150"/>
                    </a:cubicBezTo>
                    <a:cubicBezTo>
                      <a:pt x="89" y="150"/>
                      <a:pt x="89" y="150"/>
                      <a:pt x="90" y="150"/>
                    </a:cubicBezTo>
                    <a:cubicBezTo>
                      <a:pt x="90" y="150"/>
                      <a:pt x="90" y="150"/>
                      <a:pt x="90" y="150"/>
                    </a:cubicBezTo>
                    <a:cubicBezTo>
                      <a:pt x="88" y="152"/>
                      <a:pt x="85" y="154"/>
                      <a:pt x="83" y="155"/>
                    </a:cubicBezTo>
                    <a:close/>
                    <a:moveTo>
                      <a:pt x="92" y="147"/>
                    </a:moveTo>
                    <a:cubicBezTo>
                      <a:pt x="64" y="125"/>
                      <a:pt x="64" y="125"/>
                      <a:pt x="64" y="125"/>
                    </a:cubicBezTo>
                    <a:cubicBezTo>
                      <a:pt x="63" y="122"/>
                      <a:pt x="63" y="122"/>
                      <a:pt x="63" y="122"/>
                    </a:cubicBezTo>
                    <a:cubicBezTo>
                      <a:pt x="64" y="122"/>
                      <a:pt x="65" y="123"/>
                      <a:pt x="65" y="123"/>
                    </a:cubicBezTo>
                    <a:cubicBezTo>
                      <a:pt x="66" y="122"/>
                      <a:pt x="65" y="122"/>
                      <a:pt x="65" y="121"/>
                    </a:cubicBezTo>
                    <a:cubicBezTo>
                      <a:pt x="67" y="121"/>
                      <a:pt x="69" y="122"/>
                      <a:pt x="71" y="122"/>
                    </a:cubicBezTo>
                    <a:cubicBezTo>
                      <a:pt x="99" y="138"/>
                      <a:pt x="99" y="138"/>
                      <a:pt x="99" y="138"/>
                    </a:cubicBezTo>
                    <a:cubicBezTo>
                      <a:pt x="97" y="141"/>
                      <a:pt x="95" y="144"/>
                      <a:pt x="92" y="147"/>
                    </a:cubicBezTo>
                    <a:close/>
                    <a:moveTo>
                      <a:pt x="99" y="137"/>
                    </a:moveTo>
                    <a:cubicBezTo>
                      <a:pt x="73" y="122"/>
                      <a:pt x="73" y="122"/>
                      <a:pt x="73" y="122"/>
                    </a:cubicBezTo>
                    <a:cubicBezTo>
                      <a:pt x="79" y="123"/>
                      <a:pt x="85" y="124"/>
                      <a:pt x="90" y="125"/>
                    </a:cubicBezTo>
                    <a:cubicBezTo>
                      <a:pt x="92" y="125"/>
                      <a:pt x="95" y="125"/>
                      <a:pt x="98" y="125"/>
                    </a:cubicBezTo>
                    <a:cubicBezTo>
                      <a:pt x="103" y="127"/>
                      <a:pt x="103" y="127"/>
                      <a:pt x="103" y="127"/>
                    </a:cubicBezTo>
                    <a:cubicBezTo>
                      <a:pt x="102" y="130"/>
                      <a:pt x="101" y="134"/>
                      <a:pt x="99" y="137"/>
                    </a:cubicBezTo>
                    <a:close/>
                    <a:moveTo>
                      <a:pt x="103" y="126"/>
                    </a:moveTo>
                    <a:cubicBezTo>
                      <a:pt x="101" y="125"/>
                      <a:pt x="101" y="125"/>
                      <a:pt x="101" y="125"/>
                    </a:cubicBezTo>
                    <a:cubicBezTo>
                      <a:pt x="101" y="125"/>
                      <a:pt x="102" y="126"/>
                      <a:pt x="103" y="126"/>
                    </a:cubicBezTo>
                    <a:cubicBezTo>
                      <a:pt x="103" y="126"/>
                      <a:pt x="103" y="126"/>
                      <a:pt x="103" y="126"/>
                    </a:cubicBezTo>
                    <a:close/>
                    <a:moveTo>
                      <a:pt x="82" y="119"/>
                    </a:moveTo>
                    <a:cubicBezTo>
                      <a:pt x="78" y="118"/>
                      <a:pt x="78" y="118"/>
                      <a:pt x="78" y="118"/>
                    </a:cubicBezTo>
                    <a:cubicBezTo>
                      <a:pt x="104" y="114"/>
                      <a:pt x="104" y="114"/>
                      <a:pt x="104" y="114"/>
                    </a:cubicBezTo>
                    <a:cubicBezTo>
                      <a:pt x="104" y="115"/>
                      <a:pt x="104" y="116"/>
                      <a:pt x="104" y="117"/>
                    </a:cubicBezTo>
                    <a:cubicBezTo>
                      <a:pt x="104" y="118"/>
                      <a:pt x="104" y="120"/>
                      <a:pt x="104" y="121"/>
                    </a:cubicBezTo>
                    <a:cubicBezTo>
                      <a:pt x="96" y="121"/>
                      <a:pt x="88" y="120"/>
                      <a:pt x="82" y="119"/>
                    </a:cubicBezTo>
                    <a:close/>
                    <a:moveTo>
                      <a:pt x="103" y="112"/>
                    </a:moveTo>
                    <a:cubicBezTo>
                      <a:pt x="103" y="112"/>
                      <a:pt x="103" y="111"/>
                      <a:pt x="103" y="111"/>
                    </a:cubicBezTo>
                    <a:cubicBezTo>
                      <a:pt x="103" y="111"/>
                      <a:pt x="102" y="111"/>
                      <a:pt x="102" y="112"/>
                    </a:cubicBezTo>
                    <a:cubicBezTo>
                      <a:pt x="102" y="112"/>
                      <a:pt x="101" y="112"/>
                      <a:pt x="101" y="112"/>
                    </a:cubicBezTo>
                    <a:cubicBezTo>
                      <a:pt x="101" y="111"/>
                      <a:pt x="101" y="111"/>
                      <a:pt x="101" y="111"/>
                    </a:cubicBezTo>
                    <a:cubicBezTo>
                      <a:pt x="100" y="111"/>
                      <a:pt x="100" y="111"/>
                      <a:pt x="100" y="111"/>
                    </a:cubicBezTo>
                    <a:cubicBezTo>
                      <a:pt x="100" y="111"/>
                      <a:pt x="100" y="111"/>
                      <a:pt x="100" y="111"/>
                    </a:cubicBezTo>
                    <a:cubicBezTo>
                      <a:pt x="99" y="111"/>
                      <a:pt x="99" y="111"/>
                      <a:pt x="99" y="111"/>
                    </a:cubicBezTo>
                    <a:cubicBezTo>
                      <a:pt x="99" y="111"/>
                      <a:pt x="99" y="111"/>
                      <a:pt x="99" y="111"/>
                    </a:cubicBezTo>
                    <a:cubicBezTo>
                      <a:pt x="99" y="111"/>
                      <a:pt x="99" y="111"/>
                      <a:pt x="98" y="111"/>
                    </a:cubicBezTo>
                    <a:cubicBezTo>
                      <a:pt x="98" y="111"/>
                      <a:pt x="98" y="111"/>
                      <a:pt x="97" y="111"/>
                    </a:cubicBezTo>
                    <a:cubicBezTo>
                      <a:pt x="97" y="111"/>
                      <a:pt x="97" y="111"/>
                      <a:pt x="97" y="111"/>
                    </a:cubicBezTo>
                    <a:cubicBezTo>
                      <a:pt x="97" y="111"/>
                      <a:pt x="97" y="111"/>
                      <a:pt x="96" y="111"/>
                    </a:cubicBezTo>
                    <a:cubicBezTo>
                      <a:pt x="96" y="111"/>
                      <a:pt x="96" y="111"/>
                      <a:pt x="96" y="111"/>
                    </a:cubicBezTo>
                    <a:cubicBezTo>
                      <a:pt x="95" y="111"/>
                      <a:pt x="95" y="111"/>
                      <a:pt x="95" y="111"/>
                    </a:cubicBezTo>
                    <a:cubicBezTo>
                      <a:pt x="95" y="111"/>
                      <a:pt x="95" y="111"/>
                      <a:pt x="95" y="111"/>
                    </a:cubicBezTo>
                    <a:cubicBezTo>
                      <a:pt x="95" y="111"/>
                      <a:pt x="95" y="111"/>
                      <a:pt x="95" y="111"/>
                    </a:cubicBezTo>
                    <a:cubicBezTo>
                      <a:pt x="94" y="111"/>
                      <a:pt x="94" y="111"/>
                      <a:pt x="94" y="111"/>
                    </a:cubicBezTo>
                    <a:cubicBezTo>
                      <a:pt x="93" y="111"/>
                      <a:pt x="93" y="111"/>
                      <a:pt x="93" y="111"/>
                    </a:cubicBezTo>
                    <a:cubicBezTo>
                      <a:pt x="93" y="111"/>
                      <a:pt x="93" y="111"/>
                      <a:pt x="93" y="111"/>
                    </a:cubicBezTo>
                    <a:cubicBezTo>
                      <a:pt x="93" y="111"/>
                      <a:pt x="93" y="111"/>
                      <a:pt x="93" y="111"/>
                    </a:cubicBezTo>
                    <a:cubicBezTo>
                      <a:pt x="92" y="111"/>
                      <a:pt x="92" y="111"/>
                      <a:pt x="92" y="111"/>
                    </a:cubicBezTo>
                    <a:cubicBezTo>
                      <a:pt x="92" y="111"/>
                      <a:pt x="92" y="111"/>
                      <a:pt x="91" y="111"/>
                    </a:cubicBezTo>
                    <a:cubicBezTo>
                      <a:pt x="91" y="111"/>
                      <a:pt x="91" y="111"/>
                      <a:pt x="91" y="111"/>
                    </a:cubicBezTo>
                    <a:cubicBezTo>
                      <a:pt x="91" y="111"/>
                      <a:pt x="90" y="111"/>
                      <a:pt x="90" y="111"/>
                    </a:cubicBezTo>
                    <a:cubicBezTo>
                      <a:pt x="90" y="111"/>
                      <a:pt x="89" y="111"/>
                      <a:pt x="89" y="111"/>
                    </a:cubicBezTo>
                    <a:cubicBezTo>
                      <a:pt x="89" y="111"/>
                      <a:pt x="89" y="111"/>
                      <a:pt x="89" y="111"/>
                    </a:cubicBezTo>
                    <a:cubicBezTo>
                      <a:pt x="89" y="111"/>
                      <a:pt x="89" y="111"/>
                      <a:pt x="89" y="111"/>
                    </a:cubicBezTo>
                    <a:cubicBezTo>
                      <a:pt x="89" y="111"/>
                      <a:pt x="89" y="111"/>
                      <a:pt x="89" y="111"/>
                    </a:cubicBezTo>
                    <a:cubicBezTo>
                      <a:pt x="88" y="111"/>
                      <a:pt x="88" y="111"/>
                      <a:pt x="88" y="111"/>
                    </a:cubicBezTo>
                    <a:cubicBezTo>
                      <a:pt x="88" y="111"/>
                      <a:pt x="88" y="111"/>
                      <a:pt x="88" y="111"/>
                    </a:cubicBezTo>
                    <a:cubicBezTo>
                      <a:pt x="87" y="111"/>
                      <a:pt x="87" y="111"/>
                      <a:pt x="87" y="111"/>
                    </a:cubicBezTo>
                    <a:cubicBezTo>
                      <a:pt x="87" y="111"/>
                      <a:pt x="86" y="111"/>
                      <a:pt x="86" y="111"/>
                    </a:cubicBezTo>
                    <a:cubicBezTo>
                      <a:pt x="86" y="111"/>
                      <a:pt x="86" y="111"/>
                      <a:pt x="85" y="111"/>
                    </a:cubicBezTo>
                    <a:cubicBezTo>
                      <a:pt x="85" y="111"/>
                      <a:pt x="85" y="111"/>
                      <a:pt x="85" y="111"/>
                    </a:cubicBezTo>
                    <a:cubicBezTo>
                      <a:pt x="85" y="111"/>
                      <a:pt x="84" y="111"/>
                      <a:pt x="84" y="111"/>
                    </a:cubicBezTo>
                    <a:cubicBezTo>
                      <a:pt x="84" y="111"/>
                      <a:pt x="84" y="110"/>
                      <a:pt x="84" y="110"/>
                    </a:cubicBezTo>
                    <a:cubicBezTo>
                      <a:pt x="83" y="110"/>
                      <a:pt x="83" y="110"/>
                      <a:pt x="83" y="111"/>
                    </a:cubicBezTo>
                    <a:cubicBezTo>
                      <a:pt x="83" y="111"/>
                      <a:pt x="82" y="111"/>
                      <a:pt x="82" y="111"/>
                    </a:cubicBezTo>
                    <a:cubicBezTo>
                      <a:pt x="82" y="110"/>
                      <a:pt x="82" y="110"/>
                      <a:pt x="82" y="110"/>
                    </a:cubicBezTo>
                    <a:cubicBezTo>
                      <a:pt x="81" y="110"/>
                      <a:pt x="81" y="110"/>
                      <a:pt x="81" y="110"/>
                    </a:cubicBezTo>
                    <a:cubicBezTo>
                      <a:pt x="81" y="110"/>
                      <a:pt x="81" y="110"/>
                      <a:pt x="81" y="110"/>
                    </a:cubicBezTo>
                    <a:cubicBezTo>
                      <a:pt x="80" y="110"/>
                      <a:pt x="80" y="110"/>
                      <a:pt x="80" y="110"/>
                    </a:cubicBezTo>
                    <a:cubicBezTo>
                      <a:pt x="80" y="110"/>
                      <a:pt x="80" y="110"/>
                      <a:pt x="80" y="110"/>
                    </a:cubicBezTo>
                    <a:cubicBezTo>
                      <a:pt x="102" y="102"/>
                      <a:pt x="102" y="102"/>
                      <a:pt x="102" y="102"/>
                    </a:cubicBezTo>
                    <a:cubicBezTo>
                      <a:pt x="103" y="105"/>
                      <a:pt x="103" y="108"/>
                      <a:pt x="104" y="112"/>
                    </a:cubicBezTo>
                    <a:lnTo>
                      <a:pt x="103" y="112"/>
                    </a:lnTo>
                    <a:close/>
                    <a:moveTo>
                      <a:pt x="64" y="109"/>
                    </a:moveTo>
                    <a:cubicBezTo>
                      <a:pt x="63" y="109"/>
                      <a:pt x="63" y="109"/>
                      <a:pt x="63" y="109"/>
                    </a:cubicBezTo>
                    <a:cubicBezTo>
                      <a:pt x="63" y="109"/>
                      <a:pt x="63" y="109"/>
                      <a:pt x="63" y="109"/>
                    </a:cubicBezTo>
                    <a:cubicBezTo>
                      <a:pt x="63" y="109"/>
                      <a:pt x="64" y="108"/>
                      <a:pt x="63" y="107"/>
                    </a:cubicBezTo>
                    <a:cubicBezTo>
                      <a:pt x="63" y="107"/>
                      <a:pt x="62" y="108"/>
                      <a:pt x="62" y="108"/>
                    </a:cubicBezTo>
                    <a:cubicBezTo>
                      <a:pt x="62" y="108"/>
                      <a:pt x="62" y="108"/>
                      <a:pt x="62" y="108"/>
                    </a:cubicBezTo>
                    <a:cubicBezTo>
                      <a:pt x="62" y="108"/>
                      <a:pt x="62" y="108"/>
                      <a:pt x="62" y="108"/>
                    </a:cubicBezTo>
                    <a:cubicBezTo>
                      <a:pt x="62" y="108"/>
                      <a:pt x="62" y="108"/>
                      <a:pt x="62" y="107"/>
                    </a:cubicBezTo>
                    <a:cubicBezTo>
                      <a:pt x="66" y="105"/>
                      <a:pt x="66" y="105"/>
                      <a:pt x="66" y="105"/>
                    </a:cubicBezTo>
                    <a:lnTo>
                      <a:pt x="64" y="109"/>
                    </a:lnTo>
                    <a:close/>
                    <a:moveTo>
                      <a:pt x="54" y="108"/>
                    </a:moveTo>
                    <a:cubicBezTo>
                      <a:pt x="54" y="106"/>
                      <a:pt x="54" y="106"/>
                      <a:pt x="54" y="106"/>
                    </a:cubicBezTo>
                    <a:cubicBezTo>
                      <a:pt x="55" y="107"/>
                      <a:pt x="55" y="107"/>
                      <a:pt x="55" y="107"/>
                    </a:cubicBezTo>
                    <a:cubicBezTo>
                      <a:pt x="54" y="107"/>
                      <a:pt x="54" y="108"/>
                      <a:pt x="54" y="108"/>
                    </a:cubicBezTo>
                    <a:close/>
                    <a:moveTo>
                      <a:pt x="48" y="116"/>
                    </a:moveTo>
                    <a:cubicBezTo>
                      <a:pt x="49" y="117"/>
                      <a:pt x="49" y="117"/>
                      <a:pt x="49" y="117"/>
                    </a:cubicBezTo>
                    <a:cubicBezTo>
                      <a:pt x="49" y="117"/>
                      <a:pt x="49" y="117"/>
                      <a:pt x="49" y="117"/>
                    </a:cubicBezTo>
                    <a:cubicBezTo>
                      <a:pt x="49" y="118"/>
                      <a:pt x="49" y="118"/>
                      <a:pt x="49" y="118"/>
                    </a:cubicBezTo>
                    <a:cubicBezTo>
                      <a:pt x="45" y="117"/>
                      <a:pt x="45" y="117"/>
                      <a:pt x="45" y="117"/>
                    </a:cubicBezTo>
                    <a:lnTo>
                      <a:pt x="48" y="116"/>
                    </a:lnTo>
                    <a:close/>
                    <a:moveTo>
                      <a:pt x="45" y="117"/>
                    </a:moveTo>
                    <a:cubicBezTo>
                      <a:pt x="42" y="116"/>
                      <a:pt x="42" y="116"/>
                      <a:pt x="42" y="116"/>
                    </a:cubicBezTo>
                    <a:cubicBezTo>
                      <a:pt x="47" y="116"/>
                      <a:pt x="47" y="116"/>
                      <a:pt x="47" y="116"/>
                    </a:cubicBezTo>
                    <a:lnTo>
                      <a:pt x="45" y="117"/>
                    </a:lnTo>
                    <a:close/>
                    <a:moveTo>
                      <a:pt x="51" y="125"/>
                    </a:moveTo>
                    <a:cubicBezTo>
                      <a:pt x="50" y="126"/>
                      <a:pt x="50" y="126"/>
                      <a:pt x="50" y="126"/>
                    </a:cubicBezTo>
                    <a:cubicBezTo>
                      <a:pt x="50" y="126"/>
                      <a:pt x="50" y="126"/>
                      <a:pt x="50" y="126"/>
                    </a:cubicBezTo>
                    <a:cubicBezTo>
                      <a:pt x="52" y="125"/>
                      <a:pt x="52" y="125"/>
                      <a:pt x="52" y="125"/>
                    </a:cubicBezTo>
                    <a:cubicBezTo>
                      <a:pt x="52" y="125"/>
                      <a:pt x="53" y="125"/>
                      <a:pt x="53" y="125"/>
                    </a:cubicBezTo>
                    <a:cubicBezTo>
                      <a:pt x="51" y="126"/>
                      <a:pt x="51" y="126"/>
                      <a:pt x="51" y="126"/>
                    </a:cubicBezTo>
                    <a:cubicBezTo>
                      <a:pt x="51" y="127"/>
                      <a:pt x="51" y="127"/>
                      <a:pt x="51" y="127"/>
                    </a:cubicBezTo>
                    <a:cubicBezTo>
                      <a:pt x="48" y="129"/>
                      <a:pt x="48" y="129"/>
                      <a:pt x="48" y="129"/>
                    </a:cubicBezTo>
                    <a:cubicBezTo>
                      <a:pt x="50" y="126"/>
                      <a:pt x="50" y="126"/>
                      <a:pt x="50" y="126"/>
                    </a:cubicBezTo>
                    <a:lnTo>
                      <a:pt x="51" y="125"/>
                    </a:lnTo>
                    <a:close/>
                    <a:moveTo>
                      <a:pt x="47" y="130"/>
                    </a:moveTo>
                    <a:cubicBezTo>
                      <a:pt x="26" y="151"/>
                      <a:pt x="26" y="151"/>
                      <a:pt x="26" y="151"/>
                    </a:cubicBezTo>
                    <a:cubicBezTo>
                      <a:pt x="23" y="149"/>
                      <a:pt x="20" y="146"/>
                      <a:pt x="18" y="142"/>
                    </a:cubicBezTo>
                    <a:cubicBezTo>
                      <a:pt x="49" y="126"/>
                      <a:pt x="49" y="126"/>
                      <a:pt x="49" y="126"/>
                    </a:cubicBezTo>
                    <a:lnTo>
                      <a:pt x="47" y="130"/>
                    </a:lnTo>
                    <a:close/>
                    <a:moveTo>
                      <a:pt x="47" y="132"/>
                    </a:moveTo>
                    <a:cubicBezTo>
                      <a:pt x="36" y="158"/>
                      <a:pt x="36" y="158"/>
                      <a:pt x="36" y="158"/>
                    </a:cubicBezTo>
                    <a:cubicBezTo>
                      <a:pt x="32" y="156"/>
                      <a:pt x="29" y="154"/>
                      <a:pt x="27" y="152"/>
                    </a:cubicBezTo>
                    <a:lnTo>
                      <a:pt x="47" y="132"/>
                    </a:lnTo>
                    <a:close/>
                    <a:moveTo>
                      <a:pt x="48" y="131"/>
                    </a:moveTo>
                    <a:cubicBezTo>
                      <a:pt x="51" y="127"/>
                      <a:pt x="51" y="127"/>
                      <a:pt x="51" y="127"/>
                    </a:cubicBezTo>
                    <a:cubicBezTo>
                      <a:pt x="52" y="127"/>
                      <a:pt x="52" y="127"/>
                      <a:pt x="52" y="127"/>
                    </a:cubicBezTo>
                    <a:cubicBezTo>
                      <a:pt x="54" y="126"/>
                      <a:pt x="54" y="126"/>
                      <a:pt x="54" y="126"/>
                    </a:cubicBezTo>
                    <a:cubicBezTo>
                      <a:pt x="54" y="126"/>
                      <a:pt x="54" y="126"/>
                      <a:pt x="54" y="126"/>
                    </a:cubicBezTo>
                    <a:cubicBezTo>
                      <a:pt x="52" y="128"/>
                      <a:pt x="52" y="128"/>
                      <a:pt x="52" y="128"/>
                    </a:cubicBezTo>
                    <a:cubicBezTo>
                      <a:pt x="52" y="127"/>
                      <a:pt x="52" y="127"/>
                      <a:pt x="52" y="127"/>
                    </a:cubicBezTo>
                    <a:cubicBezTo>
                      <a:pt x="51" y="128"/>
                      <a:pt x="51" y="128"/>
                      <a:pt x="51" y="128"/>
                    </a:cubicBezTo>
                    <a:cubicBezTo>
                      <a:pt x="53" y="129"/>
                      <a:pt x="53" y="129"/>
                      <a:pt x="53" y="129"/>
                    </a:cubicBezTo>
                    <a:cubicBezTo>
                      <a:pt x="53" y="130"/>
                      <a:pt x="53" y="130"/>
                      <a:pt x="54" y="130"/>
                    </a:cubicBezTo>
                    <a:cubicBezTo>
                      <a:pt x="48" y="162"/>
                      <a:pt x="48" y="162"/>
                      <a:pt x="48" y="162"/>
                    </a:cubicBezTo>
                    <a:cubicBezTo>
                      <a:pt x="44" y="161"/>
                      <a:pt x="40" y="160"/>
                      <a:pt x="36" y="158"/>
                    </a:cubicBezTo>
                    <a:lnTo>
                      <a:pt x="48" y="131"/>
                    </a:lnTo>
                    <a:close/>
                    <a:moveTo>
                      <a:pt x="54" y="129"/>
                    </a:moveTo>
                    <a:cubicBezTo>
                      <a:pt x="54" y="129"/>
                      <a:pt x="54" y="129"/>
                      <a:pt x="54" y="129"/>
                    </a:cubicBezTo>
                    <a:cubicBezTo>
                      <a:pt x="55" y="129"/>
                      <a:pt x="56" y="130"/>
                      <a:pt x="56" y="130"/>
                    </a:cubicBezTo>
                    <a:cubicBezTo>
                      <a:pt x="57" y="130"/>
                      <a:pt x="57" y="131"/>
                      <a:pt x="57" y="131"/>
                    </a:cubicBezTo>
                    <a:cubicBezTo>
                      <a:pt x="58" y="131"/>
                      <a:pt x="58" y="131"/>
                      <a:pt x="58" y="131"/>
                    </a:cubicBezTo>
                    <a:cubicBezTo>
                      <a:pt x="58" y="131"/>
                      <a:pt x="58" y="132"/>
                      <a:pt x="58" y="134"/>
                    </a:cubicBezTo>
                    <a:cubicBezTo>
                      <a:pt x="58" y="134"/>
                      <a:pt x="60" y="141"/>
                      <a:pt x="57" y="145"/>
                    </a:cubicBezTo>
                    <a:cubicBezTo>
                      <a:pt x="56" y="145"/>
                      <a:pt x="56" y="144"/>
                      <a:pt x="56" y="145"/>
                    </a:cubicBezTo>
                    <a:cubicBezTo>
                      <a:pt x="56" y="145"/>
                      <a:pt x="56" y="145"/>
                      <a:pt x="56" y="145"/>
                    </a:cubicBezTo>
                    <a:cubicBezTo>
                      <a:pt x="56" y="146"/>
                      <a:pt x="55" y="145"/>
                      <a:pt x="55" y="146"/>
                    </a:cubicBezTo>
                    <a:cubicBezTo>
                      <a:pt x="55" y="146"/>
                      <a:pt x="55" y="146"/>
                      <a:pt x="55" y="146"/>
                    </a:cubicBezTo>
                    <a:cubicBezTo>
                      <a:pt x="55" y="146"/>
                      <a:pt x="55" y="147"/>
                      <a:pt x="55" y="147"/>
                    </a:cubicBezTo>
                    <a:cubicBezTo>
                      <a:pt x="55" y="147"/>
                      <a:pt x="51" y="148"/>
                      <a:pt x="52" y="149"/>
                    </a:cubicBezTo>
                    <a:cubicBezTo>
                      <a:pt x="52" y="149"/>
                      <a:pt x="52" y="149"/>
                      <a:pt x="54" y="149"/>
                    </a:cubicBezTo>
                    <a:cubicBezTo>
                      <a:pt x="54" y="149"/>
                      <a:pt x="56" y="152"/>
                      <a:pt x="58" y="152"/>
                    </a:cubicBezTo>
                    <a:cubicBezTo>
                      <a:pt x="58" y="152"/>
                      <a:pt x="59" y="152"/>
                      <a:pt x="60" y="151"/>
                    </a:cubicBezTo>
                    <a:cubicBezTo>
                      <a:pt x="60" y="163"/>
                      <a:pt x="60" y="163"/>
                      <a:pt x="60" y="163"/>
                    </a:cubicBezTo>
                    <a:cubicBezTo>
                      <a:pt x="59" y="163"/>
                      <a:pt x="58" y="163"/>
                      <a:pt x="57" y="163"/>
                    </a:cubicBezTo>
                    <a:cubicBezTo>
                      <a:pt x="54" y="163"/>
                      <a:pt x="52" y="163"/>
                      <a:pt x="49" y="162"/>
                    </a:cubicBezTo>
                    <a:lnTo>
                      <a:pt x="54" y="129"/>
                    </a:lnTo>
                    <a:close/>
                    <a:moveTo>
                      <a:pt x="96" y="90"/>
                    </a:moveTo>
                    <a:cubicBezTo>
                      <a:pt x="65" y="109"/>
                      <a:pt x="65" y="109"/>
                      <a:pt x="65" y="109"/>
                    </a:cubicBezTo>
                    <a:cubicBezTo>
                      <a:pt x="65" y="109"/>
                      <a:pt x="65" y="109"/>
                      <a:pt x="65" y="109"/>
                    </a:cubicBezTo>
                    <a:cubicBezTo>
                      <a:pt x="65" y="109"/>
                      <a:pt x="65" y="109"/>
                      <a:pt x="64" y="109"/>
                    </a:cubicBezTo>
                    <a:cubicBezTo>
                      <a:pt x="64" y="109"/>
                      <a:pt x="64" y="109"/>
                      <a:pt x="64" y="109"/>
                    </a:cubicBezTo>
                    <a:cubicBezTo>
                      <a:pt x="66" y="104"/>
                      <a:pt x="66" y="104"/>
                      <a:pt x="66" y="104"/>
                    </a:cubicBezTo>
                    <a:cubicBezTo>
                      <a:pt x="91" y="84"/>
                      <a:pt x="91" y="84"/>
                      <a:pt x="91" y="84"/>
                    </a:cubicBezTo>
                    <a:cubicBezTo>
                      <a:pt x="93" y="86"/>
                      <a:pt x="94" y="88"/>
                      <a:pt x="96" y="90"/>
                    </a:cubicBezTo>
                    <a:close/>
                    <a:moveTo>
                      <a:pt x="87" y="82"/>
                    </a:moveTo>
                    <a:cubicBezTo>
                      <a:pt x="88" y="81"/>
                      <a:pt x="88" y="81"/>
                      <a:pt x="88" y="81"/>
                    </a:cubicBezTo>
                    <a:cubicBezTo>
                      <a:pt x="88" y="81"/>
                      <a:pt x="88" y="81"/>
                      <a:pt x="88" y="81"/>
                    </a:cubicBezTo>
                    <a:cubicBezTo>
                      <a:pt x="87" y="82"/>
                      <a:pt x="87" y="82"/>
                      <a:pt x="87" y="82"/>
                    </a:cubicBezTo>
                    <a:close/>
                    <a:moveTo>
                      <a:pt x="84" y="85"/>
                    </a:moveTo>
                    <a:cubicBezTo>
                      <a:pt x="79" y="89"/>
                      <a:pt x="74" y="92"/>
                      <a:pt x="69" y="96"/>
                    </a:cubicBezTo>
                    <a:cubicBezTo>
                      <a:pt x="77" y="74"/>
                      <a:pt x="77" y="74"/>
                      <a:pt x="77" y="74"/>
                    </a:cubicBezTo>
                    <a:cubicBezTo>
                      <a:pt x="81" y="76"/>
                      <a:pt x="84" y="78"/>
                      <a:pt x="87" y="81"/>
                    </a:cubicBezTo>
                    <a:lnTo>
                      <a:pt x="84" y="85"/>
                    </a:lnTo>
                    <a:close/>
                    <a:moveTo>
                      <a:pt x="69" y="96"/>
                    </a:moveTo>
                    <a:cubicBezTo>
                      <a:pt x="66" y="98"/>
                      <a:pt x="64" y="100"/>
                      <a:pt x="62" y="101"/>
                    </a:cubicBezTo>
                    <a:cubicBezTo>
                      <a:pt x="65" y="71"/>
                      <a:pt x="65" y="71"/>
                      <a:pt x="65" y="71"/>
                    </a:cubicBezTo>
                    <a:cubicBezTo>
                      <a:pt x="69" y="71"/>
                      <a:pt x="73" y="73"/>
                      <a:pt x="77" y="74"/>
                    </a:cubicBezTo>
                    <a:lnTo>
                      <a:pt x="69" y="96"/>
                    </a:lnTo>
                    <a:close/>
                    <a:moveTo>
                      <a:pt x="62" y="102"/>
                    </a:moveTo>
                    <a:cubicBezTo>
                      <a:pt x="60" y="104"/>
                      <a:pt x="58" y="104"/>
                      <a:pt x="58" y="105"/>
                    </a:cubicBezTo>
                    <a:cubicBezTo>
                      <a:pt x="58" y="105"/>
                      <a:pt x="58" y="105"/>
                      <a:pt x="57" y="105"/>
                    </a:cubicBezTo>
                    <a:cubicBezTo>
                      <a:pt x="57" y="105"/>
                      <a:pt x="57" y="105"/>
                      <a:pt x="56" y="106"/>
                    </a:cubicBezTo>
                    <a:cubicBezTo>
                      <a:pt x="56" y="106"/>
                      <a:pt x="56" y="106"/>
                      <a:pt x="56" y="106"/>
                    </a:cubicBezTo>
                    <a:cubicBezTo>
                      <a:pt x="56" y="106"/>
                      <a:pt x="56" y="106"/>
                      <a:pt x="56" y="106"/>
                    </a:cubicBezTo>
                    <a:cubicBezTo>
                      <a:pt x="56" y="106"/>
                      <a:pt x="56" y="106"/>
                      <a:pt x="56" y="106"/>
                    </a:cubicBezTo>
                    <a:cubicBezTo>
                      <a:pt x="56" y="106"/>
                      <a:pt x="55" y="106"/>
                      <a:pt x="55" y="106"/>
                    </a:cubicBezTo>
                    <a:cubicBezTo>
                      <a:pt x="55" y="106"/>
                      <a:pt x="55" y="106"/>
                      <a:pt x="55" y="107"/>
                    </a:cubicBezTo>
                    <a:cubicBezTo>
                      <a:pt x="54" y="105"/>
                      <a:pt x="54" y="105"/>
                      <a:pt x="54" y="105"/>
                    </a:cubicBezTo>
                    <a:cubicBezTo>
                      <a:pt x="54" y="70"/>
                      <a:pt x="54" y="70"/>
                      <a:pt x="54" y="70"/>
                    </a:cubicBezTo>
                    <a:cubicBezTo>
                      <a:pt x="55" y="70"/>
                      <a:pt x="56" y="70"/>
                      <a:pt x="57" y="70"/>
                    </a:cubicBezTo>
                    <a:cubicBezTo>
                      <a:pt x="60" y="70"/>
                      <a:pt x="62" y="70"/>
                      <a:pt x="65" y="70"/>
                    </a:cubicBezTo>
                    <a:lnTo>
                      <a:pt x="62" y="102"/>
                    </a:lnTo>
                    <a:close/>
                    <a:moveTo>
                      <a:pt x="53" y="105"/>
                    </a:moveTo>
                    <a:cubicBezTo>
                      <a:pt x="31" y="78"/>
                      <a:pt x="31" y="78"/>
                      <a:pt x="31" y="78"/>
                    </a:cubicBezTo>
                    <a:cubicBezTo>
                      <a:pt x="38" y="73"/>
                      <a:pt x="45" y="71"/>
                      <a:pt x="53" y="70"/>
                    </a:cubicBezTo>
                    <a:lnTo>
                      <a:pt x="53" y="105"/>
                    </a:lnTo>
                    <a:close/>
                    <a:moveTo>
                      <a:pt x="31" y="78"/>
                    </a:moveTo>
                    <a:cubicBezTo>
                      <a:pt x="53" y="105"/>
                      <a:pt x="53" y="105"/>
                      <a:pt x="53" y="105"/>
                    </a:cubicBezTo>
                    <a:cubicBezTo>
                      <a:pt x="53" y="108"/>
                      <a:pt x="53" y="108"/>
                      <a:pt x="53" y="108"/>
                    </a:cubicBezTo>
                    <a:cubicBezTo>
                      <a:pt x="53" y="108"/>
                      <a:pt x="52" y="108"/>
                      <a:pt x="51" y="107"/>
                    </a:cubicBezTo>
                    <a:cubicBezTo>
                      <a:pt x="51" y="108"/>
                      <a:pt x="52" y="109"/>
                      <a:pt x="52" y="109"/>
                    </a:cubicBezTo>
                    <a:cubicBezTo>
                      <a:pt x="22" y="86"/>
                      <a:pt x="22" y="86"/>
                      <a:pt x="22" y="86"/>
                    </a:cubicBezTo>
                    <a:cubicBezTo>
                      <a:pt x="22" y="86"/>
                      <a:pt x="22" y="86"/>
                      <a:pt x="22" y="86"/>
                    </a:cubicBezTo>
                    <a:cubicBezTo>
                      <a:pt x="52" y="110"/>
                      <a:pt x="52" y="110"/>
                      <a:pt x="52" y="110"/>
                    </a:cubicBezTo>
                    <a:cubicBezTo>
                      <a:pt x="51" y="111"/>
                      <a:pt x="50" y="111"/>
                      <a:pt x="48" y="111"/>
                    </a:cubicBezTo>
                    <a:cubicBezTo>
                      <a:pt x="49" y="112"/>
                      <a:pt x="50" y="112"/>
                      <a:pt x="50" y="113"/>
                    </a:cubicBezTo>
                    <a:cubicBezTo>
                      <a:pt x="49" y="115"/>
                      <a:pt x="48" y="114"/>
                      <a:pt x="47" y="115"/>
                    </a:cubicBezTo>
                    <a:cubicBezTo>
                      <a:pt x="47" y="115"/>
                      <a:pt x="47" y="115"/>
                      <a:pt x="47" y="115"/>
                    </a:cubicBezTo>
                    <a:cubicBezTo>
                      <a:pt x="15" y="97"/>
                      <a:pt x="15" y="97"/>
                      <a:pt x="15" y="97"/>
                    </a:cubicBezTo>
                    <a:cubicBezTo>
                      <a:pt x="18" y="89"/>
                      <a:pt x="24" y="83"/>
                      <a:pt x="31" y="78"/>
                    </a:cubicBezTo>
                    <a:close/>
                    <a:moveTo>
                      <a:pt x="14" y="97"/>
                    </a:moveTo>
                    <a:cubicBezTo>
                      <a:pt x="47" y="115"/>
                      <a:pt x="47" y="115"/>
                      <a:pt x="47" y="115"/>
                    </a:cubicBezTo>
                    <a:cubicBezTo>
                      <a:pt x="41" y="116"/>
                      <a:pt x="41" y="116"/>
                      <a:pt x="41" y="116"/>
                    </a:cubicBezTo>
                    <a:cubicBezTo>
                      <a:pt x="11" y="108"/>
                      <a:pt x="11" y="108"/>
                      <a:pt x="11" y="108"/>
                    </a:cubicBezTo>
                    <a:cubicBezTo>
                      <a:pt x="12" y="104"/>
                      <a:pt x="13" y="101"/>
                      <a:pt x="14" y="97"/>
                    </a:cubicBezTo>
                    <a:close/>
                    <a:moveTo>
                      <a:pt x="11" y="108"/>
                    </a:moveTo>
                    <a:cubicBezTo>
                      <a:pt x="40" y="116"/>
                      <a:pt x="40" y="116"/>
                      <a:pt x="40" y="116"/>
                    </a:cubicBezTo>
                    <a:cubicBezTo>
                      <a:pt x="10" y="119"/>
                      <a:pt x="10" y="119"/>
                      <a:pt x="10" y="119"/>
                    </a:cubicBezTo>
                    <a:cubicBezTo>
                      <a:pt x="10" y="120"/>
                      <a:pt x="10" y="120"/>
                      <a:pt x="10" y="120"/>
                    </a:cubicBezTo>
                    <a:cubicBezTo>
                      <a:pt x="41" y="116"/>
                      <a:pt x="41" y="116"/>
                      <a:pt x="41" y="116"/>
                    </a:cubicBezTo>
                    <a:cubicBezTo>
                      <a:pt x="44" y="117"/>
                      <a:pt x="44" y="117"/>
                      <a:pt x="44" y="117"/>
                    </a:cubicBezTo>
                    <a:cubicBezTo>
                      <a:pt x="13" y="132"/>
                      <a:pt x="13" y="132"/>
                      <a:pt x="13" y="132"/>
                    </a:cubicBezTo>
                    <a:cubicBezTo>
                      <a:pt x="13" y="132"/>
                      <a:pt x="13" y="132"/>
                      <a:pt x="13" y="132"/>
                    </a:cubicBezTo>
                    <a:cubicBezTo>
                      <a:pt x="45" y="117"/>
                      <a:pt x="45" y="117"/>
                      <a:pt x="45" y="117"/>
                    </a:cubicBezTo>
                    <a:cubicBezTo>
                      <a:pt x="48" y="118"/>
                      <a:pt x="48" y="118"/>
                      <a:pt x="48" y="118"/>
                    </a:cubicBezTo>
                    <a:cubicBezTo>
                      <a:pt x="48" y="119"/>
                      <a:pt x="48" y="119"/>
                      <a:pt x="48" y="119"/>
                    </a:cubicBezTo>
                    <a:cubicBezTo>
                      <a:pt x="48" y="120"/>
                      <a:pt x="49" y="119"/>
                      <a:pt x="49" y="119"/>
                    </a:cubicBezTo>
                    <a:cubicBezTo>
                      <a:pt x="50" y="119"/>
                      <a:pt x="50" y="120"/>
                      <a:pt x="50" y="120"/>
                    </a:cubicBezTo>
                    <a:cubicBezTo>
                      <a:pt x="48" y="120"/>
                      <a:pt x="49" y="121"/>
                      <a:pt x="49" y="121"/>
                    </a:cubicBezTo>
                    <a:cubicBezTo>
                      <a:pt x="50" y="122"/>
                      <a:pt x="50" y="122"/>
                      <a:pt x="50" y="122"/>
                    </a:cubicBezTo>
                    <a:cubicBezTo>
                      <a:pt x="50" y="122"/>
                      <a:pt x="50" y="122"/>
                      <a:pt x="50" y="123"/>
                    </a:cubicBezTo>
                    <a:cubicBezTo>
                      <a:pt x="50" y="123"/>
                      <a:pt x="50" y="123"/>
                      <a:pt x="50" y="123"/>
                    </a:cubicBezTo>
                    <a:cubicBezTo>
                      <a:pt x="50" y="123"/>
                      <a:pt x="50" y="123"/>
                      <a:pt x="50" y="123"/>
                    </a:cubicBezTo>
                    <a:cubicBezTo>
                      <a:pt x="50" y="123"/>
                      <a:pt x="49" y="123"/>
                      <a:pt x="49" y="123"/>
                    </a:cubicBezTo>
                    <a:cubicBezTo>
                      <a:pt x="49" y="124"/>
                      <a:pt x="49" y="124"/>
                      <a:pt x="49" y="124"/>
                    </a:cubicBezTo>
                    <a:cubicBezTo>
                      <a:pt x="49" y="124"/>
                      <a:pt x="49" y="124"/>
                      <a:pt x="49" y="124"/>
                    </a:cubicBezTo>
                    <a:cubicBezTo>
                      <a:pt x="49" y="124"/>
                      <a:pt x="49" y="124"/>
                      <a:pt x="49" y="124"/>
                    </a:cubicBezTo>
                    <a:cubicBezTo>
                      <a:pt x="49" y="125"/>
                      <a:pt x="49" y="125"/>
                      <a:pt x="49" y="125"/>
                    </a:cubicBezTo>
                    <a:cubicBezTo>
                      <a:pt x="49" y="125"/>
                      <a:pt x="49" y="125"/>
                      <a:pt x="49" y="125"/>
                    </a:cubicBezTo>
                    <a:cubicBezTo>
                      <a:pt x="18" y="142"/>
                      <a:pt x="18" y="142"/>
                      <a:pt x="18" y="142"/>
                    </a:cubicBezTo>
                    <a:cubicBezTo>
                      <a:pt x="13" y="135"/>
                      <a:pt x="10" y="126"/>
                      <a:pt x="10" y="117"/>
                    </a:cubicBezTo>
                    <a:cubicBezTo>
                      <a:pt x="10" y="114"/>
                      <a:pt x="10" y="111"/>
                      <a:pt x="11" y="108"/>
                    </a:cubicBezTo>
                    <a:close/>
                    <a:moveTo>
                      <a:pt x="113" y="113"/>
                    </a:moveTo>
                    <a:cubicBezTo>
                      <a:pt x="114" y="113"/>
                      <a:pt x="114" y="113"/>
                      <a:pt x="114" y="113"/>
                    </a:cubicBezTo>
                    <a:cubicBezTo>
                      <a:pt x="115" y="113"/>
                      <a:pt x="115" y="113"/>
                      <a:pt x="115" y="113"/>
                    </a:cubicBezTo>
                    <a:cubicBezTo>
                      <a:pt x="115" y="113"/>
                      <a:pt x="115" y="113"/>
                      <a:pt x="115" y="113"/>
                    </a:cubicBezTo>
                    <a:cubicBezTo>
                      <a:pt x="115" y="113"/>
                      <a:pt x="116" y="113"/>
                      <a:pt x="116" y="113"/>
                    </a:cubicBezTo>
                    <a:cubicBezTo>
                      <a:pt x="116" y="113"/>
                      <a:pt x="116" y="113"/>
                      <a:pt x="117" y="113"/>
                    </a:cubicBezTo>
                    <a:cubicBezTo>
                      <a:pt x="117" y="113"/>
                      <a:pt x="117" y="113"/>
                      <a:pt x="117" y="113"/>
                    </a:cubicBezTo>
                    <a:cubicBezTo>
                      <a:pt x="117" y="113"/>
                      <a:pt x="118" y="113"/>
                      <a:pt x="118" y="113"/>
                    </a:cubicBezTo>
                    <a:cubicBezTo>
                      <a:pt x="118" y="114"/>
                      <a:pt x="118" y="114"/>
                      <a:pt x="119" y="114"/>
                    </a:cubicBezTo>
                    <a:cubicBezTo>
                      <a:pt x="119" y="114"/>
                      <a:pt x="119" y="114"/>
                      <a:pt x="119" y="113"/>
                    </a:cubicBezTo>
                    <a:cubicBezTo>
                      <a:pt x="119" y="114"/>
                      <a:pt x="119" y="114"/>
                      <a:pt x="120" y="114"/>
                    </a:cubicBezTo>
                    <a:cubicBezTo>
                      <a:pt x="120" y="114"/>
                      <a:pt x="120" y="114"/>
                      <a:pt x="120" y="114"/>
                    </a:cubicBezTo>
                    <a:cubicBezTo>
                      <a:pt x="120" y="114"/>
                      <a:pt x="121" y="114"/>
                      <a:pt x="121" y="114"/>
                    </a:cubicBezTo>
                    <a:cubicBezTo>
                      <a:pt x="122" y="114"/>
                      <a:pt x="122" y="114"/>
                      <a:pt x="122" y="114"/>
                    </a:cubicBezTo>
                    <a:cubicBezTo>
                      <a:pt x="122" y="114"/>
                      <a:pt x="122" y="114"/>
                      <a:pt x="122" y="114"/>
                    </a:cubicBezTo>
                    <a:cubicBezTo>
                      <a:pt x="120" y="115"/>
                      <a:pt x="118" y="117"/>
                      <a:pt x="117" y="119"/>
                    </a:cubicBezTo>
                    <a:cubicBezTo>
                      <a:pt x="117" y="121"/>
                      <a:pt x="117" y="121"/>
                      <a:pt x="117" y="121"/>
                    </a:cubicBezTo>
                    <a:cubicBezTo>
                      <a:pt x="117" y="121"/>
                      <a:pt x="118" y="120"/>
                      <a:pt x="118" y="120"/>
                    </a:cubicBezTo>
                    <a:cubicBezTo>
                      <a:pt x="117" y="121"/>
                      <a:pt x="117" y="122"/>
                      <a:pt x="117" y="122"/>
                    </a:cubicBezTo>
                    <a:cubicBezTo>
                      <a:pt x="116" y="122"/>
                      <a:pt x="114" y="122"/>
                      <a:pt x="113" y="122"/>
                    </a:cubicBezTo>
                    <a:cubicBezTo>
                      <a:pt x="114" y="120"/>
                      <a:pt x="114" y="118"/>
                      <a:pt x="114" y="117"/>
                    </a:cubicBezTo>
                    <a:cubicBezTo>
                      <a:pt x="114" y="115"/>
                      <a:pt x="114" y="114"/>
                      <a:pt x="113" y="113"/>
                    </a:cubicBezTo>
                    <a:close/>
                    <a:moveTo>
                      <a:pt x="123" y="135"/>
                    </a:moveTo>
                    <a:cubicBezTo>
                      <a:pt x="123" y="135"/>
                      <a:pt x="123" y="135"/>
                      <a:pt x="124" y="134"/>
                    </a:cubicBezTo>
                    <a:cubicBezTo>
                      <a:pt x="124" y="135"/>
                      <a:pt x="124" y="135"/>
                      <a:pt x="124" y="135"/>
                    </a:cubicBezTo>
                    <a:cubicBezTo>
                      <a:pt x="124" y="135"/>
                      <a:pt x="124" y="135"/>
                      <a:pt x="123" y="136"/>
                    </a:cubicBezTo>
                    <a:cubicBezTo>
                      <a:pt x="123" y="135"/>
                      <a:pt x="123" y="135"/>
                      <a:pt x="123" y="135"/>
                    </a:cubicBezTo>
                    <a:close/>
                    <a:moveTo>
                      <a:pt x="137" y="140"/>
                    </a:moveTo>
                    <a:cubicBezTo>
                      <a:pt x="137" y="140"/>
                      <a:pt x="136" y="140"/>
                      <a:pt x="136" y="140"/>
                    </a:cubicBezTo>
                    <a:cubicBezTo>
                      <a:pt x="136" y="139"/>
                      <a:pt x="136" y="139"/>
                      <a:pt x="136" y="139"/>
                    </a:cubicBezTo>
                    <a:cubicBezTo>
                      <a:pt x="136" y="139"/>
                      <a:pt x="136" y="139"/>
                      <a:pt x="137" y="138"/>
                    </a:cubicBezTo>
                    <a:cubicBezTo>
                      <a:pt x="137" y="138"/>
                      <a:pt x="138" y="137"/>
                      <a:pt x="139" y="137"/>
                    </a:cubicBezTo>
                    <a:cubicBezTo>
                      <a:pt x="139" y="137"/>
                      <a:pt x="139" y="137"/>
                      <a:pt x="139" y="137"/>
                    </a:cubicBezTo>
                    <a:cubicBezTo>
                      <a:pt x="139" y="137"/>
                      <a:pt x="140" y="137"/>
                      <a:pt x="140" y="137"/>
                    </a:cubicBezTo>
                    <a:cubicBezTo>
                      <a:pt x="140" y="137"/>
                      <a:pt x="140" y="137"/>
                      <a:pt x="140" y="137"/>
                    </a:cubicBezTo>
                    <a:cubicBezTo>
                      <a:pt x="140" y="138"/>
                      <a:pt x="138" y="140"/>
                      <a:pt x="137" y="140"/>
                    </a:cubicBezTo>
                    <a:close/>
                    <a:moveTo>
                      <a:pt x="137" y="137"/>
                    </a:moveTo>
                    <a:cubicBezTo>
                      <a:pt x="137" y="137"/>
                      <a:pt x="137" y="137"/>
                      <a:pt x="137" y="137"/>
                    </a:cubicBezTo>
                    <a:cubicBezTo>
                      <a:pt x="137" y="137"/>
                      <a:pt x="137" y="137"/>
                      <a:pt x="137" y="137"/>
                    </a:cubicBezTo>
                    <a:close/>
                    <a:moveTo>
                      <a:pt x="132" y="118"/>
                    </a:moveTo>
                    <a:cubicBezTo>
                      <a:pt x="133" y="118"/>
                      <a:pt x="134" y="118"/>
                      <a:pt x="134" y="118"/>
                    </a:cubicBezTo>
                    <a:cubicBezTo>
                      <a:pt x="134" y="118"/>
                      <a:pt x="134" y="118"/>
                      <a:pt x="134" y="118"/>
                    </a:cubicBezTo>
                    <a:cubicBezTo>
                      <a:pt x="133" y="118"/>
                      <a:pt x="133" y="119"/>
                      <a:pt x="133" y="119"/>
                    </a:cubicBezTo>
                    <a:cubicBezTo>
                      <a:pt x="132" y="118"/>
                      <a:pt x="132" y="118"/>
                      <a:pt x="132" y="118"/>
                    </a:cubicBezTo>
                    <a:close/>
                    <a:moveTo>
                      <a:pt x="125" y="119"/>
                    </a:moveTo>
                    <a:cubicBezTo>
                      <a:pt x="125" y="120"/>
                      <a:pt x="125" y="120"/>
                      <a:pt x="125" y="120"/>
                    </a:cubicBezTo>
                    <a:cubicBezTo>
                      <a:pt x="125" y="120"/>
                      <a:pt x="125" y="120"/>
                      <a:pt x="125" y="120"/>
                    </a:cubicBezTo>
                    <a:cubicBezTo>
                      <a:pt x="124" y="120"/>
                      <a:pt x="124" y="121"/>
                      <a:pt x="125" y="121"/>
                    </a:cubicBezTo>
                    <a:cubicBezTo>
                      <a:pt x="124" y="122"/>
                      <a:pt x="123" y="122"/>
                      <a:pt x="123" y="122"/>
                    </a:cubicBezTo>
                    <a:cubicBezTo>
                      <a:pt x="123" y="122"/>
                      <a:pt x="121" y="122"/>
                      <a:pt x="122" y="122"/>
                    </a:cubicBezTo>
                    <a:cubicBezTo>
                      <a:pt x="122" y="121"/>
                      <a:pt x="124" y="119"/>
                      <a:pt x="125" y="119"/>
                    </a:cubicBezTo>
                    <a:close/>
                    <a:moveTo>
                      <a:pt x="125" y="129"/>
                    </a:moveTo>
                    <a:cubicBezTo>
                      <a:pt x="125" y="128"/>
                      <a:pt x="126" y="127"/>
                      <a:pt x="126" y="127"/>
                    </a:cubicBezTo>
                    <a:cubicBezTo>
                      <a:pt x="126" y="127"/>
                      <a:pt x="126" y="127"/>
                      <a:pt x="126" y="127"/>
                    </a:cubicBezTo>
                    <a:cubicBezTo>
                      <a:pt x="126" y="127"/>
                      <a:pt x="126" y="127"/>
                      <a:pt x="126" y="128"/>
                    </a:cubicBezTo>
                    <a:cubicBezTo>
                      <a:pt x="126" y="129"/>
                      <a:pt x="126" y="129"/>
                      <a:pt x="126" y="129"/>
                    </a:cubicBezTo>
                    <a:cubicBezTo>
                      <a:pt x="126" y="129"/>
                      <a:pt x="126" y="129"/>
                      <a:pt x="126" y="129"/>
                    </a:cubicBezTo>
                    <a:cubicBezTo>
                      <a:pt x="126" y="129"/>
                      <a:pt x="126" y="129"/>
                      <a:pt x="126" y="129"/>
                    </a:cubicBezTo>
                    <a:cubicBezTo>
                      <a:pt x="126" y="130"/>
                      <a:pt x="126" y="130"/>
                      <a:pt x="126" y="130"/>
                    </a:cubicBezTo>
                    <a:cubicBezTo>
                      <a:pt x="126" y="130"/>
                      <a:pt x="126" y="131"/>
                      <a:pt x="126" y="131"/>
                    </a:cubicBezTo>
                    <a:cubicBezTo>
                      <a:pt x="125" y="130"/>
                      <a:pt x="125" y="130"/>
                      <a:pt x="125" y="129"/>
                    </a:cubicBezTo>
                    <a:close/>
                    <a:moveTo>
                      <a:pt x="129" y="135"/>
                    </a:moveTo>
                    <a:cubicBezTo>
                      <a:pt x="131" y="135"/>
                      <a:pt x="131" y="135"/>
                      <a:pt x="131" y="135"/>
                    </a:cubicBezTo>
                    <a:cubicBezTo>
                      <a:pt x="131" y="135"/>
                      <a:pt x="132" y="135"/>
                      <a:pt x="132" y="135"/>
                    </a:cubicBezTo>
                    <a:cubicBezTo>
                      <a:pt x="132" y="135"/>
                      <a:pt x="131" y="135"/>
                      <a:pt x="131" y="135"/>
                    </a:cubicBezTo>
                    <a:cubicBezTo>
                      <a:pt x="130" y="135"/>
                      <a:pt x="129" y="135"/>
                      <a:pt x="128" y="135"/>
                    </a:cubicBezTo>
                    <a:cubicBezTo>
                      <a:pt x="129" y="135"/>
                      <a:pt x="129" y="135"/>
                      <a:pt x="129" y="135"/>
                    </a:cubicBezTo>
                    <a:close/>
                    <a:moveTo>
                      <a:pt x="124" y="123"/>
                    </a:moveTo>
                    <a:cubicBezTo>
                      <a:pt x="124" y="123"/>
                      <a:pt x="125" y="122"/>
                      <a:pt x="125" y="122"/>
                    </a:cubicBezTo>
                    <a:cubicBezTo>
                      <a:pt x="125" y="122"/>
                      <a:pt x="125" y="122"/>
                      <a:pt x="125" y="122"/>
                    </a:cubicBezTo>
                    <a:cubicBezTo>
                      <a:pt x="125" y="123"/>
                      <a:pt x="125" y="123"/>
                      <a:pt x="125" y="123"/>
                    </a:cubicBezTo>
                    <a:cubicBezTo>
                      <a:pt x="124" y="123"/>
                      <a:pt x="124" y="123"/>
                      <a:pt x="124" y="123"/>
                    </a:cubicBezTo>
                    <a:close/>
                    <a:moveTo>
                      <a:pt x="126" y="137"/>
                    </a:moveTo>
                    <a:cubicBezTo>
                      <a:pt x="126" y="137"/>
                      <a:pt x="126" y="137"/>
                      <a:pt x="126" y="138"/>
                    </a:cubicBezTo>
                    <a:cubicBezTo>
                      <a:pt x="127" y="138"/>
                      <a:pt x="126" y="139"/>
                      <a:pt x="127" y="140"/>
                    </a:cubicBezTo>
                    <a:cubicBezTo>
                      <a:pt x="128" y="140"/>
                      <a:pt x="128" y="139"/>
                      <a:pt x="129" y="138"/>
                    </a:cubicBezTo>
                    <a:cubicBezTo>
                      <a:pt x="131" y="138"/>
                      <a:pt x="131" y="140"/>
                      <a:pt x="131" y="141"/>
                    </a:cubicBezTo>
                    <a:cubicBezTo>
                      <a:pt x="132" y="141"/>
                      <a:pt x="132" y="140"/>
                      <a:pt x="132" y="139"/>
                    </a:cubicBezTo>
                    <a:cubicBezTo>
                      <a:pt x="133" y="138"/>
                      <a:pt x="133" y="138"/>
                      <a:pt x="134" y="138"/>
                    </a:cubicBezTo>
                    <a:cubicBezTo>
                      <a:pt x="134" y="138"/>
                      <a:pt x="134" y="138"/>
                      <a:pt x="134" y="139"/>
                    </a:cubicBezTo>
                    <a:cubicBezTo>
                      <a:pt x="134" y="141"/>
                      <a:pt x="132" y="142"/>
                      <a:pt x="130" y="142"/>
                    </a:cubicBezTo>
                    <a:cubicBezTo>
                      <a:pt x="128" y="142"/>
                      <a:pt x="128" y="142"/>
                      <a:pt x="128" y="142"/>
                    </a:cubicBezTo>
                    <a:cubicBezTo>
                      <a:pt x="126" y="141"/>
                      <a:pt x="125" y="140"/>
                      <a:pt x="125" y="138"/>
                    </a:cubicBezTo>
                    <a:cubicBezTo>
                      <a:pt x="125" y="137"/>
                      <a:pt x="126" y="137"/>
                      <a:pt x="126" y="137"/>
                    </a:cubicBezTo>
                    <a:close/>
                    <a:moveTo>
                      <a:pt x="142" y="139"/>
                    </a:moveTo>
                    <a:cubicBezTo>
                      <a:pt x="142" y="139"/>
                      <a:pt x="142" y="139"/>
                      <a:pt x="142" y="139"/>
                    </a:cubicBezTo>
                    <a:cubicBezTo>
                      <a:pt x="142" y="139"/>
                      <a:pt x="142" y="139"/>
                      <a:pt x="143" y="138"/>
                    </a:cubicBezTo>
                    <a:cubicBezTo>
                      <a:pt x="143" y="139"/>
                      <a:pt x="143" y="139"/>
                      <a:pt x="143" y="139"/>
                    </a:cubicBezTo>
                    <a:cubicBezTo>
                      <a:pt x="142" y="139"/>
                      <a:pt x="142" y="139"/>
                      <a:pt x="142" y="139"/>
                    </a:cubicBezTo>
                    <a:close/>
                    <a:moveTo>
                      <a:pt x="144" y="137"/>
                    </a:moveTo>
                    <a:cubicBezTo>
                      <a:pt x="144" y="137"/>
                      <a:pt x="144" y="137"/>
                      <a:pt x="144" y="137"/>
                    </a:cubicBezTo>
                    <a:cubicBezTo>
                      <a:pt x="143" y="138"/>
                      <a:pt x="143" y="138"/>
                      <a:pt x="143" y="138"/>
                    </a:cubicBezTo>
                    <a:cubicBezTo>
                      <a:pt x="143" y="138"/>
                      <a:pt x="143" y="138"/>
                      <a:pt x="143" y="138"/>
                    </a:cubicBezTo>
                    <a:cubicBezTo>
                      <a:pt x="144" y="137"/>
                      <a:pt x="145" y="136"/>
                      <a:pt x="145" y="134"/>
                    </a:cubicBezTo>
                    <a:cubicBezTo>
                      <a:pt x="145" y="134"/>
                      <a:pt x="145" y="134"/>
                      <a:pt x="145" y="134"/>
                    </a:cubicBezTo>
                    <a:cubicBezTo>
                      <a:pt x="145" y="134"/>
                      <a:pt x="145" y="135"/>
                      <a:pt x="145" y="135"/>
                    </a:cubicBezTo>
                    <a:cubicBezTo>
                      <a:pt x="145" y="135"/>
                      <a:pt x="145" y="135"/>
                      <a:pt x="145" y="135"/>
                    </a:cubicBezTo>
                    <a:cubicBezTo>
                      <a:pt x="145" y="135"/>
                      <a:pt x="145" y="136"/>
                      <a:pt x="145" y="136"/>
                    </a:cubicBezTo>
                    <a:cubicBezTo>
                      <a:pt x="145" y="136"/>
                      <a:pt x="145" y="136"/>
                      <a:pt x="144" y="136"/>
                    </a:cubicBezTo>
                    <a:cubicBezTo>
                      <a:pt x="144" y="136"/>
                      <a:pt x="144" y="136"/>
                      <a:pt x="144" y="137"/>
                    </a:cubicBezTo>
                    <a:close/>
                    <a:moveTo>
                      <a:pt x="124" y="145"/>
                    </a:moveTo>
                    <a:cubicBezTo>
                      <a:pt x="123" y="145"/>
                      <a:pt x="123" y="145"/>
                      <a:pt x="123" y="146"/>
                    </a:cubicBezTo>
                    <a:cubicBezTo>
                      <a:pt x="122" y="146"/>
                      <a:pt x="122" y="146"/>
                      <a:pt x="122" y="146"/>
                    </a:cubicBezTo>
                    <a:cubicBezTo>
                      <a:pt x="122" y="146"/>
                      <a:pt x="122" y="146"/>
                      <a:pt x="121" y="146"/>
                    </a:cubicBezTo>
                    <a:cubicBezTo>
                      <a:pt x="121" y="146"/>
                      <a:pt x="121" y="146"/>
                      <a:pt x="121" y="146"/>
                    </a:cubicBezTo>
                    <a:cubicBezTo>
                      <a:pt x="120" y="146"/>
                      <a:pt x="120" y="146"/>
                      <a:pt x="120" y="146"/>
                    </a:cubicBezTo>
                    <a:cubicBezTo>
                      <a:pt x="120" y="146"/>
                      <a:pt x="120" y="146"/>
                      <a:pt x="120" y="146"/>
                    </a:cubicBezTo>
                    <a:cubicBezTo>
                      <a:pt x="120" y="146"/>
                      <a:pt x="119" y="146"/>
                      <a:pt x="119" y="146"/>
                    </a:cubicBezTo>
                    <a:cubicBezTo>
                      <a:pt x="118" y="146"/>
                      <a:pt x="118" y="146"/>
                      <a:pt x="118" y="146"/>
                    </a:cubicBezTo>
                    <a:cubicBezTo>
                      <a:pt x="118" y="146"/>
                      <a:pt x="118" y="146"/>
                      <a:pt x="118" y="146"/>
                    </a:cubicBezTo>
                    <a:cubicBezTo>
                      <a:pt x="117" y="146"/>
                      <a:pt x="117" y="146"/>
                      <a:pt x="117" y="146"/>
                    </a:cubicBezTo>
                    <a:cubicBezTo>
                      <a:pt x="117" y="146"/>
                      <a:pt x="117" y="146"/>
                      <a:pt x="117" y="146"/>
                    </a:cubicBezTo>
                    <a:cubicBezTo>
                      <a:pt x="116" y="146"/>
                      <a:pt x="116" y="146"/>
                      <a:pt x="116" y="146"/>
                    </a:cubicBezTo>
                    <a:cubicBezTo>
                      <a:pt x="116" y="146"/>
                      <a:pt x="116" y="146"/>
                      <a:pt x="115" y="146"/>
                    </a:cubicBezTo>
                    <a:cubicBezTo>
                      <a:pt x="114" y="146"/>
                      <a:pt x="114" y="146"/>
                      <a:pt x="114" y="146"/>
                    </a:cubicBezTo>
                    <a:cubicBezTo>
                      <a:pt x="114" y="146"/>
                      <a:pt x="114" y="146"/>
                      <a:pt x="114" y="146"/>
                    </a:cubicBezTo>
                    <a:cubicBezTo>
                      <a:pt x="114" y="146"/>
                      <a:pt x="113" y="146"/>
                      <a:pt x="113" y="147"/>
                    </a:cubicBezTo>
                    <a:cubicBezTo>
                      <a:pt x="113" y="147"/>
                      <a:pt x="113" y="147"/>
                      <a:pt x="113" y="147"/>
                    </a:cubicBezTo>
                    <a:cubicBezTo>
                      <a:pt x="113" y="147"/>
                      <a:pt x="113" y="146"/>
                      <a:pt x="112" y="146"/>
                    </a:cubicBezTo>
                    <a:cubicBezTo>
                      <a:pt x="112" y="146"/>
                      <a:pt x="112" y="147"/>
                      <a:pt x="112" y="147"/>
                    </a:cubicBezTo>
                    <a:cubicBezTo>
                      <a:pt x="111" y="147"/>
                      <a:pt x="111" y="147"/>
                      <a:pt x="111" y="147"/>
                    </a:cubicBezTo>
                    <a:cubicBezTo>
                      <a:pt x="111" y="147"/>
                      <a:pt x="110" y="147"/>
                      <a:pt x="110" y="147"/>
                    </a:cubicBezTo>
                    <a:cubicBezTo>
                      <a:pt x="110" y="147"/>
                      <a:pt x="110" y="147"/>
                      <a:pt x="110" y="147"/>
                    </a:cubicBezTo>
                    <a:cubicBezTo>
                      <a:pt x="109" y="147"/>
                      <a:pt x="109" y="147"/>
                      <a:pt x="109" y="147"/>
                    </a:cubicBezTo>
                    <a:cubicBezTo>
                      <a:pt x="109" y="147"/>
                      <a:pt x="109" y="147"/>
                      <a:pt x="109" y="147"/>
                    </a:cubicBezTo>
                    <a:cubicBezTo>
                      <a:pt x="108" y="147"/>
                      <a:pt x="108" y="147"/>
                      <a:pt x="108" y="147"/>
                    </a:cubicBezTo>
                    <a:cubicBezTo>
                      <a:pt x="107" y="147"/>
                      <a:pt x="107" y="147"/>
                      <a:pt x="107" y="147"/>
                    </a:cubicBezTo>
                    <a:cubicBezTo>
                      <a:pt x="107" y="147"/>
                      <a:pt x="107" y="147"/>
                      <a:pt x="106" y="147"/>
                    </a:cubicBezTo>
                    <a:cubicBezTo>
                      <a:pt x="106" y="147"/>
                      <a:pt x="106" y="147"/>
                      <a:pt x="106" y="147"/>
                    </a:cubicBezTo>
                    <a:cubicBezTo>
                      <a:pt x="105" y="147"/>
                      <a:pt x="105" y="147"/>
                      <a:pt x="105" y="147"/>
                    </a:cubicBezTo>
                    <a:cubicBezTo>
                      <a:pt x="105" y="147"/>
                      <a:pt x="105" y="147"/>
                      <a:pt x="105" y="147"/>
                    </a:cubicBezTo>
                    <a:cubicBezTo>
                      <a:pt x="109" y="141"/>
                      <a:pt x="111" y="134"/>
                      <a:pt x="113" y="126"/>
                    </a:cubicBezTo>
                    <a:cubicBezTo>
                      <a:pt x="114" y="126"/>
                      <a:pt x="115" y="126"/>
                      <a:pt x="115" y="126"/>
                    </a:cubicBezTo>
                    <a:cubicBezTo>
                      <a:pt x="115" y="127"/>
                      <a:pt x="115" y="127"/>
                      <a:pt x="115" y="127"/>
                    </a:cubicBezTo>
                    <a:cubicBezTo>
                      <a:pt x="114" y="136"/>
                      <a:pt x="121" y="143"/>
                      <a:pt x="129" y="144"/>
                    </a:cubicBezTo>
                    <a:cubicBezTo>
                      <a:pt x="130" y="144"/>
                      <a:pt x="131" y="144"/>
                      <a:pt x="131" y="144"/>
                    </a:cubicBezTo>
                    <a:cubicBezTo>
                      <a:pt x="131" y="144"/>
                      <a:pt x="131" y="144"/>
                      <a:pt x="131" y="144"/>
                    </a:cubicBezTo>
                    <a:cubicBezTo>
                      <a:pt x="130" y="145"/>
                      <a:pt x="130" y="145"/>
                      <a:pt x="130" y="145"/>
                    </a:cubicBezTo>
                    <a:cubicBezTo>
                      <a:pt x="130" y="144"/>
                      <a:pt x="130" y="144"/>
                      <a:pt x="129" y="144"/>
                    </a:cubicBezTo>
                    <a:cubicBezTo>
                      <a:pt x="129" y="144"/>
                      <a:pt x="129" y="145"/>
                      <a:pt x="129" y="145"/>
                    </a:cubicBezTo>
                    <a:cubicBezTo>
                      <a:pt x="129" y="145"/>
                      <a:pt x="128" y="145"/>
                      <a:pt x="128" y="145"/>
                    </a:cubicBezTo>
                    <a:cubicBezTo>
                      <a:pt x="128" y="145"/>
                      <a:pt x="128" y="145"/>
                      <a:pt x="128" y="145"/>
                    </a:cubicBezTo>
                    <a:cubicBezTo>
                      <a:pt x="127" y="145"/>
                      <a:pt x="127" y="145"/>
                      <a:pt x="127" y="145"/>
                    </a:cubicBezTo>
                    <a:cubicBezTo>
                      <a:pt x="126" y="145"/>
                      <a:pt x="126" y="145"/>
                      <a:pt x="126" y="145"/>
                    </a:cubicBezTo>
                    <a:cubicBezTo>
                      <a:pt x="126" y="145"/>
                      <a:pt x="126" y="145"/>
                      <a:pt x="125" y="145"/>
                    </a:cubicBezTo>
                    <a:cubicBezTo>
                      <a:pt x="125" y="145"/>
                      <a:pt x="125" y="145"/>
                      <a:pt x="125" y="146"/>
                    </a:cubicBezTo>
                    <a:cubicBezTo>
                      <a:pt x="124" y="146"/>
                      <a:pt x="124" y="146"/>
                      <a:pt x="124" y="146"/>
                    </a:cubicBezTo>
                    <a:cubicBezTo>
                      <a:pt x="124" y="146"/>
                      <a:pt x="124" y="146"/>
                      <a:pt x="124" y="146"/>
                    </a:cubicBezTo>
                    <a:cubicBezTo>
                      <a:pt x="124" y="146"/>
                      <a:pt x="124" y="145"/>
                      <a:pt x="124" y="145"/>
                    </a:cubicBezTo>
                    <a:close/>
                    <a:moveTo>
                      <a:pt x="137" y="114"/>
                    </a:moveTo>
                    <a:cubicBezTo>
                      <a:pt x="137" y="114"/>
                      <a:pt x="137" y="114"/>
                      <a:pt x="136" y="114"/>
                    </a:cubicBezTo>
                    <a:cubicBezTo>
                      <a:pt x="136" y="114"/>
                      <a:pt x="136" y="114"/>
                      <a:pt x="136" y="114"/>
                    </a:cubicBezTo>
                    <a:cubicBezTo>
                      <a:pt x="136" y="114"/>
                      <a:pt x="136" y="114"/>
                      <a:pt x="136" y="114"/>
                    </a:cubicBezTo>
                    <a:cubicBezTo>
                      <a:pt x="136" y="114"/>
                      <a:pt x="136" y="114"/>
                      <a:pt x="136" y="114"/>
                    </a:cubicBezTo>
                    <a:cubicBezTo>
                      <a:pt x="135" y="114"/>
                      <a:pt x="135" y="114"/>
                      <a:pt x="134" y="114"/>
                    </a:cubicBezTo>
                    <a:cubicBezTo>
                      <a:pt x="134" y="113"/>
                      <a:pt x="134" y="113"/>
                      <a:pt x="134" y="113"/>
                    </a:cubicBezTo>
                    <a:cubicBezTo>
                      <a:pt x="134" y="113"/>
                      <a:pt x="133" y="113"/>
                      <a:pt x="133" y="113"/>
                    </a:cubicBezTo>
                    <a:cubicBezTo>
                      <a:pt x="133" y="113"/>
                      <a:pt x="133" y="113"/>
                      <a:pt x="133" y="113"/>
                    </a:cubicBezTo>
                    <a:cubicBezTo>
                      <a:pt x="133" y="113"/>
                      <a:pt x="132" y="113"/>
                      <a:pt x="132" y="113"/>
                    </a:cubicBezTo>
                    <a:cubicBezTo>
                      <a:pt x="132" y="113"/>
                      <a:pt x="132" y="113"/>
                      <a:pt x="132" y="113"/>
                    </a:cubicBezTo>
                    <a:cubicBezTo>
                      <a:pt x="131" y="113"/>
                      <a:pt x="131" y="113"/>
                      <a:pt x="131" y="113"/>
                    </a:cubicBezTo>
                    <a:cubicBezTo>
                      <a:pt x="131" y="113"/>
                      <a:pt x="131" y="113"/>
                      <a:pt x="131" y="113"/>
                    </a:cubicBezTo>
                    <a:cubicBezTo>
                      <a:pt x="131" y="113"/>
                      <a:pt x="131" y="113"/>
                      <a:pt x="131" y="113"/>
                    </a:cubicBezTo>
                    <a:cubicBezTo>
                      <a:pt x="131" y="113"/>
                      <a:pt x="131" y="111"/>
                      <a:pt x="130" y="110"/>
                    </a:cubicBezTo>
                    <a:cubicBezTo>
                      <a:pt x="130" y="110"/>
                      <a:pt x="130" y="110"/>
                      <a:pt x="129" y="110"/>
                    </a:cubicBezTo>
                    <a:cubicBezTo>
                      <a:pt x="128" y="107"/>
                      <a:pt x="128" y="107"/>
                      <a:pt x="128" y="107"/>
                    </a:cubicBezTo>
                    <a:cubicBezTo>
                      <a:pt x="127" y="103"/>
                      <a:pt x="127" y="103"/>
                      <a:pt x="127" y="103"/>
                    </a:cubicBezTo>
                    <a:cubicBezTo>
                      <a:pt x="189" y="45"/>
                      <a:pt x="189" y="45"/>
                      <a:pt x="189" y="45"/>
                    </a:cubicBezTo>
                    <a:cubicBezTo>
                      <a:pt x="194" y="40"/>
                      <a:pt x="194" y="40"/>
                      <a:pt x="194" y="40"/>
                    </a:cubicBezTo>
                    <a:cubicBezTo>
                      <a:pt x="196" y="39"/>
                      <a:pt x="196" y="39"/>
                      <a:pt x="196" y="39"/>
                    </a:cubicBezTo>
                    <a:cubicBezTo>
                      <a:pt x="197" y="38"/>
                      <a:pt x="198" y="38"/>
                      <a:pt x="199" y="37"/>
                    </a:cubicBezTo>
                    <a:cubicBezTo>
                      <a:pt x="198" y="38"/>
                      <a:pt x="198" y="39"/>
                      <a:pt x="198" y="39"/>
                    </a:cubicBezTo>
                    <a:lnTo>
                      <a:pt x="137" y="114"/>
                    </a:lnTo>
                    <a:close/>
                    <a:moveTo>
                      <a:pt x="199" y="36"/>
                    </a:moveTo>
                    <a:cubicBezTo>
                      <a:pt x="198" y="37"/>
                      <a:pt x="197" y="37"/>
                      <a:pt x="196" y="38"/>
                    </a:cubicBezTo>
                    <a:cubicBezTo>
                      <a:pt x="194" y="38"/>
                      <a:pt x="194" y="38"/>
                      <a:pt x="194" y="38"/>
                    </a:cubicBezTo>
                    <a:cubicBezTo>
                      <a:pt x="198" y="35"/>
                      <a:pt x="198" y="35"/>
                      <a:pt x="198" y="35"/>
                    </a:cubicBezTo>
                    <a:cubicBezTo>
                      <a:pt x="198" y="35"/>
                      <a:pt x="199" y="36"/>
                      <a:pt x="199" y="36"/>
                    </a:cubicBezTo>
                    <a:close/>
                    <a:moveTo>
                      <a:pt x="217" y="57"/>
                    </a:moveTo>
                    <a:cubicBezTo>
                      <a:pt x="217" y="57"/>
                      <a:pt x="217" y="57"/>
                      <a:pt x="217" y="57"/>
                    </a:cubicBezTo>
                    <a:cubicBezTo>
                      <a:pt x="217" y="57"/>
                      <a:pt x="217" y="57"/>
                      <a:pt x="218" y="57"/>
                    </a:cubicBezTo>
                    <a:cubicBezTo>
                      <a:pt x="217" y="56"/>
                      <a:pt x="217" y="56"/>
                      <a:pt x="217" y="56"/>
                    </a:cubicBezTo>
                    <a:cubicBezTo>
                      <a:pt x="219" y="57"/>
                      <a:pt x="220" y="60"/>
                      <a:pt x="220" y="62"/>
                    </a:cubicBezTo>
                    <a:cubicBezTo>
                      <a:pt x="220" y="62"/>
                      <a:pt x="219" y="63"/>
                      <a:pt x="219" y="63"/>
                    </a:cubicBezTo>
                    <a:lnTo>
                      <a:pt x="217" y="57"/>
                    </a:lnTo>
                    <a:close/>
                    <a:moveTo>
                      <a:pt x="284" y="117"/>
                    </a:moveTo>
                    <a:cubicBezTo>
                      <a:pt x="284" y="120"/>
                      <a:pt x="283" y="123"/>
                      <a:pt x="283" y="127"/>
                    </a:cubicBezTo>
                    <a:cubicBezTo>
                      <a:pt x="258" y="119"/>
                      <a:pt x="258" y="119"/>
                      <a:pt x="258" y="119"/>
                    </a:cubicBezTo>
                    <a:cubicBezTo>
                      <a:pt x="284" y="114"/>
                      <a:pt x="284" y="114"/>
                      <a:pt x="284" y="114"/>
                    </a:cubicBezTo>
                    <a:cubicBezTo>
                      <a:pt x="284" y="115"/>
                      <a:pt x="284" y="116"/>
                      <a:pt x="284" y="117"/>
                    </a:cubicBezTo>
                    <a:close/>
                    <a:moveTo>
                      <a:pt x="227" y="71"/>
                    </a:moveTo>
                    <a:cubicBezTo>
                      <a:pt x="228" y="75"/>
                      <a:pt x="228" y="75"/>
                      <a:pt x="228" y="75"/>
                    </a:cubicBezTo>
                    <a:cubicBezTo>
                      <a:pt x="228" y="75"/>
                      <a:pt x="229" y="76"/>
                      <a:pt x="230" y="76"/>
                    </a:cubicBezTo>
                    <a:cubicBezTo>
                      <a:pt x="231" y="75"/>
                      <a:pt x="231" y="75"/>
                      <a:pt x="231" y="74"/>
                    </a:cubicBezTo>
                    <a:cubicBezTo>
                      <a:pt x="230" y="71"/>
                      <a:pt x="230" y="71"/>
                      <a:pt x="230" y="71"/>
                    </a:cubicBezTo>
                    <a:cubicBezTo>
                      <a:pt x="231" y="71"/>
                      <a:pt x="232" y="70"/>
                      <a:pt x="233" y="70"/>
                    </a:cubicBezTo>
                    <a:cubicBezTo>
                      <a:pt x="233" y="103"/>
                      <a:pt x="233" y="103"/>
                      <a:pt x="233" y="103"/>
                    </a:cubicBezTo>
                    <a:cubicBezTo>
                      <a:pt x="228" y="91"/>
                      <a:pt x="224" y="74"/>
                      <a:pt x="224" y="74"/>
                    </a:cubicBezTo>
                    <a:cubicBezTo>
                      <a:pt x="224" y="73"/>
                      <a:pt x="224" y="73"/>
                      <a:pt x="224" y="72"/>
                    </a:cubicBezTo>
                    <a:cubicBezTo>
                      <a:pt x="225" y="72"/>
                      <a:pt x="226" y="71"/>
                      <a:pt x="227" y="71"/>
                    </a:cubicBezTo>
                    <a:close/>
                    <a:moveTo>
                      <a:pt x="252" y="161"/>
                    </a:moveTo>
                    <a:cubicBezTo>
                      <a:pt x="245" y="134"/>
                      <a:pt x="245" y="134"/>
                      <a:pt x="245" y="134"/>
                    </a:cubicBezTo>
                    <a:cubicBezTo>
                      <a:pt x="262" y="156"/>
                      <a:pt x="262" y="156"/>
                      <a:pt x="262" y="156"/>
                    </a:cubicBezTo>
                    <a:cubicBezTo>
                      <a:pt x="259" y="158"/>
                      <a:pt x="256" y="160"/>
                      <a:pt x="252" y="161"/>
                    </a:cubicBezTo>
                    <a:close/>
                    <a:moveTo>
                      <a:pt x="251" y="161"/>
                    </a:moveTo>
                    <a:cubicBezTo>
                      <a:pt x="248" y="162"/>
                      <a:pt x="244" y="163"/>
                      <a:pt x="240" y="163"/>
                    </a:cubicBezTo>
                    <a:cubicBezTo>
                      <a:pt x="241" y="128"/>
                      <a:pt x="241" y="128"/>
                      <a:pt x="241" y="128"/>
                    </a:cubicBezTo>
                    <a:cubicBezTo>
                      <a:pt x="245" y="133"/>
                      <a:pt x="245" y="133"/>
                      <a:pt x="245" y="133"/>
                    </a:cubicBezTo>
                    <a:lnTo>
                      <a:pt x="251" y="161"/>
                    </a:lnTo>
                    <a:close/>
                    <a:moveTo>
                      <a:pt x="241" y="127"/>
                    </a:moveTo>
                    <a:cubicBezTo>
                      <a:pt x="241" y="124"/>
                      <a:pt x="241" y="124"/>
                      <a:pt x="241" y="124"/>
                    </a:cubicBezTo>
                    <a:cubicBezTo>
                      <a:pt x="243" y="126"/>
                      <a:pt x="243" y="126"/>
                      <a:pt x="243" y="126"/>
                    </a:cubicBezTo>
                    <a:cubicBezTo>
                      <a:pt x="244" y="132"/>
                      <a:pt x="244" y="132"/>
                      <a:pt x="244" y="132"/>
                    </a:cubicBezTo>
                    <a:lnTo>
                      <a:pt x="241" y="127"/>
                    </a:lnTo>
                    <a:close/>
                    <a:moveTo>
                      <a:pt x="242" y="117"/>
                    </a:moveTo>
                    <a:cubicBezTo>
                      <a:pt x="242" y="117"/>
                      <a:pt x="242" y="117"/>
                      <a:pt x="242" y="117"/>
                    </a:cubicBezTo>
                    <a:cubicBezTo>
                      <a:pt x="242" y="117"/>
                      <a:pt x="242" y="117"/>
                      <a:pt x="242" y="117"/>
                    </a:cubicBezTo>
                    <a:close/>
                    <a:moveTo>
                      <a:pt x="236" y="122"/>
                    </a:moveTo>
                    <a:cubicBezTo>
                      <a:pt x="235" y="122"/>
                      <a:pt x="235" y="122"/>
                      <a:pt x="235" y="122"/>
                    </a:cubicBezTo>
                    <a:cubicBezTo>
                      <a:pt x="235" y="122"/>
                      <a:pt x="235" y="122"/>
                      <a:pt x="235" y="122"/>
                    </a:cubicBezTo>
                    <a:cubicBezTo>
                      <a:pt x="236" y="122"/>
                      <a:pt x="236" y="122"/>
                      <a:pt x="236" y="122"/>
                    </a:cubicBezTo>
                    <a:close/>
                    <a:moveTo>
                      <a:pt x="240" y="122"/>
                    </a:moveTo>
                    <a:cubicBezTo>
                      <a:pt x="240" y="123"/>
                      <a:pt x="240" y="123"/>
                      <a:pt x="240" y="123"/>
                    </a:cubicBezTo>
                    <a:cubicBezTo>
                      <a:pt x="238" y="122"/>
                      <a:pt x="238" y="122"/>
                      <a:pt x="238" y="122"/>
                    </a:cubicBezTo>
                    <a:lnTo>
                      <a:pt x="240" y="122"/>
                    </a:lnTo>
                    <a:close/>
                    <a:moveTo>
                      <a:pt x="232" y="115"/>
                    </a:moveTo>
                    <a:cubicBezTo>
                      <a:pt x="232" y="115"/>
                      <a:pt x="232" y="115"/>
                      <a:pt x="232" y="115"/>
                    </a:cubicBezTo>
                    <a:cubicBezTo>
                      <a:pt x="230" y="115"/>
                      <a:pt x="230" y="115"/>
                      <a:pt x="230" y="115"/>
                    </a:cubicBezTo>
                    <a:cubicBezTo>
                      <a:pt x="232" y="114"/>
                      <a:pt x="232" y="114"/>
                      <a:pt x="232" y="114"/>
                    </a:cubicBezTo>
                    <a:cubicBezTo>
                      <a:pt x="232" y="114"/>
                      <a:pt x="232" y="115"/>
                      <a:pt x="232" y="115"/>
                    </a:cubicBezTo>
                    <a:close/>
                    <a:moveTo>
                      <a:pt x="232" y="115"/>
                    </a:moveTo>
                    <a:cubicBezTo>
                      <a:pt x="232" y="116"/>
                      <a:pt x="232" y="116"/>
                      <a:pt x="232" y="117"/>
                    </a:cubicBezTo>
                    <a:cubicBezTo>
                      <a:pt x="232" y="117"/>
                      <a:pt x="232" y="118"/>
                      <a:pt x="232" y="118"/>
                    </a:cubicBezTo>
                    <a:cubicBezTo>
                      <a:pt x="232" y="118"/>
                      <a:pt x="232" y="118"/>
                      <a:pt x="232" y="118"/>
                    </a:cubicBezTo>
                    <a:cubicBezTo>
                      <a:pt x="228" y="116"/>
                      <a:pt x="228" y="116"/>
                      <a:pt x="228" y="116"/>
                    </a:cubicBezTo>
                    <a:cubicBezTo>
                      <a:pt x="229" y="116"/>
                      <a:pt x="229" y="116"/>
                      <a:pt x="229" y="116"/>
                    </a:cubicBezTo>
                    <a:lnTo>
                      <a:pt x="232" y="115"/>
                    </a:lnTo>
                    <a:close/>
                    <a:moveTo>
                      <a:pt x="228" y="116"/>
                    </a:moveTo>
                    <a:cubicBezTo>
                      <a:pt x="232" y="119"/>
                      <a:pt x="232" y="119"/>
                      <a:pt x="232" y="119"/>
                    </a:cubicBezTo>
                    <a:cubicBezTo>
                      <a:pt x="232" y="119"/>
                      <a:pt x="232" y="119"/>
                      <a:pt x="232" y="119"/>
                    </a:cubicBezTo>
                    <a:cubicBezTo>
                      <a:pt x="225" y="117"/>
                      <a:pt x="225" y="117"/>
                      <a:pt x="225" y="117"/>
                    </a:cubicBezTo>
                    <a:lnTo>
                      <a:pt x="228" y="116"/>
                    </a:lnTo>
                    <a:close/>
                    <a:moveTo>
                      <a:pt x="225" y="117"/>
                    </a:moveTo>
                    <a:cubicBezTo>
                      <a:pt x="222" y="117"/>
                      <a:pt x="222" y="117"/>
                      <a:pt x="222" y="117"/>
                    </a:cubicBezTo>
                    <a:cubicBezTo>
                      <a:pt x="227" y="116"/>
                      <a:pt x="227" y="116"/>
                      <a:pt x="227" y="116"/>
                    </a:cubicBezTo>
                    <a:lnTo>
                      <a:pt x="225" y="117"/>
                    </a:lnTo>
                    <a:close/>
                    <a:moveTo>
                      <a:pt x="232" y="119"/>
                    </a:moveTo>
                    <a:cubicBezTo>
                      <a:pt x="233" y="119"/>
                      <a:pt x="233" y="119"/>
                      <a:pt x="233" y="119"/>
                    </a:cubicBezTo>
                    <a:cubicBezTo>
                      <a:pt x="233" y="119"/>
                      <a:pt x="233" y="119"/>
                      <a:pt x="233" y="119"/>
                    </a:cubicBezTo>
                    <a:cubicBezTo>
                      <a:pt x="232" y="119"/>
                      <a:pt x="232" y="119"/>
                      <a:pt x="232" y="119"/>
                    </a:cubicBezTo>
                    <a:close/>
                    <a:moveTo>
                      <a:pt x="233" y="120"/>
                    </a:moveTo>
                    <a:cubicBezTo>
                      <a:pt x="234" y="121"/>
                      <a:pt x="234" y="121"/>
                      <a:pt x="235" y="121"/>
                    </a:cubicBezTo>
                    <a:cubicBezTo>
                      <a:pt x="235" y="123"/>
                      <a:pt x="235" y="123"/>
                      <a:pt x="235" y="123"/>
                    </a:cubicBezTo>
                    <a:cubicBezTo>
                      <a:pt x="230" y="125"/>
                      <a:pt x="230" y="125"/>
                      <a:pt x="230" y="125"/>
                    </a:cubicBezTo>
                    <a:cubicBezTo>
                      <a:pt x="232" y="120"/>
                      <a:pt x="232" y="120"/>
                      <a:pt x="232" y="120"/>
                    </a:cubicBezTo>
                    <a:lnTo>
                      <a:pt x="233" y="120"/>
                    </a:lnTo>
                    <a:close/>
                    <a:moveTo>
                      <a:pt x="234" y="124"/>
                    </a:moveTo>
                    <a:cubicBezTo>
                      <a:pt x="228" y="130"/>
                      <a:pt x="228" y="130"/>
                      <a:pt x="228" y="130"/>
                    </a:cubicBezTo>
                    <a:cubicBezTo>
                      <a:pt x="229" y="126"/>
                      <a:pt x="229" y="126"/>
                      <a:pt x="229" y="126"/>
                    </a:cubicBezTo>
                    <a:lnTo>
                      <a:pt x="234" y="124"/>
                    </a:lnTo>
                    <a:close/>
                    <a:moveTo>
                      <a:pt x="237" y="122"/>
                    </a:moveTo>
                    <a:cubicBezTo>
                      <a:pt x="237" y="122"/>
                      <a:pt x="237" y="122"/>
                      <a:pt x="237" y="122"/>
                    </a:cubicBezTo>
                    <a:cubicBezTo>
                      <a:pt x="238" y="122"/>
                      <a:pt x="238" y="122"/>
                      <a:pt x="238" y="122"/>
                    </a:cubicBezTo>
                    <a:cubicBezTo>
                      <a:pt x="240" y="124"/>
                      <a:pt x="240" y="124"/>
                      <a:pt x="240" y="124"/>
                    </a:cubicBezTo>
                    <a:cubicBezTo>
                      <a:pt x="240" y="126"/>
                      <a:pt x="240" y="126"/>
                      <a:pt x="240" y="126"/>
                    </a:cubicBezTo>
                    <a:cubicBezTo>
                      <a:pt x="237" y="122"/>
                      <a:pt x="237" y="122"/>
                      <a:pt x="237" y="122"/>
                    </a:cubicBezTo>
                    <a:close/>
                    <a:moveTo>
                      <a:pt x="241" y="124"/>
                    </a:moveTo>
                    <a:cubicBezTo>
                      <a:pt x="241" y="121"/>
                      <a:pt x="241" y="121"/>
                      <a:pt x="241" y="121"/>
                    </a:cubicBezTo>
                    <a:cubicBezTo>
                      <a:pt x="242" y="121"/>
                      <a:pt x="242" y="121"/>
                      <a:pt x="242" y="121"/>
                    </a:cubicBezTo>
                    <a:cubicBezTo>
                      <a:pt x="243" y="125"/>
                      <a:pt x="243" y="125"/>
                      <a:pt x="243" y="125"/>
                    </a:cubicBezTo>
                    <a:lnTo>
                      <a:pt x="241" y="124"/>
                    </a:lnTo>
                    <a:close/>
                    <a:moveTo>
                      <a:pt x="241" y="121"/>
                    </a:moveTo>
                    <a:cubicBezTo>
                      <a:pt x="241" y="121"/>
                      <a:pt x="241" y="121"/>
                      <a:pt x="241" y="121"/>
                    </a:cubicBezTo>
                    <a:cubicBezTo>
                      <a:pt x="241" y="121"/>
                      <a:pt x="241" y="120"/>
                      <a:pt x="242" y="120"/>
                    </a:cubicBezTo>
                    <a:cubicBezTo>
                      <a:pt x="242" y="121"/>
                      <a:pt x="242" y="121"/>
                      <a:pt x="242" y="121"/>
                    </a:cubicBezTo>
                    <a:lnTo>
                      <a:pt x="241" y="121"/>
                    </a:lnTo>
                    <a:close/>
                    <a:moveTo>
                      <a:pt x="242" y="118"/>
                    </a:moveTo>
                    <a:cubicBezTo>
                      <a:pt x="242" y="118"/>
                      <a:pt x="242" y="118"/>
                      <a:pt x="242" y="118"/>
                    </a:cubicBezTo>
                    <a:cubicBezTo>
                      <a:pt x="243" y="117"/>
                      <a:pt x="243" y="117"/>
                      <a:pt x="243" y="117"/>
                    </a:cubicBezTo>
                    <a:cubicBezTo>
                      <a:pt x="247" y="120"/>
                      <a:pt x="247" y="120"/>
                      <a:pt x="247" y="120"/>
                    </a:cubicBezTo>
                    <a:cubicBezTo>
                      <a:pt x="242" y="121"/>
                      <a:pt x="242" y="121"/>
                      <a:pt x="242" y="121"/>
                    </a:cubicBezTo>
                    <a:lnTo>
                      <a:pt x="242" y="118"/>
                    </a:lnTo>
                    <a:close/>
                    <a:moveTo>
                      <a:pt x="243" y="117"/>
                    </a:moveTo>
                    <a:cubicBezTo>
                      <a:pt x="247" y="116"/>
                      <a:pt x="247" y="116"/>
                      <a:pt x="247" y="116"/>
                    </a:cubicBezTo>
                    <a:cubicBezTo>
                      <a:pt x="256" y="119"/>
                      <a:pt x="256" y="119"/>
                      <a:pt x="256" y="119"/>
                    </a:cubicBezTo>
                    <a:cubicBezTo>
                      <a:pt x="248" y="120"/>
                      <a:pt x="248" y="120"/>
                      <a:pt x="248" y="120"/>
                    </a:cubicBezTo>
                    <a:lnTo>
                      <a:pt x="243" y="117"/>
                    </a:lnTo>
                    <a:close/>
                    <a:moveTo>
                      <a:pt x="243" y="117"/>
                    </a:moveTo>
                    <a:cubicBezTo>
                      <a:pt x="242" y="116"/>
                      <a:pt x="242" y="116"/>
                      <a:pt x="242" y="116"/>
                    </a:cubicBezTo>
                    <a:cubicBezTo>
                      <a:pt x="242" y="116"/>
                      <a:pt x="242" y="116"/>
                      <a:pt x="242" y="116"/>
                    </a:cubicBezTo>
                    <a:cubicBezTo>
                      <a:pt x="243" y="114"/>
                      <a:pt x="243" y="114"/>
                      <a:pt x="243" y="114"/>
                    </a:cubicBezTo>
                    <a:cubicBezTo>
                      <a:pt x="246" y="115"/>
                      <a:pt x="246" y="115"/>
                      <a:pt x="246" y="115"/>
                    </a:cubicBezTo>
                    <a:lnTo>
                      <a:pt x="243" y="117"/>
                    </a:lnTo>
                    <a:close/>
                    <a:moveTo>
                      <a:pt x="242" y="115"/>
                    </a:moveTo>
                    <a:cubicBezTo>
                      <a:pt x="242" y="115"/>
                      <a:pt x="241" y="114"/>
                      <a:pt x="241" y="114"/>
                    </a:cubicBezTo>
                    <a:cubicBezTo>
                      <a:pt x="241" y="114"/>
                      <a:pt x="241" y="114"/>
                      <a:pt x="241" y="114"/>
                    </a:cubicBezTo>
                    <a:cubicBezTo>
                      <a:pt x="242" y="114"/>
                      <a:pt x="242" y="114"/>
                      <a:pt x="242" y="114"/>
                    </a:cubicBezTo>
                    <a:lnTo>
                      <a:pt x="242" y="115"/>
                    </a:lnTo>
                    <a:close/>
                    <a:moveTo>
                      <a:pt x="241" y="113"/>
                    </a:moveTo>
                    <a:cubicBezTo>
                      <a:pt x="241" y="113"/>
                      <a:pt x="241" y="113"/>
                      <a:pt x="241" y="113"/>
                    </a:cubicBezTo>
                    <a:cubicBezTo>
                      <a:pt x="243" y="112"/>
                      <a:pt x="243" y="112"/>
                      <a:pt x="243" y="112"/>
                    </a:cubicBezTo>
                    <a:cubicBezTo>
                      <a:pt x="242" y="114"/>
                      <a:pt x="242" y="114"/>
                      <a:pt x="242" y="114"/>
                    </a:cubicBezTo>
                    <a:lnTo>
                      <a:pt x="241" y="113"/>
                    </a:lnTo>
                    <a:close/>
                    <a:moveTo>
                      <a:pt x="241" y="112"/>
                    </a:moveTo>
                    <a:cubicBezTo>
                      <a:pt x="242" y="108"/>
                      <a:pt x="242" y="108"/>
                      <a:pt x="242" y="108"/>
                    </a:cubicBezTo>
                    <a:cubicBezTo>
                      <a:pt x="246" y="103"/>
                      <a:pt x="246" y="103"/>
                      <a:pt x="246" y="103"/>
                    </a:cubicBezTo>
                    <a:cubicBezTo>
                      <a:pt x="243" y="111"/>
                      <a:pt x="243" y="111"/>
                      <a:pt x="243" y="111"/>
                    </a:cubicBezTo>
                    <a:lnTo>
                      <a:pt x="241" y="112"/>
                    </a:lnTo>
                    <a:close/>
                    <a:moveTo>
                      <a:pt x="240" y="112"/>
                    </a:moveTo>
                    <a:cubicBezTo>
                      <a:pt x="240" y="113"/>
                      <a:pt x="240" y="113"/>
                      <a:pt x="240" y="113"/>
                    </a:cubicBezTo>
                    <a:cubicBezTo>
                      <a:pt x="240" y="113"/>
                      <a:pt x="239" y="112"/>
                      <a:pt x="239" y="112"/>
                    </a:cubicBezTo>
                    <a:cubicBezTo>
                      <a:pt x="238" y="111"/>
                      <a:pt x="238" y="111"/>
                      <a:pt x="238" y="111"/>
                    </a:cubicBezTo>
                    <a:cubicBezTo>
                      <a:pt x="241" y="108"/>
                      <a:pt x="241" y="108"/>
                      <a:pt x="241" y="108"/>
                    </a:cubicBezTo>
                    <a:lnTo>
                      <a:pt x="240" y="112"/>
                    </a:lnTo>
                    <a:close/>
                    <a:moveTo>
                      <a:pt x="238" y="112"/>
                    </a:moveTo>
                    <a:cubicBezTo>
                      <a:pt x="238" y="112"/>
                      <a:pt x="238" y="112"/>
                      <a:pt x="238" y="112"/>
                    </a:cubicBezTo>
                    <a:cubicBezTo>
                      <a:pt x="238" y="112"/>
                      <a:pt x="238" y="112"/>
                      <a:pt x="238" y="112"/>
                    </a:cubicBezTo>
                    <a:close/>
                    <a:moveTo>
                      <a:pt x="237" y="112"/>
                    </a:moveTo>
                    <a:cubicBezTo>
                      <a:pt x="237" y="112"/>
                      <a:pt x="237" y="112"/>
                      <a:pt x="237" y="112"/>
                    </a:cubicBezTo>
                    <a:cubicBezTo>
                      <a:pt x="236" y="111"/>
                      <a:pt x="236" y="109"/>
                      <a:pt x="235" y="108"/>
                    </a:cubicBezTo>
                    <a:cubicBezTo>
                      <a:pt x="238" y="111"/>
                      <a:pt x="238" y="111"/>
                      <a:pt x="238" y="111"/>
                    </a:cubicBezTo>
                    <a:lnTo>
                      <a:pt x="237" y="112"/>
                    </a:lnTo>
                    <a:close/>
                    <a:moveTo>
                      <a:pt x="220" y="89"/>
                    </a:moveTo>
                    <a:cubicBezTo>
                      <a:pt x="211" y="78"/>
                      <a:pt x="211" y="78"/>
                      <a:pt x="211" y="78"/>
                    </a:cubicBezTo>
                    <a:cubicBezTo>
                      <a:pt x="212" y="77"/>
                      <a:pt x="214" y="76"/>
                      <a:pt x="216" y="75"/>
                    </a:cubicBezTo>
                    <a:cubicBezTo>
                      <a:pt x="216" y="79"/>
                      <a:pt x="218" y="84"/>
                      <a:pt x="220" y="89"/>
                    </a:cubicBezTo>
                    <a:close/>
                    <a:moveTo>
                      <a:pt x="211" y="78"/>
                    </a:moveTo>
                    <a:cubicBezTo>
                      <a:pt x="221" y="91"/>
                      <a:pt x="221" y="91"/>
                      <a:pt x="221" y="91"/>
                    </a:cubicBezTo>
                    <a:cubicBezTo>
                      <a:pt x="223" y="97"/>
                      <a:pt x="226" y="103"/>
                      <a:pt x="228" y="107"/>
                    </a:cubicBezTo>
                    <a:cubicBezTo>
                      <a:pt x="202" y="86"/>
                      <a:pt x="202" y="86"/>
                      <a:pt x="202" y="86"/>
                    </a:cubicBezTo>
                    <a:cubicBezTo>
                      <a:pt x="202" y="86"/>
                      <a:pt x="202" y="86"/>
                      <a:pt x="202" y="86"/>
                    </a:cubicBezTo>
                    <a:cubicBezTo>
                      <a:pt x="228" y="108"/>
                      <a:pt x="228" y="108"/>
                      <a:pt x="228" y="108"/>
                    </a:cubicBezTo>
                    <a:cubicBezTo>
                      <a:pt x="230" y="110"/>
                      <a:pt x="230" y="112"/>
                      <a:pt x="230" y="112"/>
                    </a:cubicBezTo>
                    <a:cubicBezTo>
                      <a:pt x="231" y="112"/>
                      <a:pt x="231" y="113"/>
                      <a:pt x="232" y="114"/>
                    </a:cubicBezTo>
                    <a:cubicBezTo>
                      <a:pt x="228" y="115"/>
                      <a:pt x="228" y="115"/>
                      <a:pt x="228" y="115"/>
                    </a:cubicBezTo>
                    <a:cubicBezTo>
                      <a:pt x="227" y="115"/>
                      <a:pt x="227" y="115"/>
                      <a:pt x="227" y="115"/>
                    </a:cubicBezTo>
                    <a:cubicBezTo>
                      <a:pt x="194" y="97"/>
                      <a:pt x="194" y="97"/>
                      <a:pt x="194" y="97"/>
                    </a:cubicBezTo>
                    <a:cubicBezTo>
                      <a:pt x="198" y="89"/>
                      <a:pt x="204" y="83"/>
                      <a:pt x="211" y="78"/>
                    </a:cubicBezTo>
                    <a:close/>
                    <a:moveTo>
                      <a:pt x="194" y="97"/>
                    </a:moveTo>
                    <a:cubicBezTo>
                      <a:pt x="226" y="116"/>
                      <a:pt x="226" y="116"/>
                      <a:pt x="226" y="116"/>
                    </a:cubicBezTo>
                    <a:cubicBezTo>
                      <a:pt x="221" y="116"/>
                      <a:pt x="221" y="116"/>
                      <a:pt x="221" y="116"/>
                    </a:cubicBezTo>
                    <a:cubicBezTo>
                      <a:pt x="191" y="108"/>
                      <a:pt x="191" y="108"/>
                      <a:pt x="191" y="108"/>
                    </a:cubicBezTo>
                    <a:cubicBezTo>
                      <a:pt x="191" y="104"/>
                      <a:pt x="193" y="101"/>
                      <a:pt x="194" y="97"/>
                    </a:cubicBezTo>
                    <a:close/>
                    <a:moveTo>
                      <a:pt x="191" y="109"/>
                    </a:moveTo>
                    <a:cubicBezTo>
                      <a:pt x="219" y="116"/>
                      <a:pt x="219" y="116"/>
                      <a:pt x="219" y="116"/>
                    </a:cubicBezTo>
                    <a:cubicBezTo>
                      <a:pt x="190" y="120"/>
                      <a:pt x="190" y="120"/>
                      <a:pt x="190" y="120"/>
                    </a:cubicBezTo>
                    <a:cubicBezTo>
                      <a:pt x="190" y="120"/>
                      <a:pt x="190" y="120"/>
                      <a:pt x="190" y="120"/>
                    </a:cubicBezTo>
                    <a:cubicBezTo>
                      <a:pt x="221" y="117"/>
                      <a:pt x="221" y="117"/>
                      <a:pt x="221" y="117"/>
                    </a:cubicBezTo>
                    <a:cubicBezTo>
                      <a:pt x="224" y="118"/>
                      <a:pt x="224" y="118"/>
                      <a:pt x="224" y="118"/>
                    </a:cubicBezTo>
                    <a:cubicBezTo>
                      <a:pt x="193" y="132"/>
                      <a:pt x="193" y="132"/>
                      <a:pt x="193" y="132"/>
                    </a:cubicBezTo>
                    <a:cubicBezTo>
                      <a:pt x="193" y="133"/>
                      <a:pt x="193" y="133"/>
                      <a:pt x="193" y="133"/>
                    </a:cubicBezTo>
                    <a:cubicBezTo>
                      <a:pt x="225" y="118"/>
                      <a:pt x="225" y="118"/>
                      <a:pt x="225" y="118"/>
                    </a:cubicBezTo>
                    <a:cubicBezTo>
                      <a:pt x="231" y="120"/>
                      <a:pt x="231" y="120"/>
                      <a:pt x="231" y="120"/>
                    </a:cubicBezTo>
                    <a:cubicBezTo>
                      <a:pt x="229" y="126"/>
                      <a:pt x="229" y="126"/>
                      <a:pt x="229" y="126"/>
                    </a:cubicBezTo>
                    <a:cubicBezTo>
                      <a:pt x="198" y="142"/>
                      <a:pt x="198" y="142"/>
                      <a:pt x="198" y="142"/>
                    </a:cubicBezTo>
                    <a:cubicBezTo>
                      <a:pt x="193" y="135"/>
                      <a:pt x="190" y="126"/>
                      <a:pt x="190" y="117"/>
                    </a:cubicBezTo>
                    <a:cubicBezTo>
                      <a:pt x="190" y="114"/>
                      <a:pt x="190" y="111"/>
                      <a:pt x="191" y="109"/>
                    </a:cubicBezTo>
                    <a:close/>
                    <a:moveTo>
                      <a:pt x="229" y="126"/>
                    </a:moveTo>
                    <a:cubicBezTo>
                      <a:pt x="227" y="131"/>
                      <a:pt x="227" y="131"/>
                      <a:pt x="227" y="131"/>
                    </a:cubicBezTo>
                    <a:cubicBezTo>
                      <a:pt x="206" y="152"/>
                      <a:pt x="206" y="152"/>
                      <a:pt x="206" y="152"/>
                    </a:cubicBezTo>
                    <a:cubicBezTo>
                      <a:pt x="203" y="149"/>
                      <a:pt x="200" y="146"/>
                      <a:pt x="198" y="143"/>
                    </a:cubicBezTo>
                    <a:lnTo>
                      <a:pt x="229" y="126"/>
                    </a:lnTo>
                    <a:close/>
                    <a:moveTo>
                      <a:pt x="226" y="132"/>
                    </a:moveTo>
                    <a:cubicBezTo>
                      <a:pt x="216" y="158"/>
                      <a:pt x="216" y="158"/>
                      <a:pt x="216" y="158"/>
                    </a:cubicBezTo>
                    <a:cubicBezTo>
                      <a:pt x="212" y="157"/>
                      <a:pt x="209" y="155"/>
                      <a:pt x="206" y="152"/>
                    </a:cubicBezTo>
                    <a:lnTo>
                      <a:pt x="226" y="132"/>
                    </a:lnTo>
                    <a:close/>
                    <a:moveTo>
                      <a:pt x="227" y="131"/>
                    </a:moveTo>
                    <a:cubicBezTo>
                      <a:pt x="235" y="124"/>
                      <a:pt x="235" y="124"/>
                      <a:pt x="235" y="124"/>
                    </a:cubicBezTo>
                    <a:cubicBezTo>
                      <a:pt x="228" y="163"/>
                      <a:pt x="228" y="163"/>
                      <a:pt x="228" y="163"/>
                    </a:cubicBezTo>
                    <a:cubicBezTo>
                      <a:pt x="224" y="162"/>
                      <a:pt x="220" y="161"/>
                      <a:pt x="216" y="159"/>
                    </a:cubicBezTo>
                    <a:lnTo>
                      <a:pt x="227" y="131"/>
                    </a:lnTo>
                    <a:close/>
                    <a:moveTo>
                      <a:pt x="235" y="123"/>
                    </a:moveTo>
                    <a:cubicBezTo>
                      <a:pt x="235" y="123"/>
                      <a:pt x="235" y="123"/>
                      <a:pt x="235" y="123"/>
                    </a:cubicBezTo>
                    <a:cubicBezTo>
                      <a:pt x="237" y="122"/>
                      <a:pt x="237" y="122"/>
                      <a:pt x="237" y="122"/>
                    </a:cubicBezTo>
                    <a:cubicBezTo>
                      <a:pt x="240" y="127"/>
                      <a:pt x="240" y="127"/>
                      <a:pt x="240" y="127"/>
                    </a:cubicBezTo>
                    <a:cubicBezTo>
                      <a:pt x="239" y="163"/>
                      <a:pt x="239" y="163"/>
                      <a:pt x="239" y="163"/>
                    </a:cubicBezTo>
                    <a:cubicBezTo>
                      <a:pt x="239" y="163"/>
                      <a:pt x="238" y="163"/>
                      <a:pt x="237" y="163"/>
                    </a:cubicBezTo>
                    <a:cubicBezTo>
                      <a:pt x="234" y="163"/>
                      <a:pt x="231" y="163"/>
                      <a:pt x="229" y="163"/>
                    </a:cubicBezTo>
                    <a:lnTo>
                      <a:pt x="235" y="123"/>
                    </a:lnTo>
                    <a:close/>
                    <a:moveTo>
                      <a:pt x="263" y="156"/>
                    </a:moveTo>
                    <a:cubicBezTo>
                      <a:pt x="245" y="133"/>
                      <a:pt x="245" y="133"/>
                      <a:pt x="245" y="133"/>
                    </a:cubicBezTo>
                    <a:cubicBezTo>
                      <a:pt x="244" y="127"/>
                      <a:pt x="244" y="127"/>
                      <a:pt x="244" y="127"/>
                    </a:cubicBezTo>
                    <a:cubicBezTo>
                      <a:pt x="272" y="148"/>
                      <a:pt x="272" y="148"/>
                      <a:pt x="272" y="148"/>
                    </a:cubicBezTo>
                    <a:cubicBezTo>
                      <a:pt x="269" y="151"/>
                      <a:pt x="266" y="154"/>
                      <a:pt x="263" y="156"/>
                    </a:cubicBezTo>
                    <a:close/>
                    <a:moveTo>
                      <a:pt x="272" y="148"/>
                    </a:moveTo>
                    <a:cubicBezTo>
                      <a:pt x="243" y="126"/>
                      <a:pt x="243" y="126"/>
                      <a:pt x="243" y="126"/>
                    </a:cubicBezTo>
                    <a:cubicBezTo>
                      <a:pt x="242" y="121"/>
                      <a:pt x="242" y="121"/>
                      <a:pt x="242" y="121"/>
                    </a:cubicBezTo>
                    <a:cubicBezTo>
                      <a:pt x="248" y="120"/>
                      <a:pt x="248" y="120"/>
                      <a:pt x="248" y="120"/>
                    </a:cubicBezTo>
                    <a:cubicBezTo>
                      <a:pt x="279" y="138"/>
                      <a:pt x="279" y="138"/>
                      <a:pt x="279" y="138"/>
                    </a:cubicBezTo>
                    <a:cubicBezTo>
                      <a:pt x="277" y="142"/>
                      <a:pt x="275" y="145"/>
                      <a:pt x="272" y="148"/>
                    </a:cubicBezTo>
                    <a:close/>
                    <a:moveTo>
                      <a:pt x="279" y="138"/>
                    </a:moveTo>
                    <a:cubicBezTo>
                      <a:pt x="248" y="120"/>
                      <a:pt x="248" y="120"/>
                      <a:pt x="248" y="120"/>
                    </a:cubicBezTo>
                    <a:cubicBezTo>
                      <a:pt x="257" y="119"/>
                      <a:pt x="257" y="119"/>
                      <a:pt x="257" y="119"/>
                    </a:cubicBezTo>
                    <a:cubicBezTo>
                      <a:pt x="283" y="127"/>
                      <a:pt x="283" y="127"/>
                      <a:pt x="283" y="127"/>
                    </a:cubicBezTo>
                    <a:cubicBezTo>
                      <a:pt x="282" y="131"/>
                      <a:pt x="280" y="134"/>
                      <a:pt x="279" y="138"/>
                    </a:cubicBezTo>
                    <a:close/>
                    <a:moveTo>
                      <a:pt x="257" y="118"/>
                    </a:moveTo>
                    <a:cubicBezTo>
                      <a:pt x="248" y="115"/>
                      <a:pt x="248" y="115"/>
                      <a:pt x="248" y="115"/>
                    </a:cubicBezTo>
                    <a:cubicBezTo>
                      <a:pt x="282" y="102"/>
                      <a:pt x="282" y="102"/>
                      <a:pt x="282" y="102"/>
                    </a:cubicBezTo>
                    <a:cubicBezTo>
                      <a:pt x="283" y="106"/>
                      <a:pt x="283" y="110"/>
                      <a:pt x="284" y="114"/>
                    </a:cubicBezTo>
                    <a:lnTo>
                      <a:pt x="257" y="118"/>
                    </a:lnTo>
                    <a:close/>
                    <a:moveTo>
                      <a:pt x="247" y="115"/>
                    </a:moveTo>
                    <a:cubicBezTo>
                      <a:pt x="243" y="114"/>
                      <a:pt x="243" y="114"/>
                      <a:pt x="243" y="114"/>
                    </a:cubicBezTo>
                    <a:cubicBezTo>
                      <a:pt x="244" y="111"/>
                      <a:pt x="244" y="111"/>
                      <a:pt x="244" y="111"/>
                    </a:cubicBezTo>
                    <a:cubicBezTo>
                      <a:pt x="276" y="91"/>
                      <a:pt x="276" y="91"/>
                      <a:pt x="276" y="91"/>
                    </a:cubicBezTo>
                    <a:cubicBezTo>
                      <a:pt x="278" y="94"/>
                      <a:pt x="280" y="98"/>
                      <a:pt x="281" y="102"/>
                    </a:cubicBezTo>
                    <a:lnTo>
                      <a:pt x="247" y="115"/>
                    </a:lnTo>
                    <a:close/>
                    <a:moveTo>
                      <a:pt x="244" y="110"/>
                    </a:moveTo>
                    <a:cubicBezTo>
                      <a:pt x="247" y="102"/>
                      <a:pt x="247" y="102"/>
                      <a:pt x="247" y="102"/>
                    </a:cubicBezTo>
                    <a:cubicBezTo>
                      <a:pt x="267" y="81"/>
                      <a:pt x="267" y="81"/>
                      <a:pt x="267" y="81"/>
                    </a:cubicBezTo>
                    <a:cubicBezTo>
                      <a:pt x="271" y="84"/>
                      <a:pt x="273" y="87"/>
                      <a:pt x="276" y="90"/>
                    </a:cubicBezTo>
                    <a:lnTo>
                      <a:pt x="244" y="110"/>
                    </a:lnTo>
                    <a:close/>
                    <a:moveTo>
                      <a:pt x="247" y="101"/>
                    </a:moveTo>
                    <a:cubicBezTo>
                      <a:pt x="257" y="75"/>
                      <a:pt x="257" y="75"/>
                      <a:pt x="257" y="75"/>
                    </a:cubicBezTo>
                    <a:cubicBezTo>
                      <a:pt x="261" y="76"/>
                      <a:pt x="264" y="79"/>
                      <a:pt x="267" y="81"/>
                    </a:cubicBezTo>
                    <a:lnTo>
                      <a:pt x="247" y="101"/>
                    </a:lnTo>
                    <a:close/>
                    <a:moveTo>
                      <a:pt x="247" y="102"/>
                    </a:moveTo>
                    <a:cubicBezTo>
                      <a:pt x="242" y="107"/>
                      <a:pt x="242" y="107"/>
                      <a:pt x="242" y="107"/>
                    </a:cubicBezTo>
                    <a:cubicBezTo>
                      <a:pt x="245" y="71"/>
                      <a:pt x="245" y="71"/>
                      <a:pt x="245" y="71"/>
                    </a:cubicBezTo>
                    <a:cubicBezTo>
                      <a:pt x="249" y="72"/>
                      <a:pt x="253" y="73"/>
                      <a:pt x="257" y="75"/>
                    </a:cubicBezTo>
                    <a:lnTo>
                      <a:pt x="247" y="102"/>
                    </a:lnTo>
                    <a:close/>
                    <a:moveTo>
                      <a:pt x="241" y="108"/>
                    </a:moveTo>
                    <a:cubicBezTo>
                      <a:pt x="238" y="111"/>
                      <a:pt x="238" y="111"/>
                      <a:pt x="238" y="111"/>
                    </a:cubicBezTo>
                    <a:cubicBezTo>
                      <a:pt x="234" y="106"/>
                      <a:pt x="234" y="106"/>
                      <a:pt x="234" y="106"/>
                    </a:cubicBezTo>
                    <a:cubicBezTo>
                      <a:pt x="234" y="106"/>
                      <a:pt x="234" y="105"/>
                      <a:pt x="234" y="105"/>
                    </a:cubicBezTo>
                    <a:cubicBezTo>
                      <a:pt x="234" y="70"/>
                      <a:pt x="234" y="70"/>
                      <a:pt x="234" y="70"/>
                    </a:cubicBezTo>
                    <a:cubicBezTo>
                      <a:pt x="235" y="70"/>
                      <a:pt x="236" y="70"/>
                      <a:pt x="237" y="70"/>
                    </a:cubicBezTo>
                    <a:cubicBezTo>
                      <a:pt x="240" y="70"/>
                      <a:pt x="242" y="70"/>
                      <a:pt x="245" y="71"/>
                    </a:cubicBezTo>
                    <a:lnTo>
                      <a:pt x="241" y="108"/>
                    </a:lnTo>
                    <a:close/>
                    <a:moveTo>
                      <a:pt x="223" y="62"/>
                    </a:moveTo>
                    <a:cubicBezTo>
                      <a:pt x="222" y="60"/>
                      <a:pt x="221" y="58"/>
                      <a:pt x="221" y="57"/>
                    </a:cubicBezTo>
                    <a:cubicBezTo>
                      <a:pt x="221" y="57"/>
                      <a:pt x="221" y="57"/>
                      <a:pt x="221" y="57"/>
                    </a:cubicBezTo>
                    <a:cubicBezTo>
                      <a:pt x="222" y="57"/>
                      <a:pt x="222" y="57"/>
                      <a:pt x="222" y="57"/>
                    </a:cubicBezTo>
                    <a:cubicBezTo>
                      <a:pt x="220" y="53"/>
                      <a:pt x="221" y="52"/>
                      <a:pt x="223" y="52"/>
                    </a:cubicBezTo>
                    <a:cubicBezTo>
                      <a:pt x="225" y="61"/>
                      <a:pt x="225" y="61"/>
                      <a:pt x="225" y="61"/>
                    </a:cubicBezTo>
                    <a:cubicBezTo>
                      <a:pt x="224" y="61"/>
                      <a:pt x="223" y="61"/>
                      <a:pt x="223" y="62"/>
                    </a:cubicBezTo>
                    <a:close/>
                    <a:moveTo>
                      <a:pt x="234" y="24"/>
                    </a:moveTo>
                    <a:cubicBezTo>
                      <a:pt x="237" y="29"/>
                      <a:pt x="233" y="34"/>
                      <a:pt x="231" y="36"/>
                    </a:cubicBezTo>
                    <a:cubicBezTo>
                      <a:pt x="227" y="41"/>
                      <a:pt x="225" y="45"/>
                      <a:pt x="224" y="47"/>
                    </a:cubicBezTo>
                    <a:cubicBezTo>
                      <a:pt x="223" y="46"/>
                      <a:pt x="223" y="46"/>
                      <a:pt x="223" y="46"/>
                    </a:cubicBezTo>
                    <a:cubicBezTo>
                      <a:pt x="221" y="46"/>
                      <a:pt x="221" y="46"/>
                      <a:pt x="221" y="46"/>
                    </a:cubicBezTo>
                    <a:cubicBezTo>
                      <a:pt x="222" y="51"/>
                      <a:pt x="222" y="51"/>
                      <a:pt x="222" y="51"/>
                    </a:cubicBezTo>
                    <a:cubicBezTo>
                      <a:pt x="219" y="53"/>
                      <a:pt x="220" y="56"/>
                      <a:pt x="221" y="57"/>
                    </a:cubicBezTo>
                    <a:cubicBezTo>
                      <a:pt x="220" y="56"/>
                      <a:pt x="220" y="55"/>
                      <a:pt x="220" y="55"/>
                    </a:cubicBezTo>
                    <a:cubicBezTo>
                      <a:pt x="218" y="55"/>
                      <a:pt x="217" y="55"/>
                      <a:pt x="217" y="55"/>
                    </a:cubicBezTo>
                    <a:cubicBezTo>
                      <a:pt x="217" y="54"/>
                      <a:pt x="217" y="54"/>
                      <a:pt x="217" y="54"/>
                    </a:cubicBezTo>
                    <a:cubicBezTo>
                      <a:pt x="217" y="54"/>
                      <a:pt x="217" y="49"/>
                      <a:pt x="214" y="48"/>
                    </a:cubicBezTo>
                    <a:cubicBezTo>
                      <a:pt x="214" y="48"/>
                      <a:pt x="212" y="47"/>
                      <a:pt x="211" y="44"/>
                    </a:cubicBezTo>
                    <a:cubicBezTo>
                      <a:pt x="210" y="45"/>
                      <a:pt x="210" y="45"/>
                      <a:pt x="210" y="45"/>
                    </a:cubicBezTo>
                    <a:cubicBezTo>
                      <a:pt x="209" y="42"/>
                      <a:pt x="208" y="38"/>
                      <a:pt x="206" y="34"/>
                    </a:cubicBezTo>
                    <a:cubicBezTo>
                      <a:pt x="209" y="33"/>
                      <a:pt x="211" y="32"/>
                      <a:pt x="214" y="31"/>
                    </a:cubicBezTo>
                    <a:cubicBezTo>
                      <a:pt x="216" y="30"/>
                      <a:pt x="217" y="30"/>
                      <a:pt x="219" y="30"/>
                    </a:cubicBezTo>
                    <a:cubicBezTo>
                      <a:pt x="223" y="28"/>
                      <a:pt x="221" y="30"/>
                      <a:pt x="223" y="24"/>
                    </a:cubicBezTo>
                    <a:cubicBezTo>
                      <a:pt x="226" y="17"/>
                      <a:pt x="225" y="20"/>
                      <a:pt x="219" y="10"/>
                    </a:cubicBezTo>
                    <a:cubicBezTo>
                      <a:pt x="220" y="10"/>
                      <a:pt x="220" y="10"/>
                      <a:pt x="220" y="10"/>
                    </a:cubicBezTo>
                    <a:cubicBezTo>
                      <a:pt x="228" y="14"/>
                      <a:pt x="231" y="19"/>
                      <a:pt x="234" y="24"/>
                    </a:cubicBezTo>
                    <a:close/>
                    <a:moveTo>
                      <a:pt x="201" y="21"/>
                    </a:moveTo>
                    <a:cubicBezTo>
                      <a:pt x="200" y="18"/>
                      <a:pt x="200" y="18"/>
                      <a:pt x="200" y="18"/>
                    </a:cubicBezTo>
                    <a:cubicBezTo>
                      <a:pt x="210" y="13"/>
                      <a:pt x="210" y="13"/>
                      <a:pt x="210" y="13"/>
                    </a:cubicBezTo>
                    <a:cubicBezTo>
                      <a:pt x="210" y="13"/>
                      <a:pt x="211" y="13"/>
                      <a:pt x="211" y="13"/>
                    </a:cubicBezTo>
                    <a:cubicBezTo>
                      <a:pt x="211" y="13"/>
                      <a:pt x="212" y="13"/>
                      <a:pt x="213" y="13"/>
                    </a:cubicBezTo>
                    <a:cubicBezTo>
                      <a:pt x="213" y="13"/>
                      <a:pt x="213" y="13"/>
                      <a:pt x="213" y="13"/>
                    </a:cubicBezTo>
                    <a:cubicBezTo>
                      <a:pt x="213" y="12"/>
                      <a:pt x="213" y="12"/>
                      <a:pt x="213" y="12"/>
                    </a:cubicBezTo>
                    <a:cubicBezTo>
                      <a:pt x="213" y="12"/>
                      <a:pt x="213" y="12"/>
                      <a:pt x="213" y="12"/>
                    </a:cubicBezTo>
                    <a:cubicBezTo>
                      <a:pt x="216" y="10"/>
                      <a:pt x="216" y="10"/>
                      <a:pt x="216" y="10"/>
                    </a:cubicBezTo>
                    <a:cubicBezTo>
                      <a:pt x="218" y="10"/>
                      <a:pt x="218" y="10"/>
                      <a:pt x="218" y="10"/>
                    </a:cubicBezTo>
                    <a:cubicBezTo>
                      <a:pt x="224" y="20"/>
                      <a:pt x="224" y="17"/>
                      <a:pt x="223" y="23"/>
                    </a:cubicBezTo>
                    <a:cubicBezTo>
                      <a:pt x="221" y="30"/>
                      <a:pt x="219" y="28"/>
                      <a:pt x="214" y="30"/>
                    </a:cubicBezTo>
                    <a:cubicBezTo>
                      <a:pt x="211" y="31"/>
                      <a:pt x="208" y="32"/>
                      <a:pt x="206" y="33"/>
                    </a:cubicBezTo>
                    <a:cubicBezTo>
                      <a:pt x="205" y="28"/>
                      <a:pt x="204" y="23"/>
                      <a:pt x="204" y="23"/>
                    </a:cubicBezTo>
                    <a:cubicBezTo>
                      <a:pt x="203" y="23"/>
                      <a:pt x="203" y="23"/>
                      <a:pt x="203" y="23"/>
                    </a:cubicBezTo>
                    <a:cubicBezTo>
                      <a:pt x="203" y="23"/>
                      <a:pt x="203" y="23"/>
                      <a:pt x="203" y="23"/>
                    </a:cubicBezTo>
                    <a:cubicBezTo>
                      <a:pt x="203" y="22"/>
                      <a:pt x="201" y="21"/>
                      <a:pt x="201" y="21"/>
                    </a:cubicBezTo>
                    <a:close/>
                    <a:moveTo>
                      <a:pt x="126" y="99"/>
                    </a:moveTo>
                    <a:cubicBezTo>
                      <a:pt x="188" y="44"/>
                      <a:pt x="188" y="44"/>
                      <a:pt x="188" y="44"/>
                    </a:cubicBezTo>
                    <a:cubicBezTo>
                      <a:pt x="189" y="44"/>
                      <a:pt x="189" y="44"/>
                      <a:pt x="189" y="44"/>
                    </a:cubicBezTo>
                    <a:cubicBezTo>
                      <a:pt x="127" y="102"/>
                      <a:pt x="127" y="102"/>
                      <a:pt x="127" y="102"/>
                    </a:cubicBezTo>
                    <a:cubicBezTo>
                      <a:pt x="126" y="99"/>
                      <a:pt x="126" y="99"/>
                      <a:pt x="126" y="99"/>
                    </a:cubicBezTo>
                    <a:cubicBezTo>
                      <a:pt x="126" y="99"/>
                      <a:pt x="126" y="99"/>
                      <a:pt x="126" y="99"/>
                    </a:cubicBezTo>
                    <a:close/>
                    <a:moveTo>
                      <a:pt x="105" y="61"/>
                    </a:moveTo>
                    <a:cubicBezTo>
                      <a:pt x="104" y="61"/>
                      <a:pt x="104" y="59"/>
                      <a:pt x="104" y="59"/>
                    </a:cubicBezTo>
                    <a:cubicBezTo>
                      <a:pt x="105" y="58"/>
                      <a:pt x="106" y="58"/>
                      <a:pt x="107" y="57"/>
                    </a:cubicBezTo>
                    <a:cubicBezTo>
                      <a:pt x="107" y="58"/>
                      <a:pt x="107" y="58"/>
                      <a:pt x="107" y="58"/>
                    </a:cubicBezTo>
                    <a:cubicBezTo>
                      <a:pt x="108" y="60"/>
                      <a:pt x="108" y="60"/>
                      <a:pt x="108" y="60"/>
                    </a:cubicBezTo>
                    <a:cubicBezTo>
                      <a:pt x="108" y="60"/>
                      <a:pt x="108" y="60"/>
                      <a:pt x="108" y="60"/>
                    </a:cubicBezTo>
                    <a:cubicBezTo>
                      <a:pt x="107" y="61"/>
                      <a:pt x="106" y="62"/>
                      <a:pt x="105" y="61"/>
                    </a:cubicBezTo>
                    <a:close/>
                    <a:moveTo>
                      <a:pt x="109" y="60"/>
                    </a:moveTo>
                    <a:cubicBezTo>
                      <a:pt x="109" y="60"/>
                      <a:pt x="109" y="60"/>
                      <a:pt x="110" y="60"/>
                    </a:cubicBezTo>
                    <a:cubicBezTo>
                      <a:pt x="109" y="60"/>
                      <a:pt x="109" y="60"/>
                      <a:pt x="109" y="60"/>
                    </a:cubicBezTo>
                    <a:cubicBezTo>
                      <a:pt x="109" y="60"/>
                      <a:pt x="109" y="60"/>
                      <a:pt x="109" y="60"/>
                    </a:cubicBezTo>
                    <a:close/>
                    <a:moveTo>
                      <a:pt x="123" y="113"/>
                    </a:moveTo>
                    <a:cubicBezTo>
                      <a:pt x="123" y="113"/>
                      <a:pt x="123" y="112"/>
                      <a:pt x="122" y="112"/>
                    </a:cubicBezTo>
                    <a:cubicBezTo>
                      <a:pt x="122" y="112"/>
                      <a:pt x="122" y="112"/>
                      <a:pt x="122" y="113"/>
                    </a:cubicBezTo>
                    <a:cubicBezTo>
                      <a:pt x="121" y="113"/>
                      <a:pt x="121" y="113"/>
                      <a:pt x="121" y="113"/>
                    </a:cubicBezTo>
                    <a:cubicBezTo>
                      <a:pt x="121" y="112"/>
                      <a:pt x="121" y="112"/>
                      <a:pt x="120" y="112"/>
                    </a:cubicBezTo>
                    <a:cubicBezTo>
                      <a:pt x="120" y="112"/>
                      <a:pt x="120" y="112"/>
                      <a:pt x="120" y="113"/>
                    </a:cubicBezTo>
                    <a:cubicBezTo>
                      <a:pt x="120" y="113"/>
                      <a:pt x="119" y="113"/>
                      <a:pt x="119" y="113"/>
                    </a:cubicBezTo>
                    <a:cubicBezTo>
                      <a:pt x="119" y="112"/>
                      <a:pt x="119" y="112"/>
                      <a:pt x="119" y="112"/>
                    </a:cubicBezTo>
                    <a:cubicBezTo>
                      <a:pt x="118" y="112"/>
                      <a:pt x="118" y="112"/>
                      <a:pt x="118" y="112"/>
                    </a:cubicBezTo>
                    <a:cubicBezTo>
                      <a:pt x="117" y="112"/>
                      <a:pt x="117" y="112"/>
                      <a:pt x="117" y="112"/>
                    </a:cubicBezTo>
                    <a:cubicBezTo>
                      <a:pt x="117" y="112"/>
                      <a:pt x="117" y="112"/>
                      <a:pt x="117" y="112"/>
                    </a:cubicBezTo>
                    <a:cubicBezTo>
                      <a:pt x="116" y="112"/>
                      <a:pt x="116" y="112"/>
                      <a:pt x="116" y="112"/>
                    </a:cubicBezTo>
                    <a:cubicBezTo>
                      <a:pt x="116" y="112"/>
                      <a:pt x="116" y="112"/>
                      <a:pt x="116" y="112"/>
                    </a:cubicBezTo>
                    <a:cubicBezTo>
                      <a:pt x="115" y="112"/>
                      <a:pt x="115" y="112"/>
                      <a:pt x="115" y="112"/>
                    </a:cubicBezTo>
                    <a:cubicBezTo>
                      <a:pt x="115" y="112"/>
                      <a:pt x="115" y="112"/>
                      <a:pt x="115" y="112"/>
                    </a:cubicBezTo>
                    <a:cubicBezTo>
                      <a:pt x="115" y="112"/>
                      <a:pt x="115" y="112"/>
                      <a:pt x="114" y="112"/>
                    </a:cubicBezTo>
                    <a:cubicBezTo>
                      <a:pt x="113" y="112"/>
                      <a:pt x="113" y="112"/>
                      <a:pt x="113" y="112"/>
                    </a:cubicBezTo>
                    <a:cubicBezTo>
                      <a:pt x="112" y="99"/>
                      <a:pt x="107" y="87"/>
                      <a:pt x="99" y="78"/>
                    </a:cubicBezTo>
                    <a:cubicBezTo>
                      <a:pt x="110" y="69"/>
                      <a:pt x="110" y="69"/>
                      <a:pt x="110" y="69"/>
                    </a:cubicBezTo>
                    <a:lnTo>
                      <a:pt x="123" y="1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83" name="文本框 82"/>
            <p:cNvSpPr txBox="1"/>
            <p:nvPr/>
          </p:nvSpPr>
          <p:spPr>
            <a:xfrm>
              <a:off x="1192261" y="5369612"/>
              <a:ext cx="1619326" cy="576516"/>
            </a:xfrm>
            <a:prstGeom prst="rect">
              <a:avLst/>
            </a:prstGeom>
            <a:solidFill>
              <a:schemeClr val="bg1"/>
            </a:solid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汽车</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grpSp>
      <p:grpSp>
        <p:nvGrpSpPr>
          <p:cNvPr id="98" name="组合 97"/>
          <p:cNvGrpSpPr/>
          <p:nvPr/>
        </p:nvGrpSpPr>
        <p:grpSpPr>
          <a:xfrm>
            <a:off x="3242433" y="3943363"/>
            <a:ext cx="1619326" cy="2002765"/>
            <a:chOff x="3242433" y="3943363"/>
            <a:chExt cx="1619326" cy="2002765"/>
          </a:xfrm>
        </p:grpSpPr>
        <p:sp>
          <p:nvSpPr>
            <p:cNvPr id="8" name="矩形 7"/>
            <p:cNvSpPr/>
            <p:nvPr/>
          </p:nvSpPr>
          <p:spPr>
            <a:xfrm>
              <a:off x="3370728" y="394336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707284" y="4443214"/>
              <a:ext cx="689625" cy="472503"/>
              <a:chOff x="3664915" y="4491533"/>
              <a:chExt cx="753466" cy="438912"/>
            </a:xfrm>
            <a:solidFill>
              <a:schemeClr val="bg1"/>
            </a:solidFill>
          </p:grpSpPr>
          <p:cxnSp>
            <p:nvCxnSpPr>
              <p:cNvPr id="16" name="直接连接符 15"/>
              <p:cNvCxnSpPr/>
              <p:nvPr/>
            </p:nvCxnSpPr>
            <p:spPr>
              <a:xfrm>
                <a:off x="3664915" y="4491533"/>
                <a:ext cx="0" cy="438912"/>
              </a:xfrm>
              <a:prstGeom prst="line">
                <a:avLst/>
              </a:prstGeom>
              <a:grpFill/>
              <a:ln w="762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418380" y="4491533"/>
                <a:ext cx="0" cy="438912"/>
              </a:xfrm>
              <a:prstGeom prst="line">
                <a:avLst/>
              </a:prstGeom>
              <a:grpFill/>
              <a:ln w="762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64915" y="4710989"/>
                <a:ext cx="753466"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3242433" y="5369612"/>
              <a:ext cx="1619326" cy="57651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健身</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5292605" y="3943363"/>
            <a:ext cx="1619326" cy="2002765"/>
            <a:chOff x="5292605" y="3943363"/>
            <a:chExt cx="1619326" cy="2002765"/>
          </a:xfrm>
        </p:grpSpPr>
        <p:grpSp>
          <p:nvGrpSpPr>
            <p:cNvPr id="99" name="组合 98"/>
            <p:cNvGrpSpPr/>
            <p:nvPr/>
          </p:nvGrpSpPr>
          <p:grpSpPr>
            <a:xfrm>
              <a:off x="5450541" y="3943363"/>
              <a:ext cx="1326778" cy="1326778"/>
              <a:chOff x="5450541" y="3943363"/>
              <a:chExt cx="1326778" cy="1326778"/>
            </a:xfrm>
          </p:grpSpPr>
          <p:sp>
            <p:nvSpPr>
              <p:cNvPr id="9" name="矩形 8"/>
              <p:cNvSpPr/>
              <p:nvPr/>
            </p:nvSpPr>
            <p:spPr>
              <a:xfrm>
                <a:off x="5450541" y="394336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58"/>
              <p:cNvGrpSpPr>
                <a:grpSpLocks noChangeAspect="1"/>
              </p:cNvGrpSpPr>
              <p:nvPr/>
            </p:nvGrpSpPr>
            <p:grpSpPr bwMode="auto">
              <a:xfrm>
                <a:off x="5686308" y="4273456"/>
                <a:ext cx="831920" cy="663107"/>
                <a:chOff x="3501" y="1880"/>
                <a:chExt cx="685" cy="546"/>
              </a:xfrm>
              <a:solidFill>
                <a:schemeClr val="bg1"/>
              </a:solidFill>
            </p:grpSpPr>
            <p:sp>
              <p:nvSpPr>
                <p:cNvPr id="27" name="Freeform 59"/>
                <p:cNvSpPr>
                  <a:spLocks/>
                </p:cNvSpPr>
                <p:nvPr/>
              </p:nvSpPr>
              <p:spPr bwMode="auto">
                <a:xfrm>
                  <a:off x="3632" y="2107"/>
                  <a:ext cx="31" cy="5"/>
                </a:xfrm>
                <a:custGeom>
                  <a:avLst/>
                  <a:gdLst>
                    <a:gd name="T0" fmla="*/ 0 w 13"/>
                    <a:gd name="T1" fmla="*/ 0 h 2"/>
                    <a:gd name="T2" fmla="*/ 13 w 13"/>
                    <a:gd name="T3" fmla="*/ 2 h 2"/>
                    <a:gd name="T4" fmla="*/ 0 w 13"/>
                    <a:gd name="T5" fmla="*/ 0 h 2"/>
                  </a:gdLst>
                  <a:ahLst/>
                  <a:cxnLst>
                    <a:cxn ang="0">
                      <a:pos x="T0" y="T1"/>
                    </a:cxn>
                    <a:cxn ang="0">
                      <a:pos x="T2" y="T3"/>
                    </a:cxn>
                    <a:cxn ang="0">
                      <a:pos x="T4" y="T5"/>
                    </a:cxn>
                  </a:cxnLst>
                  <a:rect l="0" t="0" r="r" b="b"/>
                  <a:pathLst>
                    <a:path w="13" h="2">
                      <a:moveTo>
                        <a:pt x="0" y="0"/>
                      </a:moveTo>
                      <a:cubicBezTo>
                        <a:pt x="1" y="0"/>
                        <a:pt x="7" y="1"/>
                        <a:pt x="13" y="2"/>
                      </a:cubicBezTo>
                      <a:cubicBezTo>
                        <a:pt x="4"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0"/>
                <p:cNvSpPr>
                  <a:spLocks noEditPoints="1"/>
                </p:cNvSpPr>
                <p:nvPr/>
              </p:nvSpPr>
              <p:spPr bwMode="auto">
                <a:xfrm>
                  <a:off x="3501" y="1880"/>
                  <a:ext cx="685" cy="546"/>
                </a:xfrm>
                <a:custGeom>
                  <a:avLst/>
                  <a:gdLst>
                    <a:gd name="T0" fmla="*/ 271 w 287"/>
                    <a:gd name="T1" fmla="*/ 147 h 228"/>
                    <a:gd name="T2" fmla="*/ 271 w 287"/>
                    <a:gd name="T3" fmla="*/ 117 h 228"/>
                    <a:gd name="T4" fmla="*/ 254 w 287"/>
                    <a:gd name="T5" fmla="*/ 93 h 228"/>
                    <a:gd name="T6" fmla="*/ 271 w 287"/>
                    <a:gd name="T7" fmla="*/ 93 h 228"/>
                    <a:gd name="T8" fmla="*/ 271 w 287"/>
                    <a:gd name="T9" fmla="*/ 72 h 228"/>
                    <a:gd name="T10" fmla="*/ 247 w 287"/>
                    <a:gd name="T11" fmla="*/ 72 h 228"/>
                    <a:gd name="T12" fmla="*/ 242 w 287"/>
                    <a:gd name="T13" fmla="*/ 54 h 228"/>
                    <a:gd name="T14" fmla="*/ 220 w 287"/>
                    <a:gd name="T15" fmla="*/ 8 h 228"/>
                    <a:gd name="T16" fmla="*/ 79 w 287"/>
                    <a:gd name="T17" fmla="*/ 8 h 228"/>
                    <a:gd name="T18" fmla="*/ 46 w 287"/>
                    <a:gd name="T19" fmla="*/ 54 h 228"/>
                    <a:gd name="T20" fmla="*/ 41 w 287"/>
                    <a:gd name="T21" fmla="*/ 71 h 228"/>
                    <a:gd name="T22" fmla="*/ 14 w 287"/>
                    <a:gd name="T23" fmla="*/ 71 h 228"/>
                    <a:gd name="T24" fmla="*/ 12 w 287"/>
                    <a:gd name="T25" fmla="*/ 90 h 228"/>
                    <a:gd name="T26" fmla="*/ 33 w 287"/>
                    <a:gd name="T27" fmla="*/ 92 h 228"/>
                    <a:gd name="T28" fmla="*/ 18 w 287"/>
                    <a:gd name="T29" fmla="*/ 116 h 228"/>
                    <a:gd name="T30" fmla="*/ 18 w 287"/>
                    <a:gd name="T31" fmla="*/ 147 h 228"/>
                    <a:gd name="T32" fmla="*/ 9 w 287"/>
                    <a:gd name="T33" fmla="*/ 158 h 228"/>
                    <a:gd name="T34" fmla="*/ 9 w 287"/>
                    <a:gd name="T35" fmla="*/ 211 h 228"/>
                    <a:gd name="T36" fmla="*/ 21 w 287"/>
                    <a:gd name="T37" fmla="*/ 228 h 228"/>
                    <a:gd name="T38" fmla="*/ 21 w 287"/>
                    <a:gd name="T39" fmla="*/ 228 h 228"/>
                    <a:gd name="T40" fmla="*/ 21 w 287"/>
                    <a:gd name="T41" fmla="*/ 228 h 228"/>
                    <a:gd name="T42" fmla="*/ 57 w 287"/>
                    <a:gd name="T43" fmla="*/ 228 h 228"/>
                    <a:gd name="T44" fmla="*/ 58 w 287"/>
                    <a:gd name="T45" fmla="*/ 211 h 228"/>
                    <a:gd name="T46" fmla="*/ 90 w 287"/>
                    <a:gd name="T47" fmla="*/ 211 h 228"/>
                    <a:gd name="T48" fmla="*/ 120 w 287"/>
                    <a:gd name="T49" fmla="*/ 221 h 228"/>
                    <a:gd name="T50" fmla="*/ 164 w 287"/>
                    <a:gd name="T51" fmla="*/ 221 h 228"/>
                    <a:gd name="T52" fmla="*/ 197 w 287"/>
                    <a:gd name="T53" fmla="*/ 211 h 228"/>
                    <a:gd name="T54" fmla="*/ 226 w 287"/>
                    <a:gd name="T55" fmla="*/ 211 h 228"/>
                    <a:gd name="T56" fmla="*/ 228 w 287"/>
                    <a:gd name="T57" fmla="*/ 228 h 228"/>
                    <a:gd name="T58" fmla="*/ 266 w 287"/>
                    <a:gd name="T59" fmla="*/ 228 h 228"/>
                    <a:gd name="T60" fmla="*/ 267 w 287"/>
                    <a:gd name="T61" fmla="*/ 228 h 228"/>
                    <a:gd name="T62" fmla="*/ 267 w 287"/>
                    <a:gd name="T63" fmla="*/ 228 h 228"/>
                    <a:gd name="T64" fmla="*/ 278 w 287"/>
                    <a:gd name="T65" fmla="*/ 211 h 228"/>
                    <a:gd name="T66" fmla="*/ 278 w 287"/>
                    <a:gd name="T67" fmla="*/ 158 h 228"/>
                    <a:gd name="T68" fmla="*/ 271 w 287"/>
                    <a:gd name="T69" fmla="*/ 147 h 228"/>
                    <a:gd name="T70" fmla="*/ 83 w 287"/>
                    <a:gd name="T71" fmla="*/ 22 h 228"/>
                    <a:gd name="T72" fmla="*/ 216 w 287"/>
                    <a:gd name="T73" fmla="*/ 22 h 228"/>
                    <a:gd name="T74" fmla="*/ 232 w 287"/>
                    <a:gd name="T75" fmla="*/ 91 h 228"/>
                    <a:gd name="T76" fmla="*/ 217 w 287"/>
                    <a:gd name="T77" fmla="*/ 95 h 228"/>
                    <a:gd name="T78" fmla="*/ 205 w 287"/>
                    <a:gd name="T79" fmla="*/ 84 h 228"/>
                    <a:gd name="T80" fmla="*/ 157 w 287"/>
                    <a:gd name="T81" fmla="*/ 84 h 228"/>
                    <a:gd name="T82" fmla="*/ 144 w 287"/>
                    <a:gd name="T83" fmla="*/ 95 h 228"/>
                    <a:gd name="T84" fmla="*/ 144 w 287"/>
                    <a:gd name="T85" fmla="*/ 100 h 228"/>
                    <a:gd name="T86" fmla="*/ 68 w 287"/>
                    <a:gd name="T87" fmla="*/ 97 h 228"/>
                    <a:gd name="T88" fmla="*/ 55 w 287"/>
                    <a:gd name="T89" fmla="*/ 95 h 228"/>
                    <a:gd name="T90" fmla="*/ 83 w 287"/>
                    <a:gd name="T91" fmla="*/ 22 h 228"/>
                    <a:gd name="T92" fmla="*/ 47 w 287"/>
                    <a:gd name="T93" fmla="*/ 140 h 228"/>
                    <a:gd name="T94" fmla="*/ 68 w 287"/>
                    <a:gd name="T95" fmla="*/ 124 h 228"/>
                    <a:gd name="T96" fmla="*/ 89 w 287"/>
                    <a:gd name="T97" fmla="*/ 140 h 228"/>
                    <a:gd name="T98" fmla="*/ 68 w 287"/>
                    <a:gd name="T99" fmla="*/ 156 h 228"/>
                    <a:gd name="T100" fmla="*/ 47 w 287"/>
                    <a:gd name="T101" fmla="*/ 140 h 228"/>
                    <a:gd name="T102" fmla="*/ 228 w 287"/>
                    <a:gd name="T103" fmla="*/ 187 h 228"/>
                    <a:gd name="T104" fmla="*/ 58 w 287"/>
                    <a:gd name="T105" fmla="*/ 187 h 228"/>
                    <a:gd name="T106" fmla="*/ 58 w 287"/>
                    <a:gd name="T107" fmla="*/ 175 h 228"/>
                    <a:gd name="T108" fmla="*/ 228 w 287"/>
                    <a:gd name="T109" fmla="*/ 175 h 228"/>
                    <a:gd name="T110" fmla="*/ 228 w 287"/>
                    <a:gd name="T111" fmla="*/ 187 h 228"/>
                    <a:gd name="T112" fmla="*/ 217 w 287"/>
                    <a:gd name="T113" fmla="*/ 156 h 228"/>
                    <a:gd name="T114" fmla="*/ 196 w 287"/>
                    <a:gd name="T115" fmla="*/ 140 h 228"/>
                    <a:gd name="T116" fmla="*/ 217 w 287"/>
                    <a:gd name="T117" fmla="*/ 124 h 228"/>
                    <a:gd name="T118" fmla="*/ 238 w 287"/>
                    <a:gd name="T119" fmla="*/ 140 h 228"/>
                    <a:gd name="T120" fmla="*/ 217 w 287"/>
                    <a:gd name="T121" fmla="*/ 15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7" h="228">
                      <a:moveTo>
                        <a:pt x="271" y="147"/>
                      </a:moveTo>
                      <a:cubicBezTo>
                        <a:pt x="271" y="117"/>
                        <a:pt x="271" y="117"/>
                        <a:pt x="271" y="117"/>
                      </a:cubicBezTo>
                      <a:cubicBezTo>
                        <a:pt x="254" y="93"/>
                        <a:pt x="254" y="93"/>
                        <a:pt x="254" y="93"/>
                      </a:cubicBezTo>
                      <a:cubicBezTo>
                        <a:pt x="271" y="93"/>
                        <a:pt x="271" y="93"/>
                        <a:pt x="271" y="93"/>
                      </a:cubicBezTo>
                      <a:cubicBezTo>
                        <a:pt x="271" y="93"/>
                        <a:pt x="287" y="85"/>
                        <a:pt x="271" y="72"/>
                      </a:cubicBezTo>
                      <a:cubicBezTo>
                        <a:pt x="247" y="72"/>
                        <a:pt x="247" y="72"/>
                        <a:pt x="247" y="72"/>
                      </a:cubicBezTo>
                      <a:cubicBezTo>
                        <a:pt x="242" y="54"/>
                        <a:pt x="242" y="54"/>
                        <a:pt x="242" y="54"/>
                      </a:cubicBezTo>
                      <a:cubicBezTo>
                        <a:pt x="242" y="54"/>
                        <a:pt x="236" y="9"/>
                        <a:pt x="220" y="8"/>
                      </a:cubicBezTo>
                      <a:cubicBezTo>
                        <a:pt x="220" y="8"/>
                        <a:pt x="118" y="0"/>
                        <a:pt x="79" y="8"/>
                      </a:cubicBezTo>
                      <a:cubicBezTo>
                        <a:pt x="65" y="11"/>
                        <a:pt x="65" y="18"/>
                        <a:pt x="46" y="54"/>
                      </a:cubicBezTo>
                      <a:cubicBezTo>
                        <a:pt x="41" y="71"/>
                        <a:pt x="41" y="71"/>
                        <a:pt x="41" y="71"/>
                      </a:cubicBezTo>
                      <a:cubicBezTo>
                        <a:pt x="14" y="71"/>
                        <a:pt x="14" y="71"/>
                        <a:pt x="14" y="71"/>
                      </a:cubicBezTo>
                      <a:cubicBezTo>
                        <a:pt x="14" y="71"/>
                        <a:pt x="0" y="82"/>
                        <a:pt x="12" y="90"/>
                      </a:cubicBezTo>
                      <a:cubicBezTo>
                        <a:pt x="33" y="92"/>
                        <a:pt x="33" y="92"/>
                        <a:pt x="33" y="92"/>
                      </a:cubicBezTo>
                      <a:cubicBezTo>
                        <a:pt x="18" y="116"/>
                        <a:pt x="18" y="116"/>
                        <a:pt x="18" y="116"/>
                      </a:cubicBezTo>
                      <a:cubicBezTo>
                        <a:pt x="18" y="147"/>
                        <a:pt x="18" y="147"/>
                        <a:pt x="18" y="147"/>
                      </a:cubicBezTo>
                      <a:cubicBezTo>
                        <a:pt x="13" y="148"/>
                        <a:pt x="9" y="152"/>
                        <a:pt x="9" y="158"/>
                      </a:cubicBezTo>
                      <a:cubicBezTo>
                        <a:pt x="9" y="211"/>
                        <a:pt x="9" y="211"/>
                        <a:pt x="9" y="211"/>
                      </a:cubicBezTo>
                      <a:cubicBezTo>
                        <a:pt x="9" y="217"/>
                        <a:pt x="14" y="228"/>
                        <a:pt x="21" y="228"/>
                      </a:cubicBezTo>
                      <a:cubicBezTo>
                        <a:pt x="21" y="228"/>
                        <a:pt x="21" y="228"/>
                        <a:pt x="21" y="228"/>
                      </a:cubicBezTo>
                      <a:cubicBezTo>
                        <a:pt x="21" y="228"/>
                        <a:pt x="21" y="228"/>
                        <a:pt x="21" y="228"/>
                      </a:cubicBezTo>
                      <a:cubicBezTo>
                        <a:pt x="57" y="228"/>
                        <a:pt x="57" y="228"/>
                        <a:pt x="57" y="228"/>
                      </a:cubicBezTo>
                      <a:cubicBezTo>
                        <a:pt x="58" y="226"/>
                        <a:pt x="58" y="216"/>
                        <a:pt x="58" y="211"/>
                      </a:cubicBezTo>
                      <a:cubicBezTo>
                        <a:pt x="90" y="211"/>
                        <a:pt x="90" y="211"/>
                        <a:pt x="90" y="211"/>
                      </a:cubicBezTo>
                      <a:cubicBezTo>
                        <a:pt x="94" y="217"/>
                        <a:pt x="115" y="221"/>
                        <a:pt x="120" y="221"/>
                      </a:cubicBezTo>
                      <a:cubicBezTo>
                        <a:pt x="164" y="221"/>
                        <a:pt x="164" y="221"/>
                        <a:pt x="164" y="221"/>
                      </a:cubicBezTo>
                      <a:cubicBezTo>
                        <a:pt x="169" y="221"/>
                        <a:pt x="194" y="217"/>
                        <a:pt x="197" y="211"/>
                      </a:cubicBezTo>
                      <a:cubicBezTo>
                        <a:pt x="226" y="211"/>
                        <a:pt x="226" y="211"/>
                        <a:pt x="226" y="211"/>
                      </a:cubicBezTo>
                      <a:cubicBezTo>
                        <a:pt x="226" y="211"/>
                        <a:pt x="225" y="223"/>
                        <a:pt x="228" y="228"/>
                      </a:cubicBezTo>
                      <a:cubicBezTo>
                        <a:pt x="266" y="228"/>
                        <a:pt x="266" y="228"/>
                        <a:pt x="266" y="228"/>
                      </a:cubicBezTo>
                      <a:cubicBezTo>
                        <a:pt x="267" y="228"/>
                        <a:pt x="267" y="228"/>
                        <a:pt x="267" y="228"/>
                      </a:cubicBezTo>
                      <a:cubicBezTo>
                        <a:pt x="267" y="228"/>
                        <a:pt x="267" y="228"/>
                        <a:pt x="267" y="228"/>
                      </a:cubicBezTo>
                      <a:cubicBezTo>
                        <a:pt x="273" y="228"/>
                        <a:pt x="278" y="217"/>
                        <a:pt x="278" y="211"/>
                      </a:cubicBezTo>
                      <a:cubicBezTo>
                        <a:pt x="278" y="158"/>
                        <a:pt x="278" y="158"/>
                        <a:pt x="278" y="158"/>
                      </a:cubicBezTo>
                      <a:cubicBezTo>
                        <a:pt x="278" y="153"/>
                        <a:pt x="275" y="149"/>
                        <a:pt x="271" y="147"/>
                      </a:cubicBezTo>
                      <a:close/>
                      <a:moveTo>
                        <a:pt x="83" y="22"/>
                      </a:moveTo>
                      <a:cubicBezTo>
                        <a:pt x="117" y="17"/>
                        <a:pt x="185" y="19"/>
                        <a:pt x="216" y="22"/>
                      </a:cubicBezTo>
                      <a:cubicBezTo>
                        <a:pt x="228" y="23"/>
                        <a:pt x="229" y="80"/>
                        <a:pt x="232" y="91"/>
                      </a:cubicBezTo>
                      <a:cubicBezTo>
                        <a:pt x="232" y="91"/>
                        <a:pt x="226" y="93"/>
                        <a:pt x="217" y="95"/>
                      </a:cubicBezTo>
                      <a:cubicBezTo>
                        <a:pt x="217" y="89"/>
                        <a:pt x="211" y="84"/>
                        <a:pt x="205" y="84"/>
                      </a:cubicBezTo>
                      <a:cubicBezTo>
                        <a:pt x="157" y="84"/>
                        <a:pt x="157" y="84"/>
                        <a:pt x="157" y="84"/>
                      </a:cubicBezTo>
                      <a:cubicBezTo>
                        <a:pt x="150" y="84"/>
                        <a:pt x="145" y="89"/>
                        <a:pt x="144" y="95"/>
                      </a:cubicBezTo>
                      <a:cubicBezTo>
                        <a:pt x="144" y="100"/>
                        <a:pt x="144" y="100"/>
                        <a:pt x="144" y="100"/>
                      </a:cubicBezTo>
                      <a:cubicBezTo>
                        <a:pt x="107" y="101"/>
                        <a:pt x="82" y="98"/>
                        <a:pt x="68" y="97"/>
                      </a:cubicBezTo>
                      <a:cubicBezTo>
                        <a:pt x="62" y="96"/>
                        <a:pt x="56" y="95"/>
                        <a:pt x="55" y="95"/>
                      </a:cubicBezTo>
                      <a:cubicBezTo>
                        <a:pt x="58" y="87"/>
                        <a:pt x="63" y="24"/>
                        <a:pt x="83" y="22"/>
                      </a:cubicBezTo>
                      <a:close/>
                      <a:moveTo>
                        <a:pt x="47" y="140"/>
                      </a:moveTo>
                      <a:cubicBezTo>
                        <a:pt x="47" y="131"/>
                        <a:pt x="56" y="124"/>
                        <a:pt x="68" y="124"/>
                      </a:cubicBezTo>
                      <a:cubicBezTo>
                        <a:pt x="80" y="124"/>
                        <a:pt x="89" y="131"/>
                        <a:pt x="89" y="140"/>
                      </a:cubicBezTo>
                      <a:cubicBezTo>
                        <a:pt x="89" y="149"/>
                        <a:pt x="80" y="156"/>
                        <a:pt x="68" y="156"/>
                      </a:cubicBezTo>
                      <a:cubicBezTo>
                        <a:pt x="56" y="156"/>
                        <a:pt x="47" y="149"/>
                        <a:pt x="47" y="140"/>
                      </a:cubicBezTo>
                      <a:close/>
                      <a:moveTo>
                        <a:pt x="228" y="187"/>
                      </a:moveTo>
                      <a:cubicBezTo>
                        <a:pt x="58" y="187"/>
                        <a:pt x="58" y="187"/>
                        <a:pt x="58" y="187"/>
                      </a:cubicBezTo>
                      <a:cubicBezTo>
                        <a:pt x="58" y="175"/>
                        <a:pt x="58" y="175"/>
                        <a:pt x="58" y="175"/>
                      </a:cubicBezTo>
                      <a:cubicBezTo>
                        <a:pt x="228" y="175"/>
                        <a:pt x="228" y="175"/>
                        <a:pt x="228" y="175"/>
                      </a:cubicBezTo>
                      <a:lnTo>
                        <a:pt x="228" y="187"/>
                      </a:lnTo>
                      <a:close/>
                      <a:moveTo>
                        <a:pt x="217" y="156"/>
                      </a:moveTo>
                      <a:cubicBezTo>
                        <a:pt x="206" y="156"/>
                        <a:pt x="196" y="149"/>
                        <a:pt x="196" y="140"/>
                      </a:cubicBezTo>
                      <a:cubicBezTo>
                        <a:pt x="196" y="131"/>
                        <a:pt x="206" y="124"/>
                        <a:pt x="217" y="124"/>
                      </a:cubicBezTo>
                      <a:cubicBezTo>
                        <a:pt x="229" y="124"/>
                        <a:pt x="238" y="131"/>
                        <a:pt x="238" y="140"/>
                      </a:cubicBezTo>
                      <a:cubicBezTo>
                        <a:pt x="238" y="149"/>
                        <a:pt x="229" y="156"/>
                        <a:pt x="217"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85" name="文本框 84"/>
            <p:cNvSpPr txBox="1"/>
            <p:nvPr/>
          </p:nvSpPr>
          <p:spPr>
            <a:xfrm>
              <a:off x="5292605" y="5369612"/>
              <a:ext cx="1619326" cy="57651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开车</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grpSp>
      <p:grpSp>
        <p:nvGrpSpPr>
          <p:cNvPr id="101" name="组合 100"/>
          <p:cNvGrpSpPr/>
          <p:nvPr/>
        </p:nvGrpSpPr>
        <p:grpSpPr>
          <a:xfrm>
            <a:off x="7342777" y="3943363"/>
            <a:ext cx="1619326" cy="2002765"/>
            <a:chOff x="7342777" y="3943363"/>
            <a:chExt cx="1619326" cy="2002765"/>
          </a:xfrm>
        </p:grpSpPr>
        <p:sp>
          <p:nvSpPr>
            <p:cNvPr id="10" name="矩形 9"/>
            <p:cNvSpPr/>
            <p:nvPr/>
          </p:nvSpPr>
          <p:spPr>
            <a:xfrm>
              <a:off x="7494493" y="394336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63"/>
            <p:cNvGrpSpPr>
              <a:grpSpLocks noChangeAspect="1"/>
            </p:cNvGrpSpPr>
            <p:nvPr/>
          </p:nvGrpSpPr>
          <p:grpSpPr bwMode="auto">
            <a:xfrm>
              <a:off x="7651331" y="4103017"/>
              <a:ext cx="1002218" cy="893152"/>
              <a:chOff x="3502" y="1857"/>
              <a:chExt cx="680" cy="606"/>
            </a:xfrm>
            <a:solidFill>
              <a:schemeClr val="bg1"/>
            </a:solidFill>
          </p:grpSpPr>
          <p:sp>
            <p:nvSpPr>
              <p:cNvPr id="37" name="Freeform 64"/>
              <p:cNvSpPr>
                <a:spLocks/>
              </p:cNvSpPr>
              <p:nvPr/>
            </p:nvSpPr>
            <p:spPr bwMode="auto">
              <a:xfrm>
                <a:off x="3753" y="2092"/>
                <a:ext cx="81" cy="79"/>
              </a:xfrm>
              <a:custGeom>
                <a:avLst/>
                <a:gdLst>
                  <a:gd name="T0" fmla="*/ 7 w 34"/>
                  <a:gd name="T1" fmla="*/ 32 h 33"/>
                  <a:gd name="T2" fmla="*/ 23 w 34"/>
                  <a:gd name="T3" fmla="*/ 21 h 33"/>
                  <a:gd name="T4" fmla="*/ 32 w 34"/>
                  <a:gd name="T5" fmla="*/ 21 h 33"/>
                  <a:gd name="T6" fmla="*/ 34 w 34"/>
                  <a:gd name="T7" fmla="*/ 20 h 33"/>
                  <a:gd name="T8" fmla="*/ 34 w 34"/>
                  <a:gd name="T9" fmla="*/ 13 h 33"/>
                  <a:gd name="T10" fmla="*/ 32 w 34"/>
                  <a:gd name="T11" fmla="*/ 12 h 33"/>
                  <a:gd name="T12" fmla="*/ 23 w 34"/>
                  <a:gd name="T13" fmla="*/ 12 h 33"/>
                  <a:gd name="T14" fmla="*/ 7 w 34"/>
                  <a:gd name="T15" fmla="*/ 1 h 33"/>
                  <a:gd name="T16" fmla="*/ 5 w 34"/>
                  <a:gd name="T17" fmla="*/ 0 h 33"/>
                  <a:gd name="T18" fmla="*/ 0 w 34"/>
                  <a:gd name="T19" fmla="*/ 17 h 33"/>
                  <a:gd name="T20" fmla="*/ 5 w 34"/>
                  <a:gd name="T21" fmla="*/ 33 h 33"/>
                  <a:gd name="T22" fmla="*/ 7 w 34"/>
                  <a:gd name="T23"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33">
                    <a:moveTo>
                      <a:pt x="7" y="32"/>
                    </a:moveTo>
                    <a:cubicBezTo>
                      <a:pt x="23" y="21"/>
                      <a:pt x="23" y="21"/>
                      <a:pt x="23" y="21"/>
                    </a:cubicBezTo>
                    <a:cubicBezTo>
                      <a:pt x="32" y="21"/>
                      <a:pt x="32" y="21"/>
                      <a:pt x="32" y="21"/>
                    </a:cubicBezTo>
                    <a:cubicBezTo>
                      <a:pt x="33" y="21"/>
                      <a:pt x="34" y="21"/>
                      <a:pt x="34" y="20"/>
                    </a:cubicBezTo>
                    <a:cubicBezTo>
                      <a:pt x="34" y="13"/>
                      <a:pt x="34" y="13"/>
                      <a:pt x="34" y="13"/>
                    </a:cubicBezTo>
                    <a:cubicBezTo>
                      <a:pt x="34" y="12"/>
                      <a:pt x="33" y="12"/>
                      <a:pt x="32" y="12"/>
                    </a:cubicBezTo>
                    <a:cubicBezTo>
                      <a:pt x="23" y="12"/>
                      <a:pt x="23" y="12"/>
                      <a:pt x="23" y="12"/>
                    </a:cubicBezTo>
                    <a:cubicBezTo>
                      <a:pt x="7" y="1"/>
                      <a:pt x="7" y="1"/>
                      <a:pt x="7" y="1"/>
                    </a:cubicBezTo>
                    <a:cubicBezTo>
                      <a:pt x="5" y="0"/>
                      <a:pt x="5" y="0"/>
                      <a:pt x="5" y="0"/>
                    </a:cubicBezTo>
                    <a:cubicBezTo>
                      <a:pt x="3" y="0"/>
                      <a:pt x="0" y="7"/>
                      <a:pt x="0" y="17"/>
                    </a:cubicBezTo>
                    <a:cubicBezTo>
                      <a:pt x="0" y="26"/>
                      <a:pt x="3" y="33"/>
                      <a:pt x="5" y="33"/>
                    </a:cubicBez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5"/>
              <p:cNvSpPr>
                <a:spLocks noEditPoints="1"/>
              </p:cNvSpPr>
              <p:nvPr/>
            </p:nvSpPr>
            <p:spPr bwMode="auto">
              <a:xfrm>
                <a:off x="3841" y="2094"/>
                <a:ext cx="186" cy="74"/>
              </a:xfrm>
              <a:custGeom>
                <a:avLst/>
                <a:gdLst>
                  <a:gd name="T0" fmla="*/ 129 w 186"/>
                  <a:gd name="T1" fmla="*/ 31 h 74"/>
                  <a:gd name="T2" fmla="*/ 0 w 186"/>
                  <a:gd name="T3" fmla="*/ 31 h 74"/>
                  <a:gd name="T4" fmla="*/ 0 w 186"/>
                  <a:gd name="T5" fmla="*/ 43 h 74"/>
                  <a:gd name="T6" fmla="*/ 129 w 186"/>
                  <a:gd name="T7" fmla="*/ 43 h 74"/>
                  <a:gd name="T8" fmla="*/ 158 w 186"/>
                  <a:gd name="T9" fmla="*/ 62 h 74"/>
                  <a:gd name="T10" fmla="*/ 174 w 186"/>
                  <a:gd name="T11" fmla="*/ 74 h 74"/>
                  <a:gd name="T12" fmla="*/ 186 w 186"/>
                  <a:gd name="T13" fmla="*/ 74 h 74"/>
                  <a:gd name="T14" fmla="*/ 174 w 186"/>
                  <a:gd name="T15" fmla="*/ 39 h 74"/>
                  <a:gd name="T16" fmla="*/ 186 w 186"/>
                  <a:gd name="T17" fmla="*/ 0 h 74"/>
                  <a:gd name="T18" fmla="*/ 174 w 186"/>
                  <a:gd name="T19" fmla="*/ 0 h 74"/>
                  <a:gd name="T20" fmla="*/ 158 w 186"/>
                  <a:gd name="T21" fmla="*/ 12 h 74"/>
                  <a:gd name="T22" fmla="*/ 129 w 186"/>
                  <a:gd name="T23" fmla="*/ 31 h 74"/>
                  <a:gd name="T24" fmla="*/ 172 w 186"/>
                  <a:gd name="T25" fmla="*/ 41 h 74"/>
                  <a:gd name="T26" fmla="*/ 129 w 186"/>
                  <a:gd name="T27" fmla="*/ 41 h 74"/>
                  <a:gd name="T28" fmla="*/ 129 w 186"/>
                  <a:gd name="T29" fmla="*/ 34 h 74"/>
                  <a:gd name="T30" fmla="*/ 172 w 186"/>
                  <a:gd name="T31" fmla="*/ 34 h 74"/>
                  <a:gd name="T32" fmla="*/ 172 w 186"/>
                  <a:gd name="T33"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74">
                    <a:moveTo>
                      <a:pt x="129" y="31"/>
                    </a:moveTo>
                    <a:lnTo>
                      <a:pt x="0" y="31"/>
                    </a:lnTo>
                    <a:lnTo>
                      <a:pt x="0" y="43"/>
                    </a:lnTo>
                    <a:lnTo>
                      <a:pt x="129" y="43"/>
                    </a:lnTo>
                    <a:lnTo>
                      <a:pt x="158" y="62"/>
                    </a:lnTo>
                    <a:lnTo>
                      <a:pt x="174" y="74"/>
                    </a:lnTo>
                    <a:lnTo>
                      <a:pt x="186" y="74"/>
                    </a:lnTo>
                    <a:lnTo>
                      <a:pt x="174" y="39"/>
                    </a:lnTo>
                    <a:lnTo>
                      <a:pt x="186" y="0"/>
                    </a:lnTo>
                    <a:lnTo>
                      <a:pt x="174" y="0"/>
                    </a:lnTo>
                    <a:lnTo>
                      <a:pt x="158" y="12"/>
                    </a:lnTo>
                    <a:lnTo>
                      <a:pt x="129" y="31"/>
                    </a:lnTo>
                    <a:close/>
                    <a:moveTo>
                      <a:pt x="172" y="41"/>
                    </a:moveTo>
                    <a:lnTo>
                      <a:pt x="129" y="41"/>
                    </a:lnTo>
                    <a:lnTo>
                      <a:pt x="129" y="34"/>
                    </a:lnTo>
                    <a:lnTo>
                      <a:pt x="172" y="34"/>
                    </a:lnTo>
                    <a:lnTo>
                      <a:pt x="172"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6"/>
              <p:cNvSpPr>
                <a:spLocks/>
              </p:cNvSpPr>
              <p:nvPr/>
            </p:nvSpPr>
            <p:spPr bwMode="auto">
              <a:xfrm>
                <a:off x="3502" y="1857"/>
                <a:ext cx="389" cy="555"/>
              </a:xfrm>
              <a:custGeom>
                <a:avLst/>
                <a:gdLst>
                  <a:gd name="T0" fmla="*/ 81 w 163"/>
                  <a:gd name="T1" fmla="*/ 193 h 232"/>
                  <a:gd name="T2" fmla="*/ 28 w 163"/>
                  <a:gd name="T3" fmla="*/ 116 h 232"/>
                  <a:gd name="T4" fmla="*/ 81 w 163"/>
                  <a:gd name="T5" fmla="*/ 39 h 232"/>
                  <a:gd name="T6" fmla="*/ 135 w 163"/>
                  <a:gd name="T7" fmla="*/ 107 h 232"/>
                  <a:gd name="T8" fmla="*/ 163 w 163"/>
                  <a:gd name="T9" fmla="*/ 107 h 232"/>
                  <a:gd name="T10" fmla="*/ 81 w 163"/>
                  <a:gd name="T11" fmla="*/ 0 h 232"/>
                  <a:gd name="T12" fmla="*/ 0 w 163"/>
                  <a:gd name="T13" fmla="*/ 116 h 232"/>
                  <a:gd name="T14" fmla="*/ 81 w 163"/>
                  <a:gd name="T15" fmla="*/ 232 h 232"/>
                  <a:gd name="T16" fmla="*/ 163 w 163"/>
                  <a:gd name="T17" fmla="*/ 123 h 232"/>
                  <a:gd name="T18" fmla="*/ 135 w 163"/>
                  <a:gd name="T19" fmla="*/ 123 h 232"/>
                  <a:gd name="T20" fmla="*/ 81 w 163"/>
                  <a:gd name="T21" fmla="*/ 19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232">
                    <a:moveTo>
                      <a:pt x="81" y="193"/>
                    </a:moveTo>
                    <a:cubicBezTo>
                      <a:pt x="52" y="193"/>
                      <a:pt x="28" y="158"/>
                      <a:pt x="28" y="116"/>
                    </a:cubicBezTo>
                    <a:cubicBezTo>
                      <a:pt x="28" y="74"/>
                      <a:pt x="52" y="39"/>
                      <a:pt x="81" y="39"/>
                    </a:cubicBezTo>
                    <a:cubicBezTo>
                      <a:pt x="109" y="39"/>
                      <a:pt x="132" y="69"/>
                      <a:pt x="135" y="107"/>
                    </a:cubicBezTo>
                    <a:cubicBezTo>
                      <a:pt x="163" y="107"/>
                      <a:pt x="163" y="107"/>
                      <a:pt x="163" y="107"/>
                    </a:cubicBezTo>
                    <a:cubicBezTo>
                      <a:pt x="159" y="47"/>
                      <a:pt x="124" y="0"/>
                      <a:pt x="81" y="0"/>
                    </a:cubicBezTo>
                    <a:cubicBezTo>
                      <a:pt x="37" y="0"/>
                      <a:pt x="0" y="52"/>
                      <a:pt x="0" y="116"/>
                    </a:cubicBezTo>
                    <a:cubicBezTo>
                      <a:pt x="0" y="180"/>
                      <a:pt x="37" y="232"/>
                      <a:pt x="81" y="232"/>
                    </a:cubicBezTo>
                    <a:cubicBezTo>
                      <a:pt x="125" y="232"/>
                      <a:pt x="160" y="184"/>
                      <a:pt x="163" y="123"/>
                    </a:cubicBezTo>
                    <a:cubicBezTo>
                      <a:pt x="135" y="123"/>
                      <a:pt x="135" y="123"/>
                      <a:pt x="135" y="123"/>
                    </a:cubicBezTo>
                    <a:cubicBezTo>
                      <a:pt x="133" y="162"/>
                      <a:pt x="110" y="193"/>
                      <a:pt x="81"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7"/>
              <p:cNvSpPr>
                <a:spLocks noEditPoints="1"/>
              </p:cNvSpPr>
              <p:nvPr/>
            </p:nvSpPr>
            <p:spPr bwMode="auto">
              <a:xfrm>
                <a:off x="3624" y="2030"/>
                <a:ext cx="146" cy="210"/>
              </a:xfrm>
              <a:custGeom>
                <a:avLst/>
                <a:gdLst>
                  <a:gd name="T0" fmla="*/ 30 w 61"/>
                  <a:gd name="T1" fmla="*/ 0 h 88"/>
                  <a:gd name="T2" fmla="*/ 0 w 61"/>
                  <a:gd name="T3" fmla="*/ 44 h 88"/>
                  <a:gd name="T4" fmla="*/ 30 w 61"/>
                  <a:gd name="T5" fmla="*/ 88 h 88"/>
                  <a:gd name="T6" fmla="*/ 61 w 61"/>
                  <a:gd name="T7" fmla="*/ 44 h 88"/>
                  <a:gd name="T8" fmla="*/ 30 w 61"/>
                  <a:gd name="T9" fmla="*/ 0 h 88"/>
                  <a:gd name="T10" fmla="*/ 30 w 61"/>
                  <a:gd name="T11" fmla="*/ 62 h 88"/>
                  <a:gd name="T12" fmla="*/ 18 w 61"/>
                  <a:gd name="T13" fmla="*/ 44 h 88"/>
                  <a:gd name="T14" fmla="*/ 30 w 61"/>
                  <a:gd name="T15" fmla="*/ 26 h 88"/>
                  <a:gd name="T16" fmla="*/ 43 w 61"/>
                  <a:gd name="T17" fmla="*/ 44 h 88"/>
                  <a:gd name="T18" fmla="*/ 30 w 61"/>
                  <a:gd name="T19" fmla="*/ 6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88">
                    <a:moveTo>
                      <a:pt x="30" y="0"/>
                    </a:moveTo>
                    <a:cubicBezTo>
                      <a:pt x="13" y="0"/>
                      <a:pt x="0" y="20"/>
                      <a:pt x="0" y="44"/>
                    </a:cubicBezTo>
                    <a:cubicBezTo>
                      <a:pt x="0" y="68"/>
                      <a:pt x="13" y="88"/>
                      <a:pt x="30" y="88"/>
                    </a:cubicBezTo>
                    <a:cubicBezTo>
                      <a:pt x="47" y="88"/>
                      <a:pt x="61" y="68"/>
                      <a:pt x="61" y="44"/>
                    </a:cubicBezTo>
                    <a:cubicBezTo>
                      <a:pt x="61" y="20"/>
                      <a:pt x="47" y="0"/>
                      <a:pt x="30" y="0"/>
                    </a:cubicBezTo>
                    <a:close/>
                    <a:moveTo>
                      <a:pt x="30" y="62"/>
                    </a:moveTo>
                    <a:cubicBezTo>
                      <a:pt x="23" y="62"/>
                      <a:pt x="18" y="54"/>
                      <a:pt x="18" y="44"/>
                    </a:cubicBezTo>
                    <a:cubicBezTo>
                      <a:pt x="18" y="34"/>
                      <a:pt x="23" y="26"/>
                      <a:pt x="30" y="26"/>
                    </a:cubicBezTo>
                    <a:cubicBezTo>
                      <a:pt x="38" y="26"/>
                      <a:pt x="43" y="34"/>
                      <a:pt x="43" y="44"/>
                    </a:cubicBezTo>
                    <a:cubicBezTo>
                      <a:pt x="43" y="54"/>
                      <a:pt x="38" y="62"/>
                      <a:pt x="3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8"/>
              <p:cNvSpPr>
                <a:spLocks/>
              </p:cNvSpPr>
              <p:nvPr/>
            </p:nvSpPr>
            <p:spPr bwMode="auto">
              <a:xfrm>
                <a:off x="3934" y="2391"/>
                <a:ext cx="69" cy="72"/>
              </a:xfrm>
              <a:custGeom>
                <a:avLst/>
                <a:gdLst>
                  <a:gd name="T0" fmla="*/ 28 w 29"/>
                  <a:gd name="T1" fmla="*/ 24 h 30"/>
                  <a:gd name="T2" fmla="*/ 18 w 29"/>
                  <a:gd name="T3" fmla="*/ 11 h 30"/>
                  <a:gd name="T4" fmla="*/ 18 w 29"/>
                  <a:gd name="T5" fmla="*/ 2 h 30"/>
                  <a:gd name="T6" fmla="*/ 18 w 29"/>
                  <a:gd name="T7" fmla="*/ 0 h 30"/>
                  <a:gd name="T8" fmla="*/ 11 w 29"/>
                  <a:gd name="T9" fmla="*/ 0 h 30"/>
                  <a:gd name="T10" fmla="*/ 11 w 29"/>
                  <a:gd name="T11" fmla="*/ 2 h 30"/>
                  <a:gd name="T12" fmla="*/ 11 w 29"/>
                  <a:gd name="T13" fmla="*/ 11 h 30"/>
                  <a:gd name="T14" fmla="*/ 1 w 29"/>
                  <a:gd name="T15" fmla="*/ 24 h 30"/>
                  <a:gd name="T16" fmla="*/ 0 w 29"/>
                  <a:gd name="T17" fmla="*/ 26 h 30"/>
                  <a:gd name="T18" fmla="*/ 15 w 29"/>
                  <a:gd name="T19" fmla="*/ 30 h 30"/>
                  <a:gd name="T20" fmla="*/ 29 w 29"/>
                  <a:gd name="T21" fmla="*/ 26 h 30"/>
                  <a:gd name="T22" fmla="*/ 28 w 29"/>
                  <a:gd name="T23"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0">
                    <a:moveTo>
                      <a:pt x="28" y="24"/>
                    </a:moveTo>
                    <a:cubicBezTo>
                      <a:pt x="18" y="11"/>
                      <a:pt x="18" y="11"/>
                      <a:pt x="18" y="11"/>
                    </a:cubicBezTo>
                    <a:cubicBezTo>
                      <a:pt x="18" y="2"/>
                      <a:pt x="18" y="2"/>
                      <a:pt x="18" y="2"/>
                    </a:cubicBezTo>
                    <a:cubicBezTo>
                      <a:pt x="18" y="1"/>
                      <a:pt x="18" y="1"/>
                      <a:pt x="18" y="0"/>
                    </a:cubicBezTo>
                    <a:cubicBezTo>
                      <a:pt x="11" y="0"/>
                      <a:pt x="11" y="0"/>
                      <a:pt x="11" y="0"/>
                    </a:cubicBezTo>
                    <a:cubicBezTo>
                      <a:pt x="11" y="1"/>
                      <a:pt x="11" y="1"/>
                      <a:pt x="11" y="2"/>
                    </a:cubicBezTo>
                    <a:cubicBezTo>
                      <a:pt x="11" y="11"/>
                      <a:pt x="11" y="11"/>
                      <a:pt x="11" y="11"/>
                    </a:cubicBezTo>
                    <a:cubicBezTo>
                      <a:pt x="1" y="24"/>
                      <a:pt x="1" y="24"/>
                      <a:pt x="1" y="24"/>
                    </a:cubicBezTo>
                    <a:cubicBezTo>
                      <a:pt x="0" y="26"/>
                      <a:pt x="0" y="26"/>
                      <a:pt x="0" y="26"/>
                    </a:cubicBezTo>
                    <a:cubicBezTo>
                      <a:pt x="0" y="28"/>
                      <a:pt x="6" y="30"/>
                      <a:pt x="15" y="30"/>
                    </a:cubicBezTo>
                    <a:cubicBezTo>
                      <a:pt x="23" y="30"/>
                      <a:pt x="29" y="28"/>
                      <a:pt x="29" y="26"/>
                    </a:cubicBezTo>
                    <a:lnTo>
                      <a:pt x="2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9"/>
              <p:cNvSpPr>
                <a:spLocks noEditPoints="1"/>
              </p:cNvSpPr>
              <p:nvPr/>
            </p:nvSpPr>
            <p:spPr bwMode="auto">
              <a:xfrm>
                <a:off x="3937" y="2221"/>
                <a:ext cx="64" cy="165"/>
              </a:xfrm>
              <a:custGeom>
                <a:avLst/>
                <a:gdLst>
                  <a:gd name="T0" fmla="*/ 26 w 64"/>
                  <a:gd name="T1" fmla="*/ 50 h 165"/>
                  <a:gd name="T2" fmla="*/ 26 w 64"/>
                  <a:gd name="T3" fmla="*/ 165 h 165"/>
                  <a:gd name="T4" fmla="*/ 38 w 64"/>
                  <a:gd name="T5" fmla="*/ 165 h 165"/>
                  <a:gd name="T6" fmla="*/ 38 w 64"/>
                  <a:gd name="T7" fmla="*/ 50 h 165"/>
                  <a:gd name="T8" fmla="*/ 55 w 64"/>
                  <a:gd name="T9" fmla="*/ 26 h 165"/>
                  <a:gd name="T10" fmla="*/ 64 w 64"/>
                  <a:gd name="T11" fmla="*/ 10 h 165"/>
                  <a:gd name="T12" fmla="*/ 64 w 64"/>
                  <a:gd name="T13" fmla="*/ 0 h 165"/>
                  <a:gd name="T14" fmla="*/ 33 w 64"/>
                  <a:gd name="T15" fmla="*/ 10 h 165"/>
                  <a:gd name="T16" fmla="*/ 0 w 64"/>
                  <a:gd name="T17" fmla="*/ 0 h 165"/>
                  <a:gd name="T18" fmla="*/ 0 w 64"/>
                  <a:gd name="T19" fmla="*/ 10 h 165"/>
                  <a:gd name="T20" fmla="*/ 9 w 64"/>
                  <a:gd name="T21" fmla="*/ 26 h 165"/>
                  <a:gd name="T22" fmla="*/ 26 w 64"/>
                  <a:gd name="T23" fmla="*/ 50 h 165"/>
                  <a:gd name="T24" fmla="*/ 35 w 64"/>
                  <a:gd name="T25" fmla="*/ 12 h 165"/>
                  <a:gd name="T26" fmla="*/ 35 w 64"/>
                  <a:gd name="T27" fmla="*/ 50 h 165"/>
                  <a:gd name="T28" fmla="*/ 31 w 64"/>
                  <a:gd name="T29" fmla="*/ 50 h 165"/>
                  <a:gd name="T30" fmla="*/ 31 w 64"/>
                  <a:gd name="T31" fmla="*/ 12 h 165"/>
                  <a:gd name="T32" fmla="*/ 35 w 64"/>
                  <a:gd name="T33"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65">
                    <a:moveTo>
                      <a:pt x="26" y="50"/>
                    </a:moveTo>
                    <a:lnTo>
                      <a:pt x="26" y="165"/>
                    </a:lnTo>
                    <a:lnTo>
                      <a:pt x="38" y="165"/>
                    </a:lnTo>
                    <a:lnTo>
                      <a:pt x="38" y="50"/>
                    </a:lnTo>
                    <a:lnTo>
                      <a:pt x="55" y="26"/>
                    </a:lnTo>
                    <a:lnTo>
                      <a:pt x="64" y="10"/>
                    </a:lnTo>
                    <a:lnTo>
                      <a:pt x="64" y="0"/>
                    </a:lnTo>
                    <a:lnTo>
                      <a:pt x="33" y="10"/>
                    </a:lnTo>
                    <a:lnTo>
                      <a:pt x="0" y="0"/>
                    </a:lnTo>
                    <a:lnTo>
                      <a:pt x="0" y="10"/>
                    </a:lnTo>
                    <a:lnTo>
                      <a:pt x="9" y="26"/>
                    </a:lnTo>
                    <a:lnTo>
                      <a:pt x="26" y="50"/>
                    </a:lnTo>
                    <a:close/>
                    <a:moveTo>
                      <a:pt x="35" y="12"/>
                    </a:moveTo>
                    <a:lnTo>
                      <a:pt x="35" y="50"/>
                    </a:lnTo>
                    <a:lnTo>
                      <a:pt x="31" y="50"/>
                    </a:lnTo>
                    <a:lnTo>
                      <a:pt x="31" y="12"/>
                    </a:lnTo>
                    <a:lnTo>
                      <a:pt x="3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0"/>
              <p:cNvSpPr>
                <a:spLocks/>
              </p:cNvSpPr>
              <p:nvPr/>
            </p:nvSpPr>
            <p:spPr bwMode="auto">
              <a:xfrm>
                <a:off x="4023" y="2221"/>
                <a:ext cx="69" cy="72"/>
              </a:xfrm>
              <a:custGeom>
                <a:avLst/>
                <a:gdLst>
                  <a:gd name="T0" fmla="*/ 1 w 29"/>
                  <a:gd name="T1" fmla="*/ 5 h 30"/>
                  <a:gd name="T2" fmla="*/ 11 w 29"/>
                  <a:gd name="T3" fmla="*/ 19 h 30"/>
                  <a:gd name="T4" fmla="*/ 11 w 29"/>
                  <a:gd name="T5" fmla="*/ 28 h 30"/>
                  <a:gd name="T6" fmla="*/ 11 w 29"/>
                  <a:gd name="T7" fmla="*/ 30 h 30"/>
                  <a:gd name="T8" fmla="*/ 18 w 29"/>
                  <a:gd name="T9" fmla="*/ 30 h 30"/>
                  <a:gd name="T10" fmla="*/ 18 w 29"/>
                  <a:gd name="T11" fmla="*/ 28 h 30"/>
                  <a:gd name="T12" fmla="*/ 18 w 29"/>
                  <a:gd name="T13" fmla="*/ 19 h 30"/>
                  <a:gd name="T14" fmla="*/ 28 w 29"/>
                  <a:gd name="T15" fmla="*/ 5 h 30"/>
                  <a:gd name="T16" fmla="*/ 29 w 29"/>
                  <a:gd name="T17" fmla="*/ 4 h 30"/>
                  <a:gd name="T18" fmla="*/ 15 w 29"/>
                  <a:gd name="T19" fmla="*/ 0 h 30"/>
                  <a:gd name="T20" fmla="*/ 0 w 29"/>
                  <a:gd name="T21" fmla="*/ 4 h 30"/>
                  <a:gd name="T22" fmla="*/ 1 w 29"/>
                  <a:gd name="T2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0">
                    <a:moveTo>
                      <a:pt x="1" y="5"/>
                    </a:moveTo>
                    <a:cubicBezTo>
                      <a:pt x="11" y="19"/>
                      <a:pt x="11" y="19"/>
                      <a:pt x="11" y="19"/>
                    </a:cubicBezTo>
                    <a:cubicBezTo>
                      <a:pt x="11" y="28"/>
                      <a:pt x="11" y="28"/>
                      <a:pt x="11" y="28"/>
                    </a:cubicBezTo>
                    <a:cubicBezTo>
                      <a:pt x="11" y="28"/>
                      <a:pt x="11" y="29"/>
                      <a:pt x="11" y="30"/>
                    </a:cubicBezTo>
                    <a:cubicBezTo>
                      <a:pt x="18" y="30"/>
                      <a:pt x="18" y="30"/>
                      <a:pt x="18" y="30"/>
                    </a:cubicBezTo>
                    <a:cubicBezTo>
                      <a:pt x="18" y="29"/>
                      <a:pt x="18" y="28"/>
                      <a:pt x="18" y="28"/>
                    </a:cubicBezTo>
                    <a:cubicBezTo>
                      <a:pt x="18" y="19"/>
                      <a:pt x="18" y="19"/>
                      <a:pt x="18" y="19"/>
                    </a:cubicBezTo>
                    <a:cubicBezTo>
                      <a:pt x="28" y="5"/>
                      <a:pt x="28" y="5"/>
                      <a:pt x="28" y="5"/>
                    </a:cubicBezTo>
                    <a:cubicBezTo>
                      <a:pt x="29" y="4"/>
                      <a:pt x="29" y="4"/>
                      <a:pt x="29" y="4"/>
                    </a:cubicBezTo>
                    <a:cubicBezTo>
                      <a:pt x="29" y="2"/>
                      <a:pt x="23" y="0"/>
                      <a:pt x="15" y="0"/>
                    </a:cubicBezTo>
                    <a:cubicBezTo>
                      <a:pt x="7" y="0"/>
                      <a:pt x="0" y="2"/>
                      <a:pt x="0" y="4"/>
                    </a:cubicBez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1"/>
              <p:cNvSpPr>
                <a:spLocks noEditPoints="1"/>
              </p:cNvSpPr>
              <p:nvPr/>
            </p:nvSpPr>
            <p:spPr bwMode="auto">
              <a:xfrm>
                <a:off x="4025" y="2298"/>
                <a:ext cx="67" cy="165"/>
              </a:xfrm>
              <a:custGeom>
                <a:avLst/>
                <a:gdLst>
                  <a:gd name="T0" fmla="*/ 38 w 67"/>
                  <a:gd name="T1" fmla="*/ 114 h 165"/>
                  <a:gd name="T2" fmla="*/ 38 w 67"/>
                  <a:gd name="T3" fmla="*/ 0 h 165"/>
                  <a:gd name="T4" fmla="*/ 26 w 67"/>
                  <a:gd name="T5" fmla="*/ 0 h 165"/>
                  <a:gd name="T6" fmla="*/ 26 w 67"/>
                  <a:gd name="T7" fmla="*/ 114 h 165"/>
                  <a:gd name="T8" fmla="*/ 12 w 67"/>
                  <a:gd name="T9" fmla="*/ 138 h 165"/>
                  <a:gd name="T10" fmla="*/ 0 w 67"/>
                  <a:gd name="T11" fmla="*/ 153 h 165"/>
                  <a:gd name="T12" fmla="*/ 0 w 67"/>
                  <a:gd name="T13" fmla="*/ 165 h 165"/>
                  <a:gd name="T14" fmla="*/ 33 w 67"/>
                  <a:gd name="T15" fmla="*/ 153 h 165"/>
                  <a:gd name="T16" fmla="*/ 67 w 67"/>
                  <a:gd name="T17" fmla="*/ 165 h 165"/>
                  <a:gd name="T18" fmla="*/ 67 w 67"/>
                  <a:gd name="T19" fmla="*/ 153 h 165"/>
                  <a:gd name="T20" fmla="*/ 55 w 67"/>
                  <a:gd name="T21" fmla="*/ 138 h 165"/>
                  <a:gd name="T22" fmla="*/ 38 w 67"/>
                  <a:gd name="T23" fmla="*/ 114 h 165"/>
                  <a:gd name="T24" fmla="*/ 31 w 67"/>
                  <a:gd name="T25" fmla="*/ 150 h 165"/>
                  <a:gd name="T26" fmla="*/ 31 w 67"/>
                  <a:gd name="T27" fmla="*/ 114 h 165"/>
                  <a:gd name="T28" fmla="*/ 36 w 67"/>
                  <a:gd name="T29" fmla="*/ 114 h 165"/>
                  <a:gd name="T30" fmla="*/ 36 w 67"/>
                  <a:gd name="T31" fmla="*/ 150 h 165"/>
                  <a:gd name="T32" fmla="*/ 31 w 67"/>
                  <a:gd name="T33" fmla="*/ 15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65">
                    <a:moveTo>
                      <a:pt x="38" y="114"/>
                    </a:moveTo>
                    <a:lnTo>
                      <a:pt x="38" y="0"/>
                    </a:lnTo>
                    <a:lnTo>
                      <a:pt x="26" y="0"/>
                    </a:lnTo>
                    <a:lnTo>
                      <a:pt x="26" y="114"/>
                    </a:lnTo>
                    <a:lnTo>
                      <a:pt x="12" y="138"/>
                    </a:lnTo>
                    <a:lnTo>
                      <a:pt x="0" y="153"/>
                    </a:lnTo>
                    <a:lnTo>
                      <a:pt x="0" y="165"/>
                    </a:lnTo>
                    <a:lnTo>
                      <a:pt x="33" y="153"/>
                    </a:lnTo>
                    <a:lnTo>
                      <a:pt x="67" y="165"/>
                    </a:lnTo>
                    <a:lnTo>
                      <a:pt x="67" y="153"/>
                    </a:lnTo>
                    <a:lnTo>
                      <a:pt x="55" y="138"/>
                    </a:lnTo>
                    <a:lnTo>
                      <a:pt x="38" y="114"/>
                    </a:lnTo>
                    <a:close/>
                    <a:moveTo>
                      <a:pt x="31" y="150"/>
                    </a:moveTo>
                    <a:lnTo>
                      <a:pt x="31" y="114"/>
                    </a:lnTo>
                    <a:lnTo>
                      <a:pt x="36" y="114"/>
                    </a:lnTo>
                    <a:lnTo>
                      <a:pt x="36" y="150"/>
                    </a:lnTo>
                    <a:lnTo>
                      <a:pt x="31"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2"/>
              <p:cNvSpPr>
                <a:spLocks/>
              </p:cNvSpPr>
              <p:nvPr/>
            </p:nvSpPr>
            <p:spPr bwMode="auto">
              <a:xfrm>
                <a:off x="4113" y="2391"/>
                <a:ext cx="69" cy="72"/>
              </a:xfrm>
              <a:custGeom>
                <a:avLst/>
                <a:gdLst>
                  <a:gd name="T0" fmla="*/ 28 w 29"/>
                  <a:gd name="T1" fmla="*/ 24 h 30"/>
                  <a:gd name="T2" fmla="*/ 18 w 29"/>
                  <a:gd name="T3" fmla="*/ 11 h 30"/>
                  <a:gd name="T4" fmla="*/ 18 w 29"/>
                  <a:gd name="T5" fmla="*/ 2 h 30"/>
                  <a:gd name="T6" fmla="*/ 18 w 29"/>
                  <a:gd name="T7" fmla="*/ 0 h 30"/>
                  <a:gd name="T8" fmla="*/ 11 w 29"/>
                  <a:gd name="T9" fmla="*/ 0 h 30"/>
                  <a:gd name="T10" fmla="*/ 11 w 29"/>
                  <a:gd name="T11" fmla="*/ 2 h 30"/>
                  <a:gd name="T12" fmla="*/ 11 w 29"/>
                  <a:gd name="T13" fmla="*/ 11 h 30"/>
                  <a:gd name="T14" fmla="*/ 1 w 29"/>
                  <a:gd name="T15" fmla="*/ 24 h 30"/>
                  <a:gd name="T16" fmla="*/ 0 w 29"/>
                  <a:gd name="T17" fmla="*/ 26 h 30"/>
                  <a:gd name="T18" fmla="*/ 15 w 29"/>
                  <a:gd name="T19" fmla="*/ 30 h 30"/>
                  <a:gd name="T20" fmla="*/ 29 w 29"/>
                  <a:gd name="T21" fmla="*/ 26 h 30"/>
                  <a:gd name="T22" fmla="*/ 28 w 29"/>
                  <a:gd name="T23"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30">
                    <a:moveTo>
                      <a:pt x="28" y="24"/>
                    </a:moveTo>
                    <a:cubicBezTo>
                      <a:pt x="18" y="11"/>
                      <a:pt x="18" y="11"/>
                      <a:pt x="18" y="11"/>
                    </a:cubicBezTo>
                    <a:cubicBezTo>
                      <a:pt x="18" y="2"/>
                      <a:pt x="18" y="2"/>
                      <a:pt x="18" y="2"/>
                    </a:cubicBezTo>
                    <a:cubicBezTo>
                      <a:pt x="18" y="1"/>
                      <a:pt x="18" y="1"/>
                      <a:pt x="18" y="0"/>
                    </a:cubicBezTo>
                    <a:cubicBezTo>
                      <a:pt x="11" y="0"/>
                      <a:pt x="11" y="0"/>
                      <a:pt x="11" y="0"/>
                    </a:cubicBezTo>
                    <a:cubicBezTo>
                      <a:pt x="11" y="1"/>
                      <a:pt x="11" y="1"/>
                      <a:pt x="11" y="2"/>
                    </a:cubicBezTo>
                    <a:cubicBezTo>
                      <a:pt x="11" y="11"/>
                      <a:pt x="11" y="11"/>
                      <a:pt x="11" y="11"/>
                    </a:cubicBezTo>
                    <a:cubicBezTo>
                      <a:pt x="1" y="24"/>
                      <a:pt x="1" y="24"/>
                      <a:pt x="1" y="24"/>
                    </a:cubicBezTo>
                    <a:cubicBezTo>
                      <a:pt x="0" y="26"/>
                      <a:pt x="0" y="26"/>
                      <a:pt x="0" y="26"/>
                    </a:cubicBezTo>
                    <a:cubicBezTo>
                      <a:pt x="0" y="28"/>
                      <a:pt x="7" y="30"/>
                      <a:pt x="15" y="30"/>
                    </a:cubicBezTo>
                    <a:cubicBezTo>
                      <a:pt x="23" y="30"/>
                      <a:pt x="29" y="28"/>
                      <a:pt x="29" y="26"/>
                    </a:cubicBezTo>
                    <a:lnTo>
                      <a:pt x="2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73"/>
              <p:cNvSpPr>
                <a:spLocks noEditPoints="1"/>
              </p:cNvSpPr>
              <p:nvPr/>
            </p:nvSpPr>
            <p:spPr bwMode="auto">
              <a:xfrm>
                <a:off x="4116" y="2221"/>
                <a:ext cx="66" cy="165"/>
              </a:xfrm>
              <a:custGeom>
                <a:avLst/>
                <a:gdLst>
                  <a:gd name="T0" fmla="*/ 26 w 66"/>
                  <a:gd name="T1" fmla="*/ 50 h 165"/>
                  <a:gd name="T2" fmla="*/ 26 w 66"/>
                  <a:gd name="T3" fmla="*/ 165 h 165"/>
                  <a:gd name="T4" fmla="*/ 38 w 66"/>
                  <a:gd name="T5" fmla="*/ 165 h 165"/>
                  <a:gd name="T6" fmla="*/ 38 w 66"/>
                  <a:gd name="T7" fmla="*/ 50 h 165"/>
                  <a:gd name="T8" fmla="*/ 55 w 66"/>
                  <a:gd name="T9" fmla="*/ 26 h 165"/>
                  <a:gd name="T10" fmla="*/ 66 w 66"/>
                  <a:gd name="T11" fmla="*/ 10 h 165"/>
                  <a:gd name="T12" fmla="*/ 66 w 66"/>
                  <a:gd name="T13" fmla="*/ 0 h 165"/>
                  <a:gd name="T14" fmla="*/ 33 w 66"/>
                  <a:gd name="T15" fmla="*/ 10 h 165"/>
                  <a:gd name="T16" fmla="*/ 0 w 66"/>
                  <a:gd name="T17" fmla="*/ 0 h 165"/>
                  <a:gd name="T18" fmla="*/ 0 w 66"/>
                  <a:gd name="T19" fmla="*/ 10 h 165"/>
                  <a:gd name="T20" fmla="*/ 12 w 66"/>
                  <a:gd name="T21" fmla="*/ 26 h 165"/>
                  <a:gd name="T22" fmla="*/ 26 w 66"/>
                  <a:gd name="T23" fmla="*/ 50 h 165"/>
                  <a:gd name="T24" fmla="*/ 33 w 66"/>
                  <a:gd name="T25" fmla="*/ 12 h 165"/>
                  <a:gd name="T26" fmla="*/ 33 w 66"/>
                  <a:gd name="T27" fmla="*/ 50 h 165"/>
                  <a:gd name="T28" fmla="*/ 31 w 66"/>
                  <a:gd name="T29" fmla="*/ 50 h 165"/>
                  <a:gd name="T30" fmla="*/ 31 w 66"/>
                  <a:gd name="T31" fmla="*/ 12 h 165"/>
                  <a:gd name="T32" fmla="*/ 33 w 66"/>
                  <a:gd name="T33"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165">
                    <a:moveTo>
                      <a:pt x="26" y="50"/>
                    </a:moveTo>
                    <a:lnTo>
                      <a:pt x="26" y="165"/>
                    </a:lnTo>
                    <a:lnTo>
                      <a:pt x="38" y="165"/>
                    </a:lnTo>
                    <a:lnTo>
                      <a:pt x="38" y="50"/>
                    </a:lnTo>
                    <a:lnTo>
                      <a:pt x="55" y="26"/>
                    </a:lnTo>
                    <a:lnTo>
                      <a:pt x="66" y="10"/>
                    </a:lnTo>
                    <a:lnTo>
                      <a:pt x="66" y="0"/>
                    </a:lnTo>
                    <a:lnTo>
                      <a:pt x="33" y="10"/>
                    </a:lnTo>
                    <a:lnTo>
                      <a:pt x="0" y="0"/>
                    </a:lnTo>
                    <a:lnTo>
                      <a:pt x="0" y="10"/>
                    </a:lnTo>
                    <a:lnTo>
                      <a:pt x="12" y="26"/>
                    </a:lnTo>
                    <a:lnTo>
                      <a:pt x="26" y="50"/>
                    </a:lnTo>
                    <a:close/>
                    <a:moveTo>
                      <a:pt x="33" y="12"/>
                    </a:moveTo>
                    <a:lnTo>
                      <a:pt x="33" y="50"/>
                    </a:lnTo>
                    <a:lnTo>
                      <a:pt x="31" y="50"/>
                    </a:lnTo>
                    <a:lnTo>
                      <a:pt x="31" y="12"/>
                    </a:lnTo>
                    <a:lnTo>
                      <a:pt x="3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文本框 85"/>
            <p:cNvSpPr txBox="1"/>
            <p:nvPr/>
          </p:nvSpPr>
          <p:spPr>
            <a:xfrm>
              <a:off x="7342777" y="5369612"/>
              <a:ext cx="1619326" cy="57651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飞镖</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9392949" y="3943363"/>
            <a:ext cx="1619326" cy="2002765"/>
            <a:chOff x="9392949" y="3943363"/>
            <a:chExt cx="1619326" cy="2002765"/>
          </a:xfrm>
        </p:grpSpPr>
        <p:sp>
          <p:nvSpPr>
            <p:cNvPr id="11" name="矩形 10"/>
            <p:cNvSpPr/>
            <p:nvPr/>
          </p:nvSpPr>
          <p:spPr>
            <a:xfrm>
              <a:off x="9556375" y="3943363"/>
              <a:ext cx="1326778" cy="132677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Group 76"/>
            <p:cNvGrpSpPr>
              <a:grpSpLocks noChangeAspect="1"/>
            </p:cNvGrpSpPr>
            <p:nvPr/>
          </p:nvGrpSpPr>
          <p:grpSpPr bwMode="auto">
            <a:xfrm>
              <a:off x="9659152" y="4096710"/>
              <a:ext cx="1086920" cy="946783"/>
              <a:chOff x="3521" y="1884"/>
              <a:chExt cx="636" cy="554"/>
            </a:xfrm>
            <a:solidFill>
              <a:schemeClr val="bg1"/>
            </a:solidFill>
          </p:grpSpPr>
          <p:sp>
            <p:nvSpPr>
              <p:cNvPr id="54" name="Freeform 77"/>
              <p:cNvSpPr>
                <a:spLocks noEditPoints="1"/>
              </p:cNvSpPr>
              <p:nvPr/>
            </p:nvSpPr>
            <p:spPr bwMode="auto">
              <a:xfrm>
                <a:off x="3605" y="2278"/>
                <a:ext cx="145" cy="160"/>
              </a:xfrm>
              <a:custGeom>
                <a:avLst/>
                <a:gdLst>
                  <a:gd name="T0" fmla="*/ 0 w 61"/>
                  <a:gd name="T1" fmla="*/ 0 h 67"/>
                  <a:gd name="T2" fmla="*/ 0 w 61"/>
                  <a:gd name="T3" fmla="*/ 67 h 67"/>
                  <a:gd name="T4" fmla="*/ 61 w 61"/>
                  <a:gd name="T5" fmla="*/ 67 h 67"/>
                  <a:gd name="T6" fmla="*/ 61 w 61"/>
                  <a:gd name="T7" fmla="*/ 0 h 67"/>
                  <a:gd name="T8" fmla="*/ 0 w 61"/>
                  <a:gd name="T9" fmla="*/ 0 h 67"/>
                  <a:gd name="T10" fmla="*/ 31 w 61"/>
                  <a:gd name="T11" fmla="*/ 50 h 67"/>
                  <a:gd name="T12" fmla="*/ 15 w 61"/>
                  <a:gd name="T13" fmla="*/ 34 h 67"/>
                  <a:gd name="T14" fmla="*/ 31 w 61"/>
                  <a:gd name="T15" fmla="*/ 18 h 67"/>
                  <a:gd name="T16" fmla="*/ 47 w 61"/>
                  <a:gd name="T17" fmla="*/ 34 h 67"/>
                  <a:gd name="T18" fmla="*/ 31 w 61"/>
                  <a:gd name="T1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0" y="0"/>
                    </a:moveTo>
                    <a:cubicBezTo>
                      <a:pt x="0" y="67"/>
                      <a:pt x="0" y="67"/>
                      <a:pt x="0" y="67"/>
                    </a:cubicBezTo>
                    <a:cubicBezTo>
                      <a:pt x="61" y="67"/>
                      <a:pt x="61" y="67"/>
                      <a:pt x="61" y="67"/>
                    </a:cubicBezTo>
                    <a:cubicBezTo>
                      <a:pt x="61" y="0"/>
                      <a:pt x="61" y="0"/>
                      <a:pt x="61" y="0"/>
                    </a:cubicBezTo>
                    <a:lnTo>
                      <a:pt x="0" y="0"/>
                    </a:lnTo>
                    <a:close/>
                    <a:moveTo>
                      <a:pt x="31" y="50"/>
                    </a:moveTo>
                    <a:cubicBezTo>
                      <a:pt x="22" y="50"/>
                      <a:pt x="15" y="43"/>
                      <a:pt x="15" y="34"/>
                    </a:cubicBezTo>
                    <a:cubicBezTo>
                      <a:pt x="15" y="25"/>
                      <a:pt x="22" y="18"/>
                      <a:pt x="31" y="18"/>
                    </a:cubicBezTo>
                    <a:cubicBezTo>
                      <a:pt x="40" y="18"/>
                      <a:pt x="47" y="25"/>
                      <a:pt x="47" y="34"/>
                    </a:cubicBezTo>
                    <a:cubicBezTo>
                      <a:pt x="47" y="43"/>
                      <a:pt x="40"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78"/>
              <p:cNvSpPr>
                <a:spLocks noEditPoints="1"/>
              </p:cNvSpPr>
              <p:nvPr/>
            </p:nvSpPr>
            <p:spPr bwMode="auto">
              <a:xfrm>
                <a:off x="3605" y="2278"/>
                <a:ext cx="145" cy="160"/>
              </a:xfrm>
              <a:custGeom>
                <a:avLst/>
                <a:gdLst>
                  <a:gd name="T0" fmla="*/ 0 w 61"/>
                  <a:gd name="T1" fmla="*/ 0 h 67"/>
                  <a:gd name="T2" fmla="*/ 0 w 61"/>
                  <a:gd name="T3" fmla="*/ 67 h 67"/>
                  <a:gd name="T4" fmla="*/ 61 w 61"/>
                  <a:gd name="T5" fmla="*/ 67 h 67"/>
                  <a:gd name="T6" fmla="*/ 61 w 61"/>
                  <a:gd name="T7" fmla="*/ 0 h 67"/>
                  <a:gd name="T8" fmla="*/ 0 w 61"/>
                  <a:gd name="T9" fmla="*/ 0 h 67"/>
                  <a:gd name="T10" fmla="*/ 31 w 61"/>
                  <a:gd name="T11" fmla="*/ 50 h 67"/>
                  <a:gd name="T12" fmla="*/ 15 w 61"/>
                  <a:gd name="T13" fmla="*/ 34 h 67"/>
                  <a:gd name="T14" fmla="*/ 31 w 61"/>
                  <a:gd name="T15" fmla="*/ 18 h 67"/>
                  <a:gd name="T16" fmla="*/ 47 w 61"/>
                  <a:gd name="T17" fmla="*/ 34 h 67"/>
                  <a:gd name="T18" fmla="*/ 31 w 61"/>
                  <a:gd name="T1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7">
                    <a:moveTo>
                      <a:pt x="0" y="0"/>
                    </a:moveTo>
                    <a:cubicBezTo>
                      <a:pt x="0" y="67"/>
                      <a:pt x="0" y="67"/>
                      <a:pt x="0" y="67"/>
                    </a:cubicBezTo>
                    <a:cubicBezTo>
                      <a:pt x="61" y="67"/>
                      <a:pt x="61" y="67"/>
                      <a:pt x="61" y="67"/>
                    </a:cubicBezTo>
                    <a:cubicBezTo>
                      <a:pt x="61" y="0"/>
                      <a:pt x="61" y="0"/>
                      <a:pt x="61" y="0"/>
                    </a:cubicBezTo>
                    <a:lnTo>
                      <a:pt x="0" y="0"/>
                    </a:lnTo>
                    <a:close/>
                    <a:moveTo>
                      <a:pt x="31" y="50"/>
                    </a:moveTo>
                    <a:cubicBezTo>
                      <a:pt x="22" y="50"/>
                      <a:pt x="15" y="43"/>
                      <a:pt x="15" y="34"/>
                    </a:cubicBezTo>
                    <a:cubicBezTo>
                      <a:pt x="15" y="25"/>
                      <a:pt x="22" y="18"/>
                      <a:pt x="31" y="18"/>
                    </a:cubicBezTo>
                    <a:cubicBezTo>
                      <a:pt x="40" y="18"/>
                      <a:pt x="47" y="25"/>
                      <a:pt x="47" y="34"/>
                    </a:cubicBezTo>
                    <a:cubicBezTo>
                      <a:pt x="47" y="43"/>
                      <a:pt x="40" y="50"/>
                      <a:pt x="3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79"/>
              <p:cNvSpPr>
                <a:spLocks noEditPoints="1"/>
              </p:cNvSpPr>
              <p:nvPr/>
            </p:nvSpPr>
            <p:spPr bwMode="auto">
              <a:xfrm>
                <a:off x="3927" y="2216"/>
                <a:ext cx="91" cy="103"/>
              </a:xfrm>
              <a:custGeom>
                <a:avLst/>
                <a:gdLst>
                  <a:gd name="T0" fmla="*/ 0 w 38"/>
                  <a:gd name="T1" fmla="*/ 0 h 43"/>
                  <a:gd name="T2" fmla="*/ 0 w 38"/>
                  <a:gd name="T3" fmla="*/ 43 h 43"/>
                  <a:gd name="T4" fmla="*/ 38 w 38"/>
                  <a:gd name="T5" fmla="*/ 43 h 43"/>
                  <a:gd name="T6" fmla="*/ 38 w 38"/>
                  <a:gd name="T7" fmla="*/ 0 h 43"/>
                  <a:gd name="T8" fmla="*/ 0 w 38"/>
                  <a:gd name="T9" fmla="*/ 0 h 43"/>
                  <a:gd name="T10" fmla="*/ 20 w 38"/>
                  <a:gd name="T11" fmla="*/ 32 h 43"/>
                  <a:gd name="T12" fmla="*/ 10 w 38"/>
                  <a:gd name="T13" fmla="*/ 21 h 43"/>
                  <a:gd name="T14" fmla="*/ 20 w 38"/>
                  <a:gd name="T15" fmla="*/ 11 h 43"/>
                  <a:gd name="T16" fmla="*/ 30 w 38"/>
                  <a:gd name="T17" fmla="*/ 21 h 43"/>
                  <a:gd name="T18" fmla="*/ 20 w 38"/>
                  <a:gd name="T19"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43">
                    <a:moveTo>
                      <a:pt x="0" y="0"/>
                    </a:moveTo>
                    <a:cubicBezTo>
                      <a:pt x="0" y="43"/>
                      <a:pt x="0" y="43"/>
                      <a:pt x="0" y="43"/>
                    </a:cubicBezTo>
                    <a:cubicBezTo>
                      <a:pt x="38" y="43"/>
                      <a:pt x="38" y="43"/>
                      <a:pt x="38" y="43"/>
                    </a:cubicBezTo>
                    <a:cubicBezTo>
                      <a:pt x="38" y="0"/>
                      <a:pt x="38" y="0"/>
                      <a:pt x="38" y="0"/>
                    </a:cubicBezTo>
                    <a:lnTo>
                      <a:pt x="0" y="0"/>
                    </a:lnTo>
                    <a:close/>
                    <a:moveTo>
                      <a:pt x="20" y="32"/>
                    </a:moveTo>
                    <a:cubicBezTo>
                      <a:pt x="14" y="32"/>
                      <a:pt x="10" y="27"/>
                      <a:pt x="10" y="21"/>
                    </a:cubicBezTo>
                    <a:cubicBezTo>
                      <a:pt x="10" y="16"/>
                      <a:pt x="14" y="11"/>
                      <a:pt x="20" y="11"/>
                    </a:cubicBezTo>
                    <a:cubicBezTo>
                      <a:pt x="25" y="11"/>
                      <a:pt x="30" y="16"/>
                      <a:pt x="30" y="21"/>
                    </a:cubicBezTo>
                    <a:cubicBezTo>
                      <a:pt x="30" y="27"/>
                      <a:pt x="25" y="32"/>
                      <a:pt x="2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0"/>
              <p:cNvSpPr>
                <a:spLocks noEditPoints="1"/>
              </p:cNvSpPr>
              <p:nvPr/>
            </p:nvSpPr>
            <p:spPr bwMode="auto">
              <a:xfrm>
                <a:off x="3770" y="2278"/>
                <a:ext cx="143" cy="160"/>
              </a:xfrm>
              <a:custGeom>
                <a:avLst/>
                <a:gdLst>
                  <a:gd name="T0" fmla="*/ 0 w 60"/>
                  <a:gd name="T1" fmla="*/ 0 h 67"/>
                  <a:gd name="T2" fmla="*/ 0 w 60"/>
                  <a:gd name="T3" fmla="*/ 67 h 67"/>
                  <a:gd name="T4" fmla="*/ 60 w 60"/>
                  <a:gd name="T5" fmla="*/ 67 h 67"/>
                  <a:gd name="T6" fmla="*/ 60 w 60"/>
                  <a:gd name="T7" fmla="*/ 0 h 67"/>
                  <a:gd name="T8" fmla="*/ 0 w 60"/>
                  <a:gd name="T9" fmla="*/ 0 h 67"/>
                  <a:gd name="T10" fmla="*/ 50 w 60"/>
                  <a:gd name="T11" fmla="*/ 43 h 67"/>
                  <a:gd name="T12" fmla="*/ 39 w 60"/>
                  <a:gd name="T13" fmla="*/ 54 h 67"/>
                  <a:gd name="T14" fmla="*/ 20 w 60"/>
                  <a:gd name="T15" fmla="*/ 54 h 67"/>
                  <a:gd name="T16" fmla="*/ 9 w 60"/>
                  <a:gd name="T17" fmla="*/ 43 h 67"/>
                  <a:gd name="T18" fmla="*/ 9 w 60"/>
                  <a:gd name="T19" fmla="*/ 24 h 67"/>
                  <a:gd name="T20" fmla="*/ 20 w 60"/>
                  <a:gd name="T21" fmla="*/ 13 h 67"/>
                  <a:gd name="T22" fmla="*/ 39 w 60"/>
                  <a:gd name="T23" fmla="*/ 13 h 67"/>
                  <a:gd name="T24" fmla="*/ 50 w 60"/>
                  <a:gd name="T25" fmla="*/ 24 h 67"/>
                  <a:gd name="T26" fmla="*/ 50 w 60"/>
                  <a:gd name="T27"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7">
                    <a:moveTo>
                      <a:pt x="0" y="0"/>
                    </a:moveTo>
                    <a:cubicBezTo>
                      <a:pt x="0" y="67"/>
                      <a:pt x="0" y="67"/>
                      <a:pt x="0" y="67"/>
                    </a:cubicBezTo>
                    <a:cubicBezTo>
                      <a:pt x="60" y="67"/>
                      <a:pt x="60" y="67"/>
                      <a:pt x="60" y="67"/>
                    </a:cubicBezTo>
                    <a:cubicBezTo>
                      <a:pt x="60" y="0"/>
                      <a:pt x="60" y="0"/>
                      <a:pt x="60" y="0"/>
                    </a:cubicBezTo>
                    <a:lnTo>
                      <a:pt x="0" y="0"/>
                    </a:lnTo>
                    <a:close/>
                    <a:moveTo>
                      <a:pt x="50" y="43"/>
                    </a:moveTo>
                    <a:cubicBezTo>
                      <a:pt x="50" y="49"/>
                      <a:pt x="45" y="54"/>
                      <a:pt x="39" y="54"/>
                    </a:cubicBezTo>
                    <a:cubicBezTo>
                      <a:pt x="20" y="54"/>
                      <a:pt x="20" y="54"/>
                      <a:pt x="20" y="54"/>
                    </a:cubicBezTo>
                    <a:cubicBezTo>
                      <a:pt x="14" y="54"/>
                      <a:pt x="9" y="49"/>
                      <a:pt x="9" y="43"/>
                    </a:cubicBezTo>
                    <a:cubicBezTo>
                      <a:pt x="9" y="24"/>
                      <a:pt x="9" y="24"/>
                      <a:pt x="9" y="24"/>
                    </a:cubicBezTo>
                    <a:cubicBezTo>
                      <a:pt x="9" y="18"/>
                      <a:pt x="14" y="13"/>
                      <a:pt x="20" y="13"/>
                    </a:cubicBezTo>
                    <a:cubicBezTo>
                      <a:pt x="39" y="13"/>
                      <a:pt x="39" y="13"/>
                      <a:pt x="39" y="13"/>
                    </a:cubicBezTo>
                    <a:cubicBezTo>
                      <a:pt x="45" y="13"/>
                      <a:pt x="50" y="18"/>
                      <a:pt x="50" y="24"/>
                    </a:cubicBez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81"/>
              <p:cNvSpPr>
                <a:spLocks noChangeArrowheads="1"/>
              </p:cNvSpPr>
              <p:nvPr/>
            </p:nvSpPr>
            <p:spPr bwMode="auto">
              <a:xfrm>
                <a:off x="3813" y="2331"/>
                <a:ext cx="57"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82"/>
              <p:cNvSpPr>
                <a:spLocks/>
              </p:cNvSpPr>
              <p:nvPr/>
            </p:nvSpPr>
            <p:spPr bwMode="auto">
              <a:xfrm>
                <a:off x="3660" y="2343"/>
                <a:ext cx="35" cy="33"/>
              </a:xfrm>
              <a:custGeom>
                <a:avLst/>
                <a:gdLst>
                  <a:gd name="T0" fmla="*/ 15 w 15"/>
                  <a:gd name="T1" fmla="*/ 9 h 14"/>
                  <a:gd name="T2" fmla="*/ 10 w 15"/>
                  <a:gd name="T3" fmla="*/ 14 h 14"/>
                  <a:gd name="T4" fmla="*/ 5 w 15"/>
                  <a:gd name="T5" fmla="*/ 14 h 14"/>
                  <a:gd name="T6" fmla="*/ 0 w 15"/>
                  <a:gd name="T7" fmla="*/ 9 h 14"/>
                  <a:gd name="T8" fmla="*/ 0 w 15"/>
                  <a:gd name="T9" fmla="*/ 4 h 14"/>
                  <a:gd name="T10" fmla="*/ 5 w 15"/>
                  <a:gd name="T11" fmla="*/ 0 h 14"/>
                  <a:gd name="T12" fmla="*/ 10 w 15"/>
                  <a:gd name="T13" fmla="*/ 0 h 14"/>
                  <a:gd name="T14" fmla="*/ 15 w 15"/>
                  <a:gd name="T15" fmla="*/ 4 h 14"/>
                  <a:gd name="T16" fmla="*/ 15 w 15"/>
                  <a:gd name="T1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5" y="9"/>
                    </a:moveTo>
                    <a:cubicBezTo>
                      <a:pt x="15" y="12"/>
                      <a:pt x="13" y="14"/>
                      <a:pt x="10" y="14"/>
                    </a:cubicBezTo>
                    <a:cubicBezTo>
                      <a:pt x="5" y="14"/>
                      <a:pt x="5" y="14"/>
                      <a:pt x="5" y="14"/>
                    </a:cubicBezTo>
                    <a:cubicBezTo>
                      <a:pt x="2" y="14"/>
                      <a:pt x="0" y="12"/>
                      <a:pt x="0" y="9"/>
                    </a:cubicBezTo>
                    <a:cubicBezTo>
                      <a:pt x="0" y="4"/>
                      <a:pt x="0" y="4"/>
                      <a:pt x="0" y="4"/>
                    </a:cubicBezTo>
                    <a:cubicBezTo>
                      <a:pt x="0" y="2"/>
                      <a:pt x="2" y="0"/>
                      <a:pt x="5" y="0"/>
                    </a:cubicBezTo>
                    <a:cubicBezTo>
                      <a:pt x="10" y="0"/>
                      <a:pt x="10" y="0"/>
                      <a:pt x="10" y="0"/>
                    </a:cubicBezTo>
                    <a:cubicBezTo>
                      <a:pt x="13" y="0"/>
                      <a:pt x="15" y="2"/>
                      <a:pt x="15" y="4"/>
                    </a:cubicBezTo>
                    <a:lnTo>
                      <a:pt x="1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83"/>
              <p:cNvSpPr>
                <a:spLocks noEditPoints="1"/>
              </p:cNvSpPr>
              <p:nvPr/>
            </p:nvSpPr>
            <p:spPr bwMode="auto">
              <a:xfrm>
                <a:off x="3700" y="2106"/>
                <a:ext cx="144" cy="160"/>
              </a:xfrm>
              <a:custGeom>
                <a:avLst/>
                <a:gdLst>
                  <a:gd name="T0" fmla="*/ 0 w 60"/>
                  <a:gd name="T1" fmla="*/ 0 h 67"/>
                  <a:gd name="T2" fmla="*/ 0 w 60"/>
                  <a:gd name="T3" fmla="*/ 67 h 67"/>
                  <a:gd name="T4" fmla="*/ 60 w 60"/>
                  <a:gd name="T5" fmla="*/ 67 h 67"/>
                  <a:gd name="T6" fmla="*/ 60 w 60"/>
                  <a:gd name="T7" fmla="*/ 0 h 67"/>
                  <a:gd name="T8" fmla="*/ 0 w 60"/>
                  <a:gd name="T9" fmla="*/ 0 h 67"/>
                  <a:gd name="T10" fmla="*/ 51 w 60"/>
                  <a:gd name="T11" fmla="*/ 43 h 67"/>
                  <a:gd name="T12" fmla="*/ 40 w 60"/>
                  <a:gd name="T13" fmla="*/ 54 h 67"/>
                  <a:gd name="T14" fmla="*/ 21 w 60"/>
                  <a:gd name="T15" fmla="*/ 54 h 67"/>
                  <a:gd name="T16" fmla="*/ 10 w 60"/>
                  <a:gd name="T17" fmla="*/ 43 h 67"/>
                  <a:gd name="T18" fmla="*/ 10 w 60"/>
                  <a:gd name="T19" fmla="*/ 24 h 67"/>
                  <a:gd name="T20" fmla="*/ 21 w 60"/>
                  <a:gd name="T21" fmla="*/ 13 h 67"/>
                  <a:gd name="T22" fmla="*/ 40 w 60"/>
                  <a:gd name="T23" fmla="*/ 13 h 67"/>
                  <a:gd name="T24" fmla="*/ 51 w 60"/>
                  <a:gd name="T25" fmla="*/ 24 h 67"/>
                  <a:gd name="T26" fmla="*/ 51 w 60"/>
                  <a:gd name="T27"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7">
                    <a:moveTo>
                      <a:pt x="0" y="0"/>
                    </a:moveTo>
                    <a:cubicBezTo>
                      <a:pt x="0" y="67"/>
                      <a:pt x="0" y="67"/>
                      <a:pt x="0" y="67"/>
                    </a:cubicBezTo>
                    <a:cubicBezTo>
                      <a:pt x="60" y="67"/>
                      <a:pt x="60" y="67"/>
                      <a:pt x="60" y="67"/>
                    </a:cubicBezTo>
                    <a:cubicBezTo>
                      <a:pt x="60" y="0"/>
                      <a:pt x="60" y="0"/>
                      <a:pt x="60" y="0"/>
                    </a:cubicBezTo>
                    <a:lnTo>
                      <a:pt x="0" y="0"/>
                    </a:lnTo>
                    <a:close/>
                    <a:moveTo>
                      <a:pt x="51" y="43"/>
                    </a:moveTo>
                    <a:cubicBezTo>
                      <a:pt x="51" y="50"/>
                      <a:pt x="46" y="54"/>
                      <a:pt x="40" y="54"/>
                    </a:cubicBezTo>
                    <a:cubicBezTo>
                      <a:pt x="21" y="54"/>
                      <a:pt x="21" y="54"/>
                      <a:pt x="21" y="54"/>
                    </a:cubicBezTo>
                    <a:cubicBezTo>
                      <a:pt x="15" y="54"/>
                      <a:pt x="10" y="50"/>
                      <a:pt x="10" y="43"/>
                    </a:cubicBezTo>
                    <a:cubicBezTo>
                      <a:pt x="10" y="24"/>
                      <a:pt x="10" y="24"/>
                      <a:pt x="10" y="24"/>
                    </a:cubicBezTo>
                    <a:cubicBezTo>
                      <a:pt x="10" y="18"/>
                      <a:pt x="15" y="13"/>
                      <a:pt x="21" y="13"/>
                    </a:cubicBezTo>
                    <a:cubicBezTo>
                      <a:pt x="40" y="13"/>
                      <a:pt x="40" y="13"/>
                      <a:pt x="40" y="13"/>
                    </a:cubicBezTo>
                    <a:cubicBezTo>
                      <a:pt x="46" y="13"/>
                      <a:pt x="51" y="18"/>
                      <a:pt x="51" y="24"/>
                    </a:cubicBezTo>
                    <a:lnTo>
                      <a:pt x="5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Oval 84"/>
              <p:cNvSpPr>
                <a:spLocks noChangeArrowheads="1"/>
              </p:cNvSpPr>
              <p:nvPr/>
            </p:nvSpPr>
            <p:spPr bwMode="auto">
              <a:xfrm>
                <a:off x="3743" y="2159"/>
                <a:ext cx="58" cy="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5"/>
              <p:cNvSpPr>
                <a:spLocks noEditPoints="1"/>
              </p:cNvSpPr>
              <p:nvPr/>
            </p:nvSpPr>
            <p:spPr bwMode="auto">
              <a:xfrm>
                <a:off x="3927" y="2336"/>
                <a:ext cx="93" cy="102"/>
              </a:xfrm>
              <a:custGeom>
                <a:avLst/>
                <a:gdLst>
                  <a:gd name="T0" fmla="*/ 0 w 39"/>
                  <a:gd name="T1" fmla="*/ 0 h 43"/>
                  <a:gd name="T2" fmla="*/ 0 w 39"/>
                  <a:gd name="T3" fmla="*/ 43 h 43"/>
                  <a:gd name="T4" fmla="*/ 39 w 39"/>
                  <a:gd name="T5" fmla="*/ 43 h 43"/>
                  <a:gd name="T6" fmla="*/ 39 w 39"/>
                  <a:gd name="T7" fmla="*/ 0 h 43"/>
                  <a:gd name="T8" fmla="*/ 0 w 39"/>
                  <a:gd name="T9" fmla="*/ 0 h 43"/>
                  <a:gd name="T10" fmla="*/ 33 w 39"/>
                  <a:gd name="T11" fmla="*/ 28 h 43"/>
                  <a:gd name="T12" fmla="*/ 26 w 39"/>
                  <a:gd name="T13" fmla="*/ 35 h 43"/>
                  <a:gd name="T14" fmla="*/ 13 w 39"/>
                  <a:gd name="T15" fmla="*/ 35 h 43"/>
                  <a:gd name="T16" fmla="*/ 6 w 39"/>
                  <a:gd name="T17" fmla="*/ 28 h 43"/>
                  <a:gd name="T18" fmla="*/ 6 w 39"/>
                  <a:gd name="T19" fmla="*/ 16 h 43"/>
                  <a:gd name="T20" fmla="*/ 13 w 39"/>
                  <a:gd name="T21" fmla="*/ 9 h 43"/>
                  <a:gd name="T22" fmla="*/ 26 w 39"/>
                  <a:gd name="T23" fmla="*/ 9 h 43"/>
                  <a:gd name="T24" fmla="*/ 33 w 39"/>
                  <a:gd name="T25" fmla="*/ 16 h 43"/>
                  <a:gd name="T26" fmla="*/ 33 w 39"/>
                  <a:gd name="T27"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43">
                    <a:moveTo>
                      <a:pt x="0" y="0"/>
                    </a:moveTo>
                    <a:cubicBezTo>
                      <a:pt x="0" y="43"/>
                      <a:pt x="0" y="43"/>
                      <a:pt x="0" y="43"/>
                    </a:cubicBezTo>
                    <a:cubicBezTo>
                      <a:pt x="39" y="43"/>
                      <a:pt x="39" y="43"/>
                      <a:pt x="39" y="43"/>
                    </a:cubicBezTo>
                    <a:cubicBezTo>
                      <a:pt x="39" y="0"/>
                      <a:pt x="39" y="0"/>
                      <a:pt x="39" y="0"/>
                    </a:cubicBezTo>
                    <a:lnTo>
                      <a:pt x="0" y="0"/>
                    </a:lnTo>
                    <a:close/>
                    <a:moveTo>
                      <a:pt x="33" y="28"/>
                    </a:moveTo>
                    <a:cubicBezTo>
                      <a:pt x="33" y="32"/>
                      <a:pt x="29" y="35"/>
                      <a:pt x="26" y="35"/>
                    </a:cubicBezTo>
                    <a:cubicBezTo>
                      <a:pt x="13" y="35"/>
                      <a:pt x="13" y="35"/>
                      <a:pt x="13" y="35"/>
                    </a:cubicBezTo>
                    <a:cubicBezTo>
                      <a:pt x="9" y="35"/>
                      <a:pt x="6" y="32"/>
                      <a:pt x="6" y="28"/>
                    </a:cubicBezTo>
                    <a:cubicBezTo>
                      <a:pt x="6" y="16"/>
                      <a:pt x="6" y="16"/>
                      <a:pt x="6" y="16"/>
                    </a:cubicBezTo>
                    <a:cubicBezTo>
                      <a:pt x="6" y="12"/>
                      <a:pt x="9" y="9"/>
                      <a:pt x="13" y="9"/>
                    </a:cubicBezTo>
                    <a:cubicBezTo>
                      <a:pt x="26" y="9"/>
                      <a:pt x="26" y="9"/>
                      <a:pt x="26" y="9"/>
                    </a:cubicBezTo>
                    <a:cubicBezTo>
                      <a:pt x="29" y="9"/>
                      <a:pt x="33" y="12"/>
                      <a:pt x="33" y="16"/>
                    </a:cubicBezTo>
                    <a:lnTo>
                      <a:pt x="33"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Oval 86"/>
              <p:cNvSpPr>
                <a:spLocks noChangeArrowheads="1"/>
              </p:cNvSpPr>
              <p:nvPr/>
            </p:nvSpPr>
            <p:spPr bwMode="auto">
              <a:xfrm>
                <a:off x="3956" y="2369"/>
                <a:ext cx="36" cy="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87"/>
              <p:cNvSpPr>
                <a:spLocks noEditPoints="1"/>
              </p:cNvSpPr>
              <p:nvPr/>
            </p:nvSpPr>
            <p:spPr bwMode="auto">
              <a:xfrm>
                <a:off x="3741" y="2023"/>
                <a:ext cx="64" cy="69"/>
              </a:xfrm>
              <a:custGeom>
                <a:avLst/>
                <a:gdLst>
                  <a:gd name="T0" fmla="*/ 0 w 27"/>
                  <a:gd name="T1" fmla="*/ 0 h 29"/>
                  <a:gd name="T2" fmla="*/ 0 w 27"/>
                  <a:gd name="T3" fmla="*/ 29 h 29"/>
                  <a:gd name="T4" fmla="*/ 27 w 27"/>
                  <a:gd name="T5" fmla="*/ 29 h 29"/>
                  <a:gd name="T6" fmla="*/ 27 w 27"/>
                  <a:gd name="T7" fmla="*/ 0 h 29"/>
                  <a:gd name="T8" fmla="*/ 0 w 27"/>
                  <a:gd name="T9" fmla="*/ 0 h 29"/>
                  <a:gd name="T10" fmla="*/ 13 w 27"/>
                  <a:gd name="T11" fmla="*/ 22 h 29"/>
                  <a:gd name="T12" fmla="*/ 6 w 27"/>
                  <a:gd name="T13" fmla="*/ 15 h 29"/>
                  <a:gd name="T14" fmla="*/ 13 w 27"/>
                  <a:gd name="T15" fmla="*/ 8 h 29"/>
                  <a:gd name="T16" fmla="*/ 20 w 27"/>
                  <a:gd name="T17" fmla="*/ 15 h 29"/>
                  <a:gd name="T18" fmla="*/ 13 w 27"/>
                  <a:gd name="T19"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0" y="0"/>
                    </a:moveTo>
                    <a:cubicBezTo>
                      <a:pt x="0" y="29"/>
                      <a:pt x="0" y="29"/>
                      <a:pt x="0" y="29"/>
                    </a:cubicBezTo>
                    <a:cubicBezTo>
                      <a:pt x="27" y="29"/>
                      <a:pt x="27" y="29"/>
                      <a:pt x="27" y="29"/>
                    </a:cubicBezTo>
                    <a:cubicBezTo>
                      <a:pt x="27" y="0"/>
                      <a:pt x="27" y="0"/>
                      <a:pt x="27" y="0"/>
                    </a:cubicBezTo>
                    <a:lnTo>
                      <a:pt x="0" y="0"/>
                    </a:lnTo>
                    <a:close/>
                    <a:moveTo>
                      <a:pt x="13" y="22"/>
                    </a:moveTo>
                    <a:cubicBezTo>
                      <a:pt x="9" y="22"/>
                      <a:pt x="6" y="19"/>
                      <a:pt x="6" y="15"/>
                    </a:cubicBezTo>
                    <a:cubicBezTo>
                      <a:pt x="6" y="11"/>
                      <a:pt x="9" y="8"/>
                      <a:pt x="13" y="8"/>
                    </a:cubicBezTo>
                    <a:cubicBezTo>
                      <a:pt x="17" y="8"/>
                      <a:pt x="20" y="11"/>
                      <a:pt x="20" y="15"/>
                    </a:cubicBezTo>
                    <a:cubicBezTo>
                      <a:pt x="20" y="19"/>
                      <a:pt x="17" y="22"/>
                      <a:pt x="13"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88"/>
              <p:cNvSpPr>
                <a:spLocks/>
              </p:cNvSpPr>
              <p:nvPr/>
            </p:nvSpPr>
            <p:spPr bwMode="auto">
              <a:xfrm>
                <a:off x="3765" y="2049"/>
                <a:ext cx="14" cy="17"/>
              </a:xfrm>
              <a:custGeom>
                <a:avLst/>
                <a:gdLst>
                  <a:gd name="T0" fmla="*/ 6 w 6"/>
                  <a:gd name="T1" fmla="*/ 5 h 7"/>
                  <a:gd name="T2" fmla="*/ 4 w 6"/>
                  <a:gd name="T3" fmla="*/ 7 h 7"/>
                  <a:gd name="T4" fmla="*/ 2 w 6"/>
                  <a:gd name="T5" fmla="*/ 7 h 7"/>
                  <a:gd name="T6" fmla="*/ 0 w 6"/>
                  <a:gd name="T7" fmla="*/ 5 h 7"/>
                  <a:gd name="T8" fmla="*/ 0 w 6"/>
                  <a:gd name="T9" fmla="*/ 2 h 7"/>
                  <a:gd name="T10" fmla="*/ 2 w 6"/>
                  <a:gd name="T11" fmla="*/ 0 h 7"/>
                  <a:gd name="T12" fmla="*/ 4 w 6"/>
                  <a:gd name="T13" fmla="*/ 0 h 7"/>
                  <a:gd name="T14" fmla="*/ 6 w 6"/>
                  <a:gd name="T15" fmla="*/ 2 h 7"/>
                  <a:gd name="T16" fmla="*/ 6 w 6"/>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6" y="5"/>
                    </a:moveTo>
                    <a:cubicBezTo>
                      <a:pt x="6" y="6"/>
                      <a:pt x="5" y="7"/>
                      <a:pt x="4" y="7"/>
                    </a:cubicBezTo>
                    <a:cubicBezTo>
                      <a:pt x="2" y="7"/>
                      <a:pt x="2" y="7"/>
                      <a:pt x="2" y="7"/>
                    </a:cubicBezTo>
                    <a:cubicBezTo>
                      <a:pt x="1" y="7"/>
                      <a:pt x="0" y="6"/>
                      <a:pt x="0" y="5"/>
                    </a:cubicBezTo>
                    <a:cubicBezTo>
                      <a:pt x="0" y="2"/>
                      <a:pt x="0" y="2"/>
                      <a:pt x="0" y="2"/>
                    </a:cubicBezTo>
                    <a:cubicBezTo>
                      <a:pt x="0" y="1"/>
                      <a:pt x="1" y="0"/>
                      <a:pt x="2" y="0"/>
                    </a:cubicBezTo>
                    <a:cubicBezTo>
                      <a:pt x="4" y="0"/>
                      <a:pt x="4" y="0"/>
                      <a:pt x="4" y="0"/>
                    </a:cubicBezTo>
                    <a:cubicBezTo>
                      <a:pt x="5" y="0"/>
                      <a:pt x="6" y="1"/>
                      <a:pt x="6" y="2"/>
                    </a:cubicBez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89"/>
              <p:cNvSpPr>
                <a:spLocks/>
              </p:cNvSpPr>
              <p:nvPr/>
            </p:nvSpPr>
            <p:spPr bwMode="auto">
              <a:xfrm>
                <a:off x="3695" y="1929"/>
                <a:ext cx="153" cy="82"/>
              </a:xfrm>
              <a:custGeom>
                <a:avLst/>
                <a:gdLst>
                  <a:gd name="T0" fmla="*/ 0 w 153"/>
                  <a:gd name="T1" fmla="*/ 82 h 82"/>
                  <a:gd name="T2" fmla="*/ 153 w 153"/>
                  <a:gd name="T3" fmla="*/ 82 h 82"/>
                  <a:gd name="T4" fmla="*/ 77 w 153"/>
                  <a:gd name="T5" fmla="*/ 0 h 82"/>
                  <a:gd name="T6" fmla="*/ 0 w 153"/>
                  <a:gd name="T7" fmla="*/ 82 h 82"/>
                </a:gdLst>
                <a:ahLst/>
                <a:cxnLst>
                  <a:cxn ang="0">
                    <a:pos x="T0" y="T1"/>
                  </a:cxn>
                  <a:cxn ang="0">
                    <a:pos x="T2" y="T3"/>
                  </a:cxn>
                  <a:cxn ang="0">
                    <a:pos x="T4" y="T5"/>
                  </a:cxn>
                  <a:cxn ang="0">
                    <a:pos x="T6" y="T7"/>
                  </a:cxn>
                </a:cxnLst>
                <a:rect l="0" t="0" r="r" b="b"/>
                <a:pathLst>
                  <a:path w="153" h="82">
                    <a:moveTo>
                      <a:pt x="0" y="82"/>
                    </a:moveTo>
                    <a:lnTo>
                      <a:pt x="153" y="82"/>
                    </a:lnTo>
                    <a:lnTo>
                      <a:pt x="77" y="0"/>
                    </a:lnTo>
                    <a:lnTo>
                      <a:pt x="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90"/>
              <p:cNvSpPr>
                <a:spLocks noEditPoints="1"/>
              </p:cNvSpPr>
              <p:nvPr/>
            </p:nvSpPr>
            <p:spPr bwMode="auto">
              <a:xfrm>
                <a:off x="3949" y="2149"/>
                <a:ext cx="50" cy="58"/>
              </a:xfrm>
              <a:custGeom>
                <a:avLst/>
                <a:gdLst>
                  <a:gd name="T0" fmla="*/ 0 w 21"/>
                  <a:gd name="T1" fmla="*/ 0 h 24"/>
                  <a:gd name="T2" fmla="*/ 0 w 21"/>
                  <a:gd name="T3" fmla="*/ 24 h 24"/>
                  <a:gd name="T4" fmla="*/ 21 w 21"/>
                  <a:gd name="T5" fmla="*/ 24 h 24"/>
                  <a:gd name="T6" fmla="*/ 21 w 21"/>
                  <a:gd name="T7" fmla="*/ 0 h 24"/>
                  <a:gd name="T8" fmla="*/ 0 w 21"/>
                  <a:gd name="T9" fmla="*/ 0 h 24"/>
                  <a:gd name="T10" fmla="*/ 18 w 21"/>
                  <a:gd name="T11" fmla="*/ 16 h 24"/>
                  <a:gd name="T12" fmla="*/ 14 w 21"/>
                  <a:gd name="T13" fmla="*/ 19 h 24"/>
                  <a:gd name="T14" fmla="*/ 7 w 21"/>
                  <a:gd name="T15" fmla="*/ 19 h 24"/>
                  <a:gd name="T16" fmla="*/ 3 w 21"/>
                  <a:gd name="T17" fmla="*/ 16 h 24"/>
                  <a:gd name="T18" fmla="*/ 3 w 21"/>
                  <a:gd name="T19" fmla="*/ 9 h 24"/>
                  <a:gd name="T20" fmla="*/ 7 w 21"/>
                  <a:gd name="T21" fmla="*/ 5 h 24"/>
                  <a:gd name="T22" fmla="*/ 14 w 21"/>
                  <a:gd name="T23" fmla="*/ 5 h 24"/>
                  <a:gd name="T24" fmla="*/ 18 w 21"/>
                  <a:gd name="T25" fmla="*/ 9 h 24"/>
                  <a:gd name="T26" fmla="*/ 18 w 21"/>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4">
                    <a:moveTo>
                      <a:pt x="0" y="0"/>
                    </a:moveTo>
                    <a:cubicBezTo>
                      <a:pt x="0" y="24"/>
                      <a:pt x="0" y="24"/>
                      <a:pt x="0" y="24"/>
                    </a:cubicBezTo>
                    <a:cubicBezTo>
                      <a:pt x="21" y="24"/>
                      <a:pt x="21" y="24"/>
                      <a:pt x="21" y="24"/>
                    </a:cubicBezTo>
                    <a:cubicBezTo>
                      <a:pt x="21" y="0"/>
                      <a:pt x="21" y="0"/>
                      <a:pt x="21" y="0"/>
                    </a:cubicBezTo>
                    <a:lnTo>
                      <a:pt x="0" y="0"/>
                    </a:lnTo>
                    <a:close/>
                    <a:moveTo>
                      <a:pt x="18" y="16"/>
                    </a:moveTo>
                    <a:cubicBezTo>
                      <a:pt x="18" y="17"/>
                      <a:pt x="16" y="19"/>
                      <a:pt x="14" y="19"/>
                    </a:cubicBezTo>
                    <a:cubicBezTo>
                      <a:pt x="7" y="19"/>
                      <a:pt x="7" y="19"/>
                      <a:pt x="7" y="19"/>
                    </a:cubicBezTo>
                    <a:cubicBezTo>
                      <a:pt x="5" y="19"/>
                      <a:pt x="3" y="17"/>
                      <a:pt x="3" y="16"/>
                    </a:cubicBezTo>
                    <a:cubicBezTo>
                      <a:pt x="3" y="9"/>
                      <a:pt x="3" y="9"/>
                      <a:pt x="3" y="9"/>
                    </a:cubicBezTo>
                    <a:cubicBezTo>
                      <a:pt x="3" y="7"/>
                      <a:pt x="5" y="5"/>
                      <a:pt x="7" y="5"/>
                    </a:cubicBezTo>
                    <a:cubicBezTo>
                      <a:pt x="14" y="5"/>
                      <a:pt x="14" y="5"/>
                      <a:pt x="14" y="5"/>
                    </a:cubicBezTo>
                    <a:cubicBezTo>
                      <a:pt x="16" y="5"/>
                      <a:pt x="18" y="7"/>
                      <a:pt x="18" y="9"/>
                    </a:cubicBezTo>
                    <a:lnTo>
                      <a:pt x="18"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91"/>
              <p:cNvSpPr>
                <a:spLocks noChangeArrowheads="1"/>
              </p:cNvSpPr>
              <p:nvPr/>
            </p:nvSpPr>
            <p:spPr bwMode="auto">
              <a:xfrm>
                <a:off x="3963" y="2168"/>
                <a:ext cx="22"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92"/>
              <p:cNvSpPr>
                <a:spLocks/>
              </p:cNvSpPr>
              <p:nvPr/>
            </p:nvSpPr>
            <p:spPr bwMode="auto">
              <a:xfrm>
                <a:off x="3915" y="2075"/>
                <a:ext cx="115" cy="62"/>
              </a:xfrm>
              <a:custGeom>
                <a:avLst/>
                <a:gdLst>
                  <a:gd name="T0" fmla="*/ 0 w 115"/>
                  <a:gd name="T1" fmla="*/ 62 h 62"/>
                  <a:gd name="T2" fmla="*/ 115 w 115"/>
                  <a:gd name="T3" fmla="*/ 62 h 62"/>
                  <a:gd name="T4" fmla="*/ 58 w 115"/>
                  <a:gd name="T5" fmla="*/ 0 h 62"/>
                  <a:gd name="T6" fmla="*/ 0 w 115"/>
                  <a:gd name="T7" fmla="*/ 62 h 62"/>
                </a:gdLst>
                <a:ahLst/>
                <a:cxnLst>
                  <a:cxn ang="0">
                    <a:pos x="T0" y="T1"/>
                  </a:cxn>
                  <a:cxn ang="0">
                    <a:pos x="T2" y="T3"/>
                  </a:cxn>
                  <a:cxn ang="0">
                    <a:pos x="T4" y="T5"/>
                  </a:cxn>
                  <a:cxn ang="0">
                    <a:pos x="T6" y="T7"/>
                  </a:cxn>
                </a:cxnLst>
                <a:rect l="0" t="0" r="r" b="b"/>
                <a:pathLst>
                  <a:path w="115" h="62">
                    <a:moveTo>
                      <a:pt x="0" y="62"/>
                    </a:moveTo>
                    <a:lnTo>
                      <a:pt x="115" y="62"/>
                    </a:lnTo>
                    <a:lnTo>
                      <a:pt x="58"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93"/>
              <p:cNvSpPr>
                <a:spLocks/>
              </p:cNvSpPr>
              <p:nvPr/>
            </p:nvSpPr>
            <p:spPr bwMode="auto">
              <a:xfrm>
                <a:off x="3641" y="2161"/>
                <a:ext cx="50" cy="48"/>
              </a:xfrm>
              <a:custGeom>
                <a:avLst/>
                <a:gdLst>
                  <a:gd name="T0" fmla="*/ 17 w 21"/>
                  <a:gd name="T1" fmla="*/ 1 h 20"/>
                  <a:gd name="T2" fmla="*/ 8 w 21"/>
                  <a:gd name="T3" fmla="*/ 8 h 20"/>
                  <a:gd name="T4" fmla="*/ 2 w 21"/>
                  <a:gd name="T5" fmla="*/ 8 h 20"/>
                  <a:gd name="T6" fmla="*/ 0 w 21"/>
                  <a:gd name="T7" fmla="*/ 8 h 20"/>
                  <a:gd name="T8" fmla="*/ 0 w 21"/>
                  <a:gd name="T9" fmla="*/ 12 h 20"/>
                  <a:gd name="T10" fmla="*/ 2 w 21"/>
                  <a:gd name="T11" fmla="*/ 13 h 20"/>
                  <a:gd name="T12" fmla="*/ 8 w 21"/>
                  <a:gd name="T13" fmla="*/ 13 h 20"/>
                  <a:gd name="T14" fmla="*/ 17 w 21"/>
                  <a:gd name="T15" fmla="*/ 20 h 20"/>
                  <a:gd name="T16" fmla="*/ 18 w 21"/>
                  <a:gd name="T17" fmla="*/ 20 h 20"/>
                  <a:gd name="T18" fmla="*/ 21 w 21"/>
                  <a:gd name="T19" fmla="*/ 10 h 20"/>
                  <a:gd name="T20" fmla="*/ 18 w 21"/>
                  <a:gd name="T21" fmla="*/ 0 h 20"/>
                  <a:gd name="T22" fmla="*/ 17 w 21"/>
                  <a:gd name="T23"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0">
                    <a:moveTo>
                      <a:pt x="17" y="1"/>
                    </a:moveTo>
                    <a:cubicBezTo>
                      <a:pt x="8" y="8"/>
                      <a:pt x="8" y="8"/>
                      <a:pt x="8" y="8"/>
                    </a:cubicBezTo>
                    <a:cubicBezTo>
                      <a:pt x="2" y="8"/>
                      <a:pt x="2" y="8"/>
                      <a:pt x="2" y="8"/>
                    </a:cubicBezTo>
                    <a:cubicBezTo>
                      <a:pt x="1" y="8"/>
                      <a:pt x="1" y="8"/>
                      <a:pt x="0" y="8"/>
                    </a:cubicBezTo>
                    <a:cubicBezTo>
                      <a:pt x="0" y="12"/>
                      <a:pt x="0" y="12"/>
                      <a:pt x="0" y="12"/>
                    </a:cubicBezTo>
                    <a:cubicBezTo>
                      <a:pt x="1" y="13"/>
                      <a:pt x="1" y="13"/>
                      <a:pt x="2" y="13"/>
                    </a:cubicBezTo>
                    <a:cubicBezTo>
                      <a:pt x="8" y="13"/>
                      <a:pt x="8" y="13"/>
                      <a:pt x="8" y="13"/>
                    </a:cubicBezTo>
                    <a:cubicBezTo>
                      <a:pt x="17" y="20"/>
                      <a:pt x="17" y="20"/>
                      <a:pt x="17" y="20"/>
                    </a:cubicBezTo>
                    <a:cubicBezTo>
                      <a:pt x="18" y="20"/>
                      <a:pt x="18" y="20"/>
                      <a:pt x="18" y="20"/>
                    </a:cubicBezTo>
                    <a:cubicBezTo>
                      <a:pt x="20" y="20"/>
                      <a:pt x="21" y="16"/>
                      <a:pt x="21" y="10"/>
                    </a:cubicBezTo>
                    <a:cubicBezTo>
                      <a:pt x="21" y="4"/>
                      <a:pt x="20" y="0"/>
                      <a:pt x="18"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94"/>
              <p:cNvSpPr>
                <a:spLocks noEditPoints="1"/>
              </p:cNvSpPr>
              <p:nvPr/>
            </p:nvSpPr>
            <p:spPr bwMode="auto">
              <a:xfrm>
                <a:off x="3521" y="2161"/>
                <a:ext cx="117" cy="48"/>
              </a:xfrm>
              <a:custGeom>
                <a:avLst/>
                <a:gdLst>
                  <a:gd name="T0" fmla="*/ 36 w 117"/>
                  <a:gd name="T1" fmla="*/ 29 h 48"/>
                  <a:gd name="T2" fmla="*/ 117 w 117"/>
                  <a:gd name="T3" fmla="*/ 29 h 48"/>
                  <a:gd name="T4" fmla="*/ 117 w 117"/>
                  <a:gd name="T5" fmla="*/ 19 h 48"/>
                  <a:gd name="T6" fmla="*/ 36 w 117"/>
                  <a:gd name="T7" fmla="*/ 19 h 48"/>
                  <a:gd name="T8" fmla="*/ 19 w 117"/>
                  <a:gd name="T9" fmla="*/ 10 h 48"/>
                  <a:gd name="T10" fmla="*/ 7 w 117"/>
                  <a:gd name="T11" fmla="*/ 0 h 48"/>
                  <a:gd name="T12" fmla="*/ 0 w 117"/>
                  <a:gd name="T13" fmla="*/ 0 h 48"/>
                  <a:gd name="T14" fmla="*/ 7 w 117"/>
                  <a:gd name="T15" fmla="*/ 24 h 48"/>
                  <a:gd name="T16" fmla="*/ 0 w 117"/>
                  <a:gd name="T17" fmla="*/ 48 h 48"/>
                  <a:gd name="T18" fmla="*/ 7 w 117"/>
                  <a:gd name="T19" fmla="*/ 48 h 48"/>
                  <a:gd name="T20" fmla="*/ 19 w 117"/>
                  <a:gd name="T21" fmla="*/ 41 h 48"/>
                  <a:gd name="T22" fmla="*/ 36 w 117"/>
                  <a:gd name="T23" fmla="*/ 29 h 48"/>
                  <a:gd name="T24" fmla="*/ 10 w 117"/>
                  <a:gd name="T25" fmla="*/ 22 h 48"/>
                  <a:gd name="T26" fmla="*/ 36 w 117"/>
                  <a:gd name="T27" fmla="*/ 22 h 48"/>
                  <a:gd name="T28" fmla="*/ 36 w 117"/>
                  <a:gd name="T29" fmla="*/ 26 h 48"/>
                  <a:gd name="T30" fmla="*/ 10 w 117"/>
                  <a:gd name="T31" fmla="*/ 26 h 48"/>
                  <a:gd name="T32" fmla="*/ 10 w 117"/>
                  <a:gd name="T33"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7" h="48">
                    <a:moveTo>
                      <a:pt x="36" y="29"/>
                    </a:moveTo>
                    <a:lnTo>
                      <a:pt x="117" y="29"/>
                    </a:lnTo>
                    <a:lnTo>
                      <a:pt x="117" y="19"/>
                    </a:lnTo>
                    <a:lnTo>
                      <a:pt x="36" y="19"/>
                    </a:lnTo>
                    <a:lnTo>
                      <a:pt x="19" y="10"/>
                    </a:lnTo>
                    <a:lnTo>
                      <a:pt x="7" y="0"/>
                    </a:lnTo>
                    <a:lnTo>
                      <a:pt x="0" y="0"/>
                    </a:lnTo>
                    <a:lnTo>
                      <a:pt x="7" y="24"/>
                    </a:lnTo>
                    <a:lnTo>
                      <a:pt x="0" y="48"/>
                    </a:lnTo>
                    <a:lnTo>
                      <a:pt x="7" y="48"/>
                    </a:lnTo>
                    <a:lnTo>
                      <a:pt x="19" y="41"/>
                    </a:lnTo>
                    <a:lnTo>
                      <a:pt x="36" y="29"/>
                    </a:lnTo>
                    <a:close/>
                    <a:moveTo>
                      <a:pt x="10" y="22"/>
                    </a:moveTo>
                    <a:lnTo>
                      <a:pt x="36" y="22"/>
                    </a:lnTo>
                    <a:lnTo>
                      <a:pt x="36" y="26"/>
                    </a:lnTo>
                    <a:lnTo>
                      <a:pt x="10" y="26"/>
                    </a:lnTo>
                    <a:lnTo>
                      <a:pt x="1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95"/>
              <p:cNvSpPr>
                <a:spLocks/>
              </p:cNvSpPr>
              <p:nvPr/>
            </p:nvSpPr>
            <p:spPr bwMode="auto">
              <a:xfrm>
                <a:off x="3827" y="1953"/>
                <a:ext cx="40" cy="39"/>
              </a:xfrm>
              <a:custGeom>
                <a:avLst/>
                <a:gdLst>
                  <a:gd name="T0" fmla="*/ 12 w 17"/>
                  <a:gd name="T1" fmla="*/ 15 h 16"/>
                  <a:gd name="T2" fmla="*/ 13 w 17"/>
                  <a:gd name="T3" fmla="*/ 6 h 16"/>
                  <a:gd name="T4" fmla="*/ 16 w 17"/>
                  <a:gd name="T5" fmla="*/ 3 h 16"/>
                  <a:gd name="T6" fmla="*/ 17 w 17"/>
                  <a:gd name="T7" fmla="*/ 3 h 16"/>
                  <a:gd name="T8" fmla="*/ 14 w 17"/>
                  <a:gd name="T9" fmla="*/ 0 h 16"/>
                  <a:gd name="T10" fmla="*/ 13 w 17"/>
                  <a:gd name="T11" fmla="*/ 1 h 16"/>
                  <a:gd name="T12" fmla="*/ 11 w 17"/>
                  <a:gd name="T13" fmla="*/ 4 h 16"/>
                  <a:gd name="T14" fmla="*/ 2 w 17"/>
                  <a:gd name="T15" fmla="*/ 5 h 16"/>
                  <a:gd name="T16" fmla="*/ 1 w 17"/>
                  <a:gd name="T17" fmla="*/ 5 h 16"/>
                  <a:gd name="T18" fmla="*/ 5 w 17"/>
                  <a:gd name="T19" fmla="*/ 12 h 16"/>
                  <a:gd name="T20" fmla="*/ 12 w 17"/>
                  <a:gd name="T21" fmla="*/ 16 h 16"/>
                  <a:gd name="T22" fmla="*/ 12 w 17"/>
                  <a:gd name="T2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6">
                    <a:moveTo>
                      <a:pt x="12" y="15"/>
                    </a:moveTo>
                    <a:cubicBezTo>
                      <a:pt x="13" y="6"/>
                      <a:pt x="13" y="6"/>
                      <a:pt x="13" y="6"/>
                    </a:cubicBezTo>
                    <a:cubicBezTo>
                      <a:pt x="16" y="3"/>
                      <a:pt x="16" y="3"/>
                      <a:pt x="16" y="3"/>
                    </a:cubicBezTo>
                    <a:cubicBezTo>
                      <a:pt x="16" y="3"/>
                      <a:pt x="16" y="3"/>
                      <a:pt x="17" y="3"/>
                    </a:cubicBezTo>
                    <a:cubicBezTo>
                      <a:pt x="14" y="0"/>
                      <a:pt x="14" y="0"/>
                      <a:pt x="14" y="0"/>
                    </a:cubicBezTo>
                    <a:cubicBezTo>
                      <a:pt x="14" y="0"/>
                      <a:pt x="14" y="1"/>
                      <a:pt x="13" y="1"/>
                    </a:cubicBezTo>
                    <a:cubicBezTo>
                      <a:pt x="11" y="4"/>
                      <a:pt x="11" y="4"/>
                      <a:pt x="11" y="4"/>
                    </a:cubicBezTo>
                    <a:cubicBezTo>
                      <a:pt x="2" y="5"/>
                      <a:pt x="2" y="5"/>
                      <a:pt x="2" y="5"/>
                    </a:cubicBezTo>
                    <a:cubicBezTo>
                      <a:pt x="1" y="5"/>
                      <a:pt x="1" y="5"/>
                      <a:pt x="1" y="5"/>
                    </a:cubicBezTo>
                    <a:cubicBezTo>
                      <a:pt x="0" y="6"/>
                      <a:pt x="2" y="9"/>
                      <a:pt x="5" y="12"/>
                    </a:cubicBezTo>
                    <a:cubicBezTo>
                      <a:pt x="8" y="15"/>
                      <a:pt x="11" y="16"/>
                      <a:pt x="12" y="16"/>
                    </a:cubicBezTo>
                    <a:lnTo>
                      <a:pt x="1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96"/>
              <p:cNvSpPr>
                <a:spLocks noEditPoints="1"/>
              </p:cNvSpPr>
              <p:nvPr/>
            </p:nvSpPr>
            <p:spPr bwMode="auto">
              <a:xfrm>
                <a:off x="3863" y="1884"/>
                <a:ext cx="71" cy="74"/>
              </a:xfrm>
              <a:custGeom>
                <a:avLst/>
                <a:gdLst>
                  <a:gd name="T0" fmla="*/ 40 w 71"/>
                  <a:gd name="T1" fmla="*/ 29 h 74"/>
                  <a:gd name="T2" fmla="*/ 0 w 71"/>
                  <a:gd name="T3" fmla="*/ 69 h 74"/>
                  <a:gd name="T4" fmla="*/ 4 w 71"/>
                  <a:gd name="T5" fmla="*/ 74 h 74"/>
                  <a:gd name="T6" fmla="*/ 45 w 71"/>
                  <a:gd name="T7" fmla="*/ 33 h 74"/>
                  <a:gd name="T8" fmla="*/ 59 w 71"/>
                  <a:gd name="T9" fmla="*/ 29 h 74"/>
                  <a:gd name="T10" fmla="*/ 69 w 71"/>
                  <a:gd name="T11" fmla="*/ 29 h 74"/>
                  <a:gd name="T12" fmla="*/ 71 w 71"/>
                  <a:gd name="T13" fmla="*/ 24 h 74"/>
                  <a:gd name="T14" fmla="*/ 57 w 71"/>
                  <a:gd name="T15" fmla="*/ 17 h 74"/>
                  <a:gd name="T16" fmla="*/ 50 w 71"/>
                  <a:gd name="T17" fmla="*/ 0 h 74"/>
                  <a:gd name="T18" fmla="*/ 45 w 71"/>
                  <a:gd name="T19" fmla="*/ 5 h 74"/>
                  <a:gd name="T20" fmla="*/ 43 w 71"/>
                  <a:gd name="T21" fmla="*/ 14 h 74"/>
                  <a:gd name="T22" fmla="*/ 40 w 71"/>
                  <a:gd name="T23" fmla="*/ 29 h 74"/>
                  <a:gd name="T24" fmla="*/ 57 w 71"/>
                  <a:gd name="T25" fmla="*/ 17 h 74"/>
                  <a:gd name="T26" fmla="*/ 45 w 71"/>
                  <a:gd name="T27" fmla="*/ 31 h 74"/>
                  <a:gd name="T28" fmla="*/ 43 w 71"/>
                  <a:gd name="T29" fmla="*/ 29 h 74"/>
                  <a:gd name="T30" fmla="*/ 55 w 71"/>
                  <a:gd name="T31" fmla="*/ 17 h 74"/>
                  <a:gd name="T32" fmla="*/ 57 w 71"/>
                  <a:gd name="T33" fmla="*/ 1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74">
                    <a:moveTo>
                      <a:pt x="40" y="29"/>
                    </a:moveTo>
                    <a:lnTo>
                      <a:pt x="0" y="69"/>
                    </a:lnTo>
                    <a:lnTo>
                      <a:pt x="4" y="74"/>
                    </a:lnTo>
                    <a:lnTo>
                      <a:pt x="45" y="33"/>
                    </a:lnTo>
                    <a:lnTo>
                      <a:pt x="59" y="29"/>
                    </a:lnTo>
                    <a:lnTo>
                      <a:pt x="69" y="29"/>
                    </a:lnTo>
                    <a:lnTo>
                      <a:pt x="71" y="24"/>
                    </a:lnTo>
                    <a:lnTo>
                      <a:pt x="57" y="17"/>
                    </a:lnTo>
                    <a:lnTo>
                      <a:pt x="50" y="0"/>
                    </a:lnTo>
                    <a:lnTo>
                      <a:pt x="45" y="5"/>
                    </a:lnTo>
                    <a:lnTo>
                      <a:pt x="43" y="14"/>
                    </a:lnTo>
                    <a:lnTo>
                      <a:pt x="40" y="29"/>
                    </a:lnTo>
                    <a:close/>
                    <a:moveTo>
                      <a:pt x="57" y="17"/>
                    </a:moveTo>
                    <a:lnTo>
                      <a:pt x="45" y="31"/>
                    </a:lnTo>
                    <a:lnTo>
                      <a:pt x="43" y="29"/>
                    </a:lnTo>
                    <a:lnTo>
                      <a:pt x="55" y="17"/>
                    </a:lnTo>
                    <a:lnTo>
                      <a:pt x="5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97"/>
              <p:cNvSpPr>
                <a:spLocks/>
              </p:cNvSpPr>
              <p:nvPr/>
            </p:nvSpPr>
            <p:spPr bwMode="auto">
              <a:xfrm>
                <a:off x="4037" y="2254"/>
                <a:ext cx="36" cy="34"/>
              </a:xfrm>
              <a:custGeom>
                <a:avLst/>
                <a:gdLst>
                  <a:gd name="T0" fmla="*/ 3 w 15"/>
                  <a:gd name="T1" fmla="*/ 14 h 14"/>
                  <a:gd name="T2" fmla="*/ 10 w 15"/>
                  <a:gd name="T3" fmla="*/ 9 h 14"/>
                  <a:gd name="T4" fmla="*/ 14 w 15"/>
                  <a:gd name="T5" fmla="*/ 9 h 14"/>
                  <a:gd name="T6" fmla="*/ 15 w 15"/>
                  <a:gd name="T7" fmla="*/ 9 h 14"/>
                  <a:gd name="T8" fmla="*/ 15 w 15"/>
                  <a:gd name="T9" fmla="*/ 6 h 14"/>
                  <a:gd name="T10" fmla="*/ 14 w 15"/>
                  <a:gd name="T11" fmla="*/ 5 h 14"/>
                  <a:gd name="T12" fmla="*/ 10 w 15"/>
                  <a:gd name="T13" fmla="*/ 5 h 14"/>
                  <a:gd name="T14" fmla="*/ 3 w 15"/>
                  <a:gd name="T15" fmla="*/ 0 h 14"/>
                  <a:gd name="T16" fmla="*/ 2 w 15"/>
                  <a:gd name="T17" fmla="*/ 0 h 14"/>
                  <a:gd name="T18" fmla="*/ 0 w 15"/>
                  <a:gd name="T19" fmla="*/ 7 h 14"/>
                  <a:gd name="T20" fmla="*/ 2 w 15"/>
                  <a:gd name="T21" fmla="*/ 14 h 14"/>
                  <a:gd name="T22" fmla="*/ 3 w 15"/>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4">
                    <a:moveTo>
                      <a:pt x="3" y="14"/>
                    </a:moveTo>
                    <a:cubicBezTo>
                      <a:pt x="10" y="9"/>
                      <a:pt x="10" y="9"/>
                      <a:pt x="10" y="9"/>
                    </a:cubicBezTo>
                    <a:cubicBezTo>
                      <a:pt x="14" y="9"/>
                      <a:pt x="14" y="9"/>
                      <a:pt x="14" y="9"/>
                    </a:cubicBezTo>
                    <a:cubicBezTo>
                      <a:pt x="14" y="9"/>
                      <a:pt x="14" y="9"/>
                      <a:pt x="15" y="9"/>
                    </a:cubicBezTo>
                    <a:cubicBezTo>
                      <a:pt x="15" y="6"/>
                      <a:pt x="15" y="6"/>
                      <a:pt x="15" y="6"/>
                    </a:cubicBezTo>
                    <a:cubicBezTo>
                      <a:pt x="14" y="5"/>
                      <a:pt x="14" y="5"/>
                      <a:pt x="14" y="5"/>
                    </a:cubicBezTo>
                    <a:cubicBezTo>
                      <a:pt x="10" y="5"/>
                      <a:pt x="10" y="5"/>
                      <a:pt x="10" y="5"/>
                    </a:cubicBezTo>
                    <a:cubicBezTo>
                      <a:pt x="3" y="0"/>
                      <a:pt x="3" y="0"/>
                      <a:pt x="3" y="0"/>
                    </a:cubicBezTo>
                    <a:cubicBezTo>
                      <a:pt x="2" y="0"/>
                      <a:pt x="2" y="0"/>
                      <a:pt x="2" y="0"/>
                    </a:cubicBezTo>
                    <a:cubicBezTo>
                      <a:pt x="1" y="0"/>
                      <a:pt x="0" y="3"/>
                      <a:pt x="0" y="7"/>
                    </a:cubicBezTo>
                    <a:cubicBezTo>
                      <a:pt x="0" y="11"/>
                      <a:pt x="1" y="14"/>
                      <a:pt x="2" y="14"/>
                    </a:cubicBezTo>
                    <a:lnTo>
                      <a:pt x="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98"/>
              <p:cNvSpPr>
                <a:spLocks noEditPoints="1"/>
              </p:cNvSpPr>
              <p:nvPr/>
            </p:nvSpPr>
            <p:spPr bwMode="auto">
              <a:xfrm>
                <a:off x="4075" y="2254"/>
                <a:ext cx="82" cy="34"/>
              </a:xfrm>
              <a:custGeom>
                <a:avLst/>
                <a:gdLst>
                  <a:gd name="T0" fmla="*/ 58 w 82"/>
                  <a:gd name="T1" fmla="*/ 15 h 34"/>
                  <a:gd name="T2" fmla="*/ 0 w 82"/>
                  <a:gd name="T3" fmla="*/ 15 h 34"/>
                  <a:gd name="T4" fmla="*/ 0 w 82"/>
                  <a:gd name="T5" fmla="*/ 20 h 34"/>
                  <a:gd name="T6" fmla="*/ 58 w 82"/>
                  <a:gd name="T7" fmla="*/ 20 h 34"/>
                  <a:gd name="T8" fmla="*/ 70 w 82"/>
                  <a:gd name="T9" fmla="*/ 29 h 34"/>
                  <a:gd name="T10" fmla="*/ 77 w 82"/>
                  <a:gd name="T11" fmla="*/ 34 h 34"/>
                  <a:gd name="T12" fmla="*/ 82 w 82"/>
                  <a:gd name="T13" fmla="*/ 34 h 34"/>
                  <a:gd name="T14" fmla="*/ 77 w 82"/>
                  <a:gd name="T15" fmla="*/ 17 h 34"/>
                  <a:gd name="T16" fmla="*/ 82 w 82"/>
                  <a:gd name="T17" fmla="*/ 0 h 34"/>
                  <a:gd name="T18" fmla="*/ 77 w 82"/>
                  <a:gd name="T19" fmla="*/ 0 h 34"/>
                  <a:gd name="T20" fmla="*/ 70 w 82"/>
                  <a:gd name="T21" fmla="*/ 8 h 34"/>
                  <a:gd name="T22" fmla="*/ 58 w 82"/>
                  <a:gd name="T23" fmla="*/ 15 h 34"/>
                  <a:gd name="T24" fmla="*/ 77 w 82"/>
                  <a:gd name="T25" fmla="*/ 20 h 34"/>
                  <a:gd name="T26" fmla="*/ 58 w 82"/>
                  <a:gd name="T27" fmla="*/ 20 h 34"/>
                  <a:gd name="T28" fmla="*/ 58 w 82"/>
                  <a:gd name="T29" fmla="*/ 17 h 34"/>
                  <a:gd name="T30" fmla="*/ 77 w 82"/>
                  <a:gd name="T31" fmla="*/ 17 h 34"/>
                  <a:gd name="T32" fmla="*/ 77 w 82"/>
                  <a:gd name="T33"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34">
                    <a:moveTo>
                      <a:pt x="58" y="15"/>
                    </a:moveTo>
                    <a:lnTo>
                      <a:pt x="0" y="15"/>
                    </a:lnTo>
                    <a:lnTo>
                      <a:pt x="0" y="20"/>
                    </a:lnTo>
                    <a:lnTo>
                      <a:pt x="58" y="20"/>
                    </a:lnTo>
                    <a:lnTo>
                      <a:pt x="70" y="29"/>
                    </a:lnTo>
                    <a:lnTo>
                      <a:pt x="77" y="34"/>
                    </a:lnTo>
                    <a:lnTo>
                      <a:pt x="82" y="34"/>
                    </a:lnTo>
                    <a:lnTo>
                      <a:pt x="77" y="17"/>
                    </a:lnTo>
                    <a:lnTo>
                      <a:pt x="82" y="0"/>
                    </a:lnTo>
                    <a:lnTo>
                      <a:pt x="77" y="0"/>
                    </a:lnTo>
                    <a:lnTo>
                      <a:pt x="70" y="8"/>
                    </a:lnTo>
                    <a:lnTo>
                      <a:pt x="58" y="15"/>
                    </a:lnTo>
                    <a:close/>
                    <a:moveTo>
                      <a:pt x="77" y="20"/>
                    </a:moveTo>
                    <a:lnTo>
                      <a:pt x="58" y="20"/>
                    </a:lnTo>
                    <a:lnTo>
                      <a:pt x="58" y="17"/>
                    </a:lnTo>
                    <a:lnTo>
                      <a:pt x="77" y="17"/>
                    </a:lnTo>
                    <a:lnTo>
                      <a:pt x="7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7" name="文本框 86"/>
            <p:cNvSpPr txBox="1"/>
            <p:nvPr/>
          </p:nvSpPr>
          <p:spPr>
            <a:xfrm>
              <a:off x="9392949" y="5369612"/>
              <a:ext cx="1619326" cy="576516"/>
            </a:xfrm>
            <a:prstGeom prst="rect">
              <a:avLst/>
            </a:prstGeom>
            <a:noFill/>
          </p:spPr>
          <p:txBody>
            <a:bodyPr wrap="square" rtlCol="0">
              <a:spAutoFit/>
            </a:bodyPr>
            <a:lstStyle/>
            <a:p>
              <a:pPr algn="ctr">
                <a:lnSpc>
                  <a:spcPct val="120000"/>
                </a:lnSpc>
                <a:buClr>
                  <a:srgbClr val="20BAA8"/>
                </a:buClr>
              </a:pPr>
              <a:r>
                <a:rPr lang="zh-CN" altLang="en-US" sz="2400" dirty="0" smtClean="0">
                  <a:solidFill>
                    <a:srgbClr val="3F3F3F"/>
                  </a:solidFill>
                  <a:latin typeface="微软雅黑" panose="020B0503020204020204" pitchFamily="34" charset="-122"/>
                  <a:ea typeface="微软雅黑" panose="020B0503020204020204" pitchFamily="34" charset="-122"/>
                </a:rPr>
                <a:t>逛街</a:t>
              </a:r>
              <a:endParaRPr lang="en-US" altLang="zh-CN" sz="2400" dirty="0" smtClean="0">
                <a:solidFill>
                  <a:srgbClr val="3F3F3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313129"/>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anim calcmode="lin" valueType="num">
                                      <p:cBhvr>
                                        <p:cTn id="8" dur="500" fill="hold"/>
                                        <p:tgtEl>
                                          <p:spTgt spid="89"/>
                                        </p:tgtEl>
                                        <p:attrNameLst>
                                          <p:attrName>ppt_x</p:attrName>
                                        </p:attrNameLst>
                                      </p:cBhvr>
                                      <p:tavLst>
                                        <p:tav tm="0">
                                          <p:val>
                                            <p:strVal val="#ppt_x"/>
                                          </p:val>
                                        </p:tav>
                                        <p:tav tm="100000">
                                          <p:val>
                                            <p:strVal val="#ppt_x"/>
                                          </p:val>
                                        </p:tav>
                                      </p:tavLst>
                                    </p:anim>
                                    <p:anim calcmode="lin" valueType="num">
                                      <p:cBhvr>
                                        <p:cTn id="9" dur="500" fill="hold"/>
                                        <p:tgtEl>
                                          <p:spTgt spid="8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anim calcmode="lin" valueType="num">
                                      <p:cBhvr>
                                        <p:cTn id="14" dur="500" fill="hold"/>
                                        <p:tgtEl>
                                          <p:spTgt spid="95"/>
                                        </p:tgtEl>
                                        <p:attrNameLst>
                                          <p:attrName>ppt_x</p:attrName>
                                        </p:attrNameLst>
                                      </p:cBhvr>
                                      <p:tavLst>
                                        <p:tav tm="0">
                                          <p:val>
                                            <p:strVal val="#ppt_x"/>
                                          </p:val>
                                        </p:tav>
                                        <p:tav tm="100000">
                                          <p:val>
                                            <p:strVal val="#ppt_x"/>
                                          </p:val>
                                        </p:tav>
                                      </p:tavLst>
                                    </p:anim>
                                    <p:anim calcmode="lin" valueType="num">
                                      <p:cBhvr>
                                        <p:cTn id="15" dur="500" fill="hold"/>
                                        <p:tgtEl>
                                          <p:spTgt spid="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anim calcmode="lin" valueType="num">
                                      <p:cBhvr>
                                        <p:cTn id="20" dur="500" fill="hold"/>
                                        <p:tgtEl>
                                          <p:spTgt spid="91"/>
                                        </p:tgtEl>
                                        <p:attrNameLst>
                                          <p:attrName>ppt_x</p:attrName>
                                        </p:attrNameLst>
                                      </p:cBhvr>
                                      <p:tavLst>
                                        <p:tav tm="0">
                                          <p:val>
                                            <p:strVal val="#ppt_x"/>
                                          </p:val>
                                        </p:tav>
                                        <p:tav tm="100000">
                                          <p:val>
                                            <p:strVal val="#ppt_x"/>
                                          </p:val>
                                        </p:tav>
                                      </p:tavLst>
                                    </p:anim>
                                    <p:anim calcmode="lin" valueType="num">
                                      <p:cBhvr>
                                        <p:cTn id="21" dur="500" fill="hold"/>
                                        <p:tgtEl>
                                          <p:spTgt spid="9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anim calcmode="lin" valueType="num">
                                      <p:cBhvr>
                                        <p:cTn id="26" dur="500" fill="hold"/>
                                        <p:tgtEl>
                                          <p:spTgt spid="93"/>
                                        </p:tgtEl>
                                        <p:attrNameLst>
                                          <p:attrName>ppt_x</p:attrName>
                                        </p:attrNameLst>
                                      </p:cBhvr>
                                      <p:tavLst>
                                        <p:tav tm="0">
                                          <p:val>
                                            <p:strVal val="#ppt_x"/>
                                          </p:val>
                                        </p:tav>
                                        <p:tav tm="100000">
                                          <p:val>
                                            <p:strVal val="#ppt_x"/>
                                          </p:val>
                                        </p:tav>
                                      </p:tavLst>
                                    </p:anim>
                                    <p:anim calcmode="lin" valueType="num">
                                      <p:cBhvr>
                                        <p:cTn id="27" dur="500" fill="hold"/>
                                        <p:tgtEl>
                                          <p:spTgt spid="9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anim calcmode="lin" valueType="num">
                                      <p:cBhvr>
                                        <p:cTn id="32" dur="500" fill="hold"/>
                                        <p:tgtEl>
                                          <p:spTgt spid="94"/>
                                        </p:tgtEl>
                                        <p:attrNameLst>
                                          <p:attrName>ppt_x</p:attrName>
                                        </p:attrNameLst>
                                      </p:cBhvr>
                                      <p:tavLst>
                                        <p:tav tm="0">
                                          <p:val>
                                            <p:strVal val="#ppt_x"/>
                                          </p:val>
                                        </p:tav>
                                        <p:tav tm="100000">
                                          <p:val>
                                            <p:strVal val="#ppt_x"/>
                                          </p:val>
                                        </p:tav>
                                      </p:tavLst>
                                    </p:anim>
                                    <p:anim calcmode="lin" valueType="num">
                                      <p:cBhvr>
                                        <p:cTn id="33" dur="500" fill="hold"/>
                                        <p:tgtEl>
                                          <p:spTgt spid="9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500"/>
                                        <p:tgtEl>
                                          <p:spTgt spid="97"/>
                                        </p:tgtEl>
                                      </p:cBhvr>
                                    </p:animEffect>
                                    <p:anim calcmode="lin" valueType="num">
                                      <p:cBhvr>
                                        <p:cTn id="38" dur="500" fill="hold"/>
                                        <p:tgtEl>
                                          <p:spTgt spid="97"/>
                                        </p:tgtEl>
                                        <p:attrNameLst>
                                          <p:attrName>ppt_x</p:attrName>
                                        </p:attrNameLst>
                                      </p:cBhvr>
                                      <p:tavLst>
                                        <p:tav tm="0">
                                          <p:val>
                                            <p:strVal val="#ppt_x"/>
                                          </p:val>
                                        </p:tav>
                                        <p:tav tm="100000">
                                          <p:val>
                                            <p:strVal val="#ppt_x"/>
                                          </p:val>
                                        </p:tav>
                                      </p:tavLst>
                                    </p:anim>
                                    <p:anim calcmode="lin" valueType="num">
                                      <p:cBhvr>
                                        <p:cTn id="39" dur="500" fill="hold"/>
                                        <p:tgtEl>
                                          <p:spTgt spid="97"/>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anim calcmode="lin" valueType="num">
                                      <p:cBhvr>
                                        <p:cTn id="44" dur="500" fill="hold"/>
                                        <p:tgtEl>
                                          <p:spTgt spid="98"/>
                                        </p:tgtEl>
                                        <p:attrNameLst>
                                          <p:attrName>ppt_x</p:attrName>
                                        </p:attrNameLst>
                                      </p:cBhvr>
                                      <p:tavLst>
                                        <p:tav tm="0">
                                          <p:val>
                                            <p:strVal val="#ppt_x"/>
                                          </p:val>
                                        </p:tav>
                                        <p:tav tm="100000">
                                          <p:val>
                                            <p:strVal val="#ppt_x"/>
                                          </p:val>
                                        </p:tav>
                                      </p:tavLst>
                                    </p:anim>
                                    <p:anim calcmode="lin" valueType="num">
                                      <p:cBhvr>
                                        <p:cTn id="45" dur="500" fill="hold"/>
                                        <p:tgtEl>
                                          <p:spTgt spid="98"/>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100"/>
                                        </p:tgtEl>
                                        <p:attrNameLst>
                                          <p:attrName>style.visibility</p:attrName>
                                        </p:attrNameLst>
                                      </p:cBhvr>
                                      <p:to>
                                        <p:strVal val="visible"/>
                                      </p:to>
                                    </p:set>
                                    <p:animEffect transition="in" filter="fade">
                                      <p:cBhvr>
                                        <p:cTn id="49" dur="500"/>
                                        <p:tgtEl>
                                          <p:spTgt spid="100"/>
                                        </p:tgtEl>
                                      </p:cBhvr>
                                    </p:animEffect>
                                    <p:anim calcmode="lin" valueType="num">
                                      <p:cBhvr>
                                        <p:cTn id="50" dur="500" fill="hold"/>
                                        <p:tgtEl>
                                          <p:spTgt spid="100"/>
                                        </p:tgtEl>
                                        <p:attrNameLst>
                                          <p:attrName>ppt_x</p:attrName>
                                        </p:attrNameLst>
                                      </p:cBhvr>
                                      <p:tavLst>
                                        <p:tav tm="0">
                                          <p:val>
                                            <p:strVal val="#ppt_x"/>
                                          </p:val>
                                        </p:tav>
                                        <p:tav tm="100000">
                                          <p:val>
                                            <p:strVal val="#ppt_x"/>
                                          </p:val>
                                        </p:tav>
                                      </p:tavLst>
                                    </p:anim>
                                    <p:anim calcmode="lin" valueType="num">
                                      <p:cBhvr>
                                        <p:cTn id="51" dur="500" fill="hold"/>
                                        <p:tgtEl>
                                          <p:spTgt spid="100"/>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500"/>
                                        <p:tgtEl>
                                          <p:spTgt spid="101"/>
                                        </p:tgtEl>
                                      </p:cBhvr>
                                    </p:animEffect>
                                    <p:anim calcmode="lin" valueType="num">
                                      <p:cBhvr>
                                        <p:cTn id="56" dur="500" fill="hold"/>
                                        <p:tgtEl>
                                          <p:spTgt spid="101"/>
                                        </p:tgtEl>
                                        <p:attrNameLst>
                                          <p:attrName>ppt_x</p:attrName>
                                        </p:attrNameLst>
                                      </p:cBhvr>
                                      <p:tavLst>
                                        <p:tav tm="0">
                                          <p:val>
                                            <p:strVal val="#ppt_x"/>
                                          </p:val>
                                        </p:tav>
                                        <p:tav tm="100000">
                                          <p:val>
                                            <p:strVal val="#ppt_x"/>
                                          </p:val>
                                        </p:tav>
                                      </p:tavLst>
                                    </p:anim>
                                    <p:anim calcmode="lin" valueType="num">
                                      <p:cBhvr>
                                        <p:cTn id="57" dur="500" fill="hold"/>
                                        <p:tgtEl>
                                          <p:spTgt spid="101"/>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fade">
                                      <p:cBhvr>
                                        <p:cTn id="61" dur="500"/>
                                        <p:tgtEl>
                                          <p:spTgt spid="102"/>
                                        </p:tgtEl>
                                      </p:cBhvr>
                                    </p:animEffect>
                                    <p:anim calcmode="lin" valueType="num">
                                      <p:cBhvr>
                                        <p:cTn id="62" dur="500" fill="hold"/>
                                        <p:tgtEl>
                                          <p:spTgt spid="102"/>
                                        </p:tgtEl>
                                        <p:attrNameLst>
                                          <p:attrName>ppt_x</p:attrName>
                                        </p:attrNameLst>
                                      </p:cBhvr>
                                      <p:tavLst>
                                        <p:tav tm="0">
                                          <p:val>
                                            <p:strVal val="#ppt_x"/>
                                          </p:val>
                                        </p:tav>
                                        <p:tav tm="100000">
                                          <p:val>
                                            <p:strVal val="#ppt_x"/>
                                          </p:val>
                                        </p:tav>
                                      </p:tavLst>
                                    </p:anim>
                                    <p:anim calcmode="lin" valueType="num">
                                      <p:cBhvr>
                                        <p:cTn id="63" dur="500" fill="hold"/>
                                        <p:tgtEl>
                                          <p:spTgt spid="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386949" y="2589673"/>
            <a:ext cx="3321737" cy="4110652"/>
          </a:xfrm>
          <a:custGeom>
            <a:avLst/>
            <a:gdLst>
              <a:gd name="connsiteX0" fmla="*/ 1428108 w 3020602"/>
              <a:gd name="connsiteY0" fmla="*/ 3637051 h 3688422"/>
              <a:gd name="connsiteX1" fmla="*/ 1438382 w 3020602"/>
              <a:gd name="connsiteY1" fmla="*/ 3030876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41040 w 3020602"/>
              <a:gd name="connsiteY1" fmla="*/ 3073406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41040 w 3020602"/>
              <a:gd name="connsiteY1" fmla="*/ 3073406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41040 w 3020602"/>
              <a:gd name="connsiteY1" fmla="*/ 3073406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49014 w 3020602"/>
              <a:gd name="connsiteY1" fmla="*/ 3089354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89060 w 3020602"/>
              <a:gd name="connsiteY2" fmla="*/ 2722651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97035 w 3020602"/>
              <a:gd name="connsiteY2" fmla="*/ 2746574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97035 w 3020602"/>
              <a:gd name="connsiteY2" fmla="*/ 2746574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55496 w 3020602"/>
              <a:gd name="connsiteY4" fmla="*/ 2609636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66463 w 3020602"/>
              <a:gd name="connsiteY7" fmla="*/ 1921267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82412 w 3020602"/>
              <a:gd name="connsiteY7" fmla="*/ 1945190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428108 w 3020602"/>
              <a:gd name="connsiteY0" fmla="*/ 3637051 h 3688422"/>
              <a:gd name="connsiteX1" fmla="*/ 1459647 w 3020602"/>
              <a:gd name="connsiteY1" fmla="*/ 3073405 h 3688422"/>
              <a:gd name="connsiteX2" fmla="*/ 1067795 w 3020602"/>
              <a:gd name="connsiteY2" fmla="*/ 2733283 h 3688422"/>
              <a:gd name="connsiteX3" fmla="*/ 82193 w 3020602"/>
              <a:gd name="connsiteY3" fmla="*/ 2373330 h 3688422"/>
              <a:gd name="connsiteX4" fmla="*/ 939548 w 3020602"/>
              <a:gd name="connsiteY4" fmla="*/ 2633559 h 3688422"/>
              <a:gd name="connsiteX5" fmla="*/ 380144 w 3020602"/>
              <a:gd name="connsiteY5" fmla="*/ 1962364 h 3688422"/>
              <a:gd name="connsiteX6" fmla="*/ 1448656 w 3020602"/>
              <a:gd name="connsiteY6" fmla="*/ 2835667 h 3688422"/>
              <a:gd name="connsiteX7" fmla="*/ 1382412 w 3020602"/>
              <a:gd name="connsiteY7" fmla="*/ 1945190 h 3688422"/>
              <a:gd name="connsiteX8" fmla="*/ 0 w 3020602"/>
              <a:gd name="connsiteY8" fmla="*/ 636997 h 3688422"/>
              <a:gd name="connsiteX9" fmla="*/ 801384 w 3020602"/>
              <a:gd name="connsiteY9" fmla="*/ 1561672 h 3688422"/>
              <a:gd name="connsiteX10" fmla="*/ 914400 w 3020602"/>
              <a:gd name="connsiteY10" fmla="*/ 750013 h 3688422"/>
              <a:gd name="connsiteX11" fmla="*/ 1006867 w 3020602"/>
              <a:gd name="connsiteY11" fmla="*/ 1643865 h 3688422"/>
              <a:gd name="connsiteX12" fmla="*/ 1387011 w 3020602"/>
              <a:gd name="connsiteY12" fmla="*/ 1777429 h 3688422"/>
              <a:gd name="connsiteX13" fmla="*/ 1613042 w 3020602"/>
              <a:gd name="connsiteY13" fmla="*/ 0 h 3688422"/>
              <a:gd name="connsiteX14" fmla="*/ 1715784 w 3020602"/>
              <a:gd name="connsiteY14" fmla="*/ 2465797 h 3688422"/>
              <a:gd name="connsiteX15" fmla="*/ 2178121 w 3020602"/>
              <a:gd name="connsiteY15" fmla="*/ 2003460 h 3688422"/>
              <a:gd name="connsiteX16" fmla="*/ 2363056 w 3020602"/>
              <a:gd name="connsiteY16" fmla="*/ 1037690 h 3688422"/>
              <a:gd name="connsiteX17" fmla="*/ 2311685 w 3020602"/>
              <a:gd name="connsiteY17" fmla="*/ 1952090 h 3688422"/>
              <a:gd name="connsiteX18" fmla="*/ 3020602 w 3020602"/>
              <a:gd name="connsiteY18" fmla="*/ 924674 h 3688422"/>
              <a:gd name="connsiteX19" fmla="*/ 1808251 w 3020602"/>
              <a:gd name="connsiteY19" fmla="*/ 2743200 h 3688422"/>
              <a:gd name="connsiteX20" fmla="*/ 1797977 w 3020602"/>
              <a:gd name="connsiteY20" fmla="*/ 3123344 h 3688422"/>
              <a:gd name="connsiteX21" fmla="*/ 2702103 w 3020602"/>
              <a:gd name="connsiteY21" fmla="*/ 2496620 h 3688422"/>
              <a:gd name="connsiteX22" fmla="*/ 1777429 w 3020602"/>
              <a:gd name="connsiteY22" fmla="*/ 3267182 h 3688422"/>
              <a:gd name="connsiteX23" fmla="*/ 1828800 w 3020602"/>
              <a:gd name="connsiteY23" fmla="*/ 3688422 h 3688422"/>
              <a:gd name="connsiteX24" fmla="*/ 1428108 w 3020602"/>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26956 w 2946174"/>
              <a:gd name="connsiteY9" fmla="*/ 1561672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26956 w 2946174"/>
              <a:gd name="connsiteY9" fmla="*/ 1561672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26956 w 2946174"/>
              <a:gd name="connsiteY9" fmla="*/ 1561672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26956 w 2946174"/>
              <a:gd name="connsiteY9" fmla="*/ 1561672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39972 w 2946174"/>
              <a:gd name="connsiteY10" fmla="*/ 750013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32439 w 2946174"/>
              <a:gd name="connsiteY11" fmla="*/ 1643865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12583 w 2946174"/>
              <a:gd name="connsiteY12" fmla="*/ 1777429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641356 w 2946174"/>
              <a:gd name="connsiteY14" fmla="*/ 2465797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630724 w 2946174"/>
              <a:gd name="connsiteY14" fmla="*/ 2484404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630724 w 2946174"/>
              <a:gd name="connsiteY14" fmla="*/ 2484404 h 3688422"/>
              <a:gd name="connsiteX15" fmla="*/ 2103693 w 2946174"/>
              <a:gd name="connsiteY15" fmla="*/ 2003460 h 3688422"/>
              <a:gd name="connsiteX16" fmla="*/ 2288628 w 2946174"/>
              <a:gd name="connsiteY16" fmla="*/ 1037690 h 3688422"/>
              <a:gd name="connsiteX17" fmla="*/ 2237257 w 2946174"/>
              <a:gd name="connsiteY17" fmla="*/ 1952090 h 3688422"/>
              <a:gd name="connsiteX18" fmla="*/ 2946174 w 2946174"/>
              <a:gd name="connsiteY18" fmla="*/ 924674 h 3688422"/>
              <a:gd name="connsiteX19" fmla="*/ 1733823 w 2946174"/>
              <a:gd name="connsiteY19" fmla="*/ 2743200 h 3688422"/>
              <a:gd name="connsiteX20" fmla="*/ 1723549 w 2946174"/>
              <a:gd name="connsiteY20" fmla="*/ 3123344 h 3688422"/>
              <a:gd name="connsiteX21" fmla="*/ 2627675 w 2946174"/>
              <a:gd name="connsiteY21" fmla="*/ 2496620 h 3688422"/>
              <a:gd name="connsiteX22" fmla="*/ 1703001 w 2946174"/>
              <a:gd name="connsiteY22" fmla="*/ 3267182 h 3688422"/>
              <a:gd name="connsiteX23" fmla="*/ 1754372 w 2946174"/>
              <a:gd name="connsiteY23" fmla="*/ 3688422 h 3688422"/>
              <a:gd name="connsiteX24" fmla="*/ 1353680 w 2946174"/>
              <a:gd name="connsiteY24" fmla="*/ 3637051 h 3688422"/>
              <a:gd name="connsiteX0" fmla="*/ 1353680 w 2946174"/>
              <a:gd name="connsiteY0" fmla="*/ 3637097 h 3688468"/>
              <a:gd name="connsiteX1" fmla="*/ 1385219 w 2946174"/>
              <a:gd name="connsiteY1" fmla="*/ 3073451 h 3688468"/>
              <a:gd name="connsiteX2" fmla="*/ 993367 w 2946174"/>
              <a:gd name="connsiteY2" fmla="*/ 2733329 h 3688468"/>
              <a:gd name="connsiteX3" fmla="*/ 7765 w 2946174"/>
              <a:gd name="connsiteY3" fmla="*/ 2373376 h 3688468"/>
              <a:gd name="connsiteX4" fmla="*/ 865120 w 2946174"/>
              <a:gd name="connsiteY4" fmla="*/ 2633605 h 3688468"/>
              <a:gd name="connsiteX5" fmla="*/ 305716 w 2946174"/>
              <a:gd name="connsiteY5" fmla="*/ 1962410 h 3688468"/>
              <a:gd name="connsiteX6" fmla="*/ 1374228 w 2946174"/>
              <a:gd name="connsiteY6" fmla="*/ 2835713 h 3688468"/>
              <a:gd name="connsiteX7" fmla="*/ 1307984 w 2946174"/>
              <a:gd name="connsiteY7" fmla="*/ 1945236 h 3688468"/>
              <a:gd name="connsiteX8" fmla="*/ 0 w 2946174"/>
              <a:gd name="connsiteY8" fmla="*/ 623753 h 3688468"/>
              <a:gd name="connsiteX9" fmla="*/ 750879 w 2946174"/>
              <a:gd name="connsiteY9" fmla="*/ 1553743 h 3688468"/>
              <a:gd name="connsiteX10" fmla="*/ 845288 w 2946174"/>
              <a:gd name="connsiteY10" fmla="*/ 694238 h 3688468"/>
              <a:gd name="connsiteX11" fmla="*/ 913832 w 2946174"/>
              <a:gd name="connsiteY11" fmla="*/ 1627962 h 3688468"/>
              <a:gd name="connsiteX12" fmla="*/ 1328532 w 2946174"/>
              <a:gd name="connsiteY12" fmla="*/ 1780133 h 3688468"/>
              <a:gd name="connsiteX13" fmla="*/ 1538614 w 2946174"/>
              <a:gd name="connsiteY13" fmla="*/ 46 h 3688468"/>
              <a:gd name="connsiteX14" fmla="*/ 1489185 w 2946174"/>
              <a:gd name="connsiteY14" fmla="*/ 1725626 h 3688468"/>
              <a:gd name="connsiteX15" fmla="*/ 1630724 w 2946174"/>
              <a:gd name="connsiteY15" fmla="*/ 2484450 h 3688468"/>
              <a:gd name="connsiteX16" fmla="*/ 2103693 w 2946174"/>
              <a:gd name="connsiteY16" fmla="*/ 2003506 h 3688468"/>
              <a:gd name="connsiteX17" fmla="*/ 2288628 w 2946174"/>
              <a:gd name="connsiteY17" fmla="*/ 1037736 h 3688468"/>
              <a:gd name="connsiteX18" fmla="*/ 2237257 w 2946174"/>
              <a:gd name="connsiteY18" fmla="*/ 1952136 h 3688468"/>
              <a:gd name="connsiteX19" fmla="*/ 2946174 w 2946174"/>
              <a:gd name="connsiteY19" fmla="*/ 924720 h 3688468"/>
              <a:gd name="connsiteX20" fmla="*/ 1733823 w 2946174"/>
              <a:gd name="connsiteY20" fmla="*/ 2743246 h 3688468"/>
              <a:gd name="connsiteX21" fmla="*/ 1723549 w 2946174"/>
              <a:gd name="connsiteY21" fmla="*/ 3123390 h 3688468"/>
              <a:gd name="connsiteX22" fmla="*/ 2627675 w 2946174"/>
              <a:gd name="connsiteY22" fmla="*/ 2496666 h 3688468"/>
              <a:gd name="connsiteX23" fmla="*/ 1703001 w 2946174"/>
              <a:gd name="connsiteY23" fmla="*/ 3267228 h 3688468"/>
              <a:gd name="connsiteX24" fmla="*/ 1754372 w 2946174"/>
              <a:gd name="connsiteY24" fmla="*/ 3688468 h 3688468"/>
              <a:gd name="connsiteX25" fmla="*/ 1353680 w 2946174"/>
              <a:gd name="connsiteY25" fmla="*/ 3637097 h 3688468"/>
              <a:gd name="connsiteX0" fmla="*/ 1353680 w 2946174"/>
              <a:gd name="connsiteY0" fmla="*/ 3637097 h 3688468"/>
              <a:gd name="connsiteX1" fmla="*/ 1385219 w 2946174"/>
              <a:gd name="connsiteY1" fmla="*/ 3073451 h 3688468"/>
              <a:gd name="connsiteX2" fmla="*/ 993367 w 2946174"/>
              <a:gd name="connsiteY2" fmla="*/ 2733329 h 3688468"/>
              <a:gd name="connsiteX3" fmla="*/ 7765 w 2946174"/>
              <a:gd name="connsiteY3" fmla="*/ 2373376 h 3688468"/>
              <a:gd name="connsiteX4" fmla="*/ 865120 w 2946174"/>
              <a:gd name="connsiteY4" fmla="*/ 2633605 h 3688468"/>
              <a:gd name="connsiteX5" fmla="*/ 305716 w 2946174"/>
              <a:gd name="connsiteY5" fmla="*/ 1962410 h 3688468"/>
              <a:gd name="connsiteX6" fmla="*/ 1374228 w 2946174"/>
              <a:gd name="connsiteY6" fmla="*/ 2835713 h 3688468"/>
              <a:gd name="connsiteX7" fmla="*/ 1307984 w 2946174"/>
              <a:gd name="connsiteY7" fmla="*/ 1945236 h 3688468"/>
              <a:gd name="connsiteX8" fmla="*/ 0 w 2946174"/>
              <a:gd name="connsiteY8" fmla="*/ 623753 h 3688468"/>
              <a:gd name="connsiteX9" fmla="*/ 750879 w 2946174"/>
              <a:gd name="connsiteY9" fmla="*/ 1553743 h 3688468"/>
              <a:gd name="connsiteX10" fmla="*/ 845288 w 2946174"/>
              <a:gd name="connsiteY10" fmla="*/ 694238 h 3688468"/>
              <a:gd name="connsiteX11" fmla="*/ 913832 w 2946174"/>
              <a:gd name="connsiteY11" fmla="*/ 1627962 h 3688468"/>
              <a:gd name="connsiteX12" fmla="*/ 1328532 w 2946174"/>
              <a:gd name="connsiteY12" fmla="*/ 1780133 h 3688468"/>
              <a:gd name="connsiteX13" fmla="*/ 1538614 w 2946174"/>
              <a:gd name="connsiteY13" fmla="*/ 46 h 3688468"/>
              <a:gd name="connsiteX14" fmla="*/ 1475894 w 2946174"/>
              <a:gd name="connsiteY14" fmla="*/ 1720310 h 3688468"/>
              <a:gd name="connsiteX15" fmla="*/ 1630724 w 2946174"/>
              <a:gd name="connsiteY15" fmla="*/ 2484450 h 3688468"/>
              <a:gd name="connsiteX16" fmla="*/ 2103693 w 2946174"/>
              <a:gd name="connsiteY16" fmla="*/ 2003506 h 3688468"/>
              <a:gd name="connsiteX17" fmla="*/ 2288628 w 2946174"/>
              <a:gd name="connsiteY17" fmla="*/ 1037736 h 3688468"/>
              <a:gd name="connsiteX18" fmla="*/ 2237257 w 2946174"/>
              <a:gd name="connsiteY18" fmla="*/ 1952136 h 3688468"/>
              <a:gd name="connsiteX19" fmla="*/ 2946174 w 2946174"/>
              <a:gd name="connsiteY19" fmla="*/ 924720 h 3688468"/>
              <a:gd name="connsiteX20" fmla="*/ 1733823 w 2946174"/>
              <a:gd name="connsiteY20" fmla="*/ 2743246 h 3688468"/>
              <a:gd name="connsiteX21" fmla="*/ 1723549 w 2946174"/>
              <a:gd name="connsiteY21" fmla="*/ 3123390 h 3688468"/>
              <a:gd name="connsiteX22" fmla="*/ 2627675 w 2946174"/>
              <a:gd name="connsiteY22" fmla="*/ 2496666 h 3688468"/>
              <a:gd name="connsiteX23" fmla="*/ 1703001 w 2946174"/>
              <a:gd name="connsiteY23" fmla="*/ 3267228 h 3688468"/>
              <a:gd name="connsiteX24" fmla="*/ 1754372 w 2946174"/>
              <a:gd name="connsiteY24" fmla="*/ 3688468 h 3688468"/>
              <a:gd name="connsiteX25" fmla="*/ 1353680 w 2946174"/>
              <a:gd name="connsiteY25" fmla="*/ 3637097 h 3688468"/>
              <a:gd name="connsiteX0" fmla="*/ 1353680 w 2946174"/>
              <a:gd name="connsiteY0" fmla="*/ 3637097 h 3688468"/>
              <a:gd name="connsiteX1" fmla="*/ 1385219 w 2946174"/>
              <a:gd name="connsiteY1" fmla="*/ 3073451 h 3688468"/>
              <a:gd name="connsiteX2" fmla="*/ 993367 w 2946174"/>
              <a:gd name="connsiteY2" fmla="*/ 2733329 h 3688468"/>
              <a:gd name="connsiteX3" fmla="*/ 7765 w 2946174"/>
              <a:gd name="connsiteY3" fmla="*/ 2373376 h 3688468"/>
              <a:gd name="connsiteX4" fmla="*/ 865120 w 2946174"/>
              <a:gd name="connsiteY4" fmla="*/ 2633605 h 3688468"/>
              <a:gd name="connsiteX5" fmla="*/ 305716 w 2946174"/>
              <a:gd name="connsiteY5" fmla="*/ 1962410 h 3688468"/>
              <a:gd name="connsiteX6" fmla="*/ 1374228 w 2946174"/>
              <a:gd name="connsiteY6" fmla="*/ 2835713 h 3688468"/>
              <a:gd name="connsiteX7" fmla="*/ 1307984 w 2946174"/>
              <a:gd name="connsiteY7" fmla="*/ 1945236 h 3688468"/>
              <a:gd name="connsiteX8" fmla="*/ 0 w 2946174"/>
              <a:gd name="connsiteY8" fmla="*/ 623753 h 3688468"/>
              <a:gd name="connsiteX9" fmla="*/ 750879 w 2946174"/>
              <a:gd name="connsiteY9" fmla="*/ 1553743 h 3688468"/>
              <a:gd name="connsiteX10" fmla="*/ 845288 w 2946174"/>
              <a:gd name="connsiteY10" fmla="*/ 694238 h 3688468"/>
              <a:gd name="connsiteX11" fmla="*/ 913832 w 2946174"/>
              <a:gd name="connsiteY11" fmla="*/ 1627962 h 3688468"/>
              <a:gd name="connsiteX12" fmla="*/ 1328532 w 2946174"/>
              <a:gd name="connsiteY12" fmla="*/ 1780133 h 3688468"/>
              <a:gd name="connsiteX13" fmla="*/ 1538614 w 2946174"/>
              <a:gd name="connsiteY13" fmla="*/ 46 h 3688468"/>
              <a:gd name="connsiteX14" fmla="*/ 1475894 w 2946174"/>
              <a:gd name="connsiteY14" fmla="*/ 1720310 h 3688468"/>
              <a:gd name="connsiteX15" fmla="*/ 1630724 w 2946174"/>
              <a:gd name="connsiteY15" fmla="*/ 2484450 h 3688468"/>
              <a:gd name="connsiteX16" fmla="*/ 2103693 w 2946174"/>
              <a:gd name="connsiteY16" fmla="*/ 2003506 h 3688468"/>
              <a:gd name="connsiteX17" fmla="*/ 2288628 w 2946174"/>
              <a:gd name="connsiteY17" fmla="*/ 1037736 h 3688468"/>
              <a:gd name="connsiteX18" fmla="*/ 2237257 w 2946174"/>
              <a:gd name="connsiteY18" fmla="*/ 1952136 h 3688468"/>
              <a:gd name="connsiteX19" fmla="*/ 2946174 w 2946174"/>
              <a:gd name="connsiteY19" fmla="*/ 924720 h 3688468"/>
              <a:gd name="connsiteX20" fmla="*/ 1733823 w 2946174"/>
              <a:gd name="connsiteY20" fmla="*/ 2743246 h 3688468"/>
              <a:gd name="connsiteX21" fmla="*/ 1723549 w 2946174"/>
              <a:gd name="connsiteY21" fmla="*/ 3123390 h 3688468"/>
              <a:gd name="connsiteX22" fmla="*/ 2627675 w 2946174"/>
              <a:gd name="connsiteY22" fmla="*/ 2496666 h 3688468"/>
              <a:gd name="connsiteX23" fmla="*/ 1703001 w 2946174"/>
              <a:gd name="connsiteY23" fmla="*/ 3267228 h 3688468"/>
              <a:gd name="connsiteX24" fmla="*/ 1754372 w 2946174"/>
              <a:gd name="connsiteY24" fmla="*/ 3688468 h 3688468"/>
              <a:gd name="connsiteX25" fmla="*/ 1353680 w 2946174"/>
              <a:gd name="connsiteY25" fmla="*/ 3637097 h 3688468"/>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03460 h 3688422"/>
              <a:gd name="connsiteX17" fmla="*/ 2288628 w 2946174"/>
              <a:gd name="connsiteY17" fmla="*/ 1037690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288628 w 2946174"/>
              <a:gd name="connsiteY17" fmla="*/ 1037690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288628 w 2946174"/>
              <a:gd name="connsiteY17" fmla="*/ 1037690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37257 w 2946174"/>
              <a:gd name="connsiteY18" fmla="*/ 1952090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23549 w 2946174"/>
              <a:gd name="connsiteY21" fmla="*/ 3123344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27675 w 2946174"/>
              <a:gd name="connsiteY22" fmla="*/ 249662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03001 w 2946174"/>
              <a:gd name="connsiteY23" fmla="*/ 3267182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54372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86270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67663 w 2946174"/>
              <a:gd name="connsiteY24" fmla="*/ 3688422 h 3688422"/>
              <a:gd name="connsiteX25" fmla="*/ 1353680 w 2946174"/>
              <a:gd name="connsiteY25" fmla="*/ 3637051 h 3688422"/>
              <a:gd name="connsiteX0" fmla="*/ 1353680 w 2946174"/>
              <a:gd name="connsiteY0" fmla="*/ 3637051 h 3688422"/>
              <a:gd name="connsiteX1" fmla="*/ 1385219 w 2946174"/>
              <a:gd name="connsiteY1" fmla="*/ 3073405 h 3688422"/>
              <a:gd name="connsiteX2" fmla="*/ 993367 w 2946174"/>
              <a:gd name="connsiteY2" fmla="*/ 2733283 h 3688422"/>
              <a:gd name="connsiteX3" fmla="*/ 7765 w 2946174"/>
              <a:gd name="connsiteY3" fmla="*/ 2373330 h 3688422"/>
              <a:gd name="connsiteX4" fmla="*/ 865120 w 2946174"/>
              <a:gd name="connsiteY4" fmla="*/ 2633559 h 3688422"/>
              <a:gd name="connsiteX5" fmla="*/ 305716 w 2946174"/>
              <a:gd name="connsiteY5" fmla="*/ 1962364 h 3688422"/>
              <a:gd name="connsiteX6" fmla="*/ 1374228 w 2946174"/>
              <a:gd name="connsiteY6" fmla="*/ 2835667 h 3688422"/>
              <a:gd name="connsiteX7" fmla="*/ 1307984 w 2946174"/>
              <a:gd name="connsiteY7" fmla="*/ 1945190 h 3688422"/>
              <a:gd name="connsiteX8" fmla="*/ 0 w 2946174"/>
              <a:gd name="connsiteY8" fmla="*/ 623707 h 3688422"/>
              <a:gd name="connsiteX9" fmla="*/ 750879 w 2946174"/>
              <a:gd name="connsiteY9" fmla="*/ 1553697 h 3688422"/>
              <a:gd name="connsiteX10" fmla="*/ 845288 w 2946174"/>
              <a:gd name="connsiteY10" fmla="*/ 694192 h 3688422"/>
              <a:gd name="connsiteX11" fmla="*/ 913832 w 2946174"/>
              <a:gd name="connsiteY11" fmla="*/ 1627916 h 3688422"/>
              <a:gd name="connsiteX12" fmla="*/ 1328532 w 2946174"/>
              <a:gd name="connsiteY12" fmla="*/ 1780087 h 3688422"/>
              <a:gd name="connsiteX13" fmla="*/ 1538614 w 2946174"/>
              <a:gd name="connsiteY13" fmla="*/ 0 h 3688422"/>
              <a:gd name="connsiteX14" fmla="*/ 1475894 w 2946174"/>
              <a:gd name="connsiteY14" fmla="*/ 1720264 h 3688422"/>
              <a:gd name="connsiteX15" fmla="*/ 1630724 w 2946174"/>
              <a:gd name="connsiteY15" fmla="*/ 2484404 h 3688422"/>
              <a:gd name="connsiteX16" fmla="*/ 2103693 w 2946174"/>
              <a:gd name="connsiteY16" fmla="*/ 2032700 h 3688422"/>
              <a:gd name="connsiteX17" fmla="*/ 2312551 w 2946174"/>
              <a:gd name="connsiteY17" fmla="*/ 1045664 h 3688422"/>
              <a:gd name="connsiteX18" fmla="*/ 2245232 w 2946174"/>
              <a:gd name="connsiteY18" fmla="*/ 1925509 h 3688422"/>
              <a:gd name="connsiteX19" fmla="*/ 2946174 w 2946174"/>
              <a:gd name="connsiteY19" fmla="*/ 924674 h 3688422"/>
              <a:gd name="connsiteX20" fmla="*/ 1733823 w 2946174"/>
              <a:gd name="connsiteY20" fmla="*/ 2743200 h 3688422"/>
              <a:gd name="connsiteX21" fmla="*/ 1715574 w 2946174"/>
              <a:gd name="connsiteY21" fmla="*/ 3086130 h 3688422"/>
              <a:gd name="connsiteX22" fmla="*/ 2648940 w 2946174"/>
              <a:gd name="connsiteY22" fmla="*/ 2525860 h 3688422"/>
              <a:gd name="connsiteX23" fmla="*/ 1726925 w 2946174"/>
              <a:gd name="connsiteY23" fmla="*/ 3272499 h 3688422"/>
              <a:gd name="connsiteX24" fmla="*/ 1767663 w 2946174"/>
              <a:gd name="connsiteY24" fmla="*/ 3688422 h 3688422"/>
              <a:gd name="connsiteX25" fmla="*/ 1353680 w 2946174"/>
              <a:gd name="connsiteY25" fmla="*/ 3637051 h 3688422"/>
              <a:gd name="connsiteX0" fmla="*/ 1353680 w 2946174"/>
              <a:gd name="connsiteY0" fmla="*/ 3637051 h 3645892"/>
              <a:gd name="connsiteX1" fmla="*/ 1385219 w 2946174"/>
              <a:gd name="connsiteY1" fmla="*/ 3073405 h 3645892"/>
              <a:gd name="connsiteX2" fmla="*/ 993367 w 2946174"/>
              <a:gd name="connsiteY2" fmla="*/ 2733283 h 3645892"/>
              <a:gd name="connsiteX3" fmla="*/ 7765 w 2946174"/>
              <a:gd name="connsiteY3" fmla="*/ 2373330 h 3645892"/>
              <a:gd name="connsiteX4" fmla="*/ 865120 w 2946174"/>
              <a:gd name="connsiteY4" fmla="*/ 2633559 h 3645892"/>
              <a:gd name="connsiteX5" fmla="*/ 305716 w 2946174"/>
              <a:gd name="connsiteY5" fmla="*/ 1962364 h 3645892"/>
              <a:gd name="connsiteX6" fmla="*/ 1374228 w 2946174"/>
              <a:gd name="connsiteY6" fmla="*/ 2835667 h 3645892"/>
              <a:gd name="connsiteX7" fmla="*/ 1307984 w 2946174"/>
              <a:gd name="connsiteY7" fmla="*/ 1945190 h 3645892"/>
              <a:gd name="connsiteX8" fmla="*/ 0 w 2946174"/>
              <a:gd name="connsiteY8" fmla="*/ 623707 h 3645892"/>
              <a:gd name="connsiteX9" fmla="*/ 750879 w 2946174"/>
              <a:gd name="connsiteY9" fmla="*/ 1553697 h 3645892"/>
              <a:gd name="connsiteX10" fmla="*/ 845288 w 2946174"/>
              <a:gd name="connsiteY10" fmla="*/ 694192 h 3645892"/>
              <a:gd name="connsiteX11" fmla="*/ 913832 w 2946174"/>
              <a:gd name="connsiteY11" fmla="*/ 1627916 h 3645892"/>
              <a:gd name="connsiteX12" fmla="*/ 1328532 w 2946174"/>
              <a:gd name="connsiteY12" fmla="*/ 1780087 h 3645892"/>
              <a:gd name="connsiteX13" fmla="*/ 1538614 w 2946174"/>
              <a:gd name="connsiteY13" fmla="*/ 0 h 3645892"/>
              <a:gd name="connsiteX14" fmla="*/ 1475894 w 2946174"/>
              <a:gd name="connsiteY14" fmla="*/ 1720264 h 3645892"/>
              <a:gd name="connsiteX15" fmla="*/ 1630724 w 2946174"/>
              <a:gd name="connsiteY15" fmla="*/ 2484404 h 3645892"/>
              <a:gd name="connsiteX16" fmla="*/ 2103693 w 2946174"/>
              <a:gd name="connsiteY16" fmla="*/ 2032700 h 3645892"/>
              <a:gd name="connsiteX17" fmla="*/ 2312551 w 2946174"/>
              <a:gd name="connsiteY17" fmla="*/ 1045664 h 3645892"/>
              <a:gd name="connsiteX18" fmla="*/ 2245232 w 2946174"/>
              <a:gd name="connsiteY18" fmla="*/ 1925509 h 3645892"/>
              <a:gd name="connsiteX19" fmla="*/ 2946174 w 2946174"/>
              <a:gd name="connsiteY19" fmla="*/ 924674 h 3645892"/>
              <a:gd name="connsiteX20" fmla="*/ 1733823 w 2946174"/>
              <a:gd name="connsiteY20" fmla="*/ 2743200 h 3645892"/>
              <a:gd name="connsiteX21" fmla="*/ 1715574 w 2946174"/>
              <a:gd name="connsiteY21" fmla="*/ 3086130 h 3645892"/>
              <a:gd name="connsiteX22" fmla="*/ 2648940 w 2946174"/>
              <a:gd name="connsiteY22" fmla="*/ 2525860 h 3645892"/>
              <a:gd name="connsiteX23" fmla="*/ 1726925 w 2946174"/>
              <a:gd name="connsiteY23" fmla="*/ 3272499 h 3645892"/>
              <a:gd name="connsiteX24" fmla="*/ 1757031 w 2946174"/>
              <a:gd name="connsiteY24" fmla="*/ 3645892 h 3645892"/>
              <a:gd name="connsiteX25" fmla="*/ 1353680 w 2946174"/>
              <a:gd name="connsiteY25" fmla="*/ 3637051 h 3645892"/>
              <a:gd name="connsiteX0" fmla="*/ 1358997 w 2946174"/>
              <a:gd name="connsiteY0" fmla="*/ 3634393 h 3645892"/>
              <a:gd name="connsiteX1" fmla="*/ 1385219 w 2946174"/>
              <a:gd name="connsiteY1" fmla="*/ 3073405 h 3645892"/>
              <a:gd name="connsiteX2" fmla="*/ 993367 w 2946174"/>
              <a:gd name="connsiteY2" fmla="*/ 2733283 h 3645892"/>
              <a:gd name="connsiteX3" fmla="*/ 7765 w 2946174"/>
              <a:gd name="connsiteY3" fmla="*/ 2373330 h 3645892"/>
              <a:gd name="connsiteX4" fmla="*/ 865120 w 2946174"/>
              <a:gd name="connsiteY4" fmla="*/ 2633559 h 3645892"/>
              <a:gd name="connsiteX5" fmla="*/ 305716 w 2946174"/>
              <a:gd name="connsiteY5" fmla="*/ 1962364 h 3645892"/>
              <a:gd name="connsiteX6" fmla="*/ 1374228 w 2946174"/>
              <a:gd name="connsiteY6" fmla="*/ 2835667 h 3645892"/>
              <a:gd name="connsiteX7" fmla="*/ 1307984 w 2946174"/>
              <a:gd name="connsiteY7" fmla="*/ 1945190 h 3645892"/>
              <a:gd name="connsiteX8" fmla="*/ 0 w 2946174"/>
              <a:gd name="connsiteY8" fmla="*/ 623707 h 3645892"/>
              <a:gd name="connsiteX9" fmla="*/ 750879 w 2946174"/>
              <a:gd name="connsiteY9" fmla="*/ 1553697 h 3645892"/>
              <a:gd name="connsiteX10" fmla="*/ 845288 w 2946174"/>
              <a:gd name="connsiteY10" fmla="*/ 694192 h 3645892"/>
              <a:gd name="connsiteX11" fmla="*/ 913832 w 2946174"/>
              <a:gd name="connsiteY11" fmla="*/ 1627916 h 3645892"/>
              <a:gd name="connsiteX12" fmla="*/ 1328532 w 2946174"/>
              <a:gd name="connsiteY12" fmla="*/ 1780087 h 3645892"/>
              <a:gd name="connsiteX13" fmla="*/ 1538614 w 2946174"/>
              <a:gd name="connsiteY13" fmla="*/ 0 h 3645892"/>
              <a:gd name="connsiteX14" fmla="*/ 1475894 w 2946174"/>
              <a:gd name="connsiteY14" fmla="*/ 1720264 h 3645892"/>
              <a:gd name="connsiteX15" fmla="*/ 1630724 w 2946174"/>
              <a:gd name="connsiteY15" fmla="*/ 2484404 h 3645892"/>
              <a:gd name="connsiteX16" fmla="*/ 2103693 w 2946174"/>
              <a:gd name="connsiteY16" fmla="*/ 2032700 h 3645892"/>
              <a:gd name="connsiteX17" fmla="*/ 2312551 w 2946174"/>
              <a:gd name="connsiteY17" fmla="*/ 1045664 h 3645892"/>
              <a:gd name="connsiteX18" fmla="*/ 2245232 w 2946174"/>
              <a:gd name="connsiteY18" fmla="*/ 1925509 h 3645892"/>
              <a:gd name="connsiteX19" fmla="*/ 2946174 w 2946174"/>
              <a:gd name="connsiteY19" fmla="*/ 924674 h 3645892"/>
              <a:gd name="connsiteX20" fmla="*/ 1733823 w 2946174"/>
              <a:gd name="connsiteY20" fmla="*/ 2743200 h 3645892"/>
              <a:gd name="connsiteX21" fmla="*/ 1715574 w 2946174"/>
              <a:gd name="connsiteY21" fmla="*/ 3086130 h 3645892"/>
              <a:gd name="connsiteX22" fmla="*/ 2648940 w 2946174"/>
              <a:gd name="connsiteY22" fmla="*/ 2525860 h 3645892"/>
              <a:gd name="connsiteX23" fmla="*/ 1726925 w 2946174"/>
              <a:gd name="connsiteY23" fmla="*/ 3272499 h 3645892"/>
              <a:gd name="connsiteX24" fmla="*/ 1757031 w 2946174"/>
              <a:gd name="connsiteY24" fmla="*/ 3645892 h 3645892"/>
              <a:gd name="connsiteX25" fmla="*/ 1358997 w 2946174"/>
              <a:gd name="connsiteY25" fmla="*/ 3634393 h 364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46174" h="3645892">
                <a:moveTo>
                  <a:pt x="1358997" y="3634393"/>
                </a:moveTo>
                <a:cubicBezTo>
                  <a:pt x="1344701" y="3534230"/>
                  <a:pt x="1354326" y="3261287"/>
                  <a:pt x="1385219" y="3073405"/>
                </a:cubicBezTo>
                <a:lnTo>
                  <a:pt x="993367" y="2733283"/>
                </a:lnTo>
                <a:cubicBezTo>
                  <a:pt x="399904" y="2760382"/>
                  <a:pt x="125420" y="2452557"/>
                  <a:pt x="7765" y="2373330"/>
                </a:cubicBezTo>
                <a:cubicBezTo>
                  <a:pt x="370635" y="2555767"/>
                  <a:pt x="765405" y="2677064"/>
                  <a:pt x="865120" y="2633559"/>
                </a:cubicBezTo>
                <a:cubicBezTo>
                  <a:pt x="649412" y="2476280"/>
                  <a:pt x="457629" y="2236601"/>
                  <a:pt x="305716" y="1962364"/>
                </a:cubicBezTo>
                <a:cubicBezTo>
                  <a:pt x="685811" y="2373081"/>
                  <a:pt x="1057929" y="2581780"/>
                  <a:pt x="1374228" y="2835667"/>
                </a:cubicBezTo>
                <a:cubicBezTo>
                  <a:pt x="1402651" y="2568080"/>
                  <a:pt x="1335382" y="2249990"/>
                  <a:pt x="1307984" y="1945190"/>
                </a:cubicBezTo>
                <a:cubicBezTo>
                  <a:pt x="435168" y="1668614"/>
                  <a:pt x="155118" y="1203311"/>
                  <a:pt x="0" y="623707"/>
                </a:cubicBezTo>
                <a:cubicBezTo>
                  <a:pt x="258267" y="1178253"/>
                  <a:pt x="489953" y="1392556"/>
                  <a:pt x="750879" y="1553697"/>
                </a:cubicBezTo>
                <a:cubicBezTo>
                  <a:pt x="963989" y="1219348"/>
                  <a:pt x="858120" y="882343"/>
                  <a:pt x="845288" y="694192"/>
                </a:cubicBezTo>
                <a:cubicBezTo>
                  <a:pt x="1033826" y="984168"/>
                  <a:pt x="969842" y="1452240"/>
                  <a:pt x="913832" y="1627916"/>
                </a:cubicBezTo>
                <a:cubicBezTo>
                  <a:pt x="1086621" y="1762814"/>
                  <a:pt x="1285991" y="1804676"/>
                  <a:pt x="1328532" y="1780087"/>
                </a:cubicBezTo>
                <a:cubicBezTo>
                  <a:pt x="1356030" y="1270014"/>
                  <a:pt x="1540356" y="440962"/>
                  <a:pt x="1538614" y="0"/>
                </a:cubicBezTo>
                <a:cubicBezTo>
                  <a:pt x="1730194" y="519886"/>
                  <a:pt x="1460542" y="1306197"/>
                  <a:pt x="1475894" y="1720264"/>
                </a:cubicBezTo>
                <a:cubicBezTo>
                  <a:pt x="1491246" y="2134331"/>
                  <a:pt x="1594760" y="2408851"/>
                  <a:pt x="1630724" y="2484404"/>
                </a:cubicBezTo>
                <a:lnTo>
                  <a:pt x="2103693" y="2032700"/>
                </a:lnTo>
                <a:cubicBezTo>
                  <a:pt x="1971294" y="1382053"/>
                  <a:pt x="2203060" y="1159367"/>
                  <a:pt x="2312551" y="1045664"/>
                </a:cubicBezTo>
                <a:cubicBezTo>
                  <a:pt x="2090750" y="1504636"/>
                  <a:pt x="2214509" y="1921078"/>
                  <a:pt x="2245232" y="1925509"/>
                </a:cubicBezTo>
                <a:cubicBezTo>
                  <a:pt x="2404451" y="1847079"/>
                  <a:pt x="2771007" y="1436381"/>
                  <a:pt x="2946174" y="924674"/>
                </a:cubicBezTo>
                <a:cubicBezTo>
                  <a:pt x="2826477" y="1836534"/>
                  <a:pt x="2137940" y="2137025"/>
                  <a:pt x="1733823" y="2743200"/>
                </a:cubicBezTo>
                <a:cubicBezTo>
                  <a:pt x="1751662" y="2877890"/>
                  <a:pt x="1718999" y="2959415"/>
                  <a:pt x="1715574" y="3086130"/>
                </a:cubicBezTo>
                <a:cubicBezTo>
                  <a:pt x="2040873" y="3094304"/>
                  <a:pt x="2469839" y="2725021"/>
                  <a:pt x="2648940" y="2525860"/>
                </a:cubicBezTo>
                <a:cubicBezTo>
                  <a:pt x="2619820" y="2809296"/>
                  <a:pt x="2032492" y="3103364"/>
                  <a:pt x="1726925" y="3272499"/>
                </a:cubicBezTo>
                <a:cubicBezTo>
                  <a:pt x="1740504" y="3411140"/>
                  <a:pt x="1767376" y="3512567"/>
                  <a:pt x="1757031" y="3645892"/>
                </a:cubicBezTo>
                <a:lnTo>
                  <a:pt x="1358997" y="3634393"/>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013690" y="4860873"/>
            <a:ext cx="453171" cy="45317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821325" y="3232678"/>
            <a:ext cx="538790" cy="53879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67864" y="4498335"/>
            <a:ext cx="226576" cy="226576"/>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847022" y="3705271"/>
            <a:ext cx="249260" cy="24926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695901" y="3265631"/>
            <a:ext cx="249260" cy="24926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131513" y="3954531"/>
            <a:ext cx="249260" cy="24926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88661" y="3815877"/>
            <a:ext cx="249260" cy="24926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362149" y="5155725"/>
            <a:ext cx="180992" cy="180992"/>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648039" y="5665541"/>
            <a:ext cx="180992" cy="180992"/>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6233141" y="2739981"/>
            <a:ext cx="5273864" cy="1354217"/>
            <a:chOff x="5760523" y="3104906"/>
            <a:chExt cx="5273864" cy="1354217"/>
          </a:xfrm>
        </p:grpSpPr>
        <p:sp>
          <p:nvSpPr>
            <p:cNvPr id="20" name="文本框 19"/>
            <p:cNvSpPr txBox="1"/>
            <p:nvPr/>
          </p:nvSpPr>
          <p:spPr>
            <a:xfrm>
              <a:off x="5760523" y="3566571"/>
              <a:ext cx="5273864" cy="892552"/>
            </a:xfrm>
            <a:prstGeom prst="rect">
              <a:avLst/>
            </a:prstGeom>
            <a:noFill/>
          </p:spPr>
          <p:txBody>
            <a:bodyPr wrap="square" rtlCol="0">
              <a:spAutoFit/>
            </a:bodyPr>
            <a:lstStyle/>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sp>
          <p:nvSpPr>
            <p:cNvPr id="21" name="矩形 20"/>
            <p:cNvSpPr/>
            <p:nvPr/>
          </p:nvSpPr>
          <p:spPr>
            <a:xfrm>
              <a:off x="5762536" y="3104906"/>
              <a:ext cx="1415772" cy="461665"/>
            </a:xfrm>
            <a:prstGeom prst="rect">
              <a:avLst/>
            </a:prstGeom>
          </p:spPr>
          <p:txBody>
            <a:bodyPr wrap="none">
              <a:spAutoFit/>
            </a:bodyPr>
            <a:lstStyle/>
            <a:p>
              <a:r>
                <a:rPr lang="zh-CN" altLang="en-US" sz="2400" b="1" dirty="0" smtClean="0">
                  <a:solidFill>
                    <a:srgbClr val="20BAA8"/>
                  </a:solidFill>
                  <a:latin typeface="微软雅黑" panose="020B0503020204020204" pitchFamily="34" charset="-122"/>
                  <a:ea typeface="微软雅黑" panose="020B0503020204020204" pitchFamily="34" charset="-122"/>
                </a:rPr>
                <a:t>添加标题</a:t>
              </a:r>
              <a:endParaRPr lang="zh-CN" altLang="en-US" sz="2400" b="1" dirty="0">
                <a:solidFill>
                  <a:srgbClr val="20BAA8"/>
                </a:solidFill>
              </a:endParaRPr>
            </a:p>
          </p:txBody>
        </p:sp>
      </p:grpSp>
      <p:grpSp>
        <p:nvGrpSpPr>
          <p:cNvPr id="22" name="组合 21"/>
          <p:cNvGrpSpPr/>
          <p:nvPr/>
        </p:nvGrpSpPr>
        <p:grpSpPr>
          <a:xfrm>
            <a:off x="6233141" y="4275483"/>
            <a:ext cx="5273864" cy="1354217"/>
            <a:chOff x="5760523" y="4640408"/>
            <a:chExt cx="5273864" cy="1354217"/>
          </a:xfrm>
        </p:grpSpPr>
        <p:sp>
          <p:nvSpPr>
            <p:cNvPr id="23" name="文本框 22"/>
            <p:cNvSpPr txBox="1"/>
            <p:nvPr/>
          </p:nvSpPr>
          <p:spPr>
            <a:xfrm>
              <a:off x="5760523" y="5102073"/>
              <a:ext cx="5273864" cy="892552"/>
            </a:xfrm>
            <a:prstGeom prst="rect">
              <a:avLst/>
            </a:prstGeom>
            <a:noFill/>
          </p:spPr>
          <p:txBody>
            <a:bodyPr wrap="square" rtlCol="0">
              <a:spAutoFit/>
            </a:bodyPr>
            <a:lstStyle/>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sp>
          <p:nvSpPr>
            <p:cNvPr id="24" name="矩形 23"/>
            <p:cNvSpPr/>
            <p:nvPr/>
          </p:nvSpPr>
          <p:spPr>
            <a:xfrm>
              <a:off x="5762536" y="4640408"/>
              <a:ext cx="1415772" cy="461665"/>
            </a:xfrm>
            <a:prstGeom prst="rect">
              <a:avLst/>
            </a:prstGeom>
          </p:spPr>
          <p:txBody>
            <a:bodyPr wrap="none">
              <a:spAutoFit/>
            </a:bodyPr>
            <a:lstStyle/>
            <a:p>
              <a:r>
                <a:rPr lang="zh-CN" altLang="en-US" sz="2400" b="1" dirty="0" smtClean="0">
                  <a:solidFill>
                    <a:srgbClr val="20BAA8"/>
                  </a:solidFill>
                  <a:latin typeface="微软雅黑" panose="020B0503020204020204" pitchFamily="34" charset="-122"/>
                  <a:ea typeface="微软雅黑" panose="020B0503020204020204" pitchFamily="34" charset="-122"/>
                </a:rPr>
                <a:t>添加标题</a:t>
              </a:r>
              <a:endParaRPr lang="zh-CN" altLang="en-US" sz="2400" b="1" dirty="0">
                <a:solidFill>
                  <a:srgbClr val="20BAA8"/>
                </a:solidFill>
              </a:endParaRPr>
            </a:p>
          </p:txBody>
        </p:sp>
      </p:grpSp>
      <p:grpSp>
        <p:nvGrpSpPr>
          <p:cNvPr id="38" name="组合 37"/>
          <p:cNvGrpSpPr/>
          <p:nvPr/>
        </p:nvGrpSpPr>
        <p:grpSpPr>
          <a:xfrm>
            <a:off x="2706488" y="1671646"/>
            <a:ext cx="850052" cy="850052"/>
            <a:chOff x="2706488" y="1671646"/>
            <a:chExt cx="850052" cy="850052"/>
          </a:xfrm>
        </p:grpSpPr>
        <p:sp>
          <p:nvSpPr>
            <p:cNvPr id="8" name="椭圆 7"/>
            <p:cNvSpPr/>
            <p:nvPr/>
          </p:nvSpPr>
          <p:spPr>
            <a:xfrm>
              <a:off x="2706488" y="1671646"/>
              <a:ext cx="850052" cy="850052"/>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889933" y="1879694"/>
              <a:ext cx="490840" cy="461665"/>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AI</a:t>
              </a:r>
              <a:endParaRPr lang="zh-CN" altLang="en-US" sz="2400" dirty="0">
                <a:solidFill>
                  <a:schemeClr val="bg1"/>
                </a:solidFill>
              </a:endParaRPr>
            </a:p>
          </p:txBody>
        </p:sp>
      </p:grpSp>
      <p:grpSp>
        <p:nvGrpSpPr>
          <p:cNvPr id="39" name="组合 38"/>
          <p:cNvGrpSpPr/>
          <p:nvPr/>
        </p:nvGrpSpPr>
        <p:grpSpPr>
          <a:xfrm>
            <a:off x="4460054" y="2793245"/>
            <a:ext cx="787422" cy="787422"/>
            <a:chOff x="4460054" y="2793245"/>
            <a:chExt cx="787422" cy="787422"/>
          </a:xfrm>
        </p:grpSpPr>
        <p:sp>
          <p:nvSpPr>
            <p:cNvPr id="9" name="椭圆 8"/>
            <p:cNvSpPr/>
            <p:nvPr/>
          </p:nvSpPr>
          <p:spPr>
            <a:xfrm>
              <a:off x="4460054" y="2793245"/>
              <a:ext cx="787422" cy="787422"/>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572094" y="2969978"/>
              <a:ext cx="550151" cy="461665"/>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PS</a:t>
              </a:r>
              <a:endParaRPr lang="zh-CN" altLang="en-US" sz="2400" dirty="0">
                <a:solidFill>
                  <a:schemeClr val="bg1"/>
                </a:solidFill>
              </a:endParaRPr>
            </a:p>
          </p:txBody>
        </p:sp>
      </p:grpSp>
      <p:grpSp>
        <p:nvGrpSpPr>
          <p:cNvPr id="37" name="组合 36"/>
          <p:cNvGrpSpPr/>
          <p:nvPr/>
        </p:nvGrpSpPr>
        <p:grpSpPr>
          <a:xfrm>
            <a:off x="1982457" y="2589673"/>
            <a:ext cx="731290" cy="730087"/>
            <a:chOff x="1982457" y="2589673"/>
            <a:chExt cx="731290" cy="730087"/>
          </a:xfrm>
        </p:grpSpPr>
        <p:sp>
          <p:nvSpPr>
            <p:cNvPr id="7" name="椭圆 6"/>
            <p:cNvSpPr/>
            <p:nvPr/>
          </p:nvSpPr>
          <p:spPr>
            <a:xfrm>
              <a:off x="1982993" y="2589673"/>
              <a:ext cx="730087" cy="730087"/>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82457" y="2746858"/>
              <a:ext cx="731290" cy="461665"/>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DW</a:t>
              </a:r>
              <a:endParaRPr lang="zh-CN" altLang="en-US" sz="2400" dirty="0">
                <a:solidFill>
                  <a:schemeClr val="bg1"/>
                </a:solidFill>
              </a:endParaRPr>
            </a:p>
          </p:txBody>
        </p:sp>
      </p:grpSp>
      <p:grpSp>
        <p:nvGrpSpPr>
          <p:cNvPr id="36" name="组合 35"/>
          <p:cNvGrpSpPr/>
          <p:nvPr/>
        </p:nvGrpSpPr>
        <p:grpSpPr>
          <a:xfrm>
            <a:off x="934385" y="2589673"/>
            <a:ext cx="675957" cy="675957"/>
            <a:chOff x="934385" y="2589673"/>
            <a:chExt cx="675957" cy="675957"/>
          </a:xfrm>
        </p:grpSpPr>
        <p:sp>
          <p:nvSpPr>
            <p:cNvPr id="6" name="椭圆 5"/>
            <p:cNvSpPr/>
            <p:nvPr/>
          </p:nvSpPr>
          <p:spPr>
            <a:xfrm>
              <a:off x="934385" y="2589673"/>
              <a:ext cx="675957" cy="675957"/>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89138" y="2716004"/>
              <a:ext cx="506870" cy="461665"/>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FL</a:t>
              </a:r>
              <a:endParaRPr lang="zh-CN" altLang="en-US" sz="2400" dirty="0">
                <a:solidFill>
                  <a:schemeClr val="bg1"/>
                </a:solidFill>
              </a:endParaRPr>
            </a:p>
          </p:txBody>
        </p:sp>
      </p:grpSp>
      <p:grpSp>
        <p:nvGrpSpPr>
          <p:cNvPr id="40" name="组合 39"/>
          <p:cNvGrpSpPr/>
          <p:nvPr/>
        </p:nvGrpSpPr>
        <p:grpSpPr>
          <a:xfrm>
            <a:off x="4247000" y="4795404"/>
            <a:ext cx="641300" cy="641300"/>
            <a:chOff x="4247000" y="4795404"/>
            <a:chExt cx="641300" cy="641300"/>
          </a:xfrm>
        </p:grpSpPr>
        <p:sp>
          <p:nvSpPr>
            <p:cNvPr id="11" name="椭圆 10"/>
            <p:cNvSpPr/>
            <p:nvPr/>
          </p:nvSpPr>
          <p:spPr>
            <a:xfrm>
              <a:off x="4247000" y="4795404"/>
              <a:ext cx="641300" cy="641300"/>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297018" y="4884008"/>
              <a:ext cx="572593" cy="461665"/>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PR</a:t>
              </a:r>
              <a:endParaRPr lang="zh-CN" altLang="en-US" sz="2400" dirty="0">
                <a:solidFill>
                  <a:schemeClr val="bg1"/>
                </a:solidFill>
              </a:endParaRPr>
            </a:p>
          </p:txBody>
        </p:sp>
      </p:grpSp>
    </p:spTree>
    <p:extLst>
      <p:ext uri="{BB962C8B-B14F-4D97-AF65-F5344CB8AC3E}">
        <p14:creationId xmlns:p14="http://schemas.microsoft.com/office/powerpoint/2010/main" val="183106318"/>
      </p:ext>
    </p:extLst>
  </p:cSld>
  <p:clrMapOvr>
    <a:masterClrMapping/>
  </p:clrMapOvr>
  <mc:AlternateContent xmlns:mc="http://schemas.openxmlformats.org/markup-compatibility/2006" xmlns:p14="http://schemas.microsoft.com/office/powerpoint/2010/main">
    <mc:Choice Requires="p14">
      <p:transition spd="slow" p14:dur="2000" advTm="3991"/>
    </mc:Choice>
    <mc:Fallback xmlns="">
      <p:transition spd="slow" advTm="39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par>
                          <p:cTn id="56" fill="hold">
                            <p:stCondLst>
                              <p:cond delay="1500"/>
                            </p:stCondLst>
                            <p:childTnLst>
                              <p:par>
                                <p:cTn id="57" presetID="53" presetClass="entr" presetSubtype="16"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53" presetClass="entr" presetSubtype="16"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par>
                                <p:cTn id="67" presetID="53" presetClass="entr" presetSubtype="16"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500" fill="hold"/>
                                        <p:tgtEl>
                                          <p:spTgt spid="38"/>
                                        </p:tgtEl>
                                        <p:attrNameLst>
                                          <p:attrName>ppt_w</p:attrName>
                                        </p:attrNameLst>
                                      </p:cBhvr>
                                      <p:tavLst>
                                        <p:tav tm="0">
                                          <p:val>
                                            <p:fltVal val="0"/>
                                          </p:val>
                                        </p:tav>
                                        <p:tav tm="100000">
                                          <p:val>
                                            <p:strVal val="#ppt_w"/>
                                          </p:val>
                                        </p:tav>
                                      </p:tavLst>
                                    </p:anim>
                                    <p:anim calcmode="lin" valueType="num">
                                      <p:cBhvr>
                                        <p:cTn id="70" dur="500" fill="hold"/>
                                        <p:tgtEl>
                                          <p:spTgt spid="38"/>
                                        </p:tgtEl>
                                        <p:attrNameLst>
                                          <p:attrName>ppt_h</p:attrName>
                                        </p:attrNameLst>
                                      </p:cBhvr>
                                      <p:tavLst>
                                        <p:tav tm="0">
                                          <p:val>
                                            <p:fltVal val="0"/>
                                          </p:val>
                                        </p:tav>
                                        <p:tav tm="100000">
                                          <p:val>
                                            <p:strVal val="#ppt_h"/>
                                          </p:val>
                                        </p:tav>
                                      </p:tavLst>
                                    </p:anim>
                                    <p:animEffect transition="in" filter="fade">
                                      <p:cBhvr>
                                        <p:cTn id="71" dur="500"/>
                                        <p:tgtEl>
                                          <p:spTgt spid="38"/>
                                        </p:tgtEl>
                                      </p:cBhvr>
                                    </p:animEffect>
                                  </p:childTnLst>
                                </p:cTn>
                              </p:par>
                              <p:par>
                                <p:cTn id="72" presetID="53" presetClass="entr" presetSubtype="16"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p:cTn id="74" dur="500" fill="hold"/>
                                        <p:tgtEl>
                                          <p:spTgt spid="37"/>
                                        </p:tgtEl>
                                        <p:attrNameLst>
                                          <p:attrName>ppt_w</p:attrName>
                                        </p:attrNameLst>
                                      </p:cBhvr>
                                      <p:tavLst>
                                        <p:tav tm="0">
                                          <p:val>
                                            <p:fltVal val="0"/>
                                          </p:val>
                                        </p:tav>
                                        <p:tav tm="100000">
                                          <p:val>
                                            <p:strVal val="#ppt_w"/>
                                          </p:val>
                                        </p:tav>
                                      </p:tavLst>
                                    </p:anim>
                                    <p:anim calcmode="lin" valueType="num">
                                      <p:cBhvr>
                                        <p:cTn id="75" dur="500" fill="hold"/>
                                        <p:tgtEl>
                                          <p:spTgt spid="37"/>
                                        </p:tgtEl>
                                        <p:attrNameLst>
                                          <p:attrName>ppt_h</p:attrName>
                                        </p:attrNameLst>
                                      </p:cBhvr>
                                      <p:tavLst>
                                        <p:tav tm="0">
                                          <p:val>
                                            <p:fltVal val="0"/>
                                          </p:val>
                                        </p:tav>
                                        <p:tav tm="100000">
                                          <p:val>
                                            <p:strVal val="#ppt_h"/>
                                          </p:val>
                                        </p:tav>
                                      </p:tavLst>
                                    </p:anim>
                                    <p:animEffect transition="in" filter="fade">
                                      <p:cBhvr>
                                        <p:cTn id="76" dur="500"/>
                                        <p:tgtEl>
                                          <p:spTgt spid="37"/>
                                        </p:tgtEl>
                                      </p:cBhvr>
                                    </p:animEffect>
                                  </p:childTnLst>
                                </p:cTn>
                              </p:par>
                              <p:par>
                                <p:cTn id="77" presetID="53" presetClass="entr" presetSubtype="16"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p:cTn id="79" dur="500" fill="hold"/>
                                        <p:tgtEl>
                                          <p:spTgt spid="36"/>
                                        </p:tgtEl>
                                        <p:attrNameLst>
                                          <p:attrName>ppt_w</p:attrName>
                                        </p:attrNameLst>
                                      </p:cBhvr>
                                      <p:tavLst>
                                        <p:tav tm="0">
                                          <p:val>
                                            <p:fltVal val="0"/>
                                          </p:val>
                                        </p:tav>
                                        <p:tav tm="100000">
                                          <p:val>
                                            <p:strVal val="#ppt_w"/>
                                          </p:val>
                                        </p:tav>
                                      </p:tavLst>
                                    </p:anim>
                                    <p:anim calcmode="lin" valueType="num">
                                      <p:cBhvr>
                                        <p:cTn id="80" dur="500" fill="hold"/>
                                        <p:tgtEl>
                                          <p:spTgt spid="36"/>
                                        </p:tgtEl>
                                        <p:attrNameLst>
                                          <p:attrName>ppt_h</p:attrName>
                                        </p:attrNameLst>
                                      </p:cBhvr>
                                      <p:tavLst>
                                        <p:tav tm="0">
                                          <p:val>
                                            <p:fltVal val="0"/>
                                          </p:val>
                                        </p:tav>
                                        <p:tav tm="100000">
                                          <p:val>
                                            <p:strVal val="#ppt_h"/>
                                          </p:val>
                                        </p:tav>
                                      </p:tavLst>
                                    </p:anim>
                                    <p:animEffect transition="in" filter="fade">
                                      <p:cBhvr>
                                        <p:cTn id="81" dur="500"/>
                                        <p:tgtEl>
                                          <p:spTgt spid="36"/>
                                        </p:tgtEl>
                                      </p:cBhvr>
                                    </p:animEffect>
                                  </p:childTnLst>
                                </p:cTn>
                              </p:par>
                            </p:childTnLst>
                          </p:cTn>
                        </p:par>
                        <p:par>
                          <p:cTn id="82" fill="hold">
                            <p:stCondLst>
                              <p:cond delay="2000"/>
                            </p:stCondLst>
                            <p:childTnLst>
                              <p:par>
                                <p:cTn id="83" presetID="2" presetClass="entr" presetSubtype="2" fill="hold" nodeType="after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1+#ppt_w/2"/>
                                          </p:val>
                                        </p:tav>
                                        <p:tav tm="100000">
                                          <p:val>
                                            <p:strVal val="#ppt_x"/>
                                          </p:val>
                                        </p:tav>
                                      </p:tavLst>
                                    </p:anim>
                                    <p:anim calcmode="lin" valueType="num">
                                      <p:cBhvr additive="base">
                                        <p:cTn id="86" dur="500" fill="hold"/>
                                        <p:tgtEl>
                                          <p:spTgt spid="19"/>
                                        </p:tgtEl>
                                        <p:attrNameLst>
                                          <p:attrName>ppt_y</p:attrName>
                                        </p:attrNameLst>
                                      </p:cBhvr>
                                      <p:tavLst>
                                        <p:tav tm="0">
                                          <p:val>
                                            <p:strVal val="#ppt_y"/>
                                          </p:val>
                                        </p:tav>
                                        <p:tav tm="100000">
                                          <p:val>
                                            <p:strVal val="#ppt_y"/>
                                          </p:val>
                                        </p:tav>
                                      </p:tavLst>
                                    </p:anim>
                                  </p:childTnLst>
                                </p:cTn>
                              </p:par>
                            </p:childTnLst>
                          </p:cTn>
                        </p:par>
                        <p:par>
                          <p:cTn id="87" fill="hold">
                            <p:stCondLst>
                              <p:cond delay="2500"/>
                            </p:stCondLst>
                            <p:childTnLst>
                              <p:par>
                                <p:cTn id="88" presetID="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1+#ppt_w/2"/>
                                          </p:val>
                                        </p:tav>
                                        <p:tav tm="100000">
                                          <p:val>
                                            <p:strVal val="#ppt_x"/>
                                          </p:val>
                                        </p:tav>
                                      </p:tavLst>
                                    </p:anim>
                                    <p:anim calcmode="lin" valueType="num">
                                      <p:cBhvr additive="base">
                                        <p:cTn id="9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2" grpId="0" animBg="1"/>
      <p:bldP spid="13" grpId="0" animBg="1"/>
      <p:bldP spid="14" grpId="0" animBg="1"/>
      <p:bldP spid="15" grpId="0" animBg="1"/>
      <p:bldP spid="16" grpId="0" animBg="1"/>
      <p:bldP spid="17"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2156461" y="2305616"/>
            <a:ext cx="7879080" cy="2400657"/>
          </a:xfrm>
          <a:prstGeom prst="rect">
            <a:avLst/>
          </a:prstGeom>
          <a:noFill/>
          <a:effectLst>
            <a:outerShdw blurRad="50800" dist="38100" dir="2700000" algn="tl" rotWithShape="0">
              <a:prstClr val="black">
                <a:alpha val="40000"/>
              </a:prstClr>
            </a:outerShdw>
          </a:effectLst>
        </p:spPr>
        <p:txBody>
          <a:bodyPr wrap="none" rtlCol="0">
            <a:spAutoFit/>
          </a:bodyPr>
          <a:lstStyle/>
          <a:p>
            <a:pPr algn="ctr"/>
            <a:r>
              <a:rPr lang="zh-CN" altLang="en-US" sz="15000" b="0" dirty="0" smtClean="0">
                <a:solidFill>
                  <a:schemeClr val="bg1">
                    <a:lumMod val="95000"/>
                  </a:schemeClr>
                </a:solidFill>
                <a:latin typeface="汉仪菱心体简" panose="02010609000101010101" pitchFamily="49" charset="-122"/>
                <a:ea typeface="汉仪菱心体简" panose="02010609000101010101" pitchFamily="49" charset="-122"/>
              </a:rPr>
              <a:t>谢谢欣赏</a:t>
            </a:r>
            <a:endParaRPr lang="zh-CN" altLang="en-US" sz="15000" b="0" dirty="0">
              <a:solidFill>
                <a:schemeClr val="bg1">
                  <a:lumMod val="95000"/>
                </a:schemeClr>
              </a:solidFill>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982953585"/>
      </p:ext>
    </p:extLst>
  </p:cSld>
  <p:clrMapOvr>
    <a:masterClrMapping/>
  </p:clrMapOvr>
  <mc:AlternateContent xmlns:mc="http://schemas.openxmlformats.org/markup-compatibility/2006" xmlns:p14="http://schemas.microsoft.com/office/powerpoint/2010/main">
    <mc:Choice Requires="p14">
      <p:transition p14:dur="0" advTm="1414"/>
    </mc:Choice>
    <mc:Fallback xmlns="">
      <p:transition advTm="14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23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57"/>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0"/>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基本情况</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28" name="文本框 31"/>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个人技能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文本框 32"/>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文本框 33"/>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文本框 34"/>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文本框 60"/>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12100517"/>
      </p:ext>
    </p:extLst>
  </p:cSld>
  <p:clrMapOvr>
    <a:masterClrMapping/>
  </p:clrMapOvr>
  <mc:AlternateContent xmlns:mc="http://schemas.openxmlformats.org/markup-compatibility/2006" xmlns:p14="http://schemas.microsoft.com/office/powerpoint/2010/main">
    <mc:Choice Requires="p14">
      <p:transition spd="slow" p14:dur="2000" advTm="2027"/>
    </mc:Choice>
    <mc:Fallback xmlns="">
      <p:transition spd="slow" advTm="2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342412" y="1989221"/>
            <a:ext cx="1658785" cy="632448"/>
            <a:chOff x="5183014" y="1989221"/>
            <a:chExt cx="1658785" cy="632448"/>
          </a:xfrm>
        </p:grpSpPr>
        <p:sp>
          <p:nvSpPr>
            <p:cNvPr id="36" name="矩形 35"/>
            <p:cNvSpPr/>
            <p:nvPr/>
          </p:nvSpPr>
          <p:spPr>
            <a:xfrm>
              <a:off x="5183014" y="1989221"/>
              <a:ext cx="1658785" cy="632448"/>
            </a:xfrm>
            <a:prstGeom prst="rect">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201928" y="2043835"/>
              <a:ext cx="1620957" cy="523220"/>
            </a:xfrm>
            <a:prstGeom prst="rect">
              <a:avLst/>
            </a:prstGeom>
            <a:solidFill>
              <a:srgbClr val="20BAA8"/>
            </a:solidFill>
            <a:ln>
              <a:solidFill>
                <a:srgbClr val="20BAA8"/>
              </a:solidFill>
            </a:ln>
          </p:spPr>
          <p:txBody>
            <a:bodyPr wrap="none" rtlCol="0" anchor="ctr">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基本资料</a:t>
              </a:r>
            </a:p>
          </p:txBody>
        </p:sp>
      </p:grpSp>
      <p:sp>
        <p:nvSpPr>
          <p:cNvPr id="31" name="文本框 30"/>
          <p:cNvSpPr txBox="1"/>
          <p:nvPr/>
        </p:nvSpPr>
        <p:spPr>
          <a:xfrm>
            <a:off x="5249009" y="2984269"/>
            <a:ext cx="2492990" cy="2492990"/>
          </a:xfrm>
          <a:prstGeom prst="rect">
            <a:avLst/>
          </a:prstGeom>
          <a:noFill/>
        </p:spPr>
        <p:txBody>
          <a:bodyPr wrap="none" rtlCol="0">
            <a:spAutoFit/>
          </a:bodyPr>
          <a:lstStyle/>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姓名：输入文字文字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性别：输入文字文字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民族：输入文字文字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学历：输入文字文字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出生日期：输入文字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健康状况：输入文字</a:t>
            </a:r>
            <a:endParaRPr lang="en-US" altLang="zh-CN" sz="2000" dirty="0">
              <a:solidFill>
                <a:srgbClr val="20BAA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323002" y="2984268"/>
            <a:ext cx="3005951" cy="2492990"/>
          </a:xfrm>
          <a:prstGeom prst="rect">
            <a:avLst/>
          </a:prstGeom>
          <a:noFill/>
        </p:spPr>
        <p:txBody>
          <a:bodyPr wrap="none" rtlCol="0">
            <a:spAutoFit/>
          </a:bodyPr>
          <a:lstStyle/>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专业：输入文字文字文字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毕业院校：输入文字文字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地址：输入文字文字文字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邮编：输入文字文字文字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联系电话：输入文字文字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rgbClr val="20BAA8"/>
                </a:solidFill>
                <a:latin typeface="微软雅黑" panose="020B0503020204020204" pitchFamily="34" charset="-122"/>
                <a:ea typeface="微软雅黑" panose="020B0503020204020204" pitchFamily="34" charset="-122"/>
              </a:rPr>
              <a:t>电子邮件：输入文字文字</a:t>
            </a:r>
            <a:endParaRPr lang="en-US" altLang="zh-CN" sz="2000" dirty="0">
              <a:solidFill>
                <a:srgbClr val="20BAA8"/>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5342412" y="2824873"/>
            <a:ext cx="5836085" cy="0"/>
          </a:xfrm>
          <a:prstGeom prst="line">
            <a:avLst/>
          </a:prstGeom>
          <a:ln w="28575">
            <a:solidFill>
              <a:srgbClr val="20BAA8"/>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69964" y="2054642"/>
            <a:ext cx="3383632" cy="3394051"/>
            <a:chOff x="869964" y="2054642"/>
            <a:chExt cx="3383632" cy="3394051"/>
          </a:xfrm>
          <a:effectLst>
            <a:outerShdw blurRad="63500" sx="102000" sy="102000" algn="ctr" rotWithShape="0">
              <a:prstClr val="black">
                <a:alpha val="40000"/>
              </a:prstClr>
            </a:outerShdw>
          </a:effectLst>
        </p:grpSpPr>
        <p:sp>
          <p:nvSpPr>
            <p:cNvPr id="6" name="椭圆 5"/>
            <p:cNvSpPr/>
            <p:nvPr/>
          </p:nvSpPr>
          <p:spPr>
            <a:xfrm>
              <a:off x="869964" y="2054642"/>
              <a:ext cx="3383632" cy="3383632"/>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168924" y="2054747"/>
              <a:ext cx="2784387" cy="3393946"/>
              <a:chOff x="1178443" y="2054852"/>
              <a:chExt cx="2784387" cy="3393946"/>
            </a:xfrm>
          </p:grpSpPr>
          <p:sp>
            <p:nvSpPr>
              <p:cNvPr id="35" name="任意多边形 34"/>
              <p:cNvSpPr/>
              <p:nvPr/>
            </p:nvSpPr>
            <p:spPr>
              <a:xfrm>
                <a:off x="1178443" y="3588810"/>
                <a:ext cx="2784387" cy="1859988"/>
              </a:xfrm>
              <a:custGeom>
                <a:avLst/>
                <a:gdLst>
                  <a:gd name="connsiteX0" fmla="*/ 1391190 w 2783064"/>
                  <a:gd name="connsiteY0" fmla="*/ 0 h 1849465"/>
                  <a:gd name="connsiteX1" fmla="*/ 2752604 w 2783064"/>
                  <a:gd name="connsiteY1" fmla="*/ 1001600 h 1849465"/>
                  <a:gd name="connsiteX2" fmla="*/ 2783064 w 2783064"/>
                  <a:gd name="connsiteY2" fmla="*/ 1120063 h 1849465"/>
                  <a:gd name="connsiteX3" fmla="*/ 2698012 w 2783064"/>
                  <a:gd name="connsiteY3" fmla="*/ 1233801 h 1849465"/>
                  <a:gd name="connsiteX4" fmla="*/ 1392524 w 2783064"/>
                  <a:gd name="connsiteY4" fmla="*/ 1849465 h 1849465"/>
                  <a:gd name="connsiteX5" fmla="*/ 87037 w 2783064"/>
                  <a:gd name="connsiteY5" fmla="*/ 1233801 h 1849465"/>
                  <a:gd name="connsiteX6" fmla="*/ 0 w 2783064"/>
                  <a:gd name="connsiteY6" fmla="*/ 1117409 h 1849465"/>
                  <a:gd name="connsiteX7" fmla="*/ 29777 w 2783064"/>
                  <a:gd name="connsiteY7" fmla="*/ 1001600 h 1849465"/>
                  <a:gd name="connsiteX8" fmla="*/ 1391190 w 2783064"/>
                  <a:gd name="connsiteY8" fmla="*/ 0 h 1849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064" h="1849465">
                    <a:moveTo>
                      <a:pt x="1391190" y="0"/>
                    </a:moveTo>
                    <a:cubicBezTo>
                      <a:pt x="2030857" y="0"/>
                      <a:pt x="2572119" y="421323"/>
                      <a:pt x="2752604" y="1001600"/>
                    </a:cubicBezTo>
                    <a:lnTo>
                      <a:pt x="2783064" y="1120063"/>
                    </a:lnTo>
                    <a:lnTo>
                      <a:pt x="2698012" y="1233801"/>
                    </a:lnTo>
                    <a:cubicBezTo>
                      <a:pt x="2387708" y="1609803"/>
                      <a:pt x="1918104" y="1849465"/>
                      <a:pt x="1392524" y="1849465"/>
                    </a:cubicBezTo>
                    <a:cubicBezTo>
                      <a:pt x="866945" y="1849465"/>
                      <a:pt x="397341" y="1609803"/>
                      <a:pt x="87037" y="1233801"/>
                    </a:cubicBezTo>
                    <a:lnTo>
                      <a:pt x="0" y="1117409"/>
                    </a:lnTo>
                    <a:lnTo>
                      <a:pt x="29777" y="1001600"/>
                    </a:lnTo>
                    <a:cubicBezTo>
                      <a:pt x="210262" y="421323"/>
                      <a:pt x="751523" y="0"/>
                      <a:pt x="13911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椭圆 32"/>
              <p:cNvSpPr/>
              <p:nvPr/>
            </p:nvSpPr>
            <p:spPr>
              <a:xfrm>
                <a:off x="1800945" y="2054852"/>
                <a:ext cx="1540042" cy="15400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Tree>
    <p:extLst>
      <p:ext uri="{BB962C8B-B14F-4D97-AF65-F5344CB8AC3E}">
        <p14:creationId xmlns:p14="http://schemas.microsoft.com/office/powerpoint/2010/main" val="2530186693"/>
      </p:ext>
    </p:extLst>
  </p:cSld>
  <p:clrMapOvr>
    <a:masterClrMapping/>
  </p:clrMapOvr>
  <mc:AlternateContent xmlns:mc="http://schemas.openxmlformats.org/markup-compatibility/2006" xmlns:p14="http://schemas.microsoft.com/office/powerpoint/2010/main">
    <mc:Choice Requires="p14">
      <p:transition spd="slow" p14:dur="2000" advTm="3444"/>
    </mc:Choice>
    <mc:Fallback xmlns="">
      <p:transition spd="slow" advTm="34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1+#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1+#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6494116" y="2809518"/>
            <a:ext cx="238168" cy="23816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036675" y="3347344"/>
            <a:ext cx="438858" cy="438855"/>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961477" y="3939395"/>
            <a:ext cx="533742" cy="533738"/>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945204" y="4816737"/>
            <a:ext cx="426800" cy="426797"/>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55834" y="3151912"/>
            <a:ext cx="426800" cy="426797"/>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595580" y="3708105"/>
            <a:ext cx="238168" cy="23816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655291" y="4144457"/>
            <a:ext cx="238168" cy="23816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676056" y="4685625"/>
            <a:ext cx="196637" cy="196637"/>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407729" y="4326365"/>
            <a:ext cx="196637" cy="196637"/>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9119996" y="3578709"/>
            <a:ext cx="196637" cy="196637"/>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9333396" y="3315438"/>
            <a:ext cx="263271" cy="263271"/>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7284477" y="3683170"/>
            <a:ext cx="425307" cy="425307"/>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794889" y="3293126"/>
            <a:ext cx="294275" cy="294275"/>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6902923" y="1600200"/>
            <a:ext cx="2044620" cy="2044620"/>
            <a:chOff x="6902923" y="1600200"/>
            <a:chExt cx="2044620" cy="2044620"/>
          </a:xfrm>
        </p:grpSpPr>
        <p:sp>
          <p:nvSpPr>
            <p:cNvPr id="17" name="椭圆 16"/>
            <p:cNvSpPr/>
            <p:nvPr/>
          </p:nvSpPr>
          <p:spPr>
            <a:xfrm>
              <a:off x="6902923" y="1600200"/>
              <a:ext cx="2044620" cy="2044620"/>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7104404" y="2022687"/>
              <a:ext cx="1619326" cy="1216277"/>
              <a:chOff x="4999456" y="4515746"/>
              <a:chExt cx="1619326" cy="1216277"/>
            </a:xfrm>
          </p:grpSpPr>
          <p:grpSp>
            <p:nvGrpSpPr>
              <p:cNvPr id="42" name="Group 41"/>
              <p:cNvGrpSpPr>
                <a:grpSpLocks noChangeAspect="1"/>
              </p:cNvGrpSpPr>
              <p:nvPr/>
            </p:nvGrpSpPr>
            <p:grpSpPr bwMode="auto">
              <a:xfrm>
                <a:off x="5448291" y="4515746"/>
                <a:ext cx="721657" cy="727788"/>
                <a:chOff x="3605" y="1923"/>
                <a:chExt cx="470" cy="474"/>
              </a:xfrm>
              <a:solidFill>
                <a:schemeClr val="bg1"/>
              </a:solidFill>
            </p:grpSpPr>
            <p:sp>
              <p:nvSpPr>
                <p:cNvPr id="43" name="Freeform 42"/>
                <p:cNvSpPr>
                  <a:spLocks noEditPoints="1"/>
                </p:cNvSpPr>
                <p:nvPr/>
              </p:nvSpPr>
              <p:spPr bwMode="auto">
                <a:xfrm>
                  <a:off x="3754" y="1997"/>
                  <a:ext cx="179" cy="168"/>
                </a:xfrm>
                <a:custGeom>
                  <a:avLst/>
                  <a:gdLst>
                    <a:gd name="T0" fmla="*/ 179 w 179"/>
                    <a:gd name="T1" fmla="*/ 72 h 168"/>
                    <a:gd name="T2" fmla="*/ 163 w 179"/>
                    <a:gd name="T3" fmla="*/ 22 h 168"/>
                    <a:gd name="T4" fmla="*/ 115 w 179"/>
                    <a:gd name="T5" fmla="*/ 43 h 168"/>
                    <a:gd name="T6" fmla="*/ 115 w 179"/>
                    <a:gd name="T7" fmla="*/ 0 h 168"/>
                    <a:gd name="T8" fmla="*/ 62 w 179"/>
                    <a:gd name="T9" fmla="*/ 0 h 168"/>
                    <a:gd name="T10" fmla="*/ 62 w 179"/>
                    <a:gd name="T11" fmla="*/ 41 h 168"/>
                    <a:gd name="T12" fmla="*/ 19 w 179"/>
                    <a:gd name="T13" fmla="*/ 17 h 168"/>
                    <a:gd name="T14" fmla="*/ 0 w 179"/>
                    <a:gd name="T15" fmla="*/ 67 h 168"/>
                    <a:gd name="T16" fmla="*/ 31 w 179"/>
                    <a:gd name="T17" fmla="*/ 82 h 168"/>
                    <a:gd name="T18" fmla="*/ 0 w 179"/>
                    <a:gd name="T19" fmla="*/ 96 h 168"/>
                    <a:gd name="T20" fmla="*/ 17 w 179"/>
                    <a:gd name="T21" fmla="*/ 146 h 168"/>
                    <a:gd name="T22" fmla="*/ 62 w 179"/>
                    <a:gd name="T23" fmla="*/ 125 h 168"/>
                    <a:gd name="T24" fmla="*/ 62 w 179"/>
                    <a:gd name="T25" fmla="*/ 168 h 168"/>
                    <a:gd name="T26" fmla="*/ 115 w 179"/>
                    <a:gd name="T27" fmla="*/ 168 h 168"/>
                    <a:gd name="T28" fmla="*/ 115 w 179"/>
                    <a:gd name="T29" fmla="*/ 130 h 168"/>
                    <a:gd name="T30" fmla="*/ 160 w 179"/>
                    <a:gd name="T31" fmla="*/ 153 h 168"/>
                    <a:gd name="T32" fmla="*/ 177 w 179"/>
                    <a:gd name="T33" fmla="*/ 106 h 168"/>
                    <a:gd name="T34" fmla="*/ 146 w 179"/>
                    <a:gd name="T35" fmla="*/ 86 h 168"/>
                    <a:gd name="T36" fmla="*/ 179 w 179"/>
                    <a:gd name="T37" fmla="*/ 72 h 168"/>
                    <a:gd name="T38" fmla="*/ 167 w 179"/>
                    <a:gd name="T39" fmla="*/ 108 h 168"/>
                    <a:gd name="T40" fmla="*/ 155 w 179"/>
                    <a:gd name="T41" fmla="*/ 144 h 168"/>
                    <a:gd name="T42" fmla="*/ 108 w 179"/>
                    <a:gd name="T43" fmla="*/ 118 h 168"/>
                    <a:gd name="T44" fmla="*/ 108 w 179"/>
                    <a:gd name="T45" fmla="*/ 161 h 168"/>
                    <a:gd name="T46" fmla="*/ 72 w 179"/>
                    <a:gd name="T47" fmla="*/ 161 h 168"/>
                    <a:gd name="T48" fmla="*/ 72 w 179"/>
                    <a:gd name="T49" fmla="*/ 113 h 168"/>
                    <a:gd name="T50" fmla="*/ 21 w 179"/>
                    <a:gd name="T51" fmla="*/ 137 h 168"/>
                    <a:gd name="T52" fmla="*/ 9 w 179"/>
                    <a:gd name="T53" fmla="*/ 101 h 168"/>
                    <a:gd name="T54" fmla="*/ 48 w 179"/>
                    <a:gd name="T55" fmla="*/ 84 h 168"/>
                    <a:gd name="T56" fmla="*/ 9 w 179"/>
                    <a:gd name="T57" fmla="*/ 63 h 168"/>
                    <a:gd name="T58" fmla="*/ 24 w 179"/>
                    <a:gd name="T59" fmla="*/ 29 h 168"/>
                    <a:gd name="T60" fmla="*/ 72 w 179"/>
                    <a:gd name="T61" fmla="*/ 55 h 168"/>
                    <a:gd name="T62" fmla="*/ 72 w 179"/>
                    <a:gd name="T63" fmla="*/ 7 h 168"/>
                    <a:gd name="T64" fmla="*/ 108 w 179"/>
                    <a:gd name="T65" fmla="*/ 7 h 168"/>
                    <a:gd name="T66" fmla="*/ 108 w 179"/>
                    <a:gd name="T67" fmla="*/ 55 h 168"/>
                    <a:gd name="T68" fmla="*/ 158 w 179"/>
                    <a:gd name="T69" fmla="*/ 31 h 168"/>
                    <a:gd name="T70" fmla="*/ 170 w 179"/>
                    <a:gd name="T71" fmla="*/ 67 h 168"/>
                    <a:gd name="T72" fmla="*/ 129 w 179"/>
                    <a:gd name="T73" fmla="*/ 86 h 168"/>
                    <a:gd name="T74" fmla="*/ 167 w 179"/>
                    <a:gd name="T75" fmla="*/ 10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 h="168">
                      <a:moveTo>
                        <a:pt x="179" y="72"/>
                      </a:moveTo>
                      <a:lnTo>
                        <a:pt x="163" y="22"/>
                      </a:lnTo>
                      <a:lnTo>
                        <a:pt x="115" y="43"/>
                      </a:lnTo>
                      <a:lnTo>
                        <a:pt x="115" y="0"/>
                      </a:lnTo>
                      <a:lnTo>
                        <a:pt x="62" y="0"/>
                      </a:lnTo>
                      <a:lnTo>
                        <a:pt x="62" y="41"/>
                      </a:lnTo>
                      <a:lnTo>
                        <a:pt x="19" y="17"/>
                      </a:lnTo>
                      <a:lnTo>
                        <a:pt x="0" y="67"/>
                      </a:lnTo>
                      <a:lnTo>
                        <a:pt x="31" y="82"/>
                      </a:lnTo>
                      <a:lnTo>
                        <a:pt x="0" y="96"/>
                      </a:lnTo>
                      <a:lnTo>
                        <a:pt x="17" y="146"/>
                      </a:lnTo>
                      <a:lnTo>
                        <a:pt x="62" y="125"/>
                      </a:lnTo>
                      <a:lnTo>
                        <a:pt x="62" y="168"/>
                      </a:lnTo>
                      <a:lnTo>
                        <a:pt x="115" y="168"/>
                      </a:lnTo>
                      <a:lnTo>
                        <a:pt x="115" y="130"/>
                      </a:lnTo>
                      <a:lnTo>
                        <a:pt x="160" y="153"/>
                      </a:lnTo>
                      <a:lnTo>
                        <a:pt x="177" y="106"/>
                      </a:lnTo>
                      <a:lnTo>
                        <a:pt x="146" y="86"/>
                      </a:lnTo>
                      <a:lnTo>
                        <a:pt x="179" y="72"/>
                      </a:lnTo>
                      <a:close/>
                      <a:moveTo>
                        <a:pt x="167" y="108"/>
                      </a:moveTo>
                      <a:lnTo>
                        <a:pt x="155" y="144"/>
                      </a:lnTo>
                      <a:lnTo>
                        <a:pt x="108" y="118"/>
                      </a:lnTo>
                      <a:lnTo>
                        <a:pt x="108" y="161"/>
                      </a:lnTo>
                      <a:lnTo>
                        <a:pt x="72" y="161"/>
                      </a:lnTo>
                      <a:lnTo>
                        <a:pt x="72" y="113"/>
                      </a:lnTo>
                      <a:lnTo>
                        <a:pt x="21" y="137"/>
                      </a:lnTo>
                      <a:lnTo>
                        <a:pt x="9" y="101"/>
                      </a:lnTo>
                      <a:lnTo>
                        <a:pt x="48" y="84"/>
                      </a:lnTo>
                      <a:lnTo>
                        <a:pt x="9" y="63"/>
                      </a:lnTo>
                      <a:lnTo>
                        <a:pt x="24" y="29"/>
                      </a:lnTo>
                      <a:lnTo>
                        <a:pt x="72" y="55"/>
                      </a:lnTo>
                      <a:lnTo>
                        <a:pt x="72" y="7"/>
                      </a:lnTo>
                      <a:lnTo>
                        <a:pt x="108" y="7"/>
                      </a:lnTo>
                      <a:lnTo>
                        <a:pt x="108" y="55"/>
                      </a:lnTo>
                      <a:lnTo>
                        <a:pt x="158" y="31"/>
                      </a:lnTo>
                      <a:lnTo>
                        <a:pt x="170" y="67"/>
                      </a:lnTo>
                      <a:lnTo>
                        <a:pt x="129" y="86"/>
                      </a:lnTo>
                      <a:lnTo>
                        <a:pt x="167"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3"/>
                <p:cNvSpPr>
                  <a:spLocks noEditPoints="1"/>
                </p:cNvSpPr>
                <p:nvPr/>
              </p:nvSpPr>
              <p:spPr bwMode="auto">
                <a:xfrm>
                  <a:off x="3605" y="1923"/>
                  <a:ext cx="470" cy="390"/>
                </a:xfrm>
                <a:custGeom>
                  <a:avLst/>
                  <a:gdLst>
                    <a:gd name="T0" fmla="*/ 179 w 196"/>
                    <a:gd name="T1" fmla="*/ 0 h 163"/>
                    <a:gd name="T2" fmla="*/ 17 w 196"/>
                    <a:gd name="T3" fmla="*/ 0 h 163"/>
                    <a:gd name="T4" fmla="*/ 0 w 196"/>
                    <a:gd name="T5" fmla="*/ 16 h 163"/>
                    <a:gd name="T6" fmla="*/ 0 w 196"/>
                    <a:gd name="T7" fmla="*/ 146 h 163"/>
                    <a:gd name="T8" fmla="*/ 17 w 196"/>
                    <a:gd name="T9" fmla="*/ 163 h 163"/>
                    <a:gd name="T10" fmla="*/ 71 w 196"/>
                    <a:gd name="T11" fmla="*/ 163 h 163"/>
                    <a:gd name="T12" fmla="*/ 77 w 196"/>
                    <a:gd name="T13" fmla="*/ 163 h 163"/>
                    <a:gd name="T14" fmla="*/ 77 w 196"/>
                    <a:gd name="T15" fmla="*/ 158 h 163"/>
                    <a:gd name="T16" fmla="*/ 124 w 196"/>
                    <a:gd name="T17" fmla="*/ 158 h 163"/>
                    <a:gd name="T18" fmla="*/ 124 w 196"/>
                    <a:gd name="T19" fmla="*/ 163 h 163"/>
                    <a:gd name="T20" fmla="*/ 124 w 196"/>
                    <a:gd name="T21" fmla="*/ 163 h 163"/>
                    <a:gd name="T22" fmla="*/ 136 w 196"/>
                    <a:gd name="T23" fmla="*/ 163 h 163"/>
                    <a:gd name="T24" fmla="*/ 179 w 196"/>
                    <a:gd name="T25" fmla="*/ 163 h 163"/>
                    <a:gd name="T26" fmla="*/ 196 w 196"/>
                    <a:gd name="T27" fmla="*/ 146 h 163"/>
                    <a:gd name="T28" fmla="*/ 196 w 196"/>
                    <a:gd name="T29" fmla="*/ 16 h 163"/>
                    <a:gd name="T30" fmla="*/ 179 w 196"/>
                    <a:gd name="T31" fmla="*/ 0 h 163"/>
                    <a:gd name="T32" fmla="*/ 103 w 196"/>
                    <a:gd name="T33" fmla="*/ 153 h 163"/>
                    <a:gd name="T34" fmla="*/ 93 w 196"/>
                    <a:gd name="T35" fmla="*/ 144 h 163"/>
                    <a:gd name="T36" fmla="*/ 103 w 196"/>
                    <a:gd name="T37" fmla="*/ 134 h 163"/>
                    <a:gd name="T38" fmla="*/ 112 w 196"/>
                    <a:gd name="T39" fmla="*/ 144 h 163"/>
                    <a:gd name="T40" fmla="*/ 103 w 196"/>
                    <a:gd name="T41" fmla="*/ 153 h 163"/>
                    <a:gd name="T42" fmla="*/ 187 w 196"/>
                    <a:gd name="T43" fmla="*/ 124 h 163"/>
                    <a:gd name="T44" fmla="*/ 9 w 196"/>
                    <a:gd name="T45" fmla="*/ 124 h 163"/>
                    <a:gd name="T46" fmla="*/ 9 w 196"/>
                    <a:gd name="T47" fmla="*/ 16 h 163"/>
                    <a:gd name="T48" fmla="*/ 17 w 196"/>
                    <a:gd name="T49" fmla="*/ 9 h 163"/>
                    <a:gd name="T50" fmla="*/ 179 w 196"/>
                    <a:gd name="T51" fmla="*/ 9 h 163"/>
                    <a:gd name="T52" fmla="*/ 187 w 196"/>
                    <a:gd name="T53" fmla="*/ 16 h 163"/>
                    <a:gd name="T54" fmla="*/ 187 w 196"/>
                    <a:gd name="T55" fmla="*/ 1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6" h="163">
                      <a:moveTo>
                        <a:pt x="179" y="0"/>
                      </a:moveTo>
                      <a:cubicBezTo>
                        <a:pt x="17" y="0"/>
                        <a:pt x="17" y="0"/>
                        <a:pt x="17" y="0"/>
                      </a:cubicBezTo>
                      <a:cubicBezTo>
                        <a:pt x="7" y="0"/>
                        <a:pt x="0" y="7"/>
                        <a:pt x="0" y="16"/>
                      </a:cubicBezTo>
                      <a:cubicBezTo>
                        <a:pt x="0" y="146"/>
                        <a:pt x="0" y="146"/>
                        <a:pt x="0" y="146"/>
                      </a:cubicBezTo>
                      <a:cubicBezTo>
                        <a:pt x="0" y="155"/>
                        <a:pt x="7" y="163"/>
                        <a:pt x="17" y="163"/>
                      </a:cubicBezTo>
                      <a:cubicBezTo>
                        <a:pt x="71" y="163"/>
                        <a:pt x="71" y="163"/>
                        <a:pt x="71" y="163"/>
                      </a:cubicBezTo>
                      <a:cubicBezTo>
                        <a:pt x="77" y="163"/>
                        <a:pt x="77" y="163"/>
                        <a:pt x="77" y="163"/>
                      </a:cubicBezTo>
                      <a:cubicBezTo>
                        <a:pt x="77" y="158"/>
                        <a:pt x="77" y="158"/>
                        <a:pt x="77" y="158"/>
                      </a:cubicBezTo>
                      <a:cubicBezTo>
                        <a:pt x="124" y="158"/>
                        <a:pt x="124" y="158"/>
                        <a:pt x="124" y="158"/>
                      </a:cubicBezTo>
                      <a:cubicBezTo>
                        <a:pt x="124" y="163"/>
                        <a:pt x="124" y="163"/>
                        <a:pt x="124" y="163"/>
                      </a:cubicBezTo>
                      <a:cubicBezTo>
                        <a:pt x="124" y="163"/>
                        <a:pt x="124" y="163"/>
                        <a:pt x="124" y="163"/>
                      </a:cubicBezTo>
                      <a:cubicBezTo>
                        <a:pt x="136" y="163"/>
                        <a:pt x="136" y="163"/>
                        <a:pt x="136" y="163"/>
                      </a:cubicBezTo>
                      <a:cubicBezTo>
                        <a:pt x="179" y="163"/>
                        <a:pt x="179" y="163"/>
                        <a:pt x="179" y="163"/>
                      </a:cubicBezTo>
                      <a:cubicBezTo>
                        <a:pt x="188" y="163"/>
                        <a:pt x="196" y="155"/>
                        <a:pt x="196" y="146"/>
                      </a:cubicBezTo>
                      <a:cubicBezTo>
                        <a:pt x="196" y="16"/>
                        <a:pt x="196" y="16"/>
                        <a:pt x="196" y="16"/>
                      </a:cubicBezTo>
                      <a:cubicBezTo>
                        <a:pt x="196" y="7"/>
                        <a:pt x="188" y="0"/>
                        <a:pt x="179" y="0"/>
                      </a:cubicBezTo>
                      <a:close/>
                      <a:moveTo>
                        <a:pt x="103" y="153"/>
                      </a:moveTo>
                      <a:cubicBezTo>
                        <a:pt x="97" y="153"/>
                        <a:pt x="93" y="149"/>
                        <a:pt x="93" y="144"/>
                      </a:cubicBezTo>
                      <a:cubicBezTo>
                        <a:pt x="93" y="138"/>
                        <a:pt x="97" y="134"/>
                        <a:pt x="103" y="134"/>
                      </a:cubicBezTo>
                      <a:cubicBezTo>
                        <a:pt x="108" y="134"/>
                        <a:pt x="112" y="138"/>
                        <a:pt x="112" y="144"/>
                      </a:cubicBezTo>
                      <a:cubicBezTo>
                        <a:pt x="112" y="149"/>
                        <a:pt x="108" y="153"/>
                        <a:pt x="103" y="153"/>
                      </a:cubicBezTo>
                      <a:close/>
                      <a:moveTo>
                        <a:pt x="187" y="124"/>
                      </a:moveTo>
                      <a:cubicBezTo>
                        <a:pt x="9" y="124"/>
                        <a:pt x="9" y="124"/>
                        <a:pt x="9" y="124"/>
                      </a:cubicBezTo>
                      <a:cubicBezTo>
                        <a:pt x="9" y="16"/>
                        <a:pt x="9" y="16"/>
                        <a:pt x="9" y="16"/>
                      </a:cubicBezTo>
                      <a:cubicBezTo>
                        <a:pt x="9" y="12"/>
                        <a:pt x="12" y="9"/>
                        <a:pt x="17" y="9"/>
                      </a:cubicBezTo>
                      <a:cubicBezTo>
                        <a:pt x="179" y="9"/>
                        <a:pt x="179" y="9"/>
                        <a:pt x="179" y="9"/>
                      </a:cubicBezTo>
                      <a:cubicBezTo>
                        <a:pt x="183" y="9"/>
                        <a:pt x="187" y="12"/>
                        <a:pt x="187" y="16"/>
                      </a:cubicBezTo>
                      <a:lnTo>
                        <a:pt x="187" y="1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4"/>
                <p:cNvSpPr>
                  <a:spLocks/>
                </p:cNvSpPr>
                <p:nvPr/>
              </p:nvSpPr>
              <p:spPr bwMode="auto">
                <a:xfrm>
                  <a:off x="3790" y="2313"/>
                  <a:ext cx="112" cy="53"/>
                </a:xfrm>
                <a:custGeom>
                  <a:avLst/>
                  <a:gdLst>
                    <a:gd name="T0" fmla="*/ 52 w 112"/>
                    <a:gd name="T1" fmla="*/ 0 h 53"/>
                    <a:gd name="T2" fmla="*/ 14 w 112"/>
                    <a:gd name="T3" fmla="*/ 0 h 53"/>
                    <a:gd name="T4" fmla="*/ 0 w 112"/>
                    <a:gd name="T5" fmla="*/ 0 h 53"/>
                    <a:gd name="T6" fmla="*/ 0 w 112"/>
                    <a:gd name="T7" fmla="*/ 53 h 53"/>
                    <a:gd name="T8" fmla="*/ 112 w 112"/>
                    <a:gd name="T9" fmla="*/ 53 h 53"/>
                    <a:gd name="T10" fmla="*/ 112 w 112"/>
                    <a:gd name="T11" fmla="*/ 0 h 53"/>
                    <a:gd name="T12" fmla="*/ 74 w 112"/>
                    <a:gd name="T13" fmla="*/ 0 h 53"/>
                    <a:gd name="T14" fmla="*/ 52 w 112"/>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53">
                      <a:moveTo>
                        <a:pt x="52" y="0"/>
                      </a:moveTo>
                      <a:lnTo>
                        <a:pt x="14" y="0"/>
                      </a:lnTo>
                      <a:lnTo>
                        <a:pt x="0" y="0"/>
                      </a:lnTo>
                      <a:lnTo>
                        <a:pt x="0" y="53"/>
                      </a:lnTo>
                      <a:lnTo>
                        <a:pt x="112" y="53"/>
                      </a:lnTo>
                      <a:lnTo>
                        <a:pt x="112" y="0"/>
                      </a:lnTo>
                      <a:lnTo>
                        <a:pt x="74" y="0"/>
                      </a:lnTo>
                      <a:lnTo>
                        <a:pt x="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5"/>
                <p:cNvSpPr>
                  <a:spLocks/>
                </p:cNvSpPr>
                <p:nvPr/>
              </p:nvSpPr>
              <p:spPr bwMode="auto">
                <a:xfrm>
                  <a:off x="3790" y="2301"/>
                  <a:ext cx="112" cy="12"/>
                </a:xfrm>
                <a:custGeom>
                  <a:avLst/>
                  <a:gdLst>
                    <a:gd name="T0" fmla="*/ 0 w 112"/>
                    <a:gd name="T1" fmla="*/ 0 h 12"/>
                    <a:gd name="T2" fmla="*/ 0 w 112"/>
                    <a:gd name="T3" fmla="*/ 12 h 12"/>
                    <a:gd name="T4" fmla="*/ 14 w 112"/>
                    <a:gd name="T5" fmla="*/ 12 h 12"/>
                    <a:gd name="T6" fmla="*/ 52 w 112"/>
                    <a:gd name="T7" fmla="*/ 12 h 12"/>
                    <a:gd name="T8" fmla="*/ 74 w 112"/>
                    <a:gd name="T9" fmla="*/ 12 h 12"/>
                    <a:gd name="T10" fmla="*/ 112 w 112"/>
                    <a:gd name="T11" fmla="*/ 12 h 12"/>
                    <a:gd name="T12" fmla="*/ 112 w 112"/>
                    <a:gd name="T13" fmla="*/ 0 h 12"/>
                    <a:gd name="T14" fmla="*/ 0 w 112"/>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12">
                      <a:moveTo>
                        <a:pt x="0" y="0"/>
                      </a:moveTo>
                      <a:lnTo>
                        <a:pt x="0" y="12"/>
                      </a:lnTo>
                      <a:lnTo>
                        <a:pt x="14" y="12"/>
                      </a:lnTo>
                      <a:lnTo>
                        <a:pt x="52" y="12"/>
                      </a:lnTo>
                      <a:lnTo>
                        <a:pt x="74" y="12"/>
                      </a:lnTo>
                      <a:lnTo>
                        <a:pt x="112" y="12"/>
                      </a:lnTo>
                      <a:lnTo>
                        <a:pt x="11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6"/>
                <p:cNvSpPr>
                  <a:spLocks/>
                </p:cNvSpPr>
                <p:nvPr/>
              </p:nvSpPr>
              <p:spPr bwMode="auto">
                <a:xfrm>
                  <a:off x="3756" y="2366"/>
                  <a:ext cx="175" cy="31"/>
                </a:xfrm>
                <a:custGeom>
                  <a:avLst/>
                  <a:gdLst>
                    <a:gd name="T0" fmla="*/ 34 w 175"/>
                    <a:gd name="T1" fmla="*/ 14 h 31"/>
                    <a:gd name="T2" fmla="*/ 34 w 175"/>
                    <a:gd name="T3" fmla="*/ 0 h 31"/>
                    <a:gd name="T4" fmla="*/ 0 w 175"/>
                    <a:gd name="T5" fmla="*/ 0 h 31"/>
                    <a:gd name="T6" fmla="*/ 0 w 175"/>
                    <a:gd name="T7" fmla="*/ 31 h 31"/>
                    <a:gd name="T8" fmla="*/ 175 w 175"/>
                    <a:gd name="T9" fmla="*/ 31 h 31"/>
                    <a:gd name="T10" fmla="*/ 175 w 175"/>
                    <a:gd name="T11" fmla="*/ 0 h 31"/>
                    <a:gd name="T12" fmla="*/ 146 w 175"/>
                    <a:gd name="T13" fmla="*/ 0 h 31"/>
                    <a:gd name="T14" fmla="*/ 146 w 175"/>
                    <a:gd name="T15" fmla="*/ 14 h 31"/>
                    <a:gd name="T16" fmla="*/ 34 w 175"/>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31">
                      <a:moveTo>
                        <a:pt x="34" y="14"/>
                      </a:moveTo>
                      <a:lnTo>
                        <a:pt x="34" y="0"/>
                      </a:lnTo>
                      <a:lnTo>
                        <a:pt x="0" y="0"/>
                      </a:lnTo>
                      <a:lnTo>
                        <a:pt x="0" y="31"/>
                      </a:lnTo>
                      <a:lnTo>
                        <a:pt x="175" y="31"/>
                      </a:lnTo>
                      <a:lnTo>
                        <a:pt x="175" y="0"/>
                      </a:lnTo>
                      <a:lnTo>
                        <a:pt x="146" y="0"/>
                      </a:lnTo>
                      <a:lnTo>
                        <a:pt x="146" y="14"/>
                      </a:lnTo>
                      <a:lnTo>
                        <a:pt x="3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47"/>
                <p:cNvSpPr>
                  <a:spLocks noChangeArrowheads="1"/>
                </p:cNvSpPr>
                <p:nvPr/>
              </p:nvSpPr>
              <p:spPr bwMode="auto">
                <a:xfrm>
                  <a:off x="3790" y="2366"/>
                  <a:ext cx="1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p:cNvSpPr txBox="1"/>
              <p:nvPr/>
            </p:nvSpPr>
            <p:spPr>
              <a:xfrm>
                <a:off x="4999456" y="5301649"/>
                <a:ext cx="1619326" cy="430374"/>
              </a:xfrm>
              <a:prstGeom prst="rect">
                <a:avLst/>
              </a:prstGeom>
              <a:noFill/>
            </p:spPr>
            <p:txBody>
              <a:bodyPr wrap="square" rtlCol="0">
                <a:spAutoFit/>
              </a:bodyPr>
              <a:lstStyle/>
              <a:p>
                <a:pPr algn="ctr">
                  <a:lnSpc>
                    <a:spcPct val="120000"/>
                  </a:lnSpc>
                  <a:buClr>
                    <a:srgbClr val="20BAA8"/>
                  </a:buClr>
                </a:pPr>
                <a:r>
                  <a:rPr lang="zh-CN" altLang="en-US" sz="2000" dirty="0" smtClean="0">
                    <a:solidFill>
                      <a:schemeClr val="bg1"/>
                    </a:solidFill>
                    <a:latin typeface="微软雅黑" panose="020B0503020204020204" pitchFamily="34" charset="-122"/>
                    <a:ea typeface="微软雅黑" panose="020B0503020204020204" pitchFamily="34" charset="-122"/>
                  </a:rPr>
                  <a:t>计算机设计</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4820145" y="4024799"/>
            <a:ext cx="2044620" cy="2044620"/>
            <a:chOff x="4820145" y="4024799"/>
            <a:chExt cx="2044620" cy="2044620"/>
          </a:xfrm>
        </p:grpSpPr>
        <p:sp>
          <p:nvSpPr>
            <p:cNvPr id="34" name="椭圆 33"/>
            <p:cNvSpPr/>
            <p:nvPr/>
          </p:nvSpPr>
          <p:spPr>
            <a:xfrm>
              <a:off x="4820145" y="4024799"/>
              <a:ext cx="2044620" cy="2044620"/>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5022255" y="4521644"/>
              <a:ext cx="1619326" cy="1147331"/>
              <a:chOff x="7115570" y="1949881"/>
              <a:chExt cx="1619326" cy="1147331"/>
            </a:xfrm>
          </p:grpSpPr>
          <p:sp>
            <p:nvSpPr>
              <p:cNvPr id="37" name="Freeform 33"/>
              <p:cNvSpPr>
                <a:spLocks noEditPoints="1"/>
              </p:cNvSpPr>
              <p:nvPr/>
            </p:nvSpPr>
            <p:spPr bwMode="auto">
              <a:xfrm>
                <a:off x="7387807" y="1949881"/>
                <a:ext cx="1074852" cy="640013"/>
              </a:xfrm>
              <a:custGeom>
                <a:avLst/>
                <a:gdLst>
                  <a:gd name="T0" fmla="*/ 116 w 294"/>
                  <a:gd name="T1" fmla="*/ 147 h 174"/>
                  <a:gd name="T2" fmla="*/ 128 w 294"/>
                  <a:gd name="T3" fmla="*/ 146 h 174"/>
                  <a:gd name="T4" fmla="*/ 141 w 294"/>
                  <a:gd name="T5" fmla="*/ 141 h 174"/>
                  <a:gd name="T6" fmla="*/ 158 w 294"/>
                  <a:gd name="T7" fmla="*/ 137 h 174"/>
                  <a:gd name="T8" fmla="*/ 147 w 294"/>
                  <a:gd name="T9" fmla="*/ 128 h 174"/>
                  <a:gd name="T10" fmla="*/ 211 w 294"/>
                  <a:gd name="T11" fmla="*/ 55 h 174"/>
                  <a:gd name="T12" fmla="*/ 213 w 294"/>
                  <a:gd name="T13" fmla="*/ 0 h 174"/>
                  <a:gd name="T14" fmla="*/ 195 w 294"/>
                  <a:gd name="T15" fmla="*/ 29 h 174"/>
                  <a:gd name="T16" fmla="*/ 104 w 294"/>
                  <a:gd name="T17" fmla="*/ 58 h 174"/>
                  <a:gd name="T18" fmla="*/ 146 w 294"/>
                  <a:gd name="T19" fmla="*/ 125 h 174"/>
                  <a:gd name="T20" fmla="*/ 101 w 294"/>
                  <a:gd name="T21" fmla="*/ 101 h 174"/>
                  <a:gd name="T22" fmla="*/ 68 w 294"/>
                  <a:gd name="T23" fmla="*/ 110 h 174"/>
                  <a:gd name="T24" fmla="*/ 74 w 294"/>
                  <a:gd name="T25" fmla="*/ 111 h 174"/>
                  <a:gd name="T26" fmla="*/ 90 w 294"/>
                  <a:gd name="T27" fmla="*/ 112 h 174"/>
                  <a:gd name="T28" fmla="*/ 103 w 294"/>
                  <a:gd name="T29" fmla="*/ 113 h 174"/>
                  <a:gd name="T30" fmla="*/ 90 w 294"/>
                  <a:gd name="T31" fmla="*/ 149 h 174"/>
                  <a:gd name="T32" fmla="*/ 64 w 294"/>
                  <a:gd name="T33" fmla="*/ 126 h 174"/>
                  <a:gd name="T34" fmla="*/ 67 w 294"/>
                  <a:gd name="T35" fmla="*/ 150 h 174"/>
                  <a:gd name="T36" fmla="*/ 61 w 294"/>
                  <a:gd name="T37" fmla="*/ 145 h 174"/>
                  <a:gd name="T38" fmla="*/ 62 w 294"/>
                  <a:gd name="T39" fmla="*/ 113 h 174"/>
                  <a:gd name="T40" fmla="*/ 61 w 294"/>
                  <a:gd name="T41" fmla="*/ 114 h 174"/>
                  <a:gd name="T42" fmla="*/ 64 w 294"/>
                  <a:gd name="T43" fmla="*/ 131 h 174"/>
                  <a:gd name="T44" fmla="*/ 77 w 294"/>
                  <a:gd name="T45" fmla="*/ 118 h 174"/>
                  <a:gd name="T46" fmla="*/ 53 w 294"/>
                  <a:gd name="T47" fmla="*/ 125 h 174"/>
                  <a:gd name="T48" fmla="*/ 63 w 294"/>
                  <a:gd name="T49" fmla="*/ 151 h 174"/>
                  <a:gd name="T50" fmla="*/ 72 w 294"/>
                  <a:gd name="T51" fmla="*/ 151 h 174"/>
                  <a:gd name="T52" fmla="*/ 83 w 294"/>
                  <a:gd name="T53" fmla="*/ 150 h 174"/>
                  <a:gd name="T54" fmla="*/ 99 w 294"/>
                  <a:gd name="T55" fmla="*/ 137 h 174"/>
                  <a:gd name="T56" fmla="*/ 100 w 294"/>
                  <a:gd name="T57" fmla="*/ 111 h 174"/>
                  <a:gd name="T58" fmla="*/ 89 w 294"/>
                  <a:gd name="T59" fmla="*/ 111 h 174"/>
                  <a:gd name="T60" fmla="*/ 64 w 294"/>
                  <a:gd name="T61" fmla="*/ 109 h 174"/>
                  <a:gd name="T62" fmla="*/ 42 w 294"/>
                  <a:gd name="T63" fmla="*/ 116 h 174"/>
                  <a:gd name="T64" fmla="*/ 47 w 294"/>
                  <a:gd name="T65" fmla="*/ 132 h 174"/>
                  <a:gd name="T66" fmla="*/ 56 w 294"/>
                  <a:gd name="T67" fmla="*/ 145 h 174"/>
                  <a:gd name="T68" fmla="*/ 87 w 294"/>
                  <a:gd name="T69" fmla="*/ 82 h 174"/>
                  <a:gd name="T70" fmla="*/ 55 w 294"/>
                  <a:gd name="T71" fmla="*/ 106 h 174"/>
                  <a:gd name="T72" fmla="*/ 47 w 294"/>
                  <a:gd name="T73" fmla="*/ 115 h 174"/>
                  <a:gd name="T74" fmla="*/ 50 w 294"/>
                  <a:gd name="T75" fmla="*/ 120 h 174"/>
                  <a:gd name="T76" fmla="*/ 117 w 294"/>
                  <a:gd name="T77" fmla="*/ 113 h 174"/>
                  <a:gd name="T78" fmla="*/ 137 w 294"/>
                  <a:gd name="T79" fmla="*/ 140 h 174"/>
                  <a:gd name="T80" fmla="*/ 123 w 294"/>
                  <a:gd name="T81" fmla="*/ 122 h 174"/>
                  <a:gd name="T82" fmla="*/ 125 w 294"/>
                  <a:gd name="T83" fmla="*/ 122 h 174"/>
                  <a:gd name="T84" fmla="*/ 144 w 294"/>
                  <a:gd name="T85" fmla="*/ 137 h 174"/>
                  <a:gd name="T86" fmla="*/ 117 w 294"/>
                  <a:gd name="T87" fmla="*/ 146 h 174"/>
                  <a:gd name="T88" fmla="*/ 115 w 294"/>
                  <a:gd name="T89" fmla="*/ 126 h 174"/>
                  <a:gd name="T90" fmla="*/ 136 w 294"/>
                  <a:gd name="T91" fmla="*/ 114 h 174"/>
                  <a:gd name="T92" fmla="*/ 196 w 294"/>
                  <a:gd name="T93" fmla="*/ 38 h 174"/>
                  <a:gd name="T94" fmla="*/ 233 w 294"/>
                  <a:gd name="T95" fmla="*/ 70 h 174"/>
                  <a:gd name="T96" fmla="*/ 242 w 294"/>
                  <a:gd name="T97" fmla="*/ 117 h 174"/>
                  <a:gd name="T98" fmla="*/ 228 w 294"/>
                  <a:gd name="T99" fmla="*/ 116 h 174"/>
                  <a:gd name="T100" fmla="*/ 229 w 294"/>
                  <a:gd name="T101" fmla="*/ 126 h 174"/>
                  <a:gd name="T102" fmla="*/ 247 w 294"/>
                  <a:gd name="T103" fmla="*/ 120 h 174"/>
                  <a:gd name="T104" fmla="*/ 243 w 294"/>
                  <a:gd name="T105" fmla="*/ 112 h 174"/>
                  <a:gd name="T106" fmla="*/ 237 w 294"/>
                  <a:gd name="T107" fmla="*/ 112 h 174"/>
                  <a:gd name="T108" fmla="*/ 194 w 294"/>
                  <a:gd name="T109" fmla="*/ 97 h 174"/>
                  <a:gd name="T110" fmla="*/ 216 w 294"/>
                  <a:gd name="T111" fmla="*/ 158 h 174"/>
                  <a:gd name="T112" fmla="*/ 272 w 294"/>
                  <a:gd name="T113" fmla="*/ 148 h 174"/>
                  <a:gd name="T114" fmla="*/ 247 w 294"/>
                  <a:gd name="T115" fmla="*/ 115 h 174"/>
                  <a:gd name="T116" fmla="*/ 245 w 294"/>
                  <a:gd name="T117" fmla="*/ 71 h 174"/>
                  <a:gd name="T118" fmla="*/ 210 w 294"/>
                  <a:gd name="T119" fmla="*/ 45 h 174"/>
                  <a:gd name="T120" fmla="*/ 204 w 294"/>
                  <a:gd name="T121" fmla="*/ 23 h 174"/>
                  <a:gd name="T122" fmla="*/ 123 w 294"/>
                  <a:gd name="T123" fmla="*/ 11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 h="174">
                    <a:moveTo>
                      <a:pt x="57" y="174"/>
                    </a:moveTo>
                    <a:cubicBezTo>
                      <a:pt x="77" y="174"/>
                      <a:pt x="94" y="164"/>
                      <a:pt x="104" y="149"/>
                    </a:cubicBezTo>
                    <a:cubicBezTo>
                      <a:pt x="104" y="148"/>
                      <a:pt x="104" y="148"/>
                      <a:pt x="104" y="148"/>
                    </a:cubicBezTo>
                    <a:cubicBezTo>
                      <a:pt x="104" y="149"/>
                      <a:pt x="105" y="149"/>
                      <a:pt x="105" y="149"/>
                    </a:cubicBezTo>
                    <a:cubicBezTo>
                      <a:pt x="105" y="149"/>
                      <a:pt x="105" y="148"/>
                      <a:pt x="105" y="148"/>
                    </a:cubicBezTo>
                    <a:cubicBezTo>
                      <a:pt x="106" y="148"/>
                      <a:pt x="106" y="148"/>
                      <a:pt x="106" y="148"/>
                    </a:cubicBezTo>
                    <a:cubicBezTo>
                      <a:pt x="106" y="148"/>
                      <a:pt x="106" y="149"/>
                      <a:pt x="107" y="148"/>
                    </a:cubicBezTo>
                    <a:cubicBezTo>
                      <a:pt x="107" y="148"/>
                      <a:pt x="107" y="148"/>
                      <a:pt x="107" y="148"/>
                    </a:cubicBezTo>
                    <a:cubicBezTo>
                      <a:pt x="108" y="148"/>
                      <a:pt x="108" y="148"/>
                      <a:pt x="108" y="148"/>
                    </a:cubicBezTo>
                    <a:cubicBezTo>
                      <a:pt x="108" y="148"/>
                      <a:pt x="109" y="148"/>
                      <a:pt x="109" y="148"/>
                    </a:cubicBezTo>
                    <a:cubicBezTo>
                      <a:pt x="109" y="148"/>
                      <a:pt x="109" y="148"/>
                      <a:pt x="109" y="148"/>
                    </a:cubicBezTo>
                    <a:cubicBezTo>
                      <a:pt x="110" y="148"/>
                      <a:pt x="110" y="148"/>
                      <a:pt x="110" y="148"/>
                    </a:cubicBezTo>
                    <a:cubicBezTo>
                      <a:pt x="110" y="148"/>
                      <a:pt x="110" y="148"/>
                      <a:pt x="110" y="148"/>
                    </a:cubicBezTo>
                    <a:cubicBezTo>
                      <a:pt x="111" y="148"/>
                      <a:pt x="111" y="148"/>
                      <a:pt x="111" y="148"/>
                    </a:cubicBezTo>
                    <a:cubicBezTo>
                      <a:pt x="112" y="148"/>
                      <a:pt x="112" y="148"/>
                      <a:pt x="112" y="148"/>
                    </a:cubicBezTo>
                    <a:cubicBezTo>
                      <a:pt x="112" y="148"/>
                      <a:pt x="112" y="148"/>
                      <a:pt x="112" y="148"/>
                    </a:cubicBezTo>
                    <a:cubicBezTo>
                      <a:pt x="113" y="148"/>
                      <a:pt x="113" y="148"/>
                      <a:pt x="113" y="147"/>
                    </a:cubicBezTo>
                    <a:cubicBezTo>
                      <a:pt x="113" y="147"/>
                      <a:pt x="113" y="147"/>
                      <a:pt x="113" y="147"/>
                    </a:cubicBezTo>
                    <a:cubicBezTo>
                      <a:pt x="114" y="148"/>
                      <a:pt x="114" y="148"/>
                      <a:pt x="114" y="148"/>
                    </a:cubicBezTo>
                    <a:cubicBezTo>
                      <a:pt x="114" y="148"/>
                      <a:pt x="114" y="148"/>
                      <a:pt x="115" y="147"/>
                    </a:cubicBezTo>
                    <a:cubicBezTo>
                      <a:pt x="116" y="147"/>
                      <a:pt x="116" y="147"/>
                      <a:pt x="116" y="147"/>
                    </a:cubicBezTo>
                    <a:cubicBezTo>
                      <a:pt x="116" y="148"/>
                      <a:pt x="116" y="148"/>
                      <a:pt x="116" y="148"/>
                    </a:cubicBezTo>
                    <a:cubicBezTo>
                      <a:pt x="116" y="148"/>
                      <a:pt x="117" y="147"/>
                      <a:pt x="117" y="147"/>
                    </a:cubicBezTo>
                    <a:cubicBezTo>
                      <a:pt x="117" y="147"/>
                      <a:pt x="117" y="147"/>
                      <a:pt x="117" y="147"/>
                    </a:cubicBezTo>
                    <a:cubicBezTo>
                      <a:pt x="117" y="147"/>
                      <a:pt x="118" y="147"/>
                      <a:pt x="118" y="147"/>
                    </a:cubicBezTo>
                    <a:cubicBezTo>
                      <a:pt x="118" y="147"/>
                      <a:pt x="118" y="147"/>
                      <a:pt x="118" y="147"/>
                    </a:cubicBezTo>
                    <a:cubicBezTo>
                      <a:pt x="119" y="147"/>
                      <a:pt x="119" y="147"/>
                      <a:pt x="119" y="147"/>
                    </a:cubicBezTo>
                    <a:cubicBezTo>
                      <a:pt x="120" y="147"/>
                      <a:pt x="120" y="147"/>
                      <a:pt x="120" y="147"/>
                    </a:cubicBezTo>
                    <a:cubicBezTo>
                      <a:pt x="120" y="147"/>
                      <a:pt x="120" y="147"/>
                      <a:pt x="121" y="147"/>
                    </a:cubicBezTo>
                    <a:cubicBezTo>
                      <a:pt x="121" y="147"/>
                      <a:pt x="121" y="147"/>
                      <a:pt x="121" y="147"/>
                    </a:cubicBezTo>
                    <a:cubicBezTo>
                      <a:pt x="121" y="147"/>
                      <a:pt x="121" y="147"/>
                      <a:pt x="122" y="147"/>
                    </a:cubicBezTo>
                    <a:cubicBezTo>
                      <a:pt x="122" y="147"/>
                      <a:pt x="122" y="147"/>
                      <a:pt x="122" y="147"/>
                    </a:cubicBezTo>
                    <a:cubicBezTo>
                      <a:pt x="123" y="147"/>
                      <a:pt x="123" y="147"/>
                      <a:pt x="123" y="147"/>
                    </a:cubicBezTo>
                    <a:cubicBezTo>
                      <a:pt x="123" y="147"/>
                      <a:pt x="124" y="147"/>
                      <a:pt x="124" y="147"/>
                    </a:cubicBezTo>
                    <a:cubicBezTo>
                      <a:pt x="124" y="147"/>
                      <a:pt x="124" y="146"/>
                      <a:pt x="124" y="146"/>
                    </a:cubicBezTo>
                    <a:cubicBezTo>
                      <a:pt x="124" y="146"/>
                      <a:pt x="124" y="146"/>
                      <a:pt x="124" y="146"/>
                    </a:cubicBezTo>
                    <a:cubicBezTo>
                      <a:pt x="124" y="146"/>
                      <a:pt x="125" y="146"/>
                      <a:pt x="125" y="146"/>
                    </a:cubicBezTo>
                    <a:cubicBezTo>
                      <a:pt x="125" y="146"/>
                      <a:pt x="125" y="147"/>
                      <a:pt x="126" y="147"/>
                    </a:cubicBezTo>
                    <a:cubicBezTo>
                      <a:pt x="126" y="147"/>
                      <a:pt x="126" y="146"/>
                      <a:pt x="126" y="146"/>
                    </a:cubicBezTo>
                    <a:cubicBezTo>
                      <a:pt x="127" y="146"/>
                      <a:pt x="127" y="146"/>
                      <a:pt x="127" y="146"/>
                    </a:cubicBezTo>
                    <a:cubicBezTo>
                      <a:pt x="127" y="146"/>
                      <a:pt x="127" y="146"/>
                      <a:pt x="128" y="146"/>
                    </a:cubicBezTo>
                    <a:cubicBezTo>
                      <a:pt x="128" y="146"/>
                      <a:pt x="128" y="146"/>
                      <a:pt x="128" y="146"/>
                    </a:cubicBezTo>
                    <a:cubicBezTo>
                      <a:pt x="129" y="146"/>
                      <a:pt x="129" y="146"/>
                      <a:pt x="129" y="146"/>
                    </a:cubicBezTo>
                    <a:cubicBezTo>
                      <a:pt x="129" y="146"/>
                      <a:pt x="129" y="146"/>
                      <a:pt x="129" y="146"/>
                    </a:cubicBezTo>
                    <a:cubicBezTo>
                      <a:pt x="130" y="146"/>
                      <a:pt x="130" y="146"/>
                      <a:pt x="130" y="146"/>
                    </a:cubicBezTo>
                    <a:cubicBezTo>
                      <a:pt x="131" y="146"/>
                      <a:pt x="131" y="146"/>
                      <a:pt x="131" y="146"/>
                    </a:cubicBezTo>
                    <a:cubicBezTo>
                      <a:pt x="131" y="146"/>
                      <a:pt x="131" y="146"/>
                      <a:pt x="132" y="146"/>
                    </a:cubicBezTo>
                    <a:cubicBezTo>
                      <a:pt x="132" y="146"/>
                      <a:pt x="132" y="145"/>
                      <a:pt x="132" y="145"/>
                    </a:cubicBezTo>
                    <a:cubicBezTo>
                      <a:pt x="132" y="145"/>
                      <a:pt x="132" y="145"/>
                      <a:pt x="133" y="145"/>
                    </a:cubicBezTo>
                    <a:cubicBezTo>
                      <a:pt x="133" y="145"/>
                      <a:pt x="133" y="145"/>
                      <a:pt x="133" y="145"/>
                    </a:cubicBezTo>
                    <a:cubicBezTo>
                      <a:pt x="134" y="145"/>
                      <a:pt x="134" y="145"/>
                      <a:pt x="134" y="145"/>
                    </a:cubicBezTo>
                    <a:cubicBezTo>
                      <a:pt x="135" y="144"/>
                      <a:pt x="135" y="144"/>
                      <a:pt x="135" y="144"/>
                    </a:cubicBezTo>
                    <a:cubicBezTo>
                      <a:pt x="135" y="145"/>
                      <a:pt x="135" y="145"/>
                      <a:pt x="135" y="145"/>
                    </a:cubicBezTo>
                    <a:cubicBezTo>
                      <a:pt x="136" y="144"/>
                      <a:pt x="136" y="144"/>
                      <a:pt x="136" y="144"/>
                    </a:cubicBezTo>
                    <a:cubicBezTo>
                      <a:pt x="136" y="144"/>
                      <a:pt x="136" y="144"/>
                      <a:pt x="137" y="144"/>
                    </a:cubicBezTo>
                    <a:cubicBezTo>
                      <a:pt x="137" y="144"/>
                      <a:pt x="137" y="144"/>
                      <a:pt x="137" y="144"/>
                    </a:cubicBezTo>
                    <a:cubicBezTo>
                      <a:pt x="137" y="144"/>
                      <a:pt x="137" y="143"/>
                      <a:pt x="138" y="143"/>
                    </a:cubicBezTo>
                    <a:cubicBezTo>
                      <a:pt x="138" y="143"/>
                      <a:pt x="138" y="143"/>
                      <a:pt x="138" y="143"/>
                    </a:cubicBezTo>
                    <a:cubicBezTo>
                      <a:pt x="139" y="143"/>
                      <a:pt x="139" y="143"/>
                      <a:pt x="139" y="143"/>
                    </a:cubicBezTo>
                    <a:cubicBezTo>
                      <a:pt x="139" y="143"/>
                      <a:pt x="139" y="143"/>
                      <a:pt x="139" y="142"/>
                    </a:cubicBezTo>
                    <a:cubicBezTo>
                      <a:pt x="140" y="142"/>
                      <a:pt x="140" y="142"/>
                      <a:pt x="140" y="142"/>
                    </a:cubicBezTo>
                    <a:cubicBezTo>
                      <a:pt x="140" y="142"/>
                      <a:pt x="141" y="142"/>
                      <a:pt x="141" y="142"/>
                    </a:cubicBezTo>
                    <a:cubicBezTo>
                      <a:pt x="141" y="142"/>
                      <a:pt x="141" y="142"/>
                      <a:pt x="141" y="141"/>
                    </a:cubicBezTo>
                    <a:cubicBezTo>
                      <a:pt x="142" y="141"/>
                      <a:pt x="142" y="141"/>
                      <a:pt x="142" y="141"/>
                    </a:cubicBezTo>
                    <a:cubicBezTo>
                      <a:pt x="142" y="141"/>
                      <a:pt x="142" y="141"/>
                      <a:pt x="142" y="141"/>
                    </a:cubicBezTo>
                    <a:cubicBezTo>
                      <a:pt x="143" y="140"/>
                      <a:pt x="143" y="140"/>
                      <a:pt x="143" y="140"/>
                    </a:cubicBezTo>
                    <a:cubicBezTo>
                      <a:pt x="143" y="140"/>
                      <a:pt x="143" y="140"/>
                      <a:pt x="143" y="139"/>
                    </a:cubicBezTo>
                    <a:cubicBezTo>
                      <a:pt x="143" y="140"/>
                      <a:pt x="144" y="139"/>
                      <a:pt x="144" y="139"/>
                    </a:cubicBezTo>
                    <a:cubicBezTo>
                      <a:pt x="144" y="139"/>
                      <a:pt x="144" y="139"/>
                      <a:pt x="144" y="139"/>
                    </a:cubicBezTo>
                    <a:cubicBezTo>
                      <a:pt x="145" y="138"/>
                      <a:pt x="145" y="138"/>
                      <a:pt x="145" y="138"/>
                    </a:cubicBezTo>
                    <a:cubicBezTo>
                      <a:pt x="145" y="138"/>
                      <a:pt x="145" y="138"/>
                      <a:pt x="145" y="138"/>
                    </a:cubicBezTo>
                    <a:cubicBezTo>
                      <a:pt x="145" y="137"/>
                      <a:pt x="145" y="137"/>
                      <a:pt x="145" y="137"/>
                    </a:cubicBezTo>
                    <a:cubicBezTo>
                      <a:pt x="145" y="136"/>
                      <a:pt x="145" y="136"/>
                      <a:pt x="145" y="136"/>
                    </a:cubicBezTo>
                    <a:cubicBezTo>
                      <a:pt x="146" y="136"/>
                      <a:pt x="146" y="136"/>
                      <a:pt x="146" y="136"/>
                    </a:cubicBezTo>
                    <a:cubicBezTo>
                      <a:pt x="146" y="136"/>
                      <a:pt x="146" y="135"/>
                      <a:pt x="146" y="135"/>
                    </a:cubicBezTo>
                    <a:cubicBezTo>
                      <a:pt x="146" y="134"/>
                      <a:pt x="146" y="134"/>
                      <a:pt x="146" y="134"/>
                    </a:cubicBezTo>
                    <a:cubicBezTo>
                      <a:pt x="152" y="135"/>
                      <a:pt x="152" y="135"/>
                      <a:pt x="152" y="135"/>
                    </a:cubicBezTo>
                    <a:cubicBezTo>
                      <a:pt x="151" y="137"/>
                      <a:pt x="151" y="137"/>
                      <a:pt x="151" y="137"/>
                    </a:cubicBezTo>
                    <a:cubicBezTo>
                      <a:pt x="152" y="137"/>
                      <a:pt x="152" y="137"/>
                      <a:pt x="152" y="137"/>
                    </a:cubicBezTo>
                    <a:cubicBezTo>
                      <a:pt x="153" y="137"/>
                      <a:pt x="153" y="137"/>
                      <a:pt x="153" y="137"/>
                    </a:cubicBezTo>
                    <a:cubicBezTo>
                      <a:pt x="154" y="136"/>
                      <a:pt x="154" y="136"/>
                      <a:pt x="154" y="136"/>
                    </a:cubicBezTo>
                    <a:cubicBezTo>
                      <a:pt x="154" y="136"/>
                      <a:pt x="154" y="136"/>
                      <a:pt x="154" y="136"/>
                    </a:cubicBezTo>
                    <a:cubicBezTo>
                      <a:pt x="155" y="136"/>
                      <a:pt x="155" y="136"/>
                      <a:pt x="156" y="136"/>
                    </a:cubicBezTo>
                    <a:cubicBezTo>
                      <a:pt x="158" y="137"/>
                      <a:pt x="158" y="137"/>
                      <a:pt x="158" y="137"/>
                    </a:cubicBezTo>
                    <a:cubicBezTo>
                      <a:pt x="159" y="137"/>
                      <a:pt x="159" y="137"/>
                      <a:pt x="160" y="138"/>
                    </a:cubicBezTo>
                    <a:cubicBezTo>
                      <a:pt x="160" y="138"/>
                      <a:pt x="161" y="137"/>
                      <a:pt x="162" y="137"/>
                    </a:cubicBezTo>
                    <a:cubicBezTo>
                      <a:pt x="165" y="137"/>
                      <a:pt x="165" y="137"/>
                      <a:pt x="165" y="137"/>
                    </a:cubicBezTo>
                    <a:cubicBezTo>
                      <a:pt x="165" y="137"/>
                      <a:pt x="166" y="137"/>
                      <a:pt x="166" y="137"/>
                    </a:cubicBezTo>
                    <a:cubicBezTo>
                      <a:pt x="166" y="137"/>
                      <a:pt x="166" y="137"/>
                      <a:pt x="166" y="137"/>
                    </a:cubicBezTo>
                    <a:cubicBezTo>
                      <a:pt x="167" y="138"/>
                      <a:pt x="167" y="138"/>
                      <a:pt x="167" y="138"/>
                    </a:cubicBezTo>
                    <a:cubicBezTo>
                      <a:pt x="168" y="138"/>
                      <a:pt x="168" y="138"/>
                      <a:pt x="168" y="138"/>
                    </a:cubicBezTo>
                    <a:cubicBezTo>
                      <a:pt x="168" y="138"/>
                      <a:pt x="168" y="138"/>
                      <a:pt x="168" y="138"/>
                    </a:cubicBezTo>
                    <a:cubicBezTo>
                      <a:pt x="168" y="138"/>
                      <a:pt x="168" y="138"/>
                      <a:pt x="168" y="138"/>
                    </a:cubicBezTo>
                    <a:cubicBezTo>
                      <a:pt x="169" y="133"/>
                      <a:pt x="169" y="133"/>
                      <a:pt x="169" y="133"/>
                    </a:cubicBezTo>
                    <a:cubicBezTo>
                      <a:pt x="168" y="133"/>
                      <a:pt x="168" y="133"/>
                      <a:pt x="168" y="133"/>
                    </a:cubicBezTo>
                    <a:cubicBezTo>
                      <a:pt x="168" y="133"/>
                      <a:pt x="168" y="133"/>
                      <a:pt x="168" y="133"/>
                    </a:cubicBezTo>
                    <a:cubicBezTo>
                      <a:pt x="168" y="133"/>
                      <a:pt x="168" y="133"/>
                      <a:pt x="168" y="133"/>
                    </a:cubicBezTo>
                    <a:cubicBezTo>
                      <a:pt x="166" y="133"/>
                      <a:pt x="166" y="133"/>
                      <a:pt x="166" y="133"/>
                    </a:cubicBezTo>
                    <a:cubicBezTo>
                      <a:pt x="166" y="134"/>
                      <a:pt x="166" y="134"/>
                      <a:pt x="166" y="134"/>
                    </a:cubicBezTo>
                    <a:cubicBezTo>
                      <a:pt x="166" y="134"/>
                      <a:pt x="165" y="133"/>
                      <a:pt x="165" y="133"/>
                    </a:cubicBezTo>
                    <a:cubicBezTo>
                      <a:pt x="162" y="133"/>
                      <a:pt x="162" y="133"/>
                      <a:pt x="162" y="133"/>
                    </a:cubicBezTo>
                    <a:cubicBezTo>
                      <a:pt x="162" y="133"/>
                      <a:pt x="162" y="133"/>
                      <a:pt x="162" y="133"/>
                    </a:cubicBezTo>
                    <a:cubicBezTo>
                      <a:pt x="162" y="133"/>
                      <a:pt x="162" y="133"/>
                      <a:pt x="162" y="132"/>
                    </a:cubicBezTo>
                    <a:cubicBezTo>
                      <a:pt x="162" y="131"/>
                      <a:pt x="161" y="129"/>
                      <a:pt x="159" y="129"/>
                    </a:cubicBezTo>
                    <a:cubicBezTo>
                      <a:pt x="147" y="128"/>
                      <a:pt x="147" y="128"/>
                      <a:pt x="147" y="128"/>
                    </a:cubicBezTo>
                    <a:cubicBezTo>
                      <a:pt x="147" y="127"/>
                      <a:pt x="147" y="127"/>
                      <a:pt x="147" y="127"/>
                    </a:cubicBezTo>
                    <a:cubicBezTo>
                      <a:pt x="147" y="127"/>
                      <a:pt x="147" y="127"/>
                      <a:pt x="147" y="126"/>
                    </a:cubicBezTo>
                    <a:cubicBezTo>
                      <a:pt x="147" y="125"/>
                      <a:pt x="147" y="125"/>
                      <a:pt x="147" y="125"/>
                    </a:cubicBezTo>
                    <a:cubicBezTo>
                      <a:pt x="147" y="125"/>
                      <a:pt x="147" y="125"/>
                      <a:pt x="147" y="125"/>
                    </a:cubicBezTo>
                    <a:cubicBezTo>
                      <a:pt x="147" y="124"/>
                      <a:pt x="147" y="124"/>
                      <a:pt x="146" y="124"/>
                    </a:cubicBezTo>
                    <a:cubicBezTo>
                      <a:pt x="146" y="124"/>
                      <a:pt x="146" y="124"/>
                      <a:pt x="146" y="124"/>
                    </a:cubicBezTo>
                    <a:cubicBezTo>
                      <a:pt x="146" y="124"/>
                      <a:pt x="146" y="124"/>
                      <a:pt x="146" y="124"/>
                    </a:cubicBezTo>
                    <a:cubicBezTo>
                      <a:pt x="146" y="124"/>
                      <a:pt x="146" y="123"/>
                      <a:pt x="146" y="123"/>
                    </a:cubicBezTo>
                    <a:cubicBezTo>
                      <a:pt x="146" y="123"/>
                      <a:pt x="146" y="123"/>
                      <a:pt x="146" y="123"/>
                    </a:cubicBezTo>
                    <a:cubicBezTo>
                      <a:pt x="145" y="122"/>
                      <a:pt x="145" y="122"/>
                      <a:pt x="145" y="122"/>
                    </a:cubicBezTo>
                    <a:cubicBezTo>
                      <a:pt x="145" y="122"/>
                      <a:pt x="145" y="121"/>
                      <a:pt x="145" y="121"/>
                    </a:cubicBezTo>
                    <a:cubicBezTo>
                      <a:pt x="145" y="121"/>
                      <a:pt x="145" y="121"/>
                      <a:pt x="145" y="121"/>
                    </a:cubicBezTo>
                    <a:cubicBezTo>
                      <a:pt x="144" y="121"/>
                      <a:pt x="144" y="121"/>
                      <a:pt x="144" y="120"/>
                    </a:cubicBezTo>
                    <a:cubicBezTo>
                      <a:pt x="144" y="120"/>
                      <a:pt x="144" y="120"/>
                      <a:pt x="144" y="120"/>
                    </a:cubicBezTo>
                    <a:cubicBezTo>
                      <a:pt x="201" y="50"/>
                      <a:pt x="201" y="50"/>
                      <a:pt x="201" y="50"/>
                    </a:cubicBezTo>
                    <a:cubicBezTo>
                      <a:pt x="202" y="48"/>
                      <a:pt x="203" y="51"/>
                      <a:pt x="203" y="51"/>
                    </a:cubicBezTo>
                    <a:cubicBezTo>
                      <a:pt x="204" y="51"/>
                      <a:pt x="204" y="51"/>
                      <a:pt x="205" y="51"/>
                    </a:cubicBezTo>
                    <a:cubicBezTo>
                      <a:pt x="205" y="52"/>
                      <a:pt x="205" y="52"/>
                      <a:pt x="205" y="53"/>
                    </a:cubicBezTo>
                    <a:cubicBezTo>
                      <a:pt x="205" y="53"/>
                      <a:pt x="210" y="52"/>
                      <a:pt x="211" y="55"/>
                    </a:cubicBezTo>
                    <a:cubicBezTo>
                      <a:pt x="211" y="55"/>
                      <a:pt x="211" y="55"/>
                      <a:pt x="212" y="55"/>
                    </a:cubicBezTo>
                    <a:cubicBezTo>
                      <a:pt x="211" y="55"/>
                      <a:pt x="211" y="55"/>
                      <a:pt x="211" y="55"/>
                    </a:cubicBezTo>
                    <a:cubicBezTo>
                      <a:pt x="212" y="58"/>
                      <a:pt x="212" y="58"/>
                      <a:pt x="212" y="58"/>
                    </a:cubicBezTo>
                    <a:cubicBezTo>
                      <a:pt x="212" y="58"/>
                      <a:pt x="212" y="58"/>
                      <a:pt x="212" y="58"/>
                    </a:cubicBezTo>
                    <a:cubicBezTo>
                      <a:pt x="214" y="64"/>
                      <a:pt x="214" y="64"/>
                      <a:pt x="214" y="64"/>
                    </a:cubicBezTo>
                    <a:cubicBezTo>
                      <a:pt x="194" y="73"/>
                      <a:pt x="180" y="93"/>
                      <a:pt x="180" y="117"/>
                    </a:cubicBezTo>
                    <a:cubicBezTo>
                      <a:pt x="180" y="148"/>
                      <a:pt x="206" y="174"/>
                      <a:pt x="237" y="174"/>
                    </a:cubicBezTo>
                    <a:cubicBezTo>
                      <a:pt x="268" y="174"/>
                      <a:pt x="294" y="148"/>
                      <a:pt x="294" y="117"/>
                    </a:cubicBezTo>
                    <a:cubicBezTo>
                      <a:pt x="294" y="85"/>
                      <a:pt x="268" y="60"/>
                      <a:pt x="237" y="60"/>
                    </a:cubicBezTo>
                    <a:cubicBezTo>
                      <a:pt x="234" y="60"/>
                      <a:pt x="230" y="60"/>
                      <a:pt x="227" y="61"/>
                    </a:cubicBezTo>
                    <a:cubicBezTo>
                      <a:pt x="224" y="49"/>
                      <a:pt x="224" y="49"/>
                      <a:pt x="224" y="49"/>
                    </a:cubicBezTo>
                    <a:cubicBezTo>
                      <a:pt x="225" y="46"/>
                      <a:pt x="227" y="42"/>
                      <a:pt x="232" y="37"/>
                    </a:cubicBezTo>
                    <a:cubicBezTo>
                      <a:pt x="232" y="36"/>
                      <a:pt x="233" y="35"/>
                      <a:pt x="234" y="34"/>
                    </a:cubicBezTo>
                    <a:cubicBezTo>
                      <a:pt x="235" y="31"/>
                      <a:pt x="237" y="28"/>
                      <a:pt x="234" y="23"/>
                    </a:cubicBezTo>
                    <a:cubicBezTo>
                      <a:pt x="232" y="19"/>
                      <a:pt x="229" y="14"/>
                      <a:pt x="221" y="10"/>
                    </a:cubicBezTo>
                    <a:cubicBezTo>
                      <a:pt x="222" y="9"/>
                      <a:pt x="222" y="9"/>
                      <a:pt x="222" y="9"/>
                    </a:cubicBezTo>
                    <a:cubicBezTo>
                      <a:pt x="224" y="4"/>
                      <a:pt x="224" y="4"/>
                      <a:pt x="224" y="4"/>
                    </a:cubicBezTo>
                    <a:cubicBezTo>
                      <a:pt x="222" y="3"/>
                      <a:pt x="222" y="3"/>
                      <a:pt x="222" y="3"/>
                    </a:cubicBezTo>
                    <a:cubicBezTo>
                      <a:pt x="222" y="2"/>
                      <a:pt x="222" y="2"/>
                      <a:pt x="222" y="2"/>
                    </a:cubicBezTo>
                    <a:cubicBezTo>
                      <a:pt x="219" y="2"/>
                      <a:pt x="219" y="2"/>
                      <a:pt x="219" y="2"/>
                    </a:cubicBezTo>
                    <a:cubicBezTo>
                      <a:pt x="216" y="1"/>
                      <a:pt x="216" y="1"/>
                      <a:pt x="216" y="1"/>
                    </a:cubicBezTo>
                    <a:cubicBezTo>
                      <a:pt x="216" y="1"/>
                      <a:pt x="216" y="1"/>
                      <a:pt x="216" y="1"/>
                    </a:cubicBezTo>
                    <a:cubicBezTo>
                      <a:pt x="215" y="0"/>
                      <a:pt x="214" y="0"/>
                      <a:pt x="213" y="0"/>
                    </a:cubicBezTo>
                    <a:cubicBezTo>
                      <a:pt x="213" y="0"/>
                      <a:pt x="213" y="3"/>
                      <a:pt x="214" y="3"/>
                    </a:cubicBezTo>
                    <a:cubicBezTo>
                      <a:pt x="214" y="3"/>
                      <a:pt x="215" y="3"/>
                      <a:pt x="215" y="3"/>
                    </a:cubicBezTo>
                    <a:cubicBezTo>
                      <a:pt x="214" y="3"/>
                      <a:pt x="214" y="3"/>
                      <a:pt x="214" y="3"/>
                    </a:cubicBezTo>
                    <a:cubicBezTo>
                      <a:pt x="214" y="3"/>
                      <a:pt x="214" y="3"/>
                      <a:pt x="214" y="3"/>
                    </a:cubicBezTo>
                    <a:cubicBezTo>
                      <a:pt x="214" y="3"/>
                      <a:pt x="214" y="3"/>
                      <a:pt x="214" y="3"/>
                    </a:cubicBezTo>
                    <a:cubicBezTo>
                      <a:pt x="213" y="3"/>
                      <a:pt x="213" y="3"/>
                      <a:pt x="213" y="3"/>
                    </a:cubicBezTo>
                    <a:cubicBezTo>
                      <a:pt x="213" y="1"/>
                      <a:pt x="213" y="1"/>
                      <a:pt x="213" y="1"/>
                    </a:cubicBezTo>
                    <a:cubicBezTo>
                      <a:pt x="211" y="1"/>
                      <a:pt x="211" y="1"/>
                      <a:pt x="211" y="1"/>
                    </a:cubicBezTo>
                    <a:cubicBezTo>
                      <a:pt x="211" y="3"/>
                      <a:pt x="211" y="3"/>
                      <a:pt x="211" y="3"/>
                    </a:cubicBezTo>
                    <a:cubicBezTo>
                      <a:pt x="198" y="11"/>
                      <a:pt x="198" y="11"/>
                      <a:pt x="198" y="11"/>
                    </a:cubicBezTo>
                    <a:cubicBezTo>
                      <a:pt x="197" y="11"/>
                      <a:pt x="197" y="11"/>
                      <a:pt x="197" y="11"/>
                    </a:cubicBezTo>
                    <a:cubicBezTo>
                      <a:pt x="193" y="10"/>
                      <a:pt x="191" y="13"/>
                      <a:pt x="191" y="13"/>
                    </a:cubicBezTo>
                    <a:cubicBezTo>
                      <a:pt x="192" y="13"/>
                      <a:pt x="191" y="14"/>
                      <a:pt x="191" y="14"/>
                    </a:cubicBezTo>
                    <a:cubicBezTo>
                      <a:pt x="189" y="15"/>
                      <a:pt x="192" y="16"/>
                      <a:pt x="192" y="16"/>
                    </a:cubicBezTo>
                    <a:cubicBezTo>
                      <a:pt x="193" y="16"/>
                      <a:pt x="193" y="18"/>
                      <a:pt x="193" y="18"/>
                    </a:cubicBezTo>
                    <a:cubicBezTo>
                      <a:pt x="191" y="20"/>
                      <a:pt x="194" y="20"/>
                      <a:pt x="194" y="20"/>
                    </a:cubicBezTo>
                    <a:cubicBezTo>
                      <a:pt x="195" y="23"/>
                      <a:pt x="195" y="23"/>
                      <a:pt x="195" y="23"/>
                    </a:cubicBezTo>
                    <a:cubicBezTo>
                      <a:pt x="194" y="26"/>
                      <a:pt x="194" y="26"/>
                      <a:pt x="194" y="26"/>
                    </a:cubicBezTo>
                    <a:cubicBezTo>
                      <a:pt x="195" y="26"/>
                      <a:pt x="195" y="26"/>
                      <a:pt x="195" y="26"/>
                    </a:cubicBezTo>
                    <a:cubicBezTo>
                      <a:pt x="195" y="26"/>
                      <a:pt x="195" y="26"/>
                      <a:pt x="195" y="26"/>
                    </a:cubicBezTo>
                    <a:cubicBezTo>
                      <a:pt x="195" y="29"/>
                      <a:pt x="195" y="29"/>
                      <a:pt x="195" y="29"/>
                    </a:cubicBezTo>
                    <a:cubicBezTo>
                      <a:pt x="195" y="29"/>
                      <a:pt x="195" y="29"/>
                      <a:pt x="195" y="29"/>
                    </a:cubicBezTo>
                    <a:cubicBezTo>
                      <a:pt x="126" y="93"/>
                      <a:pt x="126" y="93"/>
                      <a:pt x="126" y="93"/>
                    </a:cubicBezTo>
                    <a:cubicBezTo>
                      <a:pt x="125" y="93"/>
                      <a:pt x="125" y="93"/>
                      <a:pt x="125" y="94"/>
                    </a:cubicBezTo>
                    <a:cubicBezTo>
                      <a:pt x="114" y="58"/>
                      <a:pt x="114" y="58"/>
                      <a:pt x="114" y="58"/>
                    </a:cubicBezTo>
                    <a:cubicBezTo>
                      <a:pt x="115" y="58"/>
                      <a:pt x="115" y="58"/>
                      <a:pt x="115" y="58"/>
                    </a:cubicBezTo>
                    <a:cubicBezTo>
                      <a:pt x="116" y="57"/>
                      <a:pt x="115" y="55"/>
                      <a:pt x="114" y="54"/>
                    </a:cubicBezTo>
                    <a:cubicBezTo>
                      <a:pt x="113" y="54"/>
                      <a:pt x="112" y="54"/>
                      <a:pt x="111" y="55"/>
                    </a:cubicBezTo>
                    <a:cubicBezTo>
                      <a:pt x="111" y="55"/>
                      <a:pt x="111" y="55"/>
                      <a:pt x="111" y="55"/>
                    </a:cubicBezTo>
                    <a:cubicBezTo>
                      <a:pt x="102" y="31"/>
                      <a:pt x="102" y="31"/>
                      <a:pt x="102" y="31"/>
                    </a:cubicBezTo>
                    <a:cubicBezTo>
                      <a:pt x="106" y="30"/>
                      <a:pt x="110" y="27"/>
                      <a:pt x="112" y="25"/>
                    </a:cubicBezTo>
                    <a:cubicBezTo>
                      <a:pt x="112" y="25"/>
                      <a:pt x="113" y="25"/>
                      <a:pt x="113" y="25"/>
                    </a:cubicBezTo>
                    <a:cubicBezTo>
                      <a:pt x="115" y="27"/>
                      <a:pt x="126" y="25"/>
                      <a:pt x="124" y="21"/>
                    </a:cubicBezTo>
                    <a:cubicBezTo>
                      <a:pt x="124" y="21"/>
                      <a:pt x="122" y="17"/>
                      <a:pt x="107" y="19"/>
                    </a:cubicBezTo>
                    <a:cubicBezTo>
                      <a:pt x="101" y="20"/>
                      <a:pt x="81" y="20"/>
                      <a:pt x="81" y="20"/>
                    </a:cubicBezTo>
                    <a:cubicBezTo>
                      <a:pt x="81" y="20"/>
                      <a:pt x="72" y="22"/>
                      <a:pt x="82" y="28"/>
                    </a:cubicBezTo>
                    <a:cubicBezTo>
                      <a:pt x="82" y="28"/>
                      <a:pt x="87" y="31"/>
                      <a:pt x="92" y="31"/>
                    </a:cubicBezTo>
                    <a:cubicBezTo>
                      <a:pt x="96" y="34"/>
                      <a:pt x="96" y="34"/>
                      <a:pt x="96" y="34"/>
                    </a:cubicBezTo>
                    <a:cubicBezTo>
                      <a:pt x="99" y="34"/>
                      <a:pt x="99" y="34"/>
                      <a:pt x="99" y="34"/>
                    </a:cubicBezTo>
                    <a:cubicBezTo>
                      <a:pt x="107" y="57"/>
                      <a:pt x="107" y="57"/>
                      <a:pt x="107" y="57"/>
                    </a:cubicBezTo>
                    <a:cubicBezTo>
                      <a:pt x="107" y="57"/>
                      <a:pt x="107" y="57"/>
                      <a:pt x="107" y="57"/>
                    </a:cubicBezTo>
                    <a:cubicBezTo>
                      <a:pt x="106" y="57"/>
                      <a:pt x="104" y="58"/>
                      <a:pt x="104" y="58"/>
                    </a:cubicBezTo>
                    <a:cubicBezTo>
                      <a:pt x="103" y="59"/>
                      <a:pt x="104" y="62"/>
                      <a:pt x="104" y="62"/>
                    </a:cubicBezTo>
                    <a:cubicBezTo>
                      <a:pt x="105" y="62"/>
                      <a:pt x="107" y="61"/>
                      <a:pt x="108" y="60"/>
                    </a:cubicBezTo>
                    <a:cubicBezTo>
                      <a:pt x="109" y="65"/>
                      <a:pt x="109" y="65"/>
                      <a:pt x="109" y="65"/>
                    </a:cubicBezTo>
                    <a:cubicBezTo>
                      <a:pt x="108" y="65"/>
                      <a:pt x="103" y="70"/>
                      <a:pt x="96" y="75"/>
                    </a:cubicBezTo>
                    <a:cubicBezTo>
                      <a:pt x="86" y="65"/>
                      <a:pt x="72" y="59"/>
                      <a:pt x="57" y="59"/>
                    </a:cubicBezTo>
                    <a:cubicBezTo>
                      <a:pt x="26" y="59"/>
                      <a:pt x="0" y="85"/>
                      <a:pt x="0" y="117"/>
                    </a:cubicBezTo>
                    <a:cubicBezTo>
                      <a:pt x="0" y="148"/>
                      <a:pt x="26" y="174"/>
                      <a:pt x="57" y="174"/>
                    </a:cubicBezTo>
                    <a:close/>
                    <a:moveTo>
                      <a:pt x="98" y="29"/>
                    </a:moveTo>
                    <a:cubicBezTo>
                      <a:pt x="98" y="29"/>
                      <a:pt x="98" y="29"/>
                      <a:pt x="98" y="29"/>
                    </a:cubicBezTo>
                    <a:cubicBezTo>
                      <a:pt x="99" y="27"/>
                      <a:pt x="99" y="27"/>
                      <a:pt x="99" y="27"/>
                    </a:cubicBezTo>
                    <a:cubicBezTo>
                      <a:pt x="99" y="27"/>
                      <a:pt x="105" y="25"/>
                      <a:pt x="109" y="24"/>
                    </a:cubicBezTo>
                    <a:cubicBezTo>
                      <a:pt x="106" y="27"/>
                      <a:pt x="100" y="29"/>
                      <a:pt x="99" y="29"/>
                    </a:cubicBezTo>
                    <a:cubicBezTo>
                      <a:pt x="99" y="29"/>
                      <a:pt x="98" y="29"/>
                      <a:pt x="98" y="29"/>
                    </a:cubicBezTo>
                    <a:close/>
                    <a:moveTo>
                      <a:pt x="146" y="125"/>
                    </a:moveTo>
                    <a:cubicBezTo>
                      <a:pt x="146" y="125"/>
                      <a:pt x="146" y="125"/>
                      <a:pt x="146" y="126"/>
                    </a:cubicBezTo>
                    <a:cubicBezTo>
                      <a:pt x="146" y="127"/>
                      <a:pt x="146" y="127"/>
                      <a:pt x="146" y="127"/>
                    </a:cubicBezTo>
                    <a:cubicBezTo>
                      <a:pt x="146" y="127"/>
                      <a:pt x="146" y="127"/>
                      <a:pt x="146" y="127"/>
                    </a:cubicBezTo>
                    <a:cubicBezTo>
                      <a:pt x="146" y="126"/>
                      <a:pt x="146" y="125"/>
                      <a:pt x="145" y="124"/>
                    </a:cubicBezTo>
                    <a:cubicBezTo>
                      <a:pt x="145" y="124"/>
                      <a:pt x="145" y="124"/>
                      <a:pt x="145" y="124"/>
                    </a:cubicBezTo>
                    <a:cubicBezTo>
                      <a:pt x="145" y="124"/>
                      <a:pt x="146" y="125"/>
                      <a:pt x="146" y="125"/>
                    </a:cubicBezTo>
                    <a:cubicBezTo>
                      <a:pt x="146" y="125"/>
                      <a:pt x="146" y="125"/>
                      <a:pt x="146" y="125"/>
                    </a:cubicBezTo>
                    <a:cubicBezTo>
                      <a:pt x="146" y="125"/>
                      <a:pt x="146" y="125"/>
                      <a:pt x="146" y="125"/>
                    </a:cubicBezTo>
                    <a:close/>
                    <a:moveTo>
                      <a:pt x="132" y="144"/>
                    </a:moveTo>
                    <a:cubicBezTo>
                      <a:pt x="132" y="144"/>
                      <a:pt x="132" y="144"/>
                      <a:pt x="132" y="144"/>
                    </a:cubicBezTo>
                    <a:cubicBezTo>
                      <a:pt x="132" y="144"/>
                      <a:pt x="132" y="144"/>
                      <a:pt x="132" y="144"/>
                    </a:cubicBezTo>
                    <a:cubicBezTo>
                      <a:pt x="132" y="144"/>
                      <a:pt x="132" y="144"/>
                      <a:pt x="132" y="144"/>
                    </a:cubicBezTo>
                    <a:close/>
                    <a:moveTo>
                      <a:pt x="123" y="138"/>
                    </a:moveTo>
                    <a:cubicBezTo>
                      <a:pt x="122" y="138"/>
                      <a:pt x="120" y="136"/>
                      <a:pt x="120" y="135"/>
                    </a:cubicBezTo>
                    <a:cubicBezTo>
                      <a:pt x="120" y="135"/>
                      <a:pt x="121" y="135"/>
                      <a:pt x="122" y="135"/>
                    </a:cubicBezTo>
                    <a:cubicBezTo>
                      <a:pt x="122" y="135"/>
                      <a:pt x="123" y="136"/>
                      <a:pt x="123" y="136"/>
                    </a:cubicBezTo>
                    <a:cubicBezTo>
                      <a:pt x="123" y="136"/>
                      <a:pt x="123" y="137"/>
                      <a:pt x="123" y="137"/>
                    </a:cubicBezTo>
                    <a:cubicBezTo>
                      <a:pt x="123" y="137"/>
                      <a:pt x="123" y="137"/>
                      <a:pt x="124" y="137"/>
                    </a:cubicBezTo>
                    <a:cubicBezTo>
                      <a:pt x="124" y="138"/>
                      <a:pt x="123" y="139"/>
                      <a:pt x="123" y="138"/>
                    </a:cubicBezTo>
                    <a:close/>
                    <a:moveTo>
                      <a:pt x="119" y="127"/>
                    </a:moveTo>
                    <a:cubicBezTo>
                      <a:pt x="119" y="127"/>
                      <a:pt x="119" y="127"/>
                      <a:pt x="119" y="126"/>
                    </a:cubicBezTo>
                    <a:cubicBezTo>
                      <a:pt x="121" y="126"/>
                      <a:pt x="122" y="126"/>
                      <a:pt x="122" y="127"/>
                    </a:cubicBezTo>
                    <a:cubicBezTo>
                      <a:pt x="122" y="128"/>
                      <a:pt x="121" y="127"/>
                      <a:pt x="120" y="128"/>
                    </a:cubicBezTo>
                    <a:cubicBezTo>
                      <a:pt x="121" y="129"/>
                      <a:pt x="122" y="129"/>
                      <a:pt x="122" y="131"/>
                    </a:cubicBezTo>
                    <a:cubicBezTo>
                      <a:pt x="122" y="132"/>
                      <a:pt x="121" y="132"/>
                      <a:pt x="121" y="132"/>
                    </a:cubicBezTo>
                    <a:cubicBezTo>
                      <a:pt x="120" y="132"/>
                      <a:pt x="119" y="130"/>
                      <a:pt x="119" y="129"/>
                    </a:cubicBezTo>
                    <a:lnTo>
                      <a:pt x="119" y="127"/>
                    </a:lnTo>
                    <a:close/>
                    <a:moveTo>
                      <a:pt x="101" y="101"/>
                    </a:moveTo>
                    <a:cubicBezTo>
                      <a:pt x="79" y="110"/>
                      <a:pt x="79" y="110"/>
                      <a:pt x="79" y="110"/>
                    </a:cubicBezTo>
                    <a:cubicBezTo>
                      <a:pt x="79" y="110"/>
                      <a:pt x="78" y="110"/>
                      <a:pt x="78" y="110"/>
                    </a:cubicBezTo>
                    <a:cubicBezTo>
                      <a:pt x="78" y="110"/>
                      <a:pt x="78" y="110"/>
                      <a:pt x="78" y="110"/>
                    </a:cubicBezTo>
                    <a:cubicBezTo>
                      <a:pt x="78" y="110"/>
                      <a:pt x="77" y="110"/>
                      <a:pt x="77" y="110"/>
                    </a:cubicBezTo>
                    <a:cubicBezTo>
                      <a:pt x="77" y="110"/>
                      <a:pt x="77" y="110"/>
                      <a:pt x="77" y="110"/>
                    </a:cubicBezTo>
                    <a:cubicBezTo>
                      <a:pt x="76" y="110"/>
                      <a:pt x="76" y="110"/>
                      <a:pt x="76" y="110"/>
                    </a:cubicBezTo>
                    <a:cubicBezTo>
                      <a:pt x="76" y="110"/>
                      <a:pt x="76" y="110"/>
                      <a:pt x="76" y="110"/>
                    </a:cubicBezTo>
                    <a:cubicBezTo>
                      <a:pt x="76" y="110"/>
                      <a:pt x="76" y="110"/>
                      <a:pt x="76" y="110"/>
                    </a:cubicBezTo>
                    <a:cubicBezTo>
                      <a:pt x="75" y="110"/>
                      <a:pt x="75" y="110"/>
                      <a:pt x="74" y="110"/>
                    </a:cubicBezTo>
                    <a:cubicBezTo>
                      <a:pt x="74" y="110"/>
                      <a:pt x="74" y="110"/>
                      <a:pt x="74" y="110"/>
                    </a:cubicBezTo>
                    <a:cubicBezTo>
                      <a:pt x="74" y="110"/>
                      <a:pt x="74" y="110"/>
                      <a:pt x="73" y="110"/>
                    </a:cubicBezTo>
                    <a:cubicBezTo>
                      <a:pt x="73" y="110"/>
                      <a:pt x="73" y="110"/>
                      <a:pt x="73" y="110"/>
                    </a:cubicBezTo>
                    <a:cubicBezTo>
                      <a:pt x="73" y="110"/>
                      <a:pt x="73" y="110"/>
                      <a:pt x="73" y="110"/>
                    </a:cubicBezTo>
                    <a:cubicBezTo>
                      <a:pt x="72" y="110"/>
                      <a:pt x="72" y="110"/>
                      <a:pt x="72" y="110"/>
                    </a:cubicBezTo>
                    <a:cubicBezTo>
                      <a:pt x="72" y="110"/>
                      <a:pt x="72" y="110"/>
                      <a:pt x="72" y="110"/>
                    </a:cubicBezTo>
                    <a:cubicBezTo>
                      <a:pt x="71" y="110"/>
                      <a:pt x="71" y="110"/>
                      <a:pt x="71" y="110"/>
                    </a:cubicBezTo>
                    <a:cubicBezTo>
                      <a:pt x="70" y="110"/>
                      <a:pt x="70" y="110"/>
                      <a:pt x="70" y="110"/>
                    </a:cubicBezTo>
                    <a:cubicBezTo>
                      <a:pt x="70" y="110"/>
                      <a:pt x="70" y="110"/>
                      <a:pt x="70" y="110"/>
                    </a:cubicBezTo>
                    <a:cubicBezTo>
                      <a:pt x="69" y="110"/>
                      <a:pt x="69" y="110"/>
                      <a:pt x="69" y="110"/>
                    </a:cubicBezTo>
                    <a:cubicBezTo>
                      <a:pt x="69" y="110"/>
                      <a:pt x="69" y="109"/>
                      <a:pt x="68" y="109"/>
                    </a:cubicBezTo>
                    <a:cubicBezTo>
                      <a:pt x="68" y="109"/>
                      <a:pt x="68" y="110"/>
                      <a:pt x="68" y="110"/>
                    </a:cubicBezTo>
                    <a:cubicBezTo>
                      <a:pt x="67" y="110"/>
                      <a:pt x="67" y="110"/>
                      <a:pt x="67" y="110"/>
                    </a:cubicBezTo>
                    <a:cubicBezTo>
                      <a:pt x="67" y="109"/>
                      <a:pt x="66" y="109"/>
                      <a:pt x="66" y="109"/>
                    </a:cubicBezTo>
                    <a:cubicBezTo>
                      <a:pt x="66" y="109"/>
                      <a:pt x="66" y="109"/>
                      <a:pt x="66" y="110"/>
                    </a:cubicBezTo>
                    <a:cubicBezTo>
                      <a:pt x="66" y="110"/>
                      <a:pt x="66" y="110"/>
                      <a:pt x="66" y="110"/>
                    </a:cubicBezTo>
                    <a:cubicBezTo>
                      <a:pt x="96" y="90"/>
                      <a:pt x="96" y="90"/>
                      <a:pt x="96" y="90"/>
                    </a:cubicBezTo>
                    <a:cubicBezTo>
                      <a:pt x="98" y="94"/>
                      <a:pt x="100" y="97"/>
                      <a:pt x="101" y="101"/>
                    </a:cubicBezTo>
                    <a:close/>
                    <a:moveTo>
                      <a:pt x="59" y="143"/>
                    </a:moveTo>
                    <a:cubicBezTo>
                      <a:pt x="59" y="143"/>
                      <a:pt x="59" y="142"/>
                      <a:pt x="60" y="140"/>
                    </a:cubicBezTo>
                    <a:cubicBezTo>
                      <a:pt x="60" y="145"/>
                      <a:pt x="60" y="145"/>
                      <a:pt x="60" y="145"/>
                    </a:cubicBezTo>
                    <a:cubicBezTo>
                      <a:pt x="60" y="145"/>
                      <a:pt x="60" y="145"/>
                      <a:pt x="60" y="145"/>
                    </a:cubicBezTo>
                    <a:cubicBezTo>
                      <a:pt x="59" y="145"/>
                      <a:pt x="60" y="144"/>
                      <a:pt x="59" y="144"/>
                    </a:cubicBezTo>
                    <a:cubicBezTo>
                      <a:pt x="59" y="144"/>
                      <a:pt x="59" y="144"/>
                      <a:pt x="59" y="144"/>
                    </a:cubicBezTo>
                    <a:cubicBezTo>
                      <a:pt x="58" y="144"/>
                      <a:pt x="58" y="143"/>
                      <a:pt x="59" y="143"/>
                    </a:cubicBezTo>
                    <a:close/>
                    <a:moveTo>
                      <a:pt x="69" y="111"/>
                    </a:moveTo>
                    <a:cubicBezTo>
                      <a:pt x="69" y="111"/>
                      <a:pt x="70" y="111"/>
                      <a:pt x="70" y="111"/>
                    </a:cubicBezTo>
                    <a:cubicBezTo>
                      <a:pt x="70" y="111"/>
                      <a:pt x="70" y="111"/>
                      <a:pt x="71" y="111"/>
                    </a:cubicBezTo>
                    <a:cubicBezTo>
                      <a:pt x="72" y="111"/>
                      <a:pt x="72" y="111"/>
                      <a:pt x="72" y="111"/>
                    </a:cubicBezTo>
                    <a:cubicBezTo>
                      <a:pt x="72" y="111"/>
                      <a:pt x="72" y="111"/>
                      <a:pt x="72" y="111"/>
                    </a:cubicBezTo>
                    <a:cubicBezTo>
                      <a:pt x="72" y="111"/>
                      <a:pt x="73" y="111"/>
                      <a:pt x="73" y="111"/>
                    </a:cubicBezTo>
                    <a:cubicBezTo>
                      <a:pt x="73" y="111"/>
                      <a:pt x="73" y="111"/>
                      <a:pt x="73" y="111"/>
                    </a:cubicBezTo>
                    <a:cubicBezTo>
                      <a:pt x="73" y="111"/>
                      <a:pt x="74" y="111"/>
                      <a:pt x="74" y="111"/>
                    </a:cubicBezTo>
                    <a:cubicBezTo>
                      <a:pt x="74" y="111"/>
                      <a:pt x="74" y="111"/>
                      <a:pt x="74" y="111"/>
                    </a:cubicBezTo>
                    <a:cubicBezTo>
                      <a:pt x="75" y="111"/>
                      <a:pt x="75" y="111"/>
                      <a:pt x="75" y="111"/>
                    </a:cubicBezTo>
                    <a:cubicBezTo>
                      <a:pt x="76" y="111"/>
                      <a:pt x="76" y="111"/>
                      <a:pt x="76" y="111"/>
                    </a:cubicBezTo>
                    <a:cubicBezTo>
                      <a:pt x="68" y="115"/>
                      <a:pt x="68" y="115"/>
                      <a:pt x="68" y="115"/>
                    </a:cubicBezTo>
                    <a:cubicBezTo>
                      <a:pt x="68" y="115"/>
                      <a:pt x="68" y="115"/>
                      <a:pt x="68" y="115"/>
                    </a:cubicBezTo>
                    <a:cubicBezTo>
                      <a:pt x="67" y="114"/>
                      <a:pt x="66" y="114"/>
                      <a:pt x="66" y="114"/>
                    </a:cubicBezTo>
                    <a:cubicBezTo>
                      <a:pt x="65" y="113"/>
                      <a:pt x="66" y="112"/>
                      <a:pt x="66" y="111"/>
                    </a:cubicBezTo>
                    <a:cubicBezTo>
                      <a:pt x="66" y="111"/>
                      <a:pt x="67" y="111"/>
                      <a:pt x="67" y="111"/>
                    </a:cubicBezTo>
                    <a:cubicBezTo>
                      <a:pt x="68" y="111"/>
                      <a:pt x="68" y="111"/>
                      <a:pt x="68" y="111"/>
                    </a:cubicBezTo>
                    <a:cubicBezTo>
                      <a:pt x="68" y="111"/>
                      <a:pt x="68" y="111"/>
                      <a:pt x="68" y="111"/>
                    </a:cubicBezTo>
                    <a:cubicBezTo>
                      <a:pt x="69" y="111"/>
                      <a:pt x="69" y="111"/>
                      <a:pt x="69" y="111"/>
                    </a:cubicBezTo>
                    <a:cubicBezTo>
                      <a:pt x="69" y="111"/>
                      <a:pt x="69" y="111"/>
                      <a:pt x="69" y="111"/>
                    </a:cubicBezTo>
                    <a:close/>
                    <a:moveTo>
                      <a:pt x="85" y="111"/>
                    </a:moveTo>
                    <a:cubicBezTo>
                      <a:pt x="85" y="112"/>
                      <a:pt x="85" y="112"/>
                      <a:pt x="85" y="112"/>
                    </a:cubicBezTo>
                    <a:cubicBezTo>
                      <a:pt x="86" y="112"/>
                      <a:pt x="86" y="112"/>
                      <a:pt x="86" y="112"/>
                    </a:cubicBezTo>
                    <a:cubicBezTo>
                      <a:pt x="87" y="112"/>
                      <a:pt x="87" y="112"/>
                      <a:pt x="87" y="112"/>
                    </a:cubicBezTo>
                    <a:cubicBezTo>
                      <a:pt x="87" y="112"/>
                      <a:pt x="87" y="112"/>
                      <a:pt x="87" y="112"/>
                    </a:cubicBezTo>
                    <a:cubicBezTo>
                      <a:pt x="88" y="112"/>
                      <a:pt x="88" y="112"/>
                      <a:pt x="88" y="112"/>
                    </a:cubicBezTo>
                    <a:cubicBezTo>
                      <a:pt x="88" y="112"/>
                      <a:pt x="88" y="112"/>
                      <a:pt x="89" y="112"/>
                    </a:cubicBezTo>
                    <a:cubicBezTo>
                      <a:pt x="89" y="112"/>
                      <a:pt x="89" y="112"/>
                      <a:pt x="89" y="112"/>
                    </a:cubicBezTo>
                    <a:cubicBezTo>
                      <a:pt x="89" y="112"/>
                      <a:pt x="90" y="112"/>
                      <a:pt x="90" y="112"/>
                    </a:cubicBezTo>
                    <a:cubicBezTo>
                      <a:pt x="91" y="112"/>
                      <a:pt x="91" y="112"/>
                      <a:pt x="91" y="112"/>
                    </a:cubicBezTo>
                    <a:cubicBezTo>
                      <a:pt x="91" y="112"/>
                      <a:pt x="91" y="112"/>
                      <a:pt x="91" y="112"/>
                    </a:cubicBezTo>
                    <a:cubicBezTo>
                      <a:pt x="92" y="112"/>
                      <a:pt x="92" y="112"/>
                      <a:pt x="92" y="112"/>
                    </a:cubicBezTo>
                    <a:cubicBezTo>
                      <a:pt x="92" y="112"/>
                      <a:pt x="92" y="112"/>
                      <a:pt x="92" y="112"/>
                    </a:cubicBezTo>
                    <a:cubicBezTo>
                      <a:pt x="92" y="112"/>
                      <a:pt x="93" y="112"/>
                      <a:pt x="93" y="112"/>
                    </a:cubicBezTo>
                    <a:cubicBezTo>
                      <a:pt x="93" y="112"/>
                      <a:pt x="93" y="112"/>
                      <a:pt x="94" y="112"/>
                    </a:cubicBezTo>
                    <a:cubicBezTo>
                      <a:pt x="95" y="112"/>
                      <a:pt x="95" y="112"/>
                      <a:pt x="95" y="112"/>
                    </a:cubicBezTo>
                    <a:cubicBezTo>
                      <a:pt x="95" y="112"/>
                      <a:pt x="95" y="112"/>
                      <a:pt x="95" y="112"/>
                    </a:cubicBezTo>
                    <a:cubicBezTo>
                      <a:pt x="95" y="113"/>
                      <a:pt x="95" y="112"/>
                      <a:pt x="96" y="112"/>
                    </a:cubicBezTo>
                    <a:cubicBezTo>
                      <a:pt x="96" y="112"/>
                      <a:pt x="96" y="112"/>
                      <a:pt x="96" y="112"/>
                    </a:cubicBezTo>
                    <a:cubicBezTo>
                      <a:pt x="96" y="112"/>
                      <a:pt x="96" y="113"/>
                      <a:pt x="97" y="113"/>
                    </a:cubicBezTo>
                    <a:cubicBezTo>
                      <a:pt x="97" y="113"/>
                      <a:pt x="97" y="113"/>
                      <a:pt x="97" y="112"/>
                    </a:cubicBezTo>
                    <a:cubicBezTo>
                      <a:pt x="98" y="112"/>
                      <a:pt x="98" y="112"/>
                      <a:pt x="98" y="112"/>
                    </a:cubicBezTo>
                    <a:cubicBezTo>
                      <a:pt x="98" y="113"/>
                      <a:pt x="99" y="113"/>
                      <a:pt x="99" y="113"/>
                    </a:cubicBezTo>
                    <a:cubicBezTo>
                      <a:pt x="99" y="113"/>
                      <a:pt x="99" y="113"/>
                      <a:pt x="99" y="112"/>
                    </a:cubicBezTo>
                    <a:cubicBezTo>
                      <a:pt x="100" y="112"/>
                      <a:pt x="100" y="112"/>
                      <a:pt x="100" y="112"/>
                    </a:cubicBezTo>
                    <a:cubicBezTo>
                      <a:pt x="100" y="113"/>
                      <a:pt x="100" y="113"/>
                      <a:pt x="101" y="113"/>
                    </a:cubicBezTo>
                    <a:cubicBezTo>
                      <a:pt x="101" y="113"/>
                      <a:pt x="101" y="113"/>
                      <a:pt x="101" y="113"/>
                    </a:cubicBezTo>
                    <a:cubicBezTo>
                      <a:pt x="102" y="113"/>
                      <a:pt x="102" y="113"/>
                      <a:pt x="102" y="113"/>
                    </a:cubicBezTo>
                    <a:cubicBezTo>
                      <a:pt x="102" y="113"/>
                      <a:pt x="102" y="113"/>
                      <a:pt x="103" y="113"/>
                    </a:cubicBezTo>
                    <a:cubicBezTo>
                      <a:pt x="103" y="113"/>
                      <a:pt x="103" y="113"/>
                      <a:pt x="103" y="113"/>
                    </a:cubicBezTo>
                    <a:cubicBezTo>
                      <a:pt x="103" y="113"/>
                      <a:pt x="104" y="113"/>
                      <a:pt x="104" y="113"/>
                    </a:cubicBezTo>
                    <a:cubicBezTo>
                      <a:pt x="104" y="113"/>
                      <a:pt x="104" y="113"/>
                      <a:pt x="104" y="114"/>
                    </a:cubicBezTo>
                    <a:cubicBezTo>
                      <a:pt x="77" y="118"/>
                      <a:pt x="77" y="118"/>
                      <a:pt x="77" y="118"/>
                    </a:cubicBezTo>
                    <a:cubicBezTo>
                      <a:pt x="68" y="115"/>
                      <a:pt x="68" y="115"/>
                      <a:pt x="68" y="115"/>
                    </a:cubicBezTo>
                    <a:cubicBezTo>
                      <a:pt x="77" y="111"/>
                      <a:pt x="77" y="111"/>
                      <a:pt x="77" y="111"/>
                    </a:cubicBezTo>
                    <a:cubicBezTo>
                      <a:pt x="77" y="112"/>
                      <a:pt x="78" y="112"/>
                      <a:pt x="78" y="112"/>
                    </a:cubicBezTo>
                    <a:cubicBezTo>
                      <a:pt x="78" y="112"/>
                      <a:pt x="78" y="112"/>
                      <a:pt x="78" y="111"/>
                    </a:cubicBezTo>
                    <a:cubicBezTo>
                      <a:pt x="79" y="111"/>
                      <a:pt x="79" y="111"/>
                      <a:pt x="79" y="111"/>
                    </a:cubicBezTo>
                    <a:cubicBezTo>
                      <a:pt x="79" y="112"/>
                      <a:pt x="80" y="112"/>
                      <a:pt x="80" y="112"/>
                    </a:cubicBezTo>
                    <a:cubicBezTo>
                      <a:pt x="80" y="112"/>
                      <a:pt x="80" y="112"/>
                      <a:pt x="80" y="111"/>
                    </a:cubicBezTo>
                    <a:cubicBezTo>
                      <a:pt x="81" y="111"/>
                      <a:pt x="81" y="111"/>
                      <a:pt x="81" y="111"/>
                    </a:cubicBezTo>
                    <a:cubicBezTo>
                      <a:pt x="81" y="112"/>
                      <a:pt x="81" y="112"/>
                      <a:pt x="81" y="112"/>
                    </a:cubicBezTo>
                    <a:cubicBezTo>
                      <a:pt x="82" y="112"/>
                      <a:pt x="82" y="112"/>
                      <a:pt x="82" y="112"/>
                    </a:cubicBezTo>
                    <a:cubicBezTo>
                      <a:pt x="83" y="112"/>
                      <a:pt x="83" y="112"/>
                      <a:pt x="83" y="112"/>
                    </a:cubicBezTo>
                    <a:cubicBezTo>
                      <a:pt x="83" y="112"/>
                      <a:pt x="83" y="112"/>
                      <a:pt x="84" y="112"/>
                    </a:cubicBezTo>
                    <a:cubicBezTo>
                      <a:pt x="84" y="112"/>
                      <a:pt x="84" y="112"/>
                      <a:pt x="84" y="111"/>
                    </a:cubicBezTo>
                    <a:cubicBezTo>
                      <a:pt x="84" y="111"/>
                      <a:pt x="85" y="111"/>
                      <a:pt x="85" y="111"/>
                    </a:cubicBezTo>
                    <a:close/>
                    <a:moveTo>
                      <a:pt x="91" y="149"/>
                    </a:moveTo>
                    <a:cubicBezTo>
                      <a:pt x="91" y="149"/>
                      <a:pt x="91" y="149"/>
                      <a:pt x="91" y="149"/>
                    </a:cubicBezTo>
                    <a:cubicBezTo>
                      <a:pt x="90" y="149"/>
                      <a:pt x="90" y="149"/>
                      <a:pt x="90" y="149"/>
                    </a:cubicBezTo>
                    <a:cubicBezTo>
                      <a:pt x="90" y="149"/>
                      <a:pt x="90" y="149"/>
                      <a:pt x="90" y="149"/>
                    </a:cubicBezTo>
                    <a:cubicBezTo>
                      <a:pt x="89" y="149"/>
                      <a:pt x="89" y="149"/>
                      <a:pt x="89" y="149"/>
                    </a:cubicBezTo>
                    <a:cubicBezTo>
                      <a:pt x="88" y="149"/>
                      <a:pt x="88" y="149"/>
                      <a:pt x="88" y="149"/>
                    </a:cubicBezTo>
                    <a:cubicBezTo>
                      <a:pt x="88" y="149"/>
                      <a:pt x="88" y="149"/>
                      <a:pt x="87" y="149"/>
                    </a:cubicBezTo>
                    <a:cubicBezTo>
                      <a:pt x="87" y="149"/>
                      <a:pt x="87" y="149"/>
                      <a:pt x="87" y="149"/>
                    </a:cubicBezTo>
                    <a:cubicBezTo>
                      <a:pt x="86" y="149"/>
                      <a:pt x="86" y="149"/>
                      <a:pt x="86" y="149"/>
                    </a:cubicBezTo>
                    <a:cubicBezTo>
                      <a:pt x="86" y="149"/>
                      <a:pt x="86" y="149"/>
                      <a:pt x="86" y="149"/>
                    </a:cubicBezTo>
                    <a:cubicBezTo>
                      <a:pt x="86" y="149"/>
                      <a:pt x="85" y="149"/>
                      <a:pt x="85" y="149"/>
                    </a:cubicBezTo>
                    <a:cubicBezTo>
                      <a:pt x="84" y="149"/>
                      <a:pt x="84" y="149"/>
                      <a:pt x="84" y="149"/>
                    </a:cubicBezTo>
                    <a:cubicBezTo>
                      <a:pt x="84" y="149"/>
                      <a:pt x="84" y="149"/>
                      <a:pt x="84" y="149"/>
                    </a:cubicBezTo>
                    <a:cubicBezTo>
                      <a:pt x="83" y="149"/>
                      <a:pt x="83" y="149"/>
                      <a:pt x="83" y="149"/>
                    </a:cubicBezTo>
                    <a:cubicBezTo>
                      <a:pt x="83" y="149"/>
                      <a:pt x="83" y="149"/>
                      <a:pt x="83" y="149"/>
                    </a:cubicBezTo>
                    <a:cubicBezTo>
                      <a:pt x="82" y="149"/>
                      <a:pt x="82" y="149"/>
                      <a:pt x="82" y="149"/>
                    </a:cubicBezTo>
                    <a:cubicBezTo>
                      <a:pt x="82" y="149"/>
                      <a:pt x="82" y="149"/>
                      <a:pt x="82" y="149"/>
                    </a:cubicBezTo>
                    <a:cubicBezTo>
                      <a:pt x="80" y="149"/>
                      <a:pt x="80" y="149"/>
                      <a:pt x="80" y="149"/>
                    </a:cubicBezTo>
                    <a:cubicBezTo>
                      <a:pt x="80" y="149"/>
                      <a:pt x="80" y="149"/>
                      <a:pt x="80" y="149"/>
                    </a:cubicBezTo>
                    <a:cubicBezTo>
                      <a:pt x="80" y="149"/>
                      <a:pt x="79" y="149"/>
                      <a:pt x="79" y="149"/>
                    </a:cubicBezTo>
                    <a:cubicBezTo>
                      <a:pt x="79" y="149"/>
                      <a:pt x="79" y="149"/>
                      <a:pt x="79" y="149"/>
                    </a:cubicBezTo>
                    <a:cubicBezTo>
                      <a:pt x="79" y="149"/>
                      <a:pt x="79" y="149"/>
                      <a:pt x="78" y="149"/>
                    </a:cubicBezTo>
                    <a:cubicBezTo>
                      <a:pt x="78" y="149"/>
                      <a:pt x="78" y="149"/>
                      <a:pt x="78" y="149"/>
                    </a:cubicBezTo>
                    <a:cubicBezTo>
                      <a:pt x="65" y="132"/>
                      <a:pt x="65" y="132"/>
                      <a:pt x="65" y="132"/>
                    </a:cubicBezTo>
                    <a:cubicBezTo>
                      <a:pt x="64" y="126"/>
                      <a:pt x="64" y="126"/>
                      <a:pt x="64" y="126"/>
                    </a:cubicBezTo>
                    <a:cubicBezTo>
                      <a:pt x="92" y="148"/>
                      <a:pt x="92" y="148"/>
                      <a:pt x="92" y="148"/>
                    </a:cubicBezTo>
                    <a:cubicBezTo>
                      <a:pt x="92" y="148"/>
                      <a:pt x="91" y="148"/>
                      <a:pt x="91" y="149"/>
                    </a:cubicBezTo>
                    <a:close/>
                    <a:moveTo>
                      <a:pt x="76" y="149"/>
                    </a:moveTo>
                    <a:cubicBezTo>
                      <a:pt x="76" y="149"/>
                      <a:pt x="76" y="149"/>
                      <a:pt x="76" y="149"/>
                    </a:cubicBezTo>
                    <a:cubicBezTo>
                      <a:pt x="75" y="149"/>
                      <a:pt x="75" y="149"/>
                      <a:pt x="75" y="149"/>
                    </a:cubicBezTo>
                    <a:cubicBezTo>
                      <a:pt x="75" y="149"/>
                      <a:pt x="75" y="149"/>
                      <a:pt x="74" y="149"/>
                    </a:cubicBezTo>
                    <a:cubicBezTo>
                      <a:pt x="74" y="149"/>
                      <a:pt x="74" y="149"/>
                      <a:pt x="74" y="149"/>
                    </a:cubicBezTo>
                    <a:cubicBezTo>
                      <a:pt x="73" y="149"/>
                      <a:pt x="73" y="149"/>
                      <a:pt x="73" y="149"/>
                    </a:cubicBezTo>
                    <a:cubicBezTo>
                      <a:pt x="73" y="149"/>
                      <a:pt x="73" y="149"/>
                      <a:pt x="72" y="149"/>
                    </a:cubicBezTo>
                    <a:cubicBezTo>
                      <a:pt x="72" y="149"/>
                      <a:pt x="72" y="149"/>
                      <a:pt x="72" y="150"/>
                    </a:cubicBezTo>
                    <a:cubicBezTo>
                      <a:pt x="71" y="150"/>
                      <a:pt x="71" y="150"/>
                      <a:pt x="71" y="150"/>
                    </a:cubicBezTo>
                    <a:cubicBezTo>
                      <a:pt x="71" y="149"/>
                      <a:pt x="71" y="149"/>
                      <a:pt x="71" y="149"/>
                    </a:cubicBezTo>
                    <a:cubicBezTo>
                      <a:pt x="70" y="149"/>
                      <a:pt x="70" y="149"/>
                      <a:pt x="70" y="150"/>
                    </a:cubicBezTo>
                    <a:cubicBezTo>
                      <a:pt x="69" y="150"/>
                      <a:pt x="69" y="150"/>
                      <a:pt x="69" y="150"/>
                    </a:cubicBezTo>
                    <a:cubicBezTo>
                      <a:pt x="65" y="133"/>
                      <a:pt x="65" y="133"/>
                      <a:pt x="65" y="133"/>
                    </a:cubicBezTo>
                    <a:cubicBezTo>
                      <a:pt x="78" y="149"/>
                      <a:pt x="78" y="149"/>
                      <a:pt x="78" y="149"/>
                    </a:cubicBezTo>
                    <a:cubicBezTo>
                      <a:pt x="77" y="149"/>
                      <a:pt x="77" y="149"/>
                      <a:pt x="77" y="149"/>
                    </a:cubicBezTo>
                    <a:cubicBezTo>
                      <a:pt x="77" y="149"/>
                      <a:pt x="76" y="149"/>
                      <a:pt x="76" y="149"/>
                    </a:cubicBezTo>
                    <a:close/>
                    <a:moveTo>
                      <a:pt x="69" y="149"/>
                    </a:moveTo>
                    <a:cubicBezTo>
                      <a:pt x="68" y="149"/>
                      <a:pt x="68" y="150"/>
                      <a:pt x="68" y="150"/>
                    </a:cubicBezTo>
                    <a:cubicBezTo>
                      <a:pt x="67" y="150"/>
                      <a:pt x="67" y="150"/>
                      <a:pt x="67" y="150"/>
                    </a:cubicBezTo>
                    <a:cubicBezTo>
                      <a:pt x="67" y="150"/>
                      <a:pt x="67" y="149"/>
                      <a:pt x="67" y="149"/>
                    </a:cubicBezTo>
                    <a:cubicBezTo>
                      <a:pt x="67" y="149"/>
                      <a:pt x="66" y="150"/>
                      <a:pt x="66" y="150"/>
                    </a:cubicBezTo>
                    <a:cubicBezTo>
                      <a:pt x="65" y="150"/>
                      <a:pt x="65" y="150"/>
                      <a:pt x="65" y="150"/>
                    </a:cubicBezTo>
                    <a:cubicBezTo>
                      <a:pt x="65" y="150"/>
                      <a:pt x="65" y="150"/>
                      <a:pt x="65" y="150"/>
                    </a:cubicBezTo>
                    <a:cubicBezTo>
                      <a:pt x="64" y="150"/>
                      <a:pt x="64" y="150"/>
                      <a:pt x="64" y="150"/>
                    </a:cubicBezTo>
                    <a:cubicBezTo>
                      <a:pt x="64" y="150"/>
                      <a:pt x="64" y="150"/>
                      <a:pt x="64" y="150"/>
                    </a:cubicBezTo>
                    <a:cubicBezTo>
                      <a:pt x="63" y="150"/>
                      <a:pt x="63" y="150"/>
                      <a:pt x="63" y="150"/>
                    </a:cubicBezTo>
                    <a:cubicBezTo>
                      <a:pt x="63" y="150"/>
                      <a:pt x="63" y="150"/>
                      <a:pt x="63" y="150"/>
                    </a:cubicBezTo>
                    <a:cubicBezTo>
                      <a:pt x="61" y="150"/>
                      <a:pt x="61" y="150"/>
                      <a:pt x="61" y="150"/>
                    </a:cubicBezTo>
                    <a:cubicBezTo>
                      <a:pt x="61" y="150"/>
                      <a:pt x="61" y="150"/>
                      <a:pt x="61" y="150"/>
                    </a:cubicBezTo>
                    <a:cubicBezTo>
                      <a:pt x="61" y="150"/>
                      <a:pt x="61" y="150"/>
                      <a:pt x="61" y="150"/>
                    </a:cubicBezTo>
                    <a:cubicBezTo>
                      <a:pt x="61" y="149"/>
                      <a:pt x="61" y="149"/>
                      <a:pt x="61" y="149"/>
                    </a:cubicBezTo>
                    <a:cubicBezTo>
                      <a:pt x="61" y="149"/>
                      <a:pt x="61" y="149"/>
                      <a:pt x="61" y="149"/>
                    </a:cubicBezTo>
                    <a:cubicBezTo>
                      <a:pt x="62" y="149"/>
                      <a:pt x="62" y="149"/>
                      <a:pt x="62" y="149"/>
                    </a:cubicBezTo>
                    <a:cubicBezTo>
                      <a:pt x="62" y="149"/>
                      <a:pt x="62" y="148"/>
                      <a:pt x="62" y="148"/>
                    </a:cubicBezTo>
                    <a:cubicBezTo>
                      <a:pt x="61" y="148"/>
                      <a:pt x="62" y="148"/>
                      <a:pt x="62" y="147"/>
                    </a:cubicBezTo>
                    <a:cubicBezTo>
                      <a:pt x="62" y="147"/>
                      <a:pt x="62" y="147"/>
                      <a:pt x="62" y="147"/>
                    </a:cubicBezTo>
                    <a:cubicBezTo>
                      <a:pt x="61" y="146"/>
                      <a:pt x="62" y="146"/>
                      <a:pt x="62" y="146"/>
                    </a:cubicBezTo>
                    <a:cubicBezTo>
                      <a:pt x="62" y="145"/>
                      <a:pt x="61" y="146"/>
                      <a:pt x="61" y="146"/>
                    </a:cubicBezTo>
                    <a:cubicBezTo>
                      <a:pt x="61" y="146"/>
                      <a:pt x="61" y="146"/>
                      <a:pt x="61" y="145"/>
                    </a:cubicBezTo>
                    <a:cubicBezTo>
                      <a:pt x="61" y="145"/>
                      <a:pt x="61" y="145"/>
                      <a:pt x="61" y="145"/>
                    </a:cubicBezTo>
                    <a:cubicBezTo>
                      <a:pt x="61" y="145"/>
                      <a:pt x="61" y="145"/>
                      <a:pt x="61" y="145"/>
                    </a:cubicBezTo>
                    <a:cubicBezTo>
                      <a:pt x="61" y="145"/>
                      <a:pt x="61" y="145"/>
                      <a:pt x="61" y="145"/>
                    </a:cubicBezTo>
                    <a:cubicBezTo>
                      <a:pt x="61" y="139"/>
                      <a:pt x="61" y="139"/>
                      <a:pt x="61" y="139"/>
                    </a:cubicBezTo>
                    <a:cubicBezTo>
                      <a:pt x="62" y="136"/>
                      <a:pt x="63" y="132"/>
                      <a:pt x="62" y="130"/>
                    </a:cubicBezTo>
                    <a:cubicBezTo>
                      <a:pt x="62" y="130"/>
                      <a:pt x="62" y="129"/>
                      <a:pt x="61" y="128"/>
                    </a:cubicBezTo>
                    <a:cubicBezTo>
                      <a:pt x="61" y="127"/>
                      <a:pt x="61" y="127"/>
                      <a:pt x="61" y="127"/>
                    </a:cubicBezTo>
                    <a:cubicBezTo>
                      <a:pt x="65" y="132"/>
                      <a:pt x="65" y="132"/>
                      <a:pt x="65" y="132"/>
                    </a:cubicBezTo>
                    <a:cubicBezTo>
                      <a:pt x="69" y="149"/>
                      <a:pt x="69" y="149"/>
                      <a:pt x="69" y="149"/>
                    </a:cubicBezTo>
                    <a:cubicBezTo>
                      <a:pt x="69" y="149"/>
                      <a:pt x="69" y="149"/>
                      <a:pt x="69" y="149"/>
                    </a:cubicBezTo>
                    <a:close/>
                    <a:moveTo>
                      <a:pt x="60" y="134"/>
                    </a:moveTo>
                    <a:cubicBezTo>
                      <a:pt x="60" y="139"/>
                      <a:pt x="59" y="138"/>
                      <a:pt x="59" y="138"/>
                    </a:cubicBezTo>
                    <a:cubicBezTo>
                      <a:pt x="59" y="137"/>
                      <a:pt x="59" y="133"/>
                      <a:pt x="59" y="133"/>
                    </a:cubicBezTo>
                    <a:cubicBezTo>
                      <a:pt x="59" y="131"/>
                      <a:pt x="60" y="132"/>
                      <a:pt x="60" y="132"/>
                    </a:cubicBezTo>
                    <a:cubicBezTo>
                      <a:pt x="60" y="132"/>
                      <a:pt x="60" y="132"/>
                      <a:pt x="60" y="132"/>
                    </a:cubicBezTo>
                    <a:lnTo>
                      <a:pt x="60" y="134"/>
                    </a:lnTo>
                    <a:close/>
                    <a:moveTo>
                      <a:pt x="55" y="125"/>
                    </a:moveTo>
                    <a:cubicBezTo>
                      <a:pt x="55" y="125"/>
                      <a:pt x="55" y="124"/>
                      <a:pt x="54" y="124"/>
                    </a:cubicBezTo>
                    <a:cubicBezTo>
                      <a:pt x="55" y="124"/>
                      <a:pt x="55" y="124"/>
                      <a:pt x="55" y="124"/>
                    </a:cubicBezTo>
                    <a:lnTo>
                      <a:pt x="55" y="125"/>
                    </a:lnTo>
                    <a:close/>
                    <a:moveTo>
                      <a:pt x="61" y="112"/>
                    </a:moveTo>
                    <a:cubicBezTo>
                      <a:pt x="61" y="113"/>
                      <a:pt x="62" y="113"/>
                      <a:pt x="62" y="113"/>
                    </a:cubicBezTo>
                    <a:cubicBezTo>
                      <a:pt x="61" y="113"/>
                      <a:pt x="61" y="113"/>
                      <a:pt x="61" y="113"/>
                    </a:cubicBezTo>
                    <a:cubicBezTo>
                      <a:pt x="61" y="112"/>
                      <a:pt x="61" y="112"/>
                      <a:pt x="61" y="112"/>
                    </a:cubicBezTo>
                    <a:close/>
                    <a:moveTo>
                      <a:pt x="66" y="111"/>
                    </a:moveTo>
                    <a:cubicBezTo>
                      <a:pt x="65" y="111"/>
                      <a:pt x="65" y="111"/>
                      <a:pt x="65" y="111"/>
                    </a:cubicBezTo>
                    <a:cubicBezTo>
                      <a:pt x="65" y="111"/>
                      <a:pt x="65" y="111"/>
                      <a:pt x="65" y="110"/>
                    </a:cubicBezTo>
                    <a:cubicBezTo>
                      <a:pt x="65" y="110"/>
                      <a:pt x="65" y="110"/>
                      <a:pt x="66" y="110"/>
                    </a:cubicBezTo>
                    <a:lnTo>
                      <a:pt x="66" y="111"/>
                    </a:lnTo>
                    <a:close/>
                    <a:moveTo>
                      <a:pt x="60" y="121"/>
                    </a:moveTo>
                    <a:cubicBezTo>
                      <a:pt x="59" y="121"/>
                      <a:pt x="59" y="121"/>
                      <a:pt x="59" y="121"/>
                    </a:cubicBezTo>
                    <a:cubicBezTo>
                      <a:pt x="60" y="121"/>
                      <a:pt x="60" y="120"/>
                      <a:pt x="61" y="120"/>
                    </a:cubicBezTo>
                    <a:cubicBezTo>
                      <a:pt x="61" y="120"/>
                      <a:pt x="61" y="120"/>
                      <a:pt x="61" y="120"/>
                    </a:cubicBezTo>
                    <a:cubicBezTo>
                      <a:pt x="61" y="120"/>
                      <a:pt x="61" y="120"/>
                      <a:pt x="61" y="120"/>
                    </a:cubicBezTo>
                    <a:cubicBezTo>
                      <a:pt x="60" y="121"/>
                      <a:pt x="60" y="121"/>
                      <a:pt x="60" y="121"/>
                    </a:cubicBezTo>
                    <a:close/>
                    <a:moveTo>
                      <a:pt x="63" y="115"/>
                    </a:moveTo>
                    <a:cubicBezTo>
                      <a:pt x="63" y="115"/>
                      <a:pt x="62" y="115"/>
                      <a:pt x="62" y="115"/>
                    </a:cubicBezTo>
                    <a:cubicBezTo>
                      <a:pt x="63" y="114"/>
                      <a:pt x="63" y="114"/>
                      <a:pt x="63" y="114"/>
                    </a:cubicBezTo>
                    <a:cubicBezTo>
                      <a:pt x="63" y="115"/>
                      <a:pt x="63" y="115"/>
                      <a:pt x="63" y="116"/>
                    </a:cubicBezTo>
                    <a:cubicBezTo>
                      <a:pt x="63" y="116"/>
                      <a:pt x="63" y="116"/>
                      <a:pt x="63" y="115"/>
                    </a:cubicBezTo>
                    <a:close/>
                    <a:moveTo>
                      <a:pt x="62" y="114"/>
                    </a:moveTo>
                    <a:cubicBezTo>
                      <a:pt x="62" y="115"/>
                      <a:pt x="62" y="115"/>
                      <a:pt x="62" y="115"/>
                    </a:cubicBezTo>
                    <a:cubicBezTo>
                      <a:pt x="62" y="114"/>
                      <a:pt x="62" y="114"/>
                      <a:pt x="61" y="114"/>
                    </a:cubicBezTo>
                    <a:cubicBezTo>
                      <a:pt x="61" y="114"/>
                      <a:pt x="61" y="114"/>
                      <a:pt x="61" y="114"/>
                    </a:cubicBezTo>
                    <a:cubicBezTo>
                      <a:pt x="61" y="114"/>
                      <a:pt x="61" y="114"/>
                      <a:pt x="61" y="114"/>
                    </a:cubicBezTo>
                    <a:cubicBezTo>
                      <a:pt x="61" y="113"/>
                      <a:pt x="61" y="113"/>
                      <a:pt x="61" y="113"/>
                    </a:cubicBezTo>
                    <a:cubicBezTo>
                      <a:pt x="61" y="113"/>
                      <a:pt x="61" y="113"/>
                      <a:pt x="61" y="113"/>
                    </a:cubicBezTo>
                    <a:cubicBezTo>
                      <a:pt x="62" y="114"/>
                      <a:pt x="62" y="114"/>
                      <a:pt x="62" y="114"/>
                    </a:cubicBezTo>
                    <a:close/>
                    <a:moveTo>
                      <a:pt x="60" y="124"/>
                    </a:moveTo>
                    <a:cubicBezTo>
                      <a:pt x="60" y="124"/>
                      <a:pt x="60" y="124"/>
                      <a:pt x="61" y="124"/>
                    </a:cubicBezTo>
                    <a:cubicBezTo>
                      <a:pt x="61" y="126"/>
                      <a:pt x="61" y="126"/>
                      <a:pt x="61" y="126"/>
                    </a:cubicBezTo>
                    <a:cubicBezTo>
                      <a:pt x="59" y="124"/>
                      <a:pt x="59" y="124"/>
                      <a:pt x="59" y="124"/>
                    </a:cubicBezTo>
                    <a:cubicBezTo>
                      <a:pt x="59" y="124"/>
                      <a:pt x="60" y="124"/>
                      <a:pt x="60" y="124"/>
                    </a:cubicBezTo>
                    <a:close/>
                    <a:moveTo>
                      <a:pt x="60" y="128"/>
                    </a:moveTo>
                    <a:cubicBezTo>
                      <a:pt x="61" y="129"/>
                      <a:pt x="60" y="130"/>
                      <a:pt x="59" y="131"/>
                    </a:cubicBezTo>
                    <a:cubicBezTo>
                      <a:pt x="59" y="131"/>
                      <a:pt x="59" y="131"/>
                      <a:pt x="59" y="130"/>
                    </a:cubicBezTo>
                    <a:cubicBezTo>
                      <a:pt x="60" y="130"/>
                      <a:pt x="60" y="129"/>
                      <a:pt x="60" y="128"/>
                    </a:cubicBezTo>
                    <a:close/>
                    <a:moveTo>
                      <a:pt x="60" y="127"/>
                    </a:moveTo>
                    <a:cubicBezTo>
                      <a:pt x="60" y="126"/>
                      <a:pt x="59" y="125"/>
                      <a:pt x="58" y="124"/>
                    </a:cubicBezTo>
                    <a:cubicBezTo>
                      <a:pt x="58" y="124"/>
                      <a:pt x="58" y="124"/>
                      <a:pt x="58" y="124"/>
                    </a:cubicBezTo>
                    <a:cubicBezTo>
                      <a:pt x="61" y="127"/>
                      <a:pt x="61" y="127"/>
                      <a:pt x="61" y="127"/>
                    </a:cubicBezTo>
                    <a:cubicBezTo>
                      <a:pt x="61" y="127"/>
                      <a:pt x="61" y="127"/>
                      <a:pt x="61" y="127"/>
                    </a:cubicBezTo>
                    <a:cubicBezTo>
                      <a:pt x="60" y="127"/>
                      <a:pt x="60" y="127"/>
                      <a:pt x="60" y="127"/>
                    </a:cubicBezTo>
                    <a:close/>
                    <a:moveTo>
                      <a:pt x="64" y="131"/>
                    </a:moveTo>
                    <a:cubicBezTo>
                      <a:pt x="61" y="127"/>
                      <a:pt x="61" y="127"/>
                      <a:pt x="61" y="127"/>
                    </a:cubicBezTo>
                    <a:cubicBezTo>
                      <a:pt x="61" y="125"/>
                      <a:pt x="61" y="125"/>
                      <a:pt x="61" y="125"/>
                    </a:cubicBezTo>
                    <a:cubicBezTo>
                      <a:pt x="61" y="125"/>
                      <a:pt x="61" y="125"/>
                      <a:pt x="62" y="125"/>
                    </a:cubicBezTo>
                    <a:cubicBezTo>
                      <a:pt x="62" y="125"/>
                      <a:pt x="62" y="125"/>
                      <a:pt x="62" y="125"/>
                    </a:cubicBezTo>
                    <a:cubicBezTo>
                      <a:pt x="63" y="126"/>
                      <a:pt x="63" y="126"/>
                      <a:pt x="63" y="126"/>
                    </a:cubicBezTo>
                    <a:lnTo>
                      <a:pt x="64" y="131"/>
                    </a:lnTo>
                    <a:close/>
                    <a:moveTo>
                      <a:pt x="62" y="124"/>
                    </a:moveTo>
                    <a:cubicBezTo>
                      <a:pt x="62" y="124"/>
                      <a:pt x="62" y="123"/>
                      <a:pt x="62" y="123"/>
                    </a:cubicBezTo>
                    <a:cubicBezTo>
                      <a:pt x="62" y="123"/>
                      <a:pt x="62" y="123"/>
                      <a:pt x="62" y="122"/>
                    </a:cubicBezTo>
                    <a:cubicBezTo>
                      <a:pt x="63" y="125"/>
                      <a:pt x="63" y="125"/>
                      <a:pt x="63" y="125"/>
                    </a:cubicBezTo>
                    <a:lnTo>
                      <a:pt x="62" y="124"/>
                    </a:lnTo>
                    <a:close/>
                    <a:moveTo>
                      <a:pt x="74" y="118"/>
                    </a:moveTo>
                    <a:cubicBezTo>
                      <a:pt x="71" y="118"/>
                      <a:pt x="68" y="117"/>
                      <a:pt x="66" y="117"/>
                    </a:cubicBezTo>
                    <a:cubicBezTo>
                      <a:pt x="66" y="116"/>
                      <a:pt x="66" y="116"/>
                      <a:pt x="66" y="116"/>
                    </a:cubicBezTo>
                    <a:cubicBezTo>
                      <a:pt x="67" y="115"/>
                      <a:pt x="67" y="115"/>
                      <a:pt x="67" y="115"/>
                    </a:cubicBezTo>
                    <a:cubicBezTo>
                      <a:pt x="76" y="118"/>
                      <a:pt x="76" y="118"/>
                      <a:pt x="76" y="118"/>
                    </a:cubicBezTo>
                    <a:lnTo>
                      <a:pt x="74" y="118"/>
                    </a:lnTo>
                    <a:close/>
                    <a:moveTo>
                      <a:pt x="77" y="118"/>
                    </a:moveTo>
                    <a:cubicBezTo>
                      <a:pt x="79" y="119"/>
                      <a:pt x="79" y="119"/>
                      <a:pt x="79" y="119"/>
                    </a:cubicBezTo>
                    <a:cubicBezTo>
                      <a:pt x="78" y="119"/>
                      <a:pt x="77" y="119"/>
                      <a:pt x="76" y="119"/>
                    </a:cubicBezTo>
                    <a:lnTo>
                      <a:pt x="77" y="118"/>
                    </a:lnTo>
                    <a:close/>
                    <a:moveTo>
                      <a:pt x="77" y="111"/>
                    </a:moveTo>
                    <a:cubicBezTo>
                      <a:pt x="77" y="111"/>
                      <a:pt x="77" y="111"/>
                      <a:pt x="77" y="111"/>
                    </a:cubicBezTo>
                    <a:cubicBezTo>
                      <a:pt x="77" y="111"/>
                      <a:pt x="77" y="111"/>
                      <a:pt x="77" y="111"/>
                    </a:cubicBezTo>
                    <a:cubicBezTo>
                      <a:pt x="77" y="111"/>
                      <a:pt x="77" y="111"/>
                      <a:pt x="77" y="111"/>
                    </a:cubicBezTo>
                    <a:close/>
                    <a:moveTo>
                      <a:pt x="61" y="112"/>
                    </a:moveTo>
                    <a:cubicBezTo>
                      <a:pt x="60" y="112"/>
                      <a:pt x="60" y="112"/>
                      <a:pt x="60" y="112"/>
                    </a:cubicBezTo>
                    <a:cubicBezTo>
                      <a:pt x="60" y="112"/>
                      <a:pt x="60" y="112"/>
                      <a:pt x="60" y="112"/>
                    </a:cubicBezTo>
                    <a:cubicBezTo>
                      <a:pt x="60" y="112"/>
                      <a:pt x="60" y="112"/>
                      <a:pt x="60" y="112"/>
                    </a:cubicBezTo>
                    <a:cubicBezTo>
                      <a:pt x="60" y="112"/>
                      <a:pt x="60" y="112"/>
                      <a:pt x="60" y="112"/>
                    </a:cubicBezTo>
                    <a:cubicBezTo>
                      <a:pt x="60" y="112"/>
                      <a:pt x="60" y="112"/>
                      <a:pt x="60" y="111"/>
                    </a:cubicBezTo>
                    <a:cubicBezTo>
                      <a:pt x="60" y="112"/>
                      <a:pt x="60" y="112"/>
                      <a:pt x="61" y="112"/>
                    </a:cubicBezTo>
                    <a:close/>
                    <a:moveTo>
                      <a:pt x="50" y="125"/>
                    </a:moveTo>
                    <a:cubicBezTo>
                      <a:pt x="50" y="125"/>
                      <a:pt x="50" y="125"/>
                      <a:pt x="50" y="125"/>
                    </a:cubicBezTo>
                    <a:cubicBezTo>
                      <a:pt x="50" y="125"/>
                      <a:pt x="50" y="125"/>
                      <a:pt x="50" y="125"/>
                    </a:cubicBezTo>
                    <a:close/>
                    <a:moveTo>
                      <a:pt x="53" y="125"/>
                    </a:moveTo>
                    <a:cubicBezTo>
                      <a:pt x="53" y="125"/>
                      <a:pt x="53" y="125"/>
                      <a:pt x="53" y="125"/>
                    </a:cubicBezTo>
                    <a:cubicBezTo>
                      <a:pt x="53" y="125"/>
                      <a:pt x="53" y="125"/>
                      <a:pt x="53" y="125"/>
                    </a:cubicBezTo>
                    <a:cubicBezTo>
                      <a:pt x="53" y="125"/>
                      <a:pt x="53" y="125"/>
                      <a:pt x="53" y="125"/>
                    </a:cubicBezTo>
                    <a:cubicBezTo>
                      <a:pt x="53" y="125"/>
                      <a:pt x="53" y="125"/>
                      <a:pt x="53" y="125"/>
                    </a:cubicBezTo>
                    <a:cubicBezTo>
                      <a:pt x="52" y="127"/>
                      <a:pt x="52" y="127"/>
                      <a:pt x="52" y="127"/>
                    </a:cubicBezTo>
                    <a:lnTo>
                      <a:pt x="53" y="125"/>
                    </a:lnTo>
                    <a:close/>
                    <a:moveTo>
                      <a:pt x="54" y="126"/>
                    </a:moveTo>
                    <a:cubicBezTo>
                      <a:pt x="54" y="127"/>
                      <a:pt x="54" y="127"/>
                      <a:pt x="54" y="127"/>
                    </a:cubicBezTo>
                    <a:cubicBezTo>
                      <a:pt x="52" y="128"/>
                      <a:pt x="52" y="128"/>
                      <a:pt x="52" y="128"/>
                    </a:cubicBezTo>
                    <a:cubicBezTo>
                      <a:pt x="52" y="128"/>
                      <a:pt x="52" y="128"/>
                      <a:pt x="52" y="128"/>
                    </a:cubicBezTo>
                    <a:cubicBezTo>
                      <a:pt x="54" y="126"/>
                      <a:pt x="54" y="126"/>
                      <a:pt x="54" y="126"/>
                    </a:cubicBezTo>
                    <a:close/>
                    <a:moveTo>
                      <a:pt x="54" y="127"/>
                    </a:moveTo>
                    <a:cubicBezTo>
                      <a:pt x="54" y="128"/>
                      <a:pt x="54" y="128"/>
                      <a:pt x="54" y="128"/>
                    </a:cubicBezTo>
                    <a:cubicBezTo>
                      <a:pt x="53" y="128"/>
                      <a:pt x="53" y="128"/>
                      <a:pt x="53" y="128"/>
                    </a:cubicBezTo>
                    <a:cubicBezTo>
                      <a:pt x="53" y="128"/>
                      <a:pt x="53" y="128"/>
                      <a:pt x="53" y="128"/>
                    </a:cubicBezTo>
                    <a:lnTo>
                      <a:pt x="54" y="127"/>
                    </a:lnTo>
                    <a:close/>
                    <a:moveTo>
                      <a:pt x="55" y="125"/>
                    </a:moveTo>
                    <a:cubicBezTo>
                      <a:pt x="55" y="124"/>
                      <a:pt x="55" y="124"/>
                      <a:pt x="55" y="124"/>
                    </a:cubicBezTo>
                    <a:cubicBezTo>
                      <a:pt x="55" y="124"/>
                      <a:pt x="55" y="124"/>
                      <a:pt x="55" y="124"/>
                    </a:cubicBezTo>
                    <a:cubicBezTo>
                      <a:pt x="57" y="124"/>
                      <a:pt x="57" y="125"/>
                      <a:pt x="57" y="126"/>
                    </a:cubicBezTo>
                    <a:cubicBezTo>
                      <a:pt x="57" y="126"/>
                      <a:pt x="56" y="126"/>
                      <a:pt x="56" y="126"/>
                    </a:cubicBezTo>
                    <a:cubicBezTo>
                      <a:pt x="56" y="126"/>
                      <a:pt x="55" y="126"/>
                      <a:pt x="55" y="125"/>
                    </a:cubicBezTo>
                    <a:close/>
                    <a:moveTo>
                      <a:pt x="60" y="151"/>
                    </a:moveTo>
                    <a:cubicBezTo>
                      <a:pt x="61" y="151"/>
                      <a:pt x="61" y="151"/>
                      <a:pt x="61" y="151"/>
                    </a:cubicBezTo>
                    <a:cubicBezTo>
                      <a:pt x="61" y="151"/>
                      <a:pt x="61" y="151"/>
                      <a:pt x="62" y="151"/>
                    </a:cubicBezTo>
                    <a:cubicBezTo>
                      <a:pt x="63" y="151"/>
                      <a:pt x="63" y="151"/>
                      <a:pt x="63" y="151"/>
                    </a:cubicBezTo>
                    <a:cubicBezTo>
                      <a:pt x="63" y="151"/>
                      <a:pt x="63" y="151"/>
                      <a:pt x="63" y="151"/>
                    </a:cubicBezTo>
                    <a:cubicBezTo>
                      <a:pt x="63" y="151"/>
                      <a:pt x="63" y="151"/>
                      <a:pt x="64" y="151"/>
                    </a:cubicBezTo>
                    <a:cubicBezTo>
                      <a:pt x="64" y="151"/>
                      <a:pt x="64" y="151"/>
                      <a:pt x="64" y="151"/>
                    </a:cubicBezTo>
                    <a:cubicBezTo>
                      <a:pt x="64" y="151"/>
                      <a:pt x="65" y="151"/>
                      <a:pt x="65" y="151"/>
                    </a:cubicBezTo>
                    <a:cubicBezTo>
                      <a:pt x="65" y="151"/>
                      <a:pt x="65" y="151"/>
                      <a:pt x="65" y="151"/>
                    </a:cubicBezTo>
                    <a:cubicBezTo>
                      <a:pt x="66" y="151"/>
                      <a:pt x="66" y="151"/>
                      <a:pt x="66" y="151"/>
                    </a:cubicBezTo>
                    <a:cubicBezTo>
                      <a:pt x="66" y="151"/>
                      <a:pt x="67" y="151"/>
                      <a:pt x="67" y="151"/>
                    </a:cubicBezTo>
                    <a:cubicBezTo>
                      <a:pt x="67" y="151"/>
                      <a:pt x="67" y="151"/>
                      <a:pt x="67" y="151"/>
                    </a:cubicBezTo>
                    <a:cubicBezTo>
                      <a:pt x="68" y="151"/>
                      <a:pt x="68" y="151"/>
                      <a:pt x="68" y="151"/>
                    </a:cubicBezTo>
                    <a:cubicBezTo>
                      <a:pt x="68" y="151"/>
                      <a:pt x="68" y="151"/>
                      <a:pt x="69" y="151"/>
                    </a:cubicBezTo>
                    <a:cubicBezTo>
                      <a:pt x="69" y="151"/>
                      <a:pt x="69" y="151"/>
                      <a:pt x="69" y="151"/>
                    </a:cubicBezTo>
                    <a:cubicBezTo>
                      <a:pt x="69" y="151"/>
                      <a:pt x="69" y="151"/>
                      <a:pt x="69" y="151"/>
                    </a:cubicBezTo>
                    <a:cubicBezTo>
                      <a:pt x="72" y="161"/>
                      <a:pt x="72" y="161"/>
                      <a:pt x="72" y="161"/>
                    </a:cubicBezTo>
                    <a:cubicBezTo>
                      <a:pt x="68" y="162"/>
                      <a:pt x="64" y="163"/>
                      <a:pt x="60" y="163"/>
                    </a:cubicBezTo>
                    <a:cubicBezTo>
                      <a:pt x="60" y="151"/>
                      <a:pt x="60" y="151"/>
                      <a:pt x="60" y="151"/>
                    </a:cubicBezTo>
                    <a:close/>
                    <a:moveTo>
                      <a:pt x="72" y="161"/>
                    </a:moveTo>
                    <a:cubicBezTo>
                      <a:pt x="70" y="151"/>
                      <a:pt x="70" y="151"/>
                      <a:pt x="70" y="151"/>
                    </a:cubicBezTo>
                    <a:cubicBezTo>
                      <a:pt x="70" y="151"/>
                      <a:pt x="70" y="151"/>
                      <a:pt x="70" y="151"/>
                    </a:cubicBezTo>
                    <a:cubicBezTo>
                      <a:pt x="70" y="151"/>
                      <a:pt x="70" y="151"/>
                      <a:pt x="71" y="151"/>
                    </a:cubicBezTo>
                    <a:cubicBezTo>
                      <a:pt x="71" y="151"/>
                      <a:pt x="71" y="151"/>
                      <a:pt x="71" y="150"/>
                    </a:cubicBezTo>
                    <a:cubicBezTo>
                      <a:pt x="72" y="150"/>
                      <a:pt x="72" y="150"/>
                      <a:pt x="72" y="150"/>
                    </a:cubicBezTo>
                    <a:cubicBezTo>
                      <a:pt x="72" y="151"/>
                      <a:pt x="72" y="151"/>
                      <a:pt x="72" y="151"/>
                    </a:cubicBezTo>
                    <a:cubicBezTo>
                      <a:pt x="73" y="151"/>
                      <a:pt x="73" y="151"/>
                      <a:pt x="73" y="151"/>
                    </a:cubicBezTo>
                    <a:cubicBezTo>
                      <a:pt x="74" y="150"/>
                      <a:pt x="74" y="150"/>
                      <a:pt x="74" y="150"/>
                    </a:cubicBezTo>
                    <a:cubicBezTo>
                      <a:pt x="74" y="151"/>
                      <a:pt x="74" y="151"/>
                      <a:pt x="75" y="151"/>
                    </a:cubicBezTo>
                    <a:cubicBezTo>
                      <a:pt x="75" y="151"/>
                      <a:pt x="75" y="150"/>
                      <a:pt x="75" y="150"/>
                    </a:cubicBezTo>
                    <a:cubicBezTo>
                      <a:pt x="76" y="150"/>
                      <a:pt x="76" y="150"/>
                      <a:pt x="76" y="150"/>
                    </a:cubicBezTo>
                    <a:cubicBezTo>
                      <a:pt x="76" y="150"/>
                      <a:pt x="76" y="151"/>
                      <a:pt x="76" y="151"/>
                    </a:cubicBezTo>
                    <a:cubicBezTo>
                      <a:pt x="76" y="151"/>
                      <a:pt x="77" y="150"/>
                      <a:pt x="77" y="150"/>
                    </a:cubicBezTo>
                    <a:cubicBezTo>
                      <a:pt x="78" y="150"/>
                      <a:pt x="78" y="150"/>
                      <a:pt x="78" y="150"/>
                    </a:cubicBezTo>
                    <a:cubicBezTo>
                      <a:pt x="78" y="150"/>
                      <a:pt x="78" y="150"/>
                      <a:pt x="78" y="150"/>
                    </a:cubicBezTo>
                    <a:cubicBezTo>
                      <a:pt x="78" y="150"/>
                      <a:pt x="78" y="150"/>
                      <a:pt x="79" y="150"/>
                    </a:cubicBezTo>
                    <a:cubicBezTo>
                      <a:pt x="83" y="156"/>
                      <a:pt x="83" y="156"/>
                      <a:pt x="83" y="156"/>
                    </a:cubicBezTo>
                    <a:cubicBezTo>
                      <a:pt x="79" y="158"/>
                      <a:pt x="76" y="159"/>
                      <a:pt x="72" y="161"/>
                    </a:cubicBezTo>
                    <a:close/>
                    <a:moveTo>
                      <a:pt x="83" y="155"/>
                    </a:moveTo>
                    <a:cubicBezTo>
                      <a:pt x="79" y="150"/>
                      <a:pt x="79" y="150"/>
                      <a:pt x="79" y="150"/>
                    </a:cubicBezTo>
                    <a:cubicBezTo>
                      <a:pt x="79" y="150"/>
                      <a:pt x="79" y="150"/>
                      <a:pt x="79" y="150"/>
                    </a:cubicBezTo>
                    <a:cubicBezTo>
                      <a:pt x="80" y="150"/>
                      <a:pt x="80" y="150"/>
                      <a:pt x="80" y="150"/>
                    </a:cubicBezTo>
                    <a:cubicBezTo>
                      <a:pt x="80" y="150"/>
                      <a:pt x="80" y="150"/>
                      <a:pt x="80" y="150"/>
                    </a:cubicBezTo>
                    <a:cubicBezTo>
                      <a:pt x="82" y="150"/>
                      <a:pt x="82" y="150"/>
                      <a:pt x="82" y="150"/>
                    </a:cubicBezTo>
                    <a:cubicBezTo>
                      <a:pt x="82" y="150"/>
                      <a:pt x="82" y="150"/>
                      <a:pt x="82" y="150"/>
                    </a:cubicBezTo>
                    <a:cubicBezTo>
                      <a:pt x="82" y="150"/>
                      <a:pt x="83" y="150"/>
                      <a:pt x="83" y="150"/>
                    </a:cubicBezTo>
                    <a:cubicBezTo>
                      <a:pt x="83" y="150"/>
                      <a:pt x="83" y="150"/>
                      <a:pt x="83" y="150"/>
                    </a:cubicBezTo>
                    <a:cubicBezTo>
                      <a:pt x="83" y="150"/>
                      <a:pt x="83" y="150"/>
                      <a:pt x="84" y="150"/>
                    </a:cubicBezTo>
                    <a:cubicBezTo>
                      <a:pt x="84" y="150"/>
                      <a:pt x="84" y="150"/>
                      <a:pt x="84" y="150"/>
                    </a:cubicBezTo>
                    <a:cubicBezTo>
                      <a:pt x="85" y="150"/>
                      <a:pt x="85" y="150"/>
                      <a:pt x="85" y="150"/>
                    </a:cubicBezTo>
                    <a:cubicBezTo>
                      <a:pt x="85" y="150"/>
                      <a:pt x="86" y="150"/>
                      <a:pt x="86" y="150"/>
                    </a:cubicBezTo>
                    <a:cubicBezTo>
                      <a:pt x="86" y="150"/>
                      <a:pt x="86" y="150"/>
                      <a:pt x="86" y="150"/>
                    </a:cubicBezTo>
                    <a:cubicBezTo>
                      <a:pt x="87" y="150"/>
                      <a:pt x="87" y="150"/>
                      <a:pt x="87" y="150"/>
                    </a:cubicBezTo>
                    <a:cubicBezTo>
                      <a:pt x="87" y="150"/>
                      <a:pt x="87" y="150"/>
                      <a:pt x="88" y="150"/>
                    </a:cubicBezTo>
                    <a:cubicBezTo>
                      <a:pt x="88" y="150"/>
                      <a:pt x="88" y="150"/>
                      <a:pt x="88" y="150"/>
                    </a:cubicBezTo>
                    <a:cubicBezTo>
                      <a:pt x="89" y="150"/>
                      <a:pt x="89" y="150"/>
                      <a:pt x="89" y="150"/>
                    </a:cubicBezTo>
                    <a:cubicBezTo>
                      <a:pt x="89" y="150"/>
                      <a:pt x="89" y="150"/>
                      <a:pt x="90" y="150"/>
                    </a:cubicBezTo>
                    <a:cubicBezTo>
                      <a:pt x="90" y="150"/>
                      <a:pt x="90" y="150"/>
                      <a:pt x="90" y="150"/>
                    </a:cubicBezTo>
                    <a:cubicBezTo>
                      <a:pt x="88" y="152"/>
                      <a:pt x="85" y="154"/>
                      <a:pt x="83" y="155"/>
                    </a:cubicBezTo>
                    <a:close/>
                    <a:moveTo>
                      <a:pt x="92" y="147"/>
                    </a:moveTo>
                    <a:cubicBezTo>
                      <a:pt x="64" y="125"/>
                      <a:pt x="64" y="125"/>
                      <a:pt x="64" y="125"/>
                    </a:cubicBezTo>
                    <a:cubicBezTo>
                      <a:pt x="63" y="122"/>
                      <a:pt x="63" y="122"/>
                      <a:pt x="63" y="122"/>
                    </a:cubicBezTo>
                    <a:cubicBezTo>
                      <a:pt x="64" y="122"/>
                      <a:pt x="65" y="123"/>
                      <a:pt x="65" y="123"/>
                    </a:cubicBezTo>
                    <a:cubicBezTo>
                      <a:pt x="66" y="122"/>
                      <a:pt x="65" y="122"/>
                      <a:pt x="65" y="121"/>
                    </a:cubicBezTo>
                    <a:cubicBezTo>
                      <a:pt x="67" y="121"/>
                      <a:pt x="69" y="122"/>
                      <a:pt x="71" y="122"/>
                    </a:cubicBezTo>
                    <a:cubicBezTo>
                      <a:pt x="99" y="138"/>
                      <a:pt x="99" y="138"/>
                      <a:pt x="99" y="138"/>
                    </a:cubicBezTo>
                    <a:cubicBezTo>
                      <a:pt x="97" y="141"/>
                      <a:pt x="95" y="144"/>
                      <a:pt x="92" y="147"/>
                    </a:cubicBezTo>
                    <a:close/>
                    <a:moveTo>
                      <a:pt x="99" y="137"/>
                    </a:moveTo>
                    <a:cubicBezTo>
                      <a:pt x="73" y="122"/>
                      <a:pt x="73" y="122"/>
                      <a:pt x="73" y="122"/>
                    </a:cubicBezTo>
                    <a:cubicBezTo>
                      <a:pt x="79" y="123"/>
                      <a:pt x="85" y="124"/>
                      <a:pt x="90" y="125"/>
                    </a:cubicBezTo>
                    <a:cubicBezTo>
                      <a:pt x="92" y="125"/>
                      <a:pt x="95" y="125"/>
                      <a:pt x="98" y="125"/>
                    </a:cubicBezTo>
                    <a:cubicBezTo>
                      <a:pt x="103" y="127"/>
                      <a:pt x="103" y="127"/>
                      <a:pt x="103" y="127"/>
                    </a:cubicBezTo>
                    <a:cubicBezTo>
                      <a:pt x="102" y="130"/>
                      <a:pt x="101" y="134"/>
                      <a:pt x="99" y="137"/>
                    </a:cubicBezTo>
                    <a:close/>
                    <a:moveTo>
                      <a:pt x="103" y="126"/>
                    </a:moveTo>
                    <a:cubicBezTo>
                      <a:pt x="101" y="125"/>
                      <a:pt x="101" y="125"/>
                      <a:pt x="101" y="125"/>
                    </a:cubicBezTo>
                    <a:cubicBezTo>
                      <a:pt x="101" y="125"/>
                      <a:pt x="102" y="126"/>
                      <a:pt x="103" y="126"/>
                    </a:cubicBezTo>
                    <a:cubicBezTo>
                      <a:pt x="103" y="126"/>
                      <a:pt x="103" y="126"/>
                      <a:pt x="103" y="126"/>
                    </a:cubicBezTo>
                    <a:close/>
                    <a:moveTo>
                      <a:pt x="82" y="119"/>
                    </a:moveTo>
                    <a:cubicBezTo>
                      <a:pt x="78" y="118"/>
                      <a:pt x="78" y="118"/>
                      <a:pt x="78" y="118"/>
                    </a:cubicBezTo>
                    <a:cubicBezTo>
                      <a:pt x="104" y="114"/>
                      <a:pt x="104" y="114"/>
                      <a:pt x="104" y="114"/>
                    </a:cubicBezTo>
                    <a:cubicBezTo>
                      <a:pt x="104" y="115"/>
                      <a:pt x="104" y="116"/>
                      <a:pt x="104" y="117"/>
                    </a:cubicBezTo>
                    <a:cubicBezTo>
                      <a:pt x="104" y="118"/>
                      <a:pt x="104" y="120"/>
                      <a:pt x="104" y="121"/>
                    </a:cubicBezTo>
                    <a:cubicBezTo>
                      <a:pt x="96" y="121"/>
                      <a:pt x="88" y="120"/>
                      <a:pt x="82" y="119"/>
                    </a:cubicBezTo>
                    <a:close/>
                    <a:moveTo>
                      <a:pt x="103" y="112"/>
                    </a:moveTo>
                    <a:cubicBezTo>
                      <a:pt x="103" y="112"/>
                      <a:pt x="103" y="111"/>
                      <a:pt x="103" y="111"/>
                    </a:cubicBezTo>
                    <a:cubicBezTo>
                      <a:pt x="103" y="111"/>
                      <a:pt x="102" y="111"/>
                      <a:pt x="102" y="112"/>
                    </a:cubicBezTo>
                    <a:cubicBezTo>
                      <a:pt x="102" y="112"/>
                      <a:pt x="101" y="112"/>
                      <a:pt x="101" y="112"/>
                    </a:cubicBezTo>
                    <a:cubicBezTo>
                      <a:pt x="101" y="111"/>
                      <a:pt x="101" y="111"/>
                      <a:pt x="101" y="111"/>
                    </a:cubicBezTo>
                    <a:cubicBezTo>
                      <a:pt x="100" y="111"/>
                      <a:pt x="100" y="111"/>
                      <a:pt x="100" y="111"/>
                    </a:cubicBezTo>
                    <a:cubicBezTo>
                      <a:pt x="100" y="111"/>
                      <a:pt x="100" y="111"/>
                      <a:pt x="100" y="111"/>
                    </a:cubicBezTo>
                    <a:cubicBezTo>
                      <a:pt x="99" y="111"/>
                      <a:pt x="99" y="111"/>
                      <a:pt x="99" y="111"/>
                    </a:cubicBezTo>
                    <a:cubicBezTo>
                      <a:pt x="99" y="111"/>
                      <a:pt x="99" y="111"/>
                      <a:pt x="99" y="111"/>
                    </a:cubicBezTo>
                    <a:cubicBezTo>
                      <a:pt x="99" y="111"/>
                      <a:pt x="99" y="111"/>
                      <a:pt x="98" y="111"/>
                    </a:cubicBezTo>
                    <a:cubicBezTo>
                      <a:pt x="98" y="111"/>
                      <a:pt x="98" y="111"/>
                      <a:pt x="97" y="111"/>
                    </a:cubicBezTo>
                    <a:cubicBezTo>
                      <a:pt x="97" y="111"/>
                      <a:pt x="97" y="111"/>
                      <a:pt x="97" y="111"/>
                    </a:cubicBezTo>
                    <a:cubicBezTo>
                      <a:pt x="97" y="111"/>
                      <a:pt x="97" y="111"/>
                      <a:pt x="96" y="111"/>
                    </a:cubicBezTo>
                    <a:cubicBezTo>
                      <a:pt x="96" y="111"/>
                      <a:pt x="96" y="111"/>
                      <a:pt x="96" y="111"/>
                    </a:cubicBezTo>
                    <a:cubicBezTo>
                      <a:pt x="95" y="111"/>
                      <a:pt x="95" y="111"/>
                      <a:pt x="95" y="111"/>
                    </a:cubicBezTo>
                    <a:cubicBezTo>
                      <a:pt x="95" y="111"/>
                      <a:pt x="95" y="111"/>
                      <a:pt x="95" y="111"/>
                    </a:cubicBezTo>
                    <a:cubicBezTo>
                      <a:pt x="95" y="111"/>
                      <a:pt x="95" y="111"/>
                      <a:pt x="95" y="111"/>
                    </a:cubicBezTo>
                    <a:cubicBezTo>
                      <a:pt x="94" y="111"/>
                      <a:pt x="94" y="111"/>
                      <a:pt x="94" y="111"/>
                    </a:cubicBezTo>
                    <a:cubicBezTo>
                      <a:pt x="93" y="111"/>
                      <a:pt x="93" y="111"/>
                      <a:pt x="93" y="111"/>
                    </a:cubicBezTo>
                    <a:cubicBezTo>
                      <a:pt x="93" y="111"/>
                      <a:pt x="93" y="111"/>
                      <a:pt x="93" y="111"/>
                    </a:cubicBezTo>
                    <a:cubicBezTo>
                      <a:pt x="93" y="111"/>
                      <a:pt x="93" y="111"/>
                      <a:pt x="93" y="111"/>
                    </a:cubicBezTo>
                    <a:cubicBezTo>
                      <a:pt x="92" y="111"/>
                      <a:pt x="92" y="111"/>
                      <a:pt x="92" y="111"/>
                    </a:cubicBezTo>
                    <a:cubicBezTo>
                      <a:pt x="92" y="111"/>
                      <a:pt x="92" y="111"/>
                      <a:pt x="91" y="111"/>
                    </a:cubicBezTo>
                    <a:cubicBezTo>
                      <a:pt x="91" y="111"/>
                      <a:pt x="91" y="111"/>
                      <a:pt x="91" y="111"/>
                    </a:cubicBezTo>
                    <a:cubicBezTo>
                      <a:pt x="91" y="111"/>
                      <a:pt x="90" y="111"/>
                      <a:pt x="90" y="111"/>
                    </a:cubicBezTo>
                    <a:cubicBezTo>
                      <a:pt x="90" y="111"/>
                      <a:pt x="89" y="111"/>
                      <a:pt x="89" y="111"/>
                    </a:cubicBezTo>
                    <a:cubicBezTo>
                      <a:pt x="89" y="111"/>
                      <a:pt x="89" y="111"/>
                      <a:pt x="89" y="111"/>
                    </a:cubicBezTo>
                    <a:cubicBezTo>
                      <a:pt x="89" y="111"/>
                      <a:pt x="89" y="111"/>
                      <a:pt x="89" y="111"/>
                    </a:cubicBezTo>
                    <a:cubicBezTo>
                      <a:pt x="89" y="111"/>
                      <a:pt x="89" y="111"/>
                      <a:pt x="89" y="111"/>
                    </a:cubicBezTo>
                    <a:cubicBezTo>
                      <a:pt x="88" y="111"/>
                      <a:pt x="88" y="111"/>
                      <a:pt x="88" y="111"/>
                    </a:cubicBezTo>
                    <a:cubicBezTo>
                      <a:pt x="88" y="111"/>
                      <a:pt x="88" y="111"/>
                      <a:pt x="88" y="111"/>
                    </a:cubicBezTo>
                    <a:cubicBezTo>
                      <a:pt x="87" y="111"/>
                      <a:pt x="87" y="111"/>
                      <a:pt x="87" y="111"/>
                    </a:cubicBezTo>
                    <a:cubicBezTo>
                      <a:pt x="87" y="111"/>
                      <a:pt x="86" y="111"/>
                      <a:pt x="86" y="111"/>
                    </a:cubicBezTo>
                    <a:cubicBezTo>
                      <a:pt x="86" y="111"/>
                      <a:pt x="86" y="111"/>
                      <a:pt x="85" y="111"/>
                    </a:cubicBezTo>
                    <a:cubicBezTo>
                      <a:pt x="85" y="111"/>
                      <a:pt x="85" y="111"/>
                      <a:pt x="85" y="111"/>
                    </a:cubicBezTo>
                    <a:cubicBezTo>
                      <a:pt x="85" y="111"/>
                      <a:pt x="84" y="111"/>
                      <a:pt x="84" y="111"/>
                    </a:cubicBezTo>
                    <a:cubicBezTo>
                      <a:pt x="84" y="111"/>
                      <a:pt x="84" y="110"/>
                      <a:pt x="84" y="110"/>
                    </a:cubicBezTo>
                    <a:cubicBezTo>
                      <a:pt x="83" y="110"/>
                      <a:pt x="83" y="110"/>
                      <a:pt x="83" y="111"/>
                    </a:cubicBezTo>
                    <a:cubicBezTo>
                      <a:pt x="83" y="111"/>
                      <a:pt x="82" y="111"/>
                      <a:pt x="82" y="111"/>
                    </a:cubicBezTo>
                    <a:cubicBezTo>
                      <a:pt x="82" y="110"/>
                      <a:pt x="82" y="110"/>
                      <a:pt x="82" y="110"/>
                    </a:cubicBezTo>
                    <a:cubicBezTo>
                      <a:pt x="81" y="110"/>
                      <a:pt x="81" y="110"/>
                      <a:pt x="81" y="110"/>
                    </a:cubicBezTo>
                    <a:cubicBezTo>
                      <a:pt x="81" y="110"/>
                      <a:pt x="81" y="110"/>
                      <a:pt x="81" y="110"/>
                    </a:cubicBezTo>
                    <a:cubicBezTo>
                      <a:pt x="80" y="110"/>
                      <a:pt x="80" y="110"/>
                      <a:pt x="80" y="110"/>
                    </a:cubicBezTo>
                    <a:cubicBezTo>
                      <a:pt x="80" y="110"/>
                      <a:pt x="80" y="110"/>
                      <a:pt x="80" y="110"/>
                    </a:cubicBezTo>
                    <a:cubicBezTo>
                      <a:pt x="102" y="102"/>
                      <a:pt x="102" y="102"/>
                      <a:pt x="102" y="102"/>
                    </a:cubicBezTo>
                    <a:cubicBezTo>
                      <a:pt x="103" y="105"/>
                      <a:pt x="103" y="108"/>
                      <a:pt x="104" y="112"/>
                    </a:cubicBezTo>
                    <a:lnTo>
                      <a:pt x="103" y="112"/>
                    </a:lnTo>
                    <a:close/>
                    <a:moveTo>
                      <a:pt x="64" y="109"/>
                    </a:moveTo>
                    <a:cubicBezTo>
                      <a:pt x="63" y="109"/>
                      <a:pt x="63" y="109"/>
                      <a:pt x="63" y="109"/>
                    </a:cubicBezTo>
                    <a:cubicBezTo>
                      <a:pt x="63" y="109"/>
                      <a:pt x="63" y="109"/>
                      <a:pt x="63" y="109"/>
                    </a:cubicBezTo>
                    <a:cubicBezTo>
                      <a:pt x="63" y="109"/>
                      <a:pt x="64" y="108"/>
                      <a:pt x="63" y="107"/>
                    </a:cubicBezTo>
                    <a:cubicBezTo>
                      <a:pt x="63" y="107"/>
                      <a:pt x="62" y="108"/>
                      <a:pt x="62" y="108"/>
                    </a:cubicBezTo>
                    <a:cubicBezTo>
                      <a:pt x="62" y="108"/>
                      <a:pt x="62" y="108"/>
                      <a:pt x="62" y="108"/>
                    </a:cubicBezTo>
                    <a:cubicBezTo>
                      <a:pt x="62" y="108"/>
                      <a:pt x="62" y="108"/>
                      <a:pt x="62" y="108"/>
                    </a:cubicBezTo>
                    <a:cubicBezTo>
                      <a:pt x="62" y="108"/>
                      <a:pt x="62" y="108"/>
                      <a:pt x="62" y="107"/>
                    </a:cubicBezTo>
                    <a:cubicBezTo>
                      <a:pt x="66" y="105"/>
                      <a:pt x="66" y="105"/>
                      <a:pt x="66" y="105"/>
                    </a:cubicBezTo>
                    <a:lnTo>
                      <a:pt x="64" y="109"/>
                    </a:lnTo>
                    <a:close/>
                    <a:moveTo>
                      <a:pt x="54" y="108"/>
                    </a:moveTo>
                    <a:cubicBezTo>
                      <a:pt x="54" y="106"/>
                      <a:pt x="54" y="106"/>
                      <a:pt x="54" y="106"/>
                    </a:cubicBezTo>
                    <a:cubicBezTo>
                      <a:pt x="55" y="107"/>
                      <a:pt x="55" y="107"/>
                      <a:pt x="55" y="107"/>
                    </a:cubicBezTo>
                    <a:cubicBezTo>
                      <a:pt x="54" y="107"/>
                      <a:pt x="54" y="108"/>
                      <a:pt x="54" y="108"/>
                    </a:cubicBezTo>
                    <a:close/>
                    <a:moveTo>
                      <a:pt x="48" y="116"/>
                    </a:moveTo>
                    <a:cubicBezTo>
                      <a:pt x="49" y="117"/>
                      <a:pt x="49" y="117"/>
                      <a:pt x="49" y="117"/>
                    </a:cubicBezTo>
                    <a:cubicBezTo>
                      <a:pt x="49" y="117"/>
                      <a:pt x="49" y="117"/>
                      <a:pt x="49" y="117"/>
                    </a:cubicBezTo>
                    <a:cubicBezTo>
                      <a:pt x="49" y="118"/>
                      <a:pt x="49" y="118"/>
                      <a:pt x="49" y="118"/>
                    </a:cubicBezTo>
                    <a:cubicBezTo>
                      <a:pt x="45" y="117"/>
                      <a:pt x="45" y="117"/>
                      <a:pt x="45" y="117"/>
                    </a:cubicBezTo>
                    <a:lnTo>
                      <a:pt x="48" y="116"/>
                    </a:lnTo>
                    <a:close/>
                    <a:moveTo>
                      <a:pt x="45" y="117"/>
                    </a:moveTo>
                    <a:cubicBezTo>
                      <a:pt x="42" y="116"/>
                      <a:pt x="42" y="116"/>
                      <a:pt x="42" y="116"/>
                    </a:cubicBezTo>
                    <a:cubicBezTo>
                      <a:pt x="47" y="116"/>
                      <a:pt x="47" y="116"/>
                      <a:pt x="47" y="116"/>
                    </a:cubicBezTo>
                    <a:lnTo>
                      <a:pt x="45" y="117"/>
                    </a:lnTo>
                    <a:close/>
                    <a:moveTo>
                      <a:pt x="51" y="125"/>
                    </a:moveTo>
                    <a:cubicBezTo>
                      <a:pt x="50" y="126"/>
                      <a:pt x="50" y="126"/>
                      <a:pt x="50" y="126"/>
                    </a:cubicBezTo>
                    <a:cubicBezTo>
                      <a:pt x="50" y="126"/>
                      <a:pt x="50" y="126"/>
                      <a:pt x="50" y="126"/>
                    </a:cubicBezTo>
                    <a:cubicBezTo>
                      <a:pt x="52" y="125"/>
                      <a:pt x="52" y="125"/>
                      <a:pt x="52" y="125"/>
                    </a:cubicBezTo>
                    <a:cubicBezTo>
                      <a:pt x="52" y="125"/>
                      <a:pt x="53" y="125"/>
                      <a:pt x="53" y="125"/>
                    </a:cubicBezTo>
                    <a:cubicBezTo>
                      <a:pt x="51" y="126"/>
                      <a:pt x="51" y="126"/>
                      <a:pt x="51" y="126"/>
                    </a:cubicBezTo>
                    <a:cubicBezTo>
                      <a:pt x="51" y="127"/>
                      <a:pt x="51" y="127"/>
                      <a:pt x="51" y="127"/>
                    </a:cubicBezTo>
                    <a:cubicBezTo>
                      <a:pt x="48" y="129"/>
                      <a:pt x="48" y="129"/>
                      <a:pt x="48" y="129"/>
                    </a:cubicBezTo>
                    <a:cubicBezTo>
                      <a:pt x="50" y="126"/>
                      <a:pt x="50" y="126"/>
                      <a:pt x="50" y="126"/>
                    </a:cubicBezTo>
                    <a:lnTo>
                      <a:pt x="51" y="125"/>
                    </a:lnTo>
                    <a:close/>
                    <a:moveTo>
                      <a:pt x="47" y="130"/>
                    </a:moveTo>
                    <a:cubicBezTo>
                      <a:pt x="26" y="151"/>
                      <a:pt x="26" y="151"/>
                      <a:pt x="26" y="151"/>
                    </a:cubicBezTo>
                    <a:cubicBezTo>
                      <a:pt x="23" y="149"/>
                      <a:pt x="20" y="146"/>
                      <a:pt x="18" y="142"/>
                    </a:cubicBezTo>
                    <a:cubicBezTo>
                      <a:pt x="49" y="126"/>
                      <a:pt x="49" y="126"/>
                      <a:pt x="49" y="126"/>
                    </a:cubicBezTo>
                    <a:lnTo>
                      <a:pt x="47" y="130"/>
                    </a:lnTo>
                    <a:close/>
                    <a:moveTo>
                      <a:pt x="47" y="132"/>
                    </a:moveTo>
                    <a:cubicBezTo>
                      <a:pt x="36" y="158"/>
                      <a:pt x="36" y="158"/>
                      <a:pt x="36" y="158"/>
                    </a:cubicBezTo>
                    <a:cubicBezTo>
                      <a:pt x="32" y="156"/>
                      <a:pt x="29" y="154"/>
                      <a:pt x="27" y="152"/>
                    </a:cubicBezTo>
                    <a:lnTo>
                      <a:pt x="47" y="132"/>
                    </a:lnTo>
                    <a:close/>
                    <a:moveTo>
                      <a:pt x="48" y="131"/>
                    </a:moveTo>
                    <a:cubicBezTo>
                      <a:pt x="51" y="127"/>
                      <a:pt x="51" y="127"/>
                      <a:pt x="51" y="127"/>
                    </a:cubicBezTo>
                    <a:cubicBezTo>
                      <a:pt x="52" y="127"/>
                      <a:pt x="52" y="127"/>
                      <a:pt x="52" y="127"/>
                    </a:cubicBezTo>
                    <a:cubicBezTo>
                      <a:pt x="54" y="126"/>
                      <a:pt x="54" y="126"/>
                      <a:pt x="54" y="126"/>
                    </a:cubicBezTo>
                    <a:cubicBezTo>
                      <a:pt x="54" y="126"/>
                      <a:pt x="54" y="126"/>
                      <a:pt x="54" y="126"/>
                    </a:cubicBezTo>
                    <a:cubicBezTo>
                      <a:pt x="52" y="128"/>
                      <a:pt x="52" y="128"/>
                      <a:pt x="52" y="128"/>
                    </a:cubicBezTo>
                    <a:cubicBezTo>
                      <a:pt x="52" y="127"/>
                      <a:pt x="52" y="127"/>
                      <a:pt x="52" y="127"/>
                    </a:cubicBezTo>
                    <a:cubicBezTo>
                      <a:pt x="51" y="128"/>
                      <a:pt x="51" y="128"/>
                      <a:pt x="51" y="128"/>
                    </a:cubicBezTo>
                    <a:cubicBezTo>
                      <a:pt x="53" y="129"/>
                      <a:pt x="53" y="129"/>
                      <a:pt x="53" y="129"/>
                    </a:cubicBezTo>
                    <a:cubicBezTo>
                      <a:pt x="53" y="130"/>
                      <a:pt x="53" y="130"/>
                      <a:pt x="54" y="130"/>
                    </a:cubicBezTo>
                    <a:cubicBezTo>
                      <a:pt x="48" y="162"/>
                      <a:pt x="48" y="162"/>
                      <a:pt x="48" y="162"/>
                    </a:cubicBezTo>
                    <a:cubicBezTo>
                      <a:pt x="44" y="161"/>
                      <a:pt x="40" y="160"/>
                      <a:pt x="36" y="158"/>
                    </a:cubicBezTo>
                    <a:lnTo>
                      <a:pt x="48" y="131"/>
                    </a:lnTo>
                    <a:close/>
                    <a:moveTo>
                      <a:pt x="54" y="129"/>
                    </a:moveTo>
                    <a:cubicBezTo>
                      <a:pt x="54" y="129"/>
                      <a:pt x="54" y="129"/>
                      <a:pt x="54" y="129"/>
                    </a:cubicBezTo>
                    <a:cubicBezTo>
                      <a:pt x="55" y="129"/>
                      <a:pt x="56" y="130"/>
                      <a:pt x="56" y="130"/>
                    </a:cubicBezTo>
                    <a:cubicBezTo>
                      <a:pt x="57" y="130"/>
                      <a:pt x="57" y="131"/>
                      <a:pt x="57" y="131"/>
                    </a:cubicBezTo>
                    <a:cubicBezTo>
                      <a:pt x="58" y="131"/>
                      <a:pt x="58" y="131"/>
                      <a:pt x="58" y="131"/>
                    </a:cubicBezTo>
                    <a:cubicBezTo>
                      <a:pt x="58" y="131"/>
                      <a:pt x="58" y="132"/>
                      <a:pt x="58" y="134"/>
                    </a:cubicBezTo>
                    <a:cubicBezTo>
                      <a:pt x="58" y="134"/>
                      <a:pt x="60" y="141"/>
                      <a:pt x="57" y="145"/>
                    </a:cubicBezTo>
                    <a:cubicBezTo>
                      <a:pt x="56" y="145"/>
                      <a:pt x="56" y="144"/>
                      <a:pt x="56" y="145"/>
                    </a:cubicBezTo>
                    <a:cubicBezTo>
                      <a:pt x="56" y="145"/>
                      <a:pt x="56" y="145"/>
                      <a:pt x="56" y="145"/>
                    </a:cubicBezTo>
                    <a:cubicBezTo>
                      <a:pt x="56" y="146"/>
                      <a:pt x="55" y="145"/>
                      <a:pt x="55" y="146"/>
                    </a:cubicBezTo>
                    <a:cubicBezTo>
                      <a:pt x="55" y="146"/>
                      <a:pt x="55" y="146"/>
                      <a:pt x="55" y="146"/>
                    </a:cubicBezTo>
                    <a:cubicBezTo>
                      <a:pt x="55" y="146"/>
                      <a:pt x="55" y="147"/>
                      <a:pt x="55" y="147"/>
                    </a:cubicBezTo>
                    <a:cubicBezTo>
                      <a:pt x="55" y="147"/>
                      <a:pt x="51" y="148"/>
                      <a:pt x="52" y="149"/>
                    </a:cubicBezTo>
                    <a:cubicBezTo>
                      <a:pt x="52" y="149"/>
                      <a:pt x="52" y="149"/>
                      <a:pt x="54" y="149"/>
                    </a:cubicBezTo>
                    <a:cubicBezTo>
                      <a:pt x="54" y="149"/>
                      <a:pt x="56" y="152"/>
                      <a:pt x="58" y="152"/>
                    </a:cubicBezTo>
                    <a:cubicBezTo>
                      <a:pt x="58" y="152"/>
                      <a:pt x="59" y="152"/>
                      <a:pt x="60" y="151"/>
                    </a:cubicBezTo>
                    <a:cubicBezTo>
                      <a:pt x="60" y="163"/>
                      <a:pt x="60" y="163"/>
                      <a:pt x="60" y="163"/>
                    </a:cubicBezTo>
                    <a:cubicBezTo>
                      <a:pt x="59" y="163"/>
                      <a:pt x="58" y="163"/>
                      <a:pt x="57" y="163"/>
                    </a:cubicBezTo>
                    <a:cubicBezTo>
                      <a:pt x="54" y="163"/>
                      <a:pt x="52" y="163"/>
                      <a:pt x="49" y="162"/>
                    </a:cubicBezTo>
                    <a:lnTo>
                      <a:pt x="54" y="129"/>
                    </a:lnTo>
                    <a:close/>
                    <a:moveTo>
                      <a:pt x="96" y="90"/>
                    </a:moveTo>
                    <a:cubicBezTo>
                      <a:pt x="65" y="109"/>
                      <a:pt x="65" y="109"/>
                      <a:pt x="65" y="109"/>
                    </a:cubicBezTo>
                    <a:cubicBezTo>
                      <a:pt x="65" y="109"/>
                      <a:pt x="65" y="109"/>
                      <a:pt x="65" y="109"/>
                    </a:cubicBezTo>
                    <a:cubicBezTo>
                      <a:pt x="65" y="109"/>
                      <a:pt x="65" y="109"/>
                      <a:pt x="64" y="109"/>
                    </a:cubicBezTo>
                    <a:cubicBezTo>
                      <a:pt x="64" y="109"/>
                      <a:pt x="64" y="109"/>
                      <a:pt x="64" y="109"/>
                    </a:cubicBezTo>
                    <a:cubicBezTo>
                      <a:pt x="66" y="104"/>
                      <a:pt x="66" y="104"/>
                      <a:pt x="66" y="104"/>
                    </a:cubicBezTo>
                    <a:cubicBezTo>
                      <a:pt x="91" y="84"/>
                      <a:pt x="91" y="84"/>
                      <a:pt x="91" y="84"/>
                    </a:cubicBezTo>
                    <a:cubicBezTo>
                      <a:pt x="93" y="86"/>
                      <a:pt x="94" y="88"/>
                      <a:pt x="96" y="90"/>
                    </a:cubicBezTo>
                    <a:close/>
                    <a:moveTo>
                      <a:pt x="87" y="82"/>
                    </a:moveTo>
                    <a:cubicBezTo>
                      <a:pt x="88" y="81"/>
                      <a:pt x="88" y="81"/>
                      <a:pt x="88" y="81"/>
                    </a:cubicBezTo>
                    <a:cubicBezTo>
                      <a:pt x="88" y="81"/>
                      <a:pt x="88" y="81"/>
                      <a:pt x="88" y="81"/>
                    </a:cubicBezTo>
                    <a:cubicBezTo>
                      <a:pt x="87" y="82"/>
                      <a:pt x="87" y="82"/>
                      <a:pt x="87" y="82"/>
                    </a:cubicBezTo>
                    <a:close/>
                    <a:moveTo>
                      <a:pt x="84" y="85"/>
                    </a:moveTo>
                    <a:cubicBezTo>
                      <a:pt x="79" y="89"/>
                      <a:pt x="74" y="92"/>
                      <a:pt x="69" y="96"/>
                    </a:cubicBezTo>
                    <a:cubicBezTo>
                      <a:pt x="77" y="74"/>
                      <a:pt x="77" y="74"/>
                      <a:pt x="77" y="74"/>
                    </a:cubicBezTo>
                    <a:cubicBezTo>
                      <a:pt x="81" y="76"/>
                      <a:pt x="84" y="78"/>
                      <a:pt x="87" y="81"/>
                    </a:cubicBezTo>
                    <a:lnTo>
                      <a:pt x="84" y="85"/>
                    </a:lnTo>
                    <a:close/>
                    <a:moveTo>
                      <a:pt x="69" y="96"/>
                    </a:moveTo>
                    <a:cubicBezTo>
                      <a:pt x="66" y="98"/>
                      <a:pt x="64" y="100"/>
                      <a:pt x="62" y="101"/>
                    </a:cubicBezTo>
                    <a:cubicBezTo>
                      <a:pt x="65" y="71"/>
                      <a:pt x="65" y="71"/>
                      <a:pt x="65" y="71"/>
                    </a:cubicBezTo>
                    <a:cubicBezTo>
                      <a:pt x="69" y="71"/>
                      <a:pt x="73" y="73"/>
                      <a:pt x="77" y="74"/>
                    </a:cubicBezTo>
                    <a:lnTo>
                      <a:pt x="69" y="96"/>
                    </a:lnTo>
                    <a:close/>
                    <a:moveTo>
                      <a:pt x="62" y="102"/>
                    </a:moveTo>
                    <a:cubicBezTo>
                      <a:pt x="60" y="104"/>
                      <a:pt x="58" y="104"/>
                      <a:pt x="58" y="105"/>
                    </a:cubicBezTo>
                    <a:cubicBezTo>
                      <a:pt x="58" y="105"/>
                      <a:pt x="58" y="105"/>
                      <a:pt x="57" y="105"/>
                    </a:cubicBezTo>
                    <a:cubicBezTo>
                      <a:pt x="57" y="105"/>
                      <a:pt x="57" y="105"/>
                      <a:pt x="56" y="106"/>
                    </a:cubicBezTo>
                    <a:cubicBezTo>
                      <a:pt x="56" y="106"/>
                      <a:pt x="56" y="106"/>
                      <a:pt x="56" y="106"/>
                    </a:cubicBezTo>
                    <a:cubicBezTo>
                      <a:pt x="56" y="106"/>
                      <a:pt x="56" y="106"/>
                      <a:pt x="56" y="106"/>
                    </a:cubicBezTo>
                    <a:cubicBezTo>
                      <a:pt x="56" y="106"/>
                      <a:pt x="56" y="106"/>
                      <a:pt x="56" y="106"/>
                    </a:cubicBezTo>
                    <a:cubicBezTo>
                      <a:pt x="56" y="106"/>
                      <a:pt x="55" y="106"/>
                      <a:pt x="55" y="106"/>
                    </a:cubicBezTo>
                    <a:cubicBezTo>
                      <a:pt x="55" y="106"/>
                      <a:pt x="55" y="106"/>
                      <a:pt x="55" y="107"/>
                    </a:cubicBezTo>
                    <a:cubicBezTo>
                      <a:pt x="54" y="105"/>
                      <a:pt x="54" y="105"/>
                      <a:pt x="54" y="105"/>
                    </a:cubicBezTo>
                    <a:cubicBezTo>
                      <a:pt x="54" y="70"/>
                      <a:pt x="54" y="70"/>
                      <a:pt x="54" y="70"/>
                    </a:cubicBezTo>
                    <a:cubicBezTo>
                      <a:pt x="55" y="70"/>
                      <a:pt x="56" y="70"/>
                      <a:pt x="57" y="70"/>
                    </a:cubicBezTo>
                    <a:cubicBezTo>
                      <a:pt x="60" y="70"/>
                      <a:pt x="62" y="70"/>
                      <a:pt x="65" y="70"/>
                    </a:cubicBezTo>
                    <a:lnTo>
                      <a:pt x="62" y="102"/>
                    </a:lnTo>
                    <a:close/>
                    <a:moveTo>
                      <a:pt x="53" y="105"/>
                    </a:moveTo>
                    <a:cubicBezTo>
                      <a:pt x="31" y="78"/>
                      <a:pt x="31" y="78"/>
                      <a:pt x="31" y="78"/>
                    </a:cubicBezTo>
                    <a:cubicBezTo>
                      <a:pt x="38" y="73"/>
                      <a:pt x="45" y="71"/>
                      <a:pt x="53" y="70"/>
                    </a:cubicBezTo>
                    <a:lnTo>
                      <a:pt x="53" y="105"/>
                    </a:lnTo>
                    <a:close/>
                    <a:moveTo>
                      <a:pt x="31" y="78"/>
                    </a:moveTo>
                    <a:cubicBezTo>
                      <a:pt x="53" y="105"/>
                      <a:pt x="53" y="105"/>
                      <a:pt x="53" y="105"/>
                    </a:cubicBezTo>
                    <a:cubicBezTo>
                      <a:pt x="53" y="108"/>
                      <a:pt x="53" y="108"/>
                      <a:pt x="53" y="108"/>
                    </a:cubicBezTo>
                    <a:cubicBezTo>
                      <a:pt x="53" y="108"/>
                      <a:pt x="52" y="108"/>
                      <a:pt x="51" y="107"/>
                    </a:cubicBezTo>
                    <a:cubicBezTo>
                      <a:pt x="51" y="108"/>
                      <a:pt x="52" y="109"/>
                      <a:pt x="52" y="109"/>
                    </a:cubicBezTo>
                    <a:cubicBezTo>
                      <a:pt x="22" y="86"/>
                      <a:pt x="22" y="86"/>
                      <a:pt x="22" y="86"/>
                    </a:cubicBezTo>
                    <a:cubicBezTo>
                      <a:pt x="22" y="86"/>
                      <a:pt x="22" y="86"/>
                      <a:pt x="22" y="86"/>
                    </a:cubicBezTo>
                    <a:cubicBezTo>
                      <a:pt x="52" y="110"/>
                      <a:pt x="52" y="110"/>
                      <a:pt x="52" y="110"/>
                    </a:cubicBezTo>
                    <a:cubicBezTo>
                      <a:pt x="51" y="111"/>
                      <a:pt x="50" y="111"/>
                      <a:pt x="48" y="111"/>
                    </a:cubicBezTo>
                    <a:cubicBezTo>
                      <a:pt x="49" y="112"/>
                      <a:pt x="50" y="112"/>
                      <a:pt x="50" y="113"/>
                    </a:cubicBezTo>
                    <a:cubicBezTo>
                      <a:pt x="49" y="115"/>
                      <a:pt x="48" y="114"/>
                      <a:pt x="47" y="115"/>
                    </a:cubicBezTo>
                    <a:cubicBezTo>
                      <a:pt x="47" y="115"/>
                      <a:pt x="47" y="115"/>
                      <a:pt x="47" y="115"/>
                    </a:cubicBezTo>
                    <a:cubicBezTo>
                      <a:pt x="15" y="97"/>
                      <a:pt x="15" y="97"/>
                      <a:pt x="15" y="97"/>
                    </a:cubicBezTo>
                    <a:cubicBezTo>
                      <a:pt x="18" y="89"/>
                      <a:pt x="24" y="83"/>
                      <a:pt x="31" y="78"/>
                    </a:cubicBezTo>
                    <a:close/>
                    <a:moveTo>
                      <a:pt x="14" y="97"/>
                    </a:moveTo>
                    <a:cubicBezTo>
                      <a:pt x="47" y="115"/>
                      <a:pt x="47" y="115"/>
                      <a:pt x="47" y="115"/>
                    </a:cubicBezTo>
                    <a:cubicBezTo>
                      <a:pt x="41" y="116"/>
                      <a:pt x="41" y="116"/>
                      <a:pt x="41" y="116"/>
                    </a:cubicBezTo>
                    <a:cubicBezTo>
                      <a:pt x="11" y="108"/>
                      <a:pt x="11" y="108"/>
                      <a:pt x="11" y="108"/>
                    </a:cubicBezTo>
                    <a:cubicBezTo>
                      <a:pt x="12" y="104"/>
                      <a:pt x="13" y="101"/>
                      <a:pt x="14" y="97"/>
                    </a:cubicBezTo>
                    <a:close/>
                    <a:moveTo>
                      <a:pt x="11" y="108"/>
                    </a:moveTo>
                    <a:cubicBezTo>
                      <a:pt x="40" y="116"/>
                      <a:pt x="40" y="116"/>
                      <a:pt x="40" y="116"/>
                    </a:cubicBezTo>
                    <a:cubicBezTo>
                      <a:pt x="10" y="119"/>
                      <a:pt x="10" y="119"/>
                      <a:pt x="10" y="119"/>
                    </a:cubicBezTo>
                    <a:cubicBezTo>
                      <a:pt x="10" y="120"/>
                      <a:pt x="10" y="120"/>
                      <a:pt x="10" y="120"/>
                    </a:cubicBezTo>
                    <a:cubicBezTo>
                      <a:pt x="41" y="116"/>
                      <a:pt x="41" y="116"/>
                      <a:pt x="41" y="116"/>
                    </a:cubicBezTo>
                    <a:cubicBezTo>
                      <a:pt x="44" y="117"/>
                      <a:pt x="44" y="117"/>
                      <a:pt x="44" y="117"/>
                    </a:cubicBezTo>
                    <a:cubicBezTo>
                      <a:pt x="13" y="132"/>
                      <a:pt x="13" y="132"/>
                      <a:pt x="13" y="132"/>
                    </a:cubicBezTo>
                    <a:cubicBezTo>
                      <a:pt x="13" y="132"/>
                      <a:pt x="13" y="132"/>
                      <a:pt x="13" y="132"/>
                    </a:cubicBezTo>
                    <a:cubicBezTo>
                      <a:pt x="45" y="117"/>
                      <a:pt x="45" y="117"/>
                      <a:pt x="45" y="117"/>
                    </a:cubicBezTo>
                    <a:cubicBezTo>
                      <a:pt x="48" y="118"/>
                      <a:pt x="48" y="118"/>
                      <a:pt x="48" y="118"/>
                    </a:cubicBezTo>
                    <a:cubicBezTo>
                      <a:pt x="48" y="119"/>
                      <a:pt x="48" y="119"/>
                      <a:pt x="48" y="119"/>
                    </a:cubicBezTo>
                    <a:cubicBezTo>
                      <a:pt x="48" y="120"/>
                      <a:pt x="49" y="119"/>
                      <a:pt x="49" y="119"/>
                    </a:cubicBezTo>
                    <a:cubicBezTo>
                      <a:pt x="50" y="119"/>
                      <a:pt x="50" y="120"/>
                      <a:pt x="50" y="120"/>
                    </a:cubicBezTo>
                    <a:cubicBezTo>
                      <a:pt x="48" y="120"/>
                      <a:pt x="49" y="121"/>
                      <a:pt x="49" y="121"/>
                    </a:cubicBezTo>
                    <a:cubicBezTo>
                      <a:pt x="50" y="122"/>
                      <a:pt x="50" y="122"/>
                      <a:pt x="50" y="122"/>
                    </a:cubicBezTo>
                    <a:cubicBezTo>
                      <a:pt x="50" y="122"/>
                      <a:pt x="50" y="122"/>
                      <a:pt x="50" y="123"/>
                    </a:cubicBezTo>
                    <a:cubicBezTo>
                      <a:pt x="50" y="123"/>
                      <a:pt x="50" y="123"/>
                      <a:pt x="50" y="123"/>
                    </a:cubicBezTo>
                    <a:cubicBezTo>
                      <a:pt x="50" y="123"/>
                      <a:pt x="50" y="123"/>
                      <a:pt x="50" y="123"/>
                    </a:cubicBezTo>
                    <a:cubicBezTo>
                      <a:pt x="50" y="123"/>
                      <a:pt x="49" y="123"/>
                      <a:pt x="49" y="123"/>
                    </a:cubicBezTo>
                    <a:cubicBezTo>
                      <a:pt x="49" y="124"/>
                      <a:pt x="49" y="124"/>
                      <a:pt x="49" y="124"/>
                    </a:cubicBezTo>
                    <a:cubicBezTo>
                      <a:pt x="49" y="124"/>
                      <a:pt x="49" y="124"/>
                      <a:pt x="49" y="124"/>
                    </a:cubicBezTo>
                    <a:cubicBezTo>
                      <a:pt x="49" y="124"/>
                      <a:pt x="49" y="124"/>
                      <a:pt x="49" y="124"/>
                    </a:cubicBezTo>
                    <a:cubicBezTo>
                      <a:pt x="49" y="125"/>
                      <a:pt x="49" y="125"/>
                      <a:pt x="49" y="125"/>
                    </a:cubicBezTo>
                    <a:cubicBezTo>
                      <a:pt x="49" y="125"/>
                      <a:pt x="49" y="125"/>
                      <a:pt x="49" y="125"/>
                    </a:cubicBezTo>
                    <a:cubicBezTo>
                      <a:pt x="18" y="142"/>
                      <a:pt x="18" y="142"/>
                      <a:pt x="18" y="142"/>
                    </a:cubicBezTo>
                    <a:cubicBezTo>
                      <a:pt x="13" y="135"/>
                      <a:pt x="10" y="126"/>
                      <a:pt x="10" y="117"/>
                    </a:cubicBezTo>
                    <a:cubicBezTo>
                      <a:pt x="10" y="114"/>
                      <a:pt x="10" y="111"/>
                      <a:pt x="11" y="108"/>
                    </a:cubicBezTo>
                    <a:close/>
                    <a:moveTo>
                      <a:pt x="113" y="113"/>
                    </a:moveTo>
                    <a:cubicBezTo>
                      <a:pt x="114" y="113"/>
                      <a:pt x="114" y="113"/>
                      <a:pt x="114" y="113"/>
                    </a:cubicBezTo>
                    <a:cubicBezTo>
                      <a:pt x="115" y="113"/>
                      <a:pt x="115" y="113"/>
                      <a:pt x="115" y="113"/>
                    </a:cubicBezTo>
                    <a:cubicBezTo>
                      <a:pt x="115" y="113"/>
                      <a:pt x="115" y="113"/>
                      <a:pt x="115" y="113"/>
                    </a:cubicBezTo>
                    <a:cubicBezTo>
                      <a:pt x="115" y="113"/>
                      <a:pt x="116" y="113"/>
                      <a:pt x="116" y="113"/>
                    </a:cubicBezTo>
                    <a:cubicBezTo>
                      <a:pt x="116" y="113"/>
                      <a:pt x="116" y="113"/>
                      <a:pt x="117" y="113"/>
                    </a:cubicBezTo>
                    <a:cubicBezTo>
                      <a:pt x="117" y="113"/>
                      <a:pt x="117" y="113"/>
                      <a:pt x="117" y="113"/>
                    </a:cubicBezTo>
                    <a:cubicBezTo>
                      <a:pt x="117" y="113"/>
                      <a:pt x="118" y="113"/>
                      <a:pt x="118" y="113"/>
                    </a:cubicBezTo>
                    <a:cubicBezTo>
                      <a:pt x="118" y="114"/>
                      <a:pt x="118" y="114"/>
                      <a:pt x="119" y="114"/>
                    </a:cubicBezTo>
                    <a:cubicBezTo>
                      <a:pt x="119" y="114"/>
                      <a:pt x="119" y="114"/>
                      <a:pt x="119" y="113"/>
                    </a:cubicBezTo>
                    <a:cubicBezTo>
                      <a:pt x="119" y="114"/>
                      <a:pt x="119" y="114"/>
                      <a:pt x="120" y="114"/>
                    </a:cubicBezTo>
                    <a:cubicBezTo>
                      <a:pt x="120" y="114"/>
                      <a:pt x="120" y="114"/>
                      <a:pt x="120" y="114"/>
                    </a:cubicBezTo>
                    <a:cubicBezTo>
                      <a:pt x="120" y="114"/>
                      <a:pt x="121" y="114"/>
                      <a:pt x="121" y="114"/>
                    </a:cubicBezTo>
                    <a:cubicBezTo>
                      <a:pt x="122" y="114"/>
                      <a:pt x="122" y="114"/>
                      <a:pt x="122" y="114"/>
                    </a:cubicBezTo>
                    <a:cubicBezTo>
                      <a:pt x="122" y="114"/>
                      <a:pt x="122" y="114"/>
                      <a:pt x="122" y="114"/>
                    </a:cubicBezTo>
                    <a:cubicBezTo>
                      <a:pt x="120" y="115"/>
                      <a:pt x="118" y="117"/>
                      <a:pt x="117" y="119"/>
                    </a:cubicBezTo>
                    <a:cubicBezTo>
                      <a:pt x="117" y="121"/>
                      <a:pt x="117" y="121"/>
                      <a:pt x="117" y="121"/>
                    </a:cubicBezTo>
                    <a:cubicBezTo>
                      <a:pt x="117" y="121"/>
                      <a:pt x="118" y="120"/>
                      <a:pt x="118" y="120"/>
                    </a:cubicBezTo>
                    <a:cubicBezTo>
                      <a:pt x="117" y="121"/>
                      <a:pt x="117" y="122"/>
                      <a:pt x="117" y="122"/>
                    </a:cubicBezTo>
                    <a:cubicBezTo>
                      <a:pt x="116" y="122"/>
                      <a:pt x="114" y="122"/>
                      <a:pt x="113" y="122"/>
                    </a:cubicBezTo>
                    <a:cubicBezTo>
                      <a:pt x="114" y="120"/>
                      <a:pt x="114" y="118"/>
                      <a:pt x="114" y="117"/>
                    </a:cubicBezTo>
                    <a:cubicBezTo>
                      <a:pt x="114" y="115"/>
                      <a:pt x="114" y="114"/>
                      <a:pt x="113" y="113"/>
                    </a:cubicBezTo>
                    <a:close/>
                    <a:moveTo>
                      <a:pt x="123" y="135"/>
                    </a:moveTo>
                    <a:cubicBezTo>
                      <a:pt x="123" y="135"/>
                      <a:pt x="123" y="135"/>
                      <a:pt x="124" y="134"/>
                    </a:cubicBezTo>
                    <a:cubicBezTo>
                      <a:pt x="124" y="135"/>
                      <a:pt x="124" y="135"/>
                      <a:pt x="124" y="135"/>
                    </a:cubicBezTo>
                    <a:cubicBezTo>
                      <a:pt x="124" y="135"/>
                      <a:pt x="124" y="135"/>
                      <a:pt x="123" y="136"/>
                    </a:cubicBezTo>
                    <a:cubicBezTo>
                      <a:pt x="123" y="135"/>
                      <a:pt x="123" y="135"/>
                      <a:pt x="123" y="135"/>
                    </a:cubicBezTo>
                    <a:close/>
                    <a:moveTo>
                      <a:pt x="137" y="140"/>
                    </a:moveTo>
                    <a:cubicBezTo>
                      <a:pt x="137" y="140"/>
                      <a:pt x="136" y="140"/>
                      <a:pt x="136" y="140"/>
                    </a:cubicBezTo>
                    <a:cubicBezTo>
                      <a:pt x="136" y="139"/>
                      <a:pt x="136" y="139"/>
                      <a:pt x="136" y="139"/>
                    </a:cubicBezTo>
                    <a:cubicBezTo>
                      <a:pt x="136" y="139"/>
                      <a:pt x="136" y="139"/>
                      <a:pt x="137" y="138"/>
                    </a:cubicBezTo>
                    <a:cubicBezTo>
                      <a:pt x="137" y="138"/>
                      <a:pt x="138" y="137"/>
                      <a:pt x="139" y="137"/>
                    </a:cubicBezTo>
                    <a:cubicBezTo>
                      <a:pt x="139" y="137"/>
                      <a:pt x="139" y="137"/>
                      <a:pt x="139" y="137"/>
                    </a:cubicBezTo>
                    <a:cubicBezTo>
                      <a:pt x="139" y="137"/>
                      <a:pt x="140" y="137"/>
                      <a:pt x="140" y="137"/>
                    </a:cubicBezTo>
                    <a:cubicBezTo>
                      <a:pt x="140" y="137"/>
                      <a:pt x="140" y="137"/>
                      <a:pt x="140" y="137"/>
                    </a:cubicBezTo>
                    <a:cubicBezTo>
                      <a:pt x="140" y="138"/>
                      <a:pt x="138" y="140"/>
                      <a:pt x="137" y="140"/>
                    </a:cubicBezTo>
                    <a:close/>
                    <a:moveTo>
                      <a:pt x="137" y="137"/>
                    </a:moveTo>
                    <a:cubicBezTo>
                      <a:pt x="137" y="137"/>
                      <a:pt x="137" y="137"/>
                      <a:pt x="137" y="137"/>
                    </a:cubicBezTo>
                    <a:cubicBezTo>
                      <a:pt x="137" y="137"/>
                      <a:pt x="137" y="137"/>
                      <a:pt x="137" y="137"/>
                    </a:cubicBezTo>
                    <a:close/>
                    <a:moveTo>
                      <a:pt x="132" y="118"/>
                    </a:moveTo>
                    <a:cubicBezTo>
                      <a:pt x="133" y="118"/>
                      <a:pt x="134" y="118"/>
                      <a:pt x="134" y="118"/>
                    </a:cubicBezTo>
                    <a:cubicBezTo>
                      <a:pt x="134" y="118"/>
                      <a:pt x="134" y="118"/>
                      <a:pt x="134" y="118"/>
                    </a:cubicBezTo>
                    <a:cubicBezTo>
                      <a:pt x="133" y="118"/>
                      <a:pt x="133" y="119"/>
                      <a:pt x="133" y="119"/>
                    </a:cubicBezTo>
                    <a:cubicBezTo>
                      <a:pt x="132" y="118"/>
                      <a:pt x="132" y="118"/>
                      <a:pt x="132" y="118"/>
                    </a:cubicBezTo>
                    <a:close/>
                    <a:moveTo>
                      <a:pt x="125" y="119"/>
                    </a:moveTo>
                    <a:cubicBezTo>
                      <a:pt x="125" y="120"/>
                      <a:pt x="125" y="120"/>
                      <a:pt x="125" y="120"/>
                    </a:cubicBezTo>
                    <a:cubicBezTo>
                      <a:pt x="125" y="120"/>
                      <a:pt x="125" y="120"/>
                      <a:pt x="125" y="120"/>
                    </a:cubicBezTo>
                    <a:cubicBezTo>
                      <a:pt x="124" y="120"/>
                      <a:pt x="124" y="121"/>
                      <a:pt x="125" y="121"/>
                    </a:cubicBezTo>
                    <a:cubicBezTo>
                      <a:pt x="124" y="122"/>
                      <a:pt x="123" y="122"/>
                      <a:pt x="123" y="122"/>
                    </a:cubicBezTo>
                    <a:cubicBezTo>
                      <a:pt x="123" y="122"/>
                      <a:pt x="121" y="122"/>
                      <a:pt x="122" y="122"/>
                    </a:cubicBezTo>
                    <a:cubicBezTo>
                      <a:pt x="122" y="121"/>
                      <a:pt x="124" y="119"/>
                      <a:pt x="125" y="119"/>
                    </a:cubicBezTo>
                    <a:close/>
                    <a:moveTo>
                      <a:pt x="125" y="129"/>
                    </a:moveTo>
                    <a:cubicBezTo>
                      <a:pt x="125" y="128"/>
                      <a:pt x="126" y="127"/>
                      <a:pt x="126" y="127"/>
                    </a:cubicBezTo>
                    <a:cubicBezTo>
                      <a:pt x="126" y="127"/>
                      <a:pt x="126" y="127"/>
                      <a:pt x="126" y="127"/>
                    </a:cubicBezTo>
                    <a:cubicBezTo>
                      <a:pt x="126" y="127"/>
                      <a:pt x="126" y="127"/>
                      <a:pt x="126" y="128"/>
                    </a:cubicBezTo>
                    <a:cubicBezTo>
                      <a:pt x="126" y="129"/>
                      <a:pt x="126" y="129"/>
                      <a:pt x="126" y="129"/>
                    </a:cubicBezTo>
                    <a:cubicBezTo>
                      <a:pt x="126" y="129"/>
                      <a:pt x="126" y="129"/>
                      <a:pt x="126" y="129"/>
                    </a:cubicBezTo>
                    <a:cubicBezTo>
                      <a:pt x="126" y="129"/>
                      <a:pt x="126" y="129"/>
                      <a:pt x="126" y="129"/>
                    </a:cubicBezTo>
                    <a:cubicBezTo>
                      <a:pt x="126" y="130"/>
                      <a:pt x="126" y="130"/>
                      <a:pt x="126" y="130"/>
                    </a:cubicBezTo>
                    <a:cubicBezTo>
                      <a:pt x="126" y="130"/>
                      <a:pt x="126" y="131"/>
                      <a:pt x="126" y="131"/>
                    </a:cubicBezTo>
                    <a:cubicBezTo>
                      <a:pt x="125" y="130"/>
                      <a:pt x="125" y="130"/>
                      <a:pt x="125" y="129"/>
                    </a:cubicBezTo>
                    <a:close/>
                    <a:moveTo>
                      <a:pt x="129" y="135"/>
                    </a:moveTo>
                    <a:cubicBezTo>
                      <a:pt x="131" y="135"/>
                      <a:pt x="131" y="135"/>
                      <a:pt x="131" y="135"/>
                    </a:cubicBezTo>
                    <a:cubicBezTo>
                      <a:pt x="131" y="135"/>
                      <a:pt x="132" y="135"/>
                      <a:pt x="132" y="135"/>
                    </a:cubicBezTo>
                    <a:cubicBezTo>
                      <a:pt x="132" y="135"/>
                      <a:pt x="131" y="135"/>
                      <a:pt x="131" y="135"/>
                    </a:cubicBezTo>
                    <a:cubicBezTo>
                      <a:pt x="130" y="135"/>
                      <a:pt x="129" y="135"/>
                      <a:pt x="128" y="135"/>
                    </a:cubicBezTo>
                    <a:cubicBezTo>
                      <a:pt x="129" y="135"/>
                      <a:pt x="129" y="135"/>
                      <a:pt x="129" y="135"/>
                    </a:cubicBezTo>
                    <a:close/>
                    <a:moveTo>
                      <a:pt x="124" y="123"/>
                    </a:moveTo>
                    <a:cubicBezTo>
                      <a:pt x="124" y="123"/>
                      <a:pt x="125" y="122"/>
                      <a:pt x="125" y="122"/>
                    </a:cubicBezTo>
                    <a:cubicBezTo>
                      <a:pt x="125" y="122"/>
                      <a:pt x="125" y="122"/>
                      <a:pt x="125" y="122"/>
                    </a:cubicBezTo>
                    <a:cubicBezTo>
                      <a:pt x="125" y="123"/>
                      <a:pt x="125" y="123"/>
                      <a:pt x="125" y="123"/>
                    </a:cubicBezTo>
                    <a:cubicBezTo>
                      <a:pt x="124" y="123"/>
                      <a:pt x="124" y="123"/>
                      <a:pt x="124" y="123"/>
                    </a:cubicBezTo>
                    <a:close/>
                    <a:moveTo>
                      <a:pt x="126" y="137"/>
                    </a:moveTo>
                    <a:cubicBezTo>
                      <a:pt x="126" y="137"/>
                      <a:pt x="126" y="137"/>
                      <a:pt x="126" y="138"/>
                    </a:cubicBezTo>
                    <a:cubicBezTo>
                      <a:pt x="127" y="138"/>
                      <a:pt x="126" y="139"/>
                      <a:pt x="127" y="140"/>
                    </a:cubicBezTo>
                    <a:cubicBezTo>
                      <a:pt x="128" y="140"/>
                      <a:pt x="128" y="139"/>
                      <a:pt x="129" y="138"/>
                    </a:cubicBezTo>
                    <a:cubicBezTo>
                      <a:pt x="131" y="138"/>
                      <a:pt x="131" y="140"/>
                      <a:pt x="131" y="141"/>
                    </a:cubicBezTo>
                    <a:cubicBezTo>
                      <a:pt x="132" y="141"/>
                      <a:pt x="132" y="140"/>
                      <a:pt x="132" y="139"/>
                    </a:cubicBezTo>
                    <a:cubicBezTo>
                      <a:pt x="133" y="138"/>
                      <a:pt x="133" y="138"/>
                      <a:pt x="134" y="138"/>
                    </a:cubicBezTo>
                    <a:cubicBezTo>
                      <a:pt x="134" y="138"/>
                      <a:pt x="134" y="138"/>
                      <a:pt x="134" y="139"/>
                    </a:cubicBezTo>
                    <a:cubicBezTo>
                      <a:pt x="134" y="141"/>
                      <a:pt x="132" y="142"/>
                      <a:pt x="130" y="142"/>
                    </a:cubicBezTo>
                    <a:cubicBezTo>
                      <a:pt x="128" y="142"/>
                      <a:pt x="128" y="142"/>
                      <a:pt x="128" y="142"/>
                    </a:cubicBezTo>
                    <a:cubicBezTo>
                      <a:pt x="126" y="141"/>
                      <a:pt x="125" y="140"/>
                      <a:pt x="125" y="138"/>
                    </a:cubicBezTo>
                    <a:cubicBezTo>
                      <a:pt x="125" y="137"/>
                      <a:pt x="126" y="137"/>
                      <a:pt x="126" y="137"/>
                    </a:cubicBezTo>
                    <a:close/>
                    <a:moveTo>
                      <a:pt x="142" y="139"/>
                    </a:moveTo>
                    <a:cubicBezTo>
                      <a:pt x="142" y="139"/>
                      <a:pt x="142" y="139"/>
                      <a:pt x="142" y="139"/>
                    </a:cubicBezTo>
                    <a:cubicBezTo>
                      <a:pt x="142" y="139"/>
                      <a:pt x="142" y="139"/>
                      <a:pt x="143" y="138"/>
                    </a:cubicBezTo>
                    <a:cubicBezTo>
                      <a:pt x="143" y="139"/>
                      <a:pt x="143" y="139"/>
                      <a:pt x="143" y="139"/>
                    </a:cubicBezTo>
                    <a:cubicBezTo>
                      <a:pt x="142" y="139"/>
                      <a:pt x="142" y="139"/>
                      <a:pt x="142" y="139"/>
                    </a:cubicBezTo>
                    <a:close/>
                    <a:moveTo>
                      <a:pt x="144" y="137"/>
                    </a:moveTo>
                    <a:cubicBezTo>
                      <a:pt x="144" y="137"/>
                      <a:pt x="144" y="137"/>
                      <a:pt x="144" y="137"/>
                    </a:cubicBezTo>
                    <a:cubicBezTo>
                      <a:pt x="143" y="138"/>
                      <a:pt x="143" y="138"/>
                      <a:pt x="143" y="138"/>
                    </a:cubicBezTo>
                    <a:cubicBezTo>
                      <a:pt x="143" y="138"/>
                      <a:pt x="143" y="138"/>
                      <a:pt x="143" y="138"/>
                    </a:cubicBezTo>
                    <a:cubicBezTo>
                      <a:pt x="144" y="137"/>
                      <a:pt x="145" y="136"/>
                      <a:pt x="145" y="134"/>
                    </a:cubicBezTo>
                    <a:cubicBezTo>
                      <a:pt x="145" y="134"/>
                      <a:pt x="145" y="134"/>
                      <a:pt x="145" y="134"/>
                    </a:cubicBezTo>
                    <a:cubicBezTo>
                      <a:pt x="145" y="134"/>
                      <a:pt x="145" y="135"/>
                      <a:pt x="145" y="135"/>
                    </a:cubicBezTo>
                    <a:cubicBezTo>
                      <a:pt x="145" y="135"/>
                      <a:pt x="145" y="135"/>
                      <a:pt x="145" y="135"/>
                    </a:cubicBezTo>
                    <a:cubicBezTo>
                      <a:pt x="145" y="135"/>
                      <a:pt x="145" y="136"/>
                      <a:pt x="145" y="136"/>
                    </a:cubicBezTo>
                    <a:cubicBezTo>
                      <a:pt x="145" y="136"/>
                      <a:pt x="145" y="136"/>
                      <a:pt x="144" y="136"/>
                    </a:cubicBezTo>
                    <a:cubicBezTo>
                      <a:pt x="144" y="136"/>
                      <a:pt x="144" y="136"/>
                      <a:pt x="144" y="137"/>
                    </a:cubicBezTo>
                    <a:close/>
                    <a:moveTo>
                      <a:pt x="124" y="145"/>
                    </a:moveTo>
                    <a:cubicBezTo>
                      <a:pt x="123" y="145"/>
                      <a:pt x="123" y="145"/>
                      <a:pt x="123" y="146"/>
                    </a:cubicBezTo>
                    <a:cubicBezTo>
                      <a:pt x="122" y="146"/>
                      <a:pt x="122" y="146"/>
                      <a:pt x="122" y="146"/>
                    </a:cubicBezTo>
                    <a:cubicBezTo>
                      <a:pt x="122" y="146"/>
                      <a:pt x="122" y="146"/>
                      <a:pt x="121" y="146"/>
                    </a:cubicBezTo>
                    <a:cubicBezTo>
                      <a:pt x="121" y="146"/>
                      <a:pt x="121" y="146"/>
                      <a:pt x="121" y="146"/>
                    </a:cubicBezTo>
                    <a:cubicBezTo>
                      <a:pt x="120" y="146"/>
                      <a:pt x="120" y="146"/>
                      <a:pt x="120" y="146"/>
                    </a:cubicBezTo>
                    <a:cubicBezTo>
                      <a:pt x="120" y="146"/>
                      <a:pt x="120" y="146"/>
                      <a:pt x="120" y="146"/>
                    </a:cubicBezTo>
                    <a:cubicBezTo>
                      <a:pt x="120" y="146"/>
                      <a:pt x="119" y="146"/>
                      <a:pt x="119" y="146"/>
                    </a:cubicBezTo>
                    <a:cubicBezTo>
                      <a:pt x="118" y="146"/>
                      <a:pt x="118" y="146"/>
                      <a:pt x="118" y="146"/>
                    </a:cubicBezTo>
                    <a:cubicBezTo>
                      <a:pt x="118" y="146"/>
                      <a:pt x="118" y="146"/>
                      <a:pt x="118" y="146"/>
                    </a:cubicBezTo>
                    <a:cubicBezTo>
                      <a:pt x="117" y="146"/>
                      <a:pt x="117" y="146"/>
                      <a:pt x="117" y="146"/>
                    </a:cubicBezTo>
                    <a:cubicBezTo>
                      <a:pt x="117" y="146"/>
                      <a:pt x="117" y="146"/>
                      <a:pt x="117" y="146"/>
                    </a:cubicBezTo>
                    <a:cubicBezTo>
                      <a:pt x="116" y="146"/>
                      <a:pt x="116" y="146"/>
                      <a:pt x="116" y="146"/>
                    </a:cubicBezTo>
                    <a:cubicBezTo>
                      <a:pt x="116" y="146"/>
                      <a:pt x="116" y="146"/>
                      <a:pt x="115" y="146"/>
                    </a:cubicBezTo>
                    <a:cubicBezTo>
                      <a:pt x="114" y="146"/>
                      <a:pt x="114" y="146"/>
                      <a:pt x="114" y="146"/>
                    </a:cubicBezTo>
                    <a:cubicBezTo>
                      <a:pt x="114" y="146"/>
                      <a:pt x="114" y="146"/>
                      <a:pt x="114" y="146"/>
                    </a:cubicBezTo>
                    <a:cubicBezTo>
                      <a:pt x="114" y="146"/>
                      <a:pt x="113" y="146"/>
                      <a:pt x="113" y="147"/>
                    </a:cubicBezTo>
                    <a:cubicBezTo>
                      <a:pt x="113" y="147"/>
                      <a:pt x="113" y="147"/>
                      <a:pt x="113" y="147"/>
                    </a:cubicBezTo>
                    <a:cubicBezTo>
                      <a:pt x="113" y="147"/>
                      <a:pt x="113" y="146"/>
                      <a:pt x="112" y="146"/>
                    </a:cubicBezTo>
                    <a:cubicBezTo>
                      <a:pt x="112" y="146"/>
                      <a:pt x="112" y="147"/>
                      <a:pt x="112" y="147"/>
                    </a:cubicBezTo>
                    <a:cubicBezTo>
                      <a:pt x="111" y="147"/>
                      <a:pt x="111" y="147"/>
                      <a:pt x="111" y="147"/>
                    </a:cubicBezTo>
                    <a:cubicBezTo>
                      <a:pt x="111" y="147"/>
                      <a:pt x="110" y="147"/>
                      <a:pt x="110" y="147"/>
                    </a:cubicBezTo>
                    <a:cubicBezTo>
                      <a:pt x="110" y="147"/>
                      <a:pt x="110" y="147"/>
                      <a:pt x="110" y="147"/>
                    </a:cubicBezTo>
                    <a:cubicBezTo>
                      <a:pt x="109" y="147"/>
                      <a:pt x="109" y="147"/>
                      <a:pt x="109" y="147"/>
                    </a:cubicBezTo>
                    <a:cubicBezTo>
                      <a:pt x="109" y="147"/>
                      <a:pt x="109" y="147"/>
                      <a:pt x="109" y="147"/>
                    </a:cubicBezTo>
                    <a:cubicBezTo>
                      <a:pt x="108" y="147"/>
                      <a:pt x="108" y="147"/>
                      <a:pt x="108" y="147"/>
                    </a:cubicBezTo>
                    <a:cubicBezTo>
                      <a:pt x="107" y="147"/>
                      <a:pt x="107" y="147"/>
                      <a:pt x="107" y="147"/>
                    </a:cubicBezTo>
                    <a:cubicBezTo>
                      <a:pt x="107" y="147"/>
                      <a:pt x="107" y="147"/>
                      <a:pt x="106" y="147"/>
                    </a:cubicBezTo>
                    <a:cubicBezTo>
                      <a:pt x="106" y="147"/>
                      <a:pt x="106" y="147"/>
                      <a:pt x="106" y="147"/>
                    </a:cubicBezTo>
                    <a:cubicBezTo>
                      <a:pt x="105" y="147"/>
                      <a:pt x="105" y="147"/>
                      <a:pt x="105" y="147"/>
                    </a:cubicBezTo>
                    <a:cubicBezTo>
                      <a:pt x="105" y="147"/>
                      <a:pt x="105" y="147"/>
                      <a:pt x="105" y="147"/>
                    </a:cubicBezTo>
                    <a:cubicBezTo>
                      <a:pt x="109" y="141"/>
                      <a:pt x="111" y="134"/>
                      <a:pt x="113" y="126"/>
                    </a:cubicBezTo>
                    <a:cubicBezTo>
                      <a:pt x="114" y="126"/>
                      <a:pt x="115" y="126"/>
                      <a:pt x="115" y="126"/>
                    </a:cubicBezTo>
                    <a:cubicBezTo>
                      <a:pt x="115" y="127"/>
                      <a:pt x="115" y="127"/>
                      <a:pt x="115" y="127"/>
                    </a:cubicBezTo>
                    <a:cubicBezTo>
                      <a:pt x="114" y="136"/>
                      <a:pt x="121" y="143"/>
                      <a:pt x="129" y="144"/>
                    </a:cubicBezTo>
                    <a:cubicBezTo>
                      <a:pt x="130" y="144"/>
                      <a:pt x="131" y="144"/>
                      <a:pt x="131" y="144"/>
                    </a:cubicBezTo>
                    <a:cubicBezTo>
                      <a:pt x="131" y="144"/>
                      <a:pt x="131" y="144"/>
                      <a:pt x="131" y="144"/>
                    </a:cubicBezTo>
                    <a:cubicBezTo>
                      <a:pt x="130" y="145"/>
                      <a:pt x="130" y="145"/>
                      <a:pt x="130" y="145"/>
                    </a:cubicBezTo>
                    <a:cubicBezTo>
                      <a:pt x="130" y="144"/>
                      <a:pt x="130" y="144"/>
                      <a:pt x="129" y="144"/>
                    </a:cubicBezTo>
                    <a:cubicBezTo>
                      <a:pt x="129" y="144"/>
                      <a:pt x="129" y="145"/>
                      <a:pt x="129" y="145"/>
                    </a:cubicBezTo>
                    <a:cubicBezTo>
                      <a:pt x="129" y="145"/>
                      <a:pt x="128" y="145"/>
                      <a:pt x="128" y="145"/>
                    </a:cubicBezTo>
                    <a:cubicBezTo>
                      <a:pt x="128" y="145"/>
                      <a:pt x="128" y="145"/>
                      <a:pt x="128" y="145"/>
                    </a:cubicBezTo>
                    <a:cubicBezTo>
                      <a:pt x="127" y="145"/>
                      <a:pt x="127" y="145"/>
                      <a:pt x="127" y="145"/>
                    </a:cubicBezTo>
                    <a:cubicBezTo>
                      <a:pt x="126" y="145"/>
                      <a:pt x="126" y="145"/>
                      <a:pt x="126" y="145"/>
                    </a:cubicBezTo>
                    <a:cubicBezTo>
                      <a:pt x="126" y="145"/>
                      <a:pt x="126" y="145"/>
                      <a:pt x="125" y="145"/>
                    </a:cubicBezTo>
                    <a:cubicBezTo>
                      <a:pt x="125" y="145"/>
                      <a:pt x="125" y="145"/>
                      <a:pt x="125" y="146"/>
                    </a:cubicBezTo>
                    <a:cubicBezTo>
                      <a:pt x="124" y="146"/>
                      <a:pt x="124" y="146"/>
                      <a:pt x="124" y="146"/>
                    </a:cubicBezTo>
                    <a:cubicBezTo>
                      <a:pt x="124" y="146"/>
                      <a:pt x="124" y="146"/>
                      <a:pt x="124" y="146"/>
                    </a:cubicBezTo>
                    <a:cubicBezTo>
                      <a:pt x="124" y="146"/>
                      <a:pt x="124" y="145"/>
                      <a:pt x="124" y="145"/>
                    </a:cubicBezTo>
                    <a:close/>
                    <a:moveTo>
                      <a:pt x="137" y="114"/>
                    </a:moveTo>
                    <a:cubicBezTo>
                      <a:pt x="137" y="114"/>
                      <a:pt x="137" y="114"/>
                      <a:pt x="136" y="114"/>
                    </a:cubicBezTo>
                    <a:cubicBezTo>
                      <a:pt x="136" y="114"/>
                      <a:pt x="136" y="114"/>
                      <a:pt x="136" y="114"/>
                    </a:cubicBezTo>
                    <a:cubicBezTo>
                      <a:pt x="136" y="114"/>
                      <a:pt x="136" y="114"/>
                      <a:pt x="136" y="114"/>
                    </a:cubicBezTo>
                    <a:cubicBezTo>
                      <a:pt x="136" y="114"/>
                      <a:pt x="136" y="114"/>
                      <a:pt x="136" y="114"/>
                    </a:cubicBezTo>
                    <a:cubicBezTo>
                      <a:pt x="135" y="114"/>
                      <a:pt x="135" y="114"/>
                      <a:pt x="134" y="114"/>
                    </a:cubicBezTo>
                    <a:cubicBezTo>
                      <a:pt x="134" y="113"/>
                      <a:pt x="134" y="113"/>
                      <a:pt x="134" y="113"/>
                    </a:cubicBezTo>
                    <a:cubicBezTo>
                      <a:pt x="134" y="113"/>
                      <a:pt x="133" y="113"/>
                      <a:pt x="133" y="113"/>
                    </a:cubicBezTo>
                    <a:cubicBezTo>
                      <a:pt x="133" y="113"/>
                      <a:pt x="133" y="113"/>
                      <a:pt x="133" y="113"/>
                    </a:cubicBezTo>
                    <a:cubicBezTo>
                      <a:pt x="133" y="113"/>
                      <a:pt x="132" y="113"/>
                      <a:pt x="132" y="113"/>
                    </a:cubicBezTo>
                    <a:cubicBezTo>
                      <a:pt x="132" y="113"/>
                      <a:pt x="132" y="113"/>
                      <a:pt x="132" y="113"/>
                    </a:cubicBezTo>
                    <a:cubicBezTo>
                      <a:pt x="131" y="113"/>
                      <a:pt x="131" y="113"/>
                      <a:pt x="131" y="113"/>
                    </a:cubicBezTo>
                    <a:cubicBezTo>
                      <a:pt x="131" y="113"/>
                      <a:pt x="131" y="113"/>
                      <a:pt x="131" y="113"/>
                    </a:cubicBezTo>
                    <a:cubicBezTo>
                      <a:pt x="131" y="113"/>
                      <a:pt x="131" y="113"/>
                      <a:pt x="131" y="113"/>
                    </a:cubicBezTo>
                    <a:cubicBezTo>
                      <a:pt x="131" y="113"/>
                      <a:pt x="131" y="111"/>
                      <a:pt x="130" y="110"/>
                    </a:cubicBezTo>
                    <a:cubicBezTo>
                      <a:pt x="130" y="110"/>
                      <a:pt x="130" y="110"/>
                      <a:pt x="129" y="110"/>
                    </a:cubicBezTo>
                    <a:cubicBezTo>
                      <a:pt x="128" y="107"/>
                      <a:pt x="128" y="107"/>
                      <a:pt x="128" y="107"/>
                    </a:cubicBezTo>
                    <a:cubicBezTo>
                      <a:pt x="127" y="103"/>
                      <a:pt x="127" y="103"/>
                      <a:pt x="127" y="103"/>
                    </a:cubicBezTo>
                    <a:cubicBezTo>
                      <a:pt x="189" y="45"/>
                      <a:pt x="189" y="45"/>
                      <a:pt x="189" y="45"/>
                    </a:cubicBezTo>
                    <a:cubicBezTo>
                      <a:pt x="194" y="40"/>
                      <a:pt x="194" y="40"/>
                      <a:pt x="194" y="40"/>
                    </a:cubicBezTo>
                    <a:cubicBezTo>
                      <a:pt x="196" y="39"/>
                      <a:pt x="196" y="39"/>
                      <a:pt x="196" y="39"/>
                    </a:cubicBezTo>
                    <a:cubicBezTo>
                      <a:pt x="197" y="38"/>
                      <a:pt x="198" y="38"/>
                      <a:pt x="199" y="37"/>
                    </a:cubicBezTo>
                    <a:cubicBezTo>
                      <a:pt x="198" y="38"/>
                      <a:pt x="198" y="39"/>
                      <a:pt x="198" y="39"/>
                    </a:cubicBezTo>
                    <a:lnTo>
                      <a:pt x="137" y="114"/>
                    </a:lnTo>
                    <a:close/>
                    <a:moveTo>
                      <a:pt x="199" y="36"/>
                    </a:moveTo>
                    <a:cubicBezTo>
                      <a:pt x="198" y="37"/>
                      <a:pt x="197" y="37"/>
                      <a:pt x="196" y="38"/>
                    </a:cubicBezTo>
                    <a:cubicBezTo>
                      <a:pt x="194" y="38"/>
                      <a:pt x="194" y="38"/>
                      <a:pt x="194" y="38"/>
                    </a:cubicBezTo>
                    <a:cubicBezTo>
                      <a:pt x="198" y="35"/>
                      <a:pt x="198" y="35"/>
                      <a:pt x="198" y="35"/>
                    </a:cubicBezTo>
                    <a:cubicBezTo>
                      <a:pt x="198" y="35"/>
                      <a:pt x="199" y="36"/>
                      <a:pt x="199" y="36"/>
                    </a:cubicBezTo>
                    <a:close/>
                    <a:moveTo>
                      <a:pt x="217" y="57"/>
                    </a:moveTo>
                    <a:cubicBezTo>
                      <a:pt x="217" y="57"/>
                      <a:pt x="217" y="57"/>
                      <a:pt x="217" y="57"/>
                    </a:cubicBezTo>
                    <a:cubicBezTo>
                      <a:pt x="217" y="57"/>
                      <a:pt x="217" y="57"/>
                      <a:pt x="218" y="57"/>
                    </a:cubicBezTo>
                    <a:cubicBezTo>
                      <a:pt x="217" y="56"/>
                      <a:pt x="217" y="56"/>
                      <a:pt x="217" y="56"/>
                    </a:cubicBezTo>
                    <a:cubicBezTo>
                      <a:pt x="219" y="57"/>
                      <a:pt x="220" y="60"/>
                      <a:pt x="220" y="62"/>
                    </a:cubicBezTo>
                    <a:cubicBezTo>
                      <a:pt x="220" y="62"/>
                      <a:pt x="219" y="63"/>
                      <a:pt x="219" y="63"/>
                    </a:cubicBezTo>
                    <a:lnTo>
                      <a:pt x="217" y="57"/>
                    </a:lnTo>
                    <a:close/>
                    <a:moveTo>
                      <a:pt x="284" y="117"/>
                    </a:moveTo>
                    <a:cubicBezTo>
                      <a:pt x="284" y="120"/>
                      <a:pt x="283" y="123"/>
                      <a:pt x="283" y="127"/>
                    </a:cubicBezTo>
                    <a:cubicBezTo>
                      <a:pt x="258" y="119"/>
                      <a:pt x="258" y="119"/>
                      <a:pt x="258" y="119"/>
                    </a:cubicBezTo>
                    <a:cubicBezTo>
                      <a:pt x="284" y="114"/>
                      <a:pt x="284" y="114"/>
                      <a:pt x="284" y="114"/>
                    </a:cubicBezTo>
                    <a:cubicBezTo>
                      <a:pt x="284" y="115"/>
                      <a:pt x="284" y="116"/>
                      <a:pt x="284" y="117"/>
                    </a:cubicBezTo>
                    <a:close/>
                    <a:moveTo>
                      <a:pt x="227" y="71"/>
                    </a:moveTo>
                    <a:cubicBezTo>
                      <a:pt x="228" y="75"/>
                      <a:pt x="228" y="75"/>
                      <a:pt x="228" y="75"/>
                    </a:cubicBezTo>
                    <a:cubicBezTo>
                      <a:pt x="228" y="75"/>
                      <a:pt x="229" y="76"/>
                      <a:pt x="230" y="76"/>
                    </a:cubicBezTo>
                    <a:cubicBezTo>
                      <a:pt x="231" y="75"/>
                      <a:pt x="231" y="75"/>
                      <a:pt x="231" y="74"/>
                    </a:cubicBezTo>
                    <a:cubicBezTo>
                      <a:pt x="230" y="71"/>
                      <a:pt x="230" y="71"/>
                      <a:pt x="230" y="71"/>
                    </a:cubicBezTo>
                    <a:cubicBezTo>
                      <a:pt x="231" y="71"/>
                      <a:pt x="232" y="70"/>
                      <a:pt x="233" y="70"/>
                    </a:cubicBezTo>
                    <a:cubicBezTo>
                      <a:pt x="233" y="103"/>
                      <a:pt x="233" y="103"/>
                      <a:pt x="233" y="103"/>
                    </a:cubicBezTo>
                    <a:cubicBezTo>
                      <a:pt x="228" y="91"/>
                      <a:pt x="224" y="74"/>
                      <a:pt x="224" y="74"/>
                    </a:cubicBezTo>
                    <a:cubicBezTo>
                      <a:pt x="224" y="73"/>
                      <a:pt x="224" y="73"/>
                      <a:pt x="224" y="72"/>
                    </a:cubicBezTo>
                    <a:cubicBezTo>
                      <a:pt x="225" y="72"/>
                      <a:pt x="226" y="71"/>
                      <a:pt x="227" y="71"/>
                    </a:cubicBezTo>
                    <a:close/>
                    <a:moveTo>
                      <a:pt x="252" y="161"/>
                    </a:moveTo>
                    <a:cubicBezTo>
                      <a:pt x="245" y="134"/>
                      <a:pt x="245" y="134"/>
                      <a:pt x="245" y="134"/>
                    </a:cubicBezTo>
                    <a:cubicBezTo>
                      <a:pt x="262" y="156"/>
                      <a:pt x="262" y="156"/>
                      <a:pt x="262" y="156"/>
                    </a:cubicBezTo>
                    <a:cubicBezTo>
                      <a:pt x="259" y="158"/>
                      <a:pt x="256" y="160"/>
                      <a:pt x="252" y="161"/>
                    </a:cubicBezTo>
                    <a:close/>
                    <a:moveTo>
                      <a:pt x="251" y="161"/>
                    </a:moveTo>
                    <a:cubicBezTo>
                      <a:pt x="248" y="162"/>
                      <a:pt x="244" y="163"/>
                      <a:pt x="240" y="163"/>
                    </a:cubicBezTo>
                    <a:cubicBezTo>
                      <a:pt x="241" y="128"/>
                      <a:pt x="241" y="128"/>
                      <a:pt x="241" y="128"/>
                    </a:cubicBezTo>
                    <a:cubicBezTo>
                      <a:pt x="245" y="133"/>
                      <a:pt x="245" y="133"/>
                      <a:pt x="245" y="133"/>
                    </a:cubicBezTo>
                    <a:lnTo>
                      <a:pt x="251" y="161"/>
                    </a:lnTo>
                    <a:close/>
                    <a:moveTo>
                      <a:pt x="241" y="127"/>
                    </a:moveTo>
                    <a:cubicBezTo>
                      <a:pt x="241" y="124"/>
                      <a:pt x="241" y="124"/>
                      <a:pt x="241" y="124"/>
                    </a:cubicBezTo>
                    <a:cubicBezTo>
                      <a:pt x="243" y="126"/>
                      <a:pt x="243" y="126"/>
                      <a:pt x="243" y="126"/>
                    </a:cubicBezTo>
                    <a:cubicBezTo>
                      <a:pt x="244" y="132"/>
                      <a:pt x="244" y="132"/>
                      <a:pt x="244" y="132"/>
                    </a:cubicBezTo>
                    <a:lnTo>
                      <a:pt x="241" y="127"/>
                    </a:lnTo>
                    <a:close/>
                    <a:moveTo>
                      <a:pt x="242" y="117"/>
                    </a:moveTo>
                    <a:cubicBezTo>
                      <a:pt x="242" y="117"/>
                      <a:pt x="242" y="117"/>
                      <a:pt x="242" y="117"/>
                    </a:cubicBezTo>
                    <a:cubicBezTo>
                      <a:pt x="242" y="117"/>
                      <a:pt x="242" y="117"/>
                      <a:pt x="242" y="117"/>
                    </a:cubicBezTo>
                    <a:close/>
                    <a:moveTo>
                      <a:pt x="236" y="122"/>
                    </a:moveTo>
                    <a:cubicBezTo>
                      <a:pt x="235" y="122"/>
                      <a:pt x="235" y="122"/>
                      <a:pt x="235" y="122"/>
                    </a:cubicBezTo>
                    <a:cubicBezTo>
                      <a:pt x="235" y="122"/>
                      <a:pt x="235" y="122"/>
                      <a:pt x="235" y="122"/>
                    </a:cubicBezTo>
                    <a:cubicBezTo>
                      <a:pt x="236" y="122"/>
                      <a:pt x="236" y="122"/>
                      <a:pt x="236" y="122"/>
                    </a:cubicBezTo>
                    <a:close/>
                    <a:moveTo>
                      <a:pt x="240" y="122"/>
                    </a:moveTo>
                    <a:cubicBezTo>
                      <a:pt x="240" y="123"/>
                      <a:pt x="240" y="123"/>
                      <a:pt x="240" y="123"/>
                    </a:cubicBezTo>
                    <a:cubicBezTo>
                      <a:pt x="238" y="122"/>
                      <a:pt x="238" y="122"/>
                      <a:pt x="238" y="122"/>
                    </a:cubicBezTo>
                    <a:lnTo>
                      <a:pt x="240" y="122"/>
                    </a:lnTo>
                    <a:close/>
                    <a:moveTo>
                      <a:pt x="232" y="115"/>
                    </a:moveTo>
                    <a:cubicBezTo>
                      <a:pt x="232" y="115"/>
                      <a:pt x="232" y="115"/>
                      <a:pt x="232" y="115"/>
                    </a:cubicBezTo>
                    <a:cubicBezTo>
                      <a:pt x="230" y="115"/>
                      <a:pt x="230" y="115"/>
                      <a:pt x="230" y="115"/>
                    </a:cubicBezTo>
                    <a:cubicBezTo>
                      <a:pt x="232" y="114"/>
                      <a:pt x="232" y="114"/>
                      <a:pt x="232" y="114"/>
                    </a:cubicBezTo>
                    <a:cubicBezTo>
                      <a:pt x="232" y="114"/>
                      <a:pt x="232" y="115"/>
                      <a:pt x="232" y="115"/>
                    </a:cubicBezTo>
                    <a:close/>
                    <a:moveTo>
                      <a:pt x="232" y="115"/>
                    </a:moveTo>
                    <a:cubicBezTo>
                      <a:pt x="232" y="116"/>
                      <a:pt x="232" y="116"/>
                      <a:pt x="232" y="117"/>
                    </a:cubicBezTo>
                    <a:cubicBezTo>
                      <a:pt x="232" y="117"/>
                      <a:pt x="232" y="118"/>
                      <a:pt x="232" y="118"/>
                    </a:cubicBezTo>
                    <a:cubicBezTo>
                      <a:pt x="232" y="118"/>
                      <a:pt x="232" y="118"/>
                      <a:pt x="232" y="118"/>
                    </a:cubicBezTo>
                    <a:cubicBezTo>
                      <a:pt x="228" y="116"/>
                      <a:pt x="228" y="116"/>
                      <a:pt x="228" y="116"/>
                    </a:cubicBezTo>
                    <a:cubicBezTo>
                      <a:pt x="229" y="116"/>
                      <a:pt x="229" y="116"/>
                      <a:pt x="229" y="116"/>
                    </a:cubicBezTo>
                    <a:lnTo>
                      <a:pt x="232" y="115"/>
                    </a:lnTo>
                    <a:close/>
                    <a:moveTo>
                      <a:pt x="228" y="116"/>
                    </a:moveTo>
                    <a:cubicBezTo>
                      <a:pt x="232" y="119"/>
                      <a:pt x="232" y="119"/>
                      <a:pt x="232" y="119"/>
                    </a:cubicBezTo>
                    <a:cubicBezTo>
                      <a:pt x="232" y="119"/>
                      <a:pt x="232" y="119"/>
                      <a:pt x="232" y="119"/>
                    </a:cubicBezTo>
                    <a:cubicBezTo>
                      <a:pt x="225" y="117"/>
                      <a:pt x="225" y="117"/>
                      <a:pt x="225" y="117"/>
                    </a:cubicBezTo>
                    <a:lnTo>
                      <a:pt x="228" y="116"/>
                    </a:lnTo>
                    <a:close/>
                    <a:moveTo>
                      <a:pt x="225" y="117"/>
                    </a:moveTo>
                    <a:cubicBezTo>
                      <a:pt x="222" y="117"/>
                      <a:pt x="222" y="117"/>
                      <a:pt x="222" y="117"/>
                    </a:cubicBezTo>
                    <a:cubicBezTo>
                      <a:pt x="227" y="116"/>
                      <a:pt x="227" y="116"/>
                      <a:pt x="227" y="116"/>
                    </a:cubicBezTo>
                    <a:lnTo>
                      <a:pt x="225" y="117"/>
                    </a:lnTo>
                    <a:close/>
                    <a:moveTo>
                      <a:pt x="232" y="119"/>
                    </a:moveTo>
                    <a:cubicBezTo>
                      <a:pt x="233" y="119"/>
                      <a:pt x="233" y="119"/>
                      <a:pt x="233" y="119"/>
                    </a:cubicBezTo>
                    <a:cubicBezTo>
                      <a:pt x="233" y="119"/>
                      <a:pt x="233" y="119"/>
                      <a:pt x="233" y="119"/>
                    </a:cubicBezTo>
                    <a:cubicBezTo>
                      <a:pt x="232" y="119"/>
                      <a:pt x="232" y="119"/>
                      <a:pt x="232" y="119"/>
                    </a:cubicBezTo>
                    <a:close/>
                    <a:moveTo>
                      <a:pt x="233" y="120"/>
                    </a:moveTo>
                    <a:cubicBezTo>
                      <a:pt x="234" y="121"/>
                      <a:pt x="234" y="121"/>
                      <a:pt x="235" y="121"/>
                    </a:cubicBezTo>
                    <a:cubicBezTo>
                      <a:pt x="235" y="123"/>
                      <a:pt x="235" y="123"/>
                      <a:pt x="235" y="123"/>
                    </a:cubicBezTo>
                    <a:cubicBezTo>
                      <a:pt x="230" y="125"/>
                      <a:pt x="230" y="125"/>
                      <a:pt x="230" y="125"/>
                    </a:cubicBezTo>
                    <a:cubicBezTo>
                      <a:pt x="232" y="120"/>
                      <a:pt x="232" y="120"/>
                      <a:pt x="232" y="120"/>
                    </a:cubicBezTo>
                    <a:lnTo>
                      <a:pt x="233" y="120"/>
                    </a:lnTo>
                    <a:close/>
                    <a:moveTo>
                      <a:pt x="234" y="124"/>
                    </a:moveTo>
                    <a:cubicBezTo>
                      <a:pt x="228" y="130"/>
                      <a:pt x="228" y="130"/>
                      <a:pt x="228" y="130"/>
                    </a:cubicBezTo>
                    <a:cubicBezTo>
                      <a:pt x="229" y="126"/>
                      <a:pt x="229" y="126"/>
                      <a:pt x="229" y="126"/>
                    </a:cubicBezTo>
                    <a:lnTo>
                      <a:pt x="234" y="124"/>
                    </a:lnTo>
                    <a:close/>
                    <a:moveTo>
                      <a:pt x="237" y="122"/>
                    </a:moveTo>
                    <a:cubicBezTo>
                      <a:pt x="237" y="122"/>
                      <a:pt x="237" y="122"/>
                      <a:pt x="237" y="122"/>
                    </a:cubicBezTo>
                    <a:cubicBezTo>
                      <a:pt x="238" y="122"/>
                      <a:pt x="238" y="122"/>
                      <a:pt x="238" y="122"/>
                    </a:cubicBezTo>
                    <a:cubicBezTo>
                      <a:pt x="240" y="124"/>
                      <a:pt x="240" y="124"/>
                      <a:pt x="240" y="124"/>
                    </a:cubicBezTo>
                    <a:cubicBezTo>
                      <a:pt x="240" y="126"/>
                      <a:pt x="240" y="126"/>
                      <a:pt x="240" y="126"/>
                    </a:cubicBezTo>
                    <a:cubicBezTo>
                      <a:pt x="237" y="122"/>
                      <a:pt x="237" y="122"/>
                      <a:pt x="237" y="122"/>
                    </a:cubicBezTo>
                    <a:close/>
                    <a:moveTo>
                      <a:pt x="241" y="124"/>
                    </a:moveTo>
                    <a:cubicBezTo>
                      <a:pt x="241" y="121"/>
                      <a:pt x="241" y="121"/>
                      <a:pt x="241" y="121"/>
                    </a:cubicBezTo>
                    <a:cubicBezTo>
                      <a:pt x="242" y="121"/>
                      <a:pt x="242" y="121"/>
                      <a:pt x="242" y="121"/>
                    </a:cubicBezTo>
                    <a:cubicBezTo>
                      <a:pt x="243" y="125"/>
                      <a:pt x="243" y="125"/>
                      <a:pt x="243" y="125"/>
                    </a:cubicBezTo>
                    <a:lnTo>
                      <a:pt x="241" y="124"/>
                    </a:lnTo>
                    <a:close/>
                    <a:moveTo>
                      <a:pt x="241" y="121"/>
                    </a:moveTo>
                    <a:cubicBezTo>
                      <a:pt x="241" y="121"/>
                      <a:pt x="241" y="121"/>
                      <a:pt x="241" y="121"/>
                    </a:cubicBezTo>
                    <a:cubicBezTo>
                      <a:pt x="241" y="121"/>
                      <a:pt x="241" y="120"/>
                      <a:pt x="242" y="120"/>
                    </a:cubicBezTo>
                    <a:cubicBezTo>
                      <a:pt x="242" y="121"/>
                      <a:pt x="242" y="121"/>
                      <a:pt x="242" y="121"/>
                    </a:cubicBezTo>
                    <a:lnTo>
                      <a:pt x="241" y="121"/>
                    </a:lnTo>
                    <a:close/>
                    <a:moveTo>
                      <a:pt x="242" y="118"/>
                    </a:moveTo>
                    <a:cubicBezTo>
                      <a:pt x="242" y="118"/>
                      <a:pt x="242" y="118"/>
                      <a:pt x="242" y="118"/>
                    </a:cubicBezTo>
                    <a:cubicBezTo>
                      <a:pt x="243" y="117"/>
                      <a:pt x="243" y="117"/>
                      <a:pt x="243" y="117"/>
                    </a:cubicBezTo>
                    <a:cubicBezTo>
                      <a:pt x="247" y="120"/>
                      <a:pt x="247" y="120"/>
                      <a:pt x="247" y="120"/>
                    </a:cubicBezTo>
                    <a:cubicBezTo>
                      <a:pt x="242" y="121"/>
                      <a:pt x="242" y="121"/>
                      <a:pt x="242" y="121"/>
                    </a:cubicBezTo>
                    <a:lnTo>
                      <a:pt x="242" y="118"/>
                    </a:lnTo>
                    <a:close/>
                    <a:moveTo>
                      <a:pt x="243" y="117"/>
                    </a:moveTo>
                    <a:cubicBezTo>
                      <a:pt x="247" y="116"/>
                      <a:pt x="247" y="116"/>
                      <a:pt x="247" y="116"/>
                    </a:cubicBezTo>
                    <a:cubicBezTo>
                      <a:pt x="256" y="119"/>
                      <a:pt x="256" y="119"/>
                      <a:pt x="256" y="119"/>
                    </a:cubicBezTo>
                    <a:cubicBezTo>
                      <a:pt x="248" y="120"/>
                      <a:pt x="248" y="120"/>
                      <a:pt x="248" y="120"/>
                    </a:cubicBezTo>
                    <a:lnTo>
                      <a:pt x="243" y="117"/>
                    </a:lnTo>
                    <a:close/>
                    <a:moveTo>
                      <a:pt x="243" y="117"/>
                    </a:moveTo>
                    <a:cubicBezTo>
                      <a:pt x="242" y="116"/>
                      <a:pt x="242" y="116"/>
                      <a:pt x="242" y="116"/>
                    </a:cubicBezTo>
                    <a:cubicBezTo>
                      <a:pt x="242" y="116"/>
                      <a:pt x="242" y="116"/>
                      <a:pt x="242" y="116"/>
                    </a:cubicBezTo>
                    <a:cubicBezTo>
                      <a:pt x="243" y="114"/>
                      <a:pt x="243" y="114"/>
                      <a:pt x="243" y="114"/>
                    </a:cubicBezTo>
                    <a:cubicBezTo>
                      <a:pt x="246" y="115"/>
                      <a:pt x="246" y="115"/>
                      <a:pt x="246" y="115"/>
                    </a:cubicBezTo>
                    <a:lnTo>
                      <a:pt x="243" y="117"/>
                    </a:lnTo>
                    <a:close/>
                    <a:moveTo>
                      <a:pt x="242" y="115"/>
                    </a:moveTo>
                    <a:cubicBezTo>
                      <a:pt x="242" y="115"/>
                      <a:pt x="241" y="114"/>
                      <a:pt x="241" y="114"/>
                    </a:cubicBezTo>
                    <a:cubicBezTo>
                      <a:pt x="241" y="114"/>
                      <a:pt x="241" y="114"/>
                      <a:pt x="241" y="114"/>
                    </a:cubicBezTo>
                    <a:cubicBezTo>
                      <a:pt x="242" y="114"/>
                      <a:pt x="242" y="114"/>
                      <a:pt x="242" y="114"/>
                    </a:cubicBezTo>
                    <a:lnTo>
                      <a:pt x="242" y="115"/>
                    </a:lnTo>
                    <a:close/>
                    <a:moveTo>
                      <a:pt x="241" y="113"/>
                    </a:moveTo>
                    <a:cubicBezTo>
                      <a:pt x="241" y="113"/>
                      <a:pt x="241" y="113"/>
                      <a:pt x="241" y="113"/>
                    </a:cubicBezTo>
                    <a:cubicBezTo>
                      <a:pt x="243" y="112"/>
                      <a:pt x="243" y="112"/>
                      <a:pt x="243" y="112"/>
                    </a:cubicBezTo>
                    <a:cubicBezTo>
                      <a:pt x="242" y="114"/>
                      <a:pt x="242" y="114"/>
                      <a:pt x="242" y="114"/>
                    </a:cubicBezTo>
                    <a:lnTo>
                      <a:pt x="241" y="113"/>
                    </a:lnTo>
                    <a:close/>
                    <a:moveTo>
                      <a:pt x="241" y="112"/>
                    </a:moveTo>
                    <a:cubicBezTo>
                      <a:pt x="242" y="108"/>
                      <a:pt x="242" y="108"/>
                      <a:pt x="242" y="108"/>
                    </a:cubicBezTo>
                    <a:cubicBezTo>
                      <a:pt x="246" y="103"/>
                      <a:pt x="246" y="103"/>
                      <a:pt x="246" y="103"/>
                    </a:cubicBezTo>
                    <a:cubicBezTo>
                      <a:pt x="243" y="111"/>
                      <a:pt x="243" y="111"/>
                      <a:pt x="243" y="111"/>
                    </a:cubicBezTo>
                    <a:lnTo>
                      <a:pt x="241" y="112"/>
                    </a:lnTo>
                    <a:close/>
                    <a:moveTo>
                      <a:pt x="240" y="112"/>
                    </a:moveTo>
                    <a:cubicBezTo>
                      <a:pt x="240" y="113"/>
                      <a:pt x="240" y="113"/>
                      <a:pt x="240" y="113"/>
                    </a:cubicBezTo>
                    <a:cubicBezTo>
                      <a:pt x="240" y="113"/>
                      <a:pt x="239" y="112"/>
                      <a:pt x="239" y="112"/>
                    </a:cubicBezTo>
                    <a:cubicBezTo>
                      <a:pt x="238" y="111"/>
                      <a:pt x="238" y="111"/>
                      <a:pt x="238" y="111"/>
                    </a:cubicBezTo>
                    <a:cubicBezTo>
                      <a:pt x="241" y="108"/>
                      <a:pt x="241" y="108"/>
                      <a:pt x="241" y="108"/>
                    </a:cubicBezTo>
                    <a:lnTo>
                      <a:pt x="240" y="112"/>
                    </a:lnTo>
                    <a:close/>
                    <a:moveTo>
                      <a:pt x="238" y="112"/>
                    </a:moveTo>
                    <a:cubicBezTo>
                      <a:pt x="238" y="112"/>
                      <a:pt x="238" y="112"/>
                      <a:pt x="238" y="112"/>
                    </a:cubicBezTo>
                    <a:cubicBezTo>
                      <a:pt x="238" y="112"/>
                      <a:pt x="238" y="112"/>
                      <a:pt x="238" y="112"/>
                    </a:cubicBezTo>
                    <a:close/>
                    <a:moveTo>
                      <a:pt x="237" y="112"/>
                    </a:moveTo>
                    <a:cubicBezTo>
                      <a:pt x="237" y="112"/>
                      <a:pt x="237" y="112"/>
                      <a:pt x="237" y="112"/>
                    </a:cubicBezTo>
                    <a:cubicBezTo>
                      <a:pt x="236" y="111"/>
                      <a:pt x="236" y="109"/>
                      <a:pt x="235" y="108"/>
                    </a:cubicBezTo>
                    <a:cubicBezTo>
                      <a:pt x="238" y="111"/>
                      <a:pt x="238" y="111"/>
                      <a:pt x="238" y="111"/>
                    </a:cubicBezTo>
                    <a:lnTo>
                      <a:pt x="237" y="112"/>
                    </a:lnTo>
                    <a:close/>
                    <a:moveTo>
                      <a:pt x="220" y="89"/>
                    </a:moveTo>
                    <a:cubicBezTo>
                      <a:pt x="211" y="78"/>
                      <a:pt x="211" y="78"/>
                      <a:pt x="211" y="78"/>
                    </a:cubicBezTo>
                    <a:cubicBezTo>
                      <a:pt x="212" y="77"/>
                      <a:pt x="214" y="76"/>
                      <a:pt x="216" y="75"/>
                    </a:cubicBezTo>
                    <a:cubicBezTo>
                      <a:pt x="216" y="79"/>
                      <a:pt x="218" y="84"/>
                      <a:pt x="220" y="89"/>
                    </a:cubicBezTo>
                    <a:close/>
                    <a:moveTo>
                      <a:pt x="211" y="78"/>
                    </a:moveTo>
                    <a:cubicBezTo>
                      <a:pt x="221" y="91"/>
                      <a:pt x="221" y="91"/>
                      <a:pt x="221" y="91"/>
                    </a:cubicBezTo>
                    <a:cubicBezTo>
                      <a:pt x="223" y="97"/>
                      <a:pt x="226" y="103"/>
                      <a:pt x="228" y="107"/>
                    </a:cubicBezTo>
                    <a:cubicBezTo>
                      <a:pt x="202" y="86"/>
                      <a:pt x="202" y="86"/>
                      <a:pt x="202" y="86"/>
                    </a:cubicBezTo>
                    <a:cubicBezTo>
                      <a:pt x="202" y="86"/>
                      <a:pt x="202" y="86"/>
                      <a:pt x="202" y="86"/>
                    </a:cubicBezTo>
                    <a:cubicBezTo>
                      <a:pt x="228" y="108"/>
                      <a:pt x="228" y="108"/>
                      <a:pt x="228" y="108"/>
                    </a:cubicBezTo>
                    <a:cubicBezTo>
                      <a:pt x="230" y="110"/>
                      <a:pt x="230" y="112"/>
                      <a:pt x="230" y="112"/>
                    </a:cubicBezTo>
                    <a:cubicBezTo>
                      <a:pt x="231" y="112"/>
                      <a:pt x="231" y="113"/>
                      <a:pt x="232" y="114"/>
                    </a:cubicBezTo>
                    <a:cubicBezTo>
                      <a:pt x="228" y="115"/>
                      <a:pt x="228" y="115"/>
                      <a:pt x="228" y="115"/>
                    </a:cubicBezTo>
                    <a:cubicBezTo>
                      <a:pt x="227" y="115"/>
                      <a:pt x="227" y="115"/>
                      <a:pt x="227" y="115"/>
                    </a:cubicBezTo>
                    <a:cubicBezTo>
                      <a:pt x="194" y="97"/>
                      <a:pt x="194" y="97"/>
                      <a:pt x="194" y="97"/>
                    </a:cubicBezTo>
                    <a:cubicBezTo>
                      <a:pt x="198" y="89"/>
                      <a:pt x="204" y="83"/>
                      <a:pt x="211" y="78"/>
                    </a:cubicBezTo>
                    <a:close/>
                    <a:moveTo>
                      <a:pt x="194" y="97"/>
                    </a:moveTo>
                    <a:cubicBezTo>
                      <a:pt x="226" y="116"/>
                      <a:pt x="226" y="116"/>
                      <a:pt x="226" y="116"/>
                    </a:cubicBezTo>
                    <a:cubicBezTo>
                      <a:pt x="221" y="116"/>
                      <a:pt x="221" y="116"/>
                      <a:pt x="221" y="116"/>
                    </a:cubicBezTo>
                    <a:cubicBezTo>
                      <a:pt x="191" y="108"/>
                      <a:pt x="191" y="108"/>
                      <a:pt x="191" y="108"/>
                    </a:cubicBezTo>
                    <a:cubicBezTo>
                      <a:pt x="191" y="104"/>
                      <a:pt x="193" y="101"/>
                      <a:pt x="194" y="97"/>
                    </a:cubicBezTo>
                    <a:close/>
                    <a:moveTo>
                      <a:pt x="191" y="109"/>
                    </a:moveTo>
                    <a:cubicBezTo>
                      <a:pt x="219" y="116"/>
                      <a:pt x="219" y="116"/>
                      <a:pt x="219" y="116"/>
                    </a:cubicBezTo>
                    <a:cubicBezTo>
                      <a:pt x="190" y="120"/>
                      <a:pt x="190" y="120"/>
                      <a:pt x="190" y="120"/>
                    </a:cubicBezTo>
                    <a:cubicBezTo>
                      <a:pt x="190" y="120"/>
                      <a:pt x="190" y="120"/>
                      <a:pt x="190" y="120"/>
                    </a:cubicBezTo>
                    <a:cubicBezTo>
                      <a:pt x="221" y="117"/>
                      <a:pt x="221" y="117"/>
                      <a:pt x="221" y="117"/>
                    </a:cubicBezTo>
                    <a:cubicBezTo>
                      <a:pt x="224" y="118"/>
                      <a:pt x="224" y="118"/>
                      <a:pt x="224" y="118"/>
                    </a:cubicBezTo>
                    <a:cubicBezTo>
                      <a:pt x="193" y="132"/>
                      <a:pt x="193" y="132"/>
                      <a:pt x="193" y="132"/>
                    </a:cubicBezTo>
                    <a:cubicBezTo>
                      <a:pt x="193" y="133"/>
                      <a:pt x="193" y="133"/>
                      <a:pt x="193" y="133"/>
                    </a:cubicBezTo>
                    <a:cubicBezTo>
                      <a:pt x="225" y="118"/>
                      <a:pt x="225" y="118"/>
                      <a:pt x="225" y="118"/>
                    </a:cubicBezTo>
                    <a:cubicBezTo>
                      <a:pt x="231" y="120"/>
                      <a:pt x="231" y="120"/>
                      <a:pt x="231" y="120"/>
                    </a:cubicBezTo>
                    <a:cubicBezTo>
                      <a:pt x="229" y="126"/>
                      <a:pt x="229" y="126"/>
                      <a:pt x="229" y="126"/>
                    </a:cubicBezTo>
                    <a:cubicBezTo>
                      <a:pt x="198" y="142"/>
                      <a:pt x="198" y="142"/>
                      <a:pt x="198" y="142"/>
                    </a:cubicBezTo>
                    <a:cubicBezTo>
                      <a:pt x="193" y="135"/>
                      <a:pt x="190" y="126"/>
                      <a:pt x="190" y="117"/>
                    </a:cubicBezTo>
                    <a:cubicBezTo>
                      <a:pt x="190" y="114"/>
                      <a:pt x="190" y="111"/>
                      <a:pt x="191" y="109"/>
                    </a:cubicBezTo>
                    <a:close/>
                    <a:moveTo>
                      <a:pt x="229" y="126"/>
                    </a:moveTo>
                    <a:cubicBezTo>
                      <a:pt x="227" y="131"/>
                      <a:pt x="227" y="131"/>
                      <a:pt x="227" y="131"/>
                    </a:cubicBezTo>
                    <a:cubicBezTo>
                      <a:pt x="206" y="152"/>
                      <a:pt x="206" y="152"/>
                      <a:pt x="206" y="152"/>
                    </a:cubicBezTo>
                    <a:cubicBezTo>
                      <a:pt x="203" y="149"/>
                      <a:pt x="200" y="146"/>
                      <a:pt x="198" y="143"/>
                    </a:cubicBezTo>
                    <a:lnTo>
                      <a:pt x="229" y="126"/>
                    </a:lnTo>
                    <a:close/>
                    <a:moveTo>
                      <a:pt x="226" y="132"/>
                    </a:moveTo>
                    <a:cubicBezTo>
                      <a:pt x="216" y="158"/>
                      <a:pt x="216" y="158"/>
                      <a:pt x="216" y="158"/>
                    </a:cubicBezTo>
                    <a:cubicBezTo>
                      <a:pt x="212" y="157"/>
                      <a:pt x="209" y="155"/>
                      <a:pt x="206" y="152"/>
                    </a:cubicBezTo>
                    <a:lnTo>
                      <a:pt x="226" y="132"/>
                    </a:lnTo>
                    <a:close/>
                    <a:moveTo>
                      <a:pt x="227" y="131"/>
                    </a:moveTo>
                    <a:cubicBezTo>
                      <a:pt x="235" y="124"/>
                      <a:pt x="235" y="124"/>
                      <a:pt x="235" y="124"/>
                    </a:cubicBezTo>
                    <a:cubicBezTo>
                      <a:pt x="228" y="163"/>
                      <a:pt x="228" y="163"/>
                      <a:pt x="228" y="163"/>
                    </a:cubicBezTo>
                    <a:cubicBezTo>
                      <a:pt x="224" y="162"/>
                      <a:pt x="220" y="161"/>
                      <a:pt x="216" y="159"/>
                    </a:cubicBezTo>
                    <a:lnTo>
                      <a:pt x="227" y="131"/>
                    </a:lnTo>
                    <a:close/>
                    <a:moveTo>
                      <a:pt x="235" y="123"/>
                    </a:moveTo>
                    <a:cubicBezTo>
                      <a:pt x="235" y="123"/>
                      <a:pt x="235" y="123"/>
                      <a:pt x="235" y="123"/>
                    </a:cubicBezTo>
                    <a:cubicBezTo>
                      <a:pt x="237" y="122"/>
                      <a:pt x="237" y="122"/>
                      <a:pt x="237" y="122"/>
                    </a:cubicBezTo>
                    <a:cubicBezTo>
                      <a:pt x="240" y="127"/>
                      <a:pt x="240" y="127"/>
                      <a:pt x="240" y="127"/>
                    </a:cubicBezTo>
                    <a:cubicBezTo>
                      <a:pt x="239" y="163"/>
                      <a:pt x="239" y="163"/>
                      <a:pt x="239" y="163"/>
                    </a:cubicBezTo>
                    <a:cubicBezTo>
                      <a:pt x="239" y="163"/>
                      <a:pt x="238" y="163"/>
                      <a:pt x="237" y="163"/>
                    </a:cubicBezTo>
                    <a:cubicBezTo>
                      <a:pt x="234" y="163"/>
                      <a:pt x="231" y="163"/>
                      <a:pt x="229" y="163"/>
                    </a:cubicBezTo>
                    <a:lnTo>
                      <a:pt x="235" y="123"/>
                    </a:lnTo>
                    <a:close/>
                    <a:moveTo>
                      <a:pt x="263" y="156"/>
                    </a:moveTo>
                    <a:cubicBezTo>
                      <a:pt x="245" y="133"/>
                      <a:pt x="245" y="133"/>
                      <a:pt x="245" y="133"/>
                    </a:cubicBezTo>
                    <a:cubicBezTo>
                      <a:pt x="244" y="127"/>
                      <a:pt x="244" y="127"/>
                      <a:pt x="244" y="127"/>
                    </a:cubicBezTo>
                    <a:cubicBezTo>
                      <a:pt x="272" y="148"/>
                      <a:pt x="272" y="148"/>
                      <a:pt x="272" y="148"/>
                    </a:cubicBezTo>
                    <a:cubicBezTo>
                      <a:pt x="269" y="151"/>
                      <a:pt x="266" y="154"/>
                      <a:pt x="263" y="156"/>
                    </a:cubicBezTo>
                    <a:close/>
                    <a:moveTo>
                      <a:pt x="272" y="148"/>
                    </a:moveTo>
                    <a:cubicBezTo>
                      <a:pt x="243" y="126"/>
                      <a:pt x="243" y="126"/>
                      <a:pt x="243" y="126"/>
                    </a:cubicBezTo>
                    <a:cubicBezTo>
                      <a:pt x="242" y="121"/>
                      <a:pt x="242" y="121"/>
                      <a:pt x="242" y="121"/>
                    </a:cubicBezTo>
                    <a:cubicBezTo>
                      <a:pt x="248" y="120"/>
                      <a:pt x="248" y="120"/>
                      <a:pt x="248" y="120"/>
                    </a:cubicBezTo>
                    <a:cubicBezTo>
                      <a:pt x="279" y="138"/>
                      <a:pt x="279" y="138"/>
                      <a:pt x="279" y="138"/>
                    </a:cubicBezTo>
                    <a:cubicBezTo>
                      <a:pt x="277" y="142"/>
                      <a:pt x="275" y="145"/>
                      <a:pt x="272" y="148"/>
                    </a:cubicBezTo>
                    <a:close/>
                    <a:moveTo>
                      <a:pt x="279" y="138"/>
                    </a:moveTo>
                    <a:cubicBezTo>
                      <a:pt x="248" y="120"/>
                      <a:pt x="248" y="120"/>
                      <a:pt x="248" y="120"/>
                    </a:cubicBezTo>
                    <a:cubicBezTo>
                      <a:pt x="257" y="119"/>
                      <a:pt x="257" y="119"/>
                      <a:pt x="257" y="119"/>
                    </a:cubicBezTo>
                    <a:cubicBezTo>
                      <a:pt x="283" y="127"/>
                      <a:pt x="283" y="127"/>
                      <a:pt x="283" y="127"/>
                    </a:cubicBezTo>
                    <a:cubicBezTo>
                      <a:pt x="282" y="131"/>
                      <a:pt x="280" y="134"/>
                      <a:pt x="279" y="138"/>
                    </a:cubicBezTo>
                    <a:close/>
                    <a:moveTo>
                      <a:pt x="257" y="118"/>
                    </a:moveTo>
                    <a:cubicBezTo>
                      <a:pt x="248" y="115"/>
                      <a:pt x="248" y="115"/>
                      <a:pt x="248" y="115"/>
                    </a:cubicBezTo>
                    <a:cubicBezTo>
                      <a:pt x="282" y="102"/>
                      <a:pt x="282" y="102"/>
                      <a:pt x="282" y="102"/>
                    </a:cubicBezTo>
                    <a:cubicBezTo>
                      <a:pt x="283" y="106"/>
                      <a:pt x="283" y="110"/>
                      <a:pt x="284" y="114"/>
                    </a:cubicBezTo>
                    <a:lnTo>
                      <a:pt x="257" y="118"/>
                    </a:lnTo>
                    <a:close/>
                    <a:moveTo>
                      <a:pt x="247" y="115"/>
                    </a:moveTo>
                    <a:cubicBezTo>
                      <a:pt x="243" y="114"/>
                      <a:pt x="243" y="114"/>
                      <a:pt x="243" y="114"/>
                    </a:cubicBezTo>
                    <a:cubicBezTo>
                      <a:pt x="244" y="111"/>
                      <a:pt x="244" y="111"/>
                      <a:pt x="244" y="111"/>
                    </a:cubicBezTo>
                    <a:cubicBezTo>
                      <a:pt x="276" y="91"/>
                      <a:pt x="276" y="91"/>
                      <a:pt x="276" y="91"/>
                    </a:cubicBezTo>
                    <a:cubicBezTo>
                      <a:pt x="278" y="94"/>
                      <a:pt x="280" y="98"/>
                      <a:pt x="281" y="102"/>
                    </a:cubicBezTo>
                    <a:lnTo>
                      <a:pt x="247" y="115"/>
                    </a:lnTo>
                    <a:close/>
                    <a:moveTo>
                      <a:pt x="244" y="110"/>
                    </a:moveTo>
                    <a:cubicBezTo>
                      <a:pt x="247" y="102"/>
                      <a:pt x="247" y="102"/>
                      <a:pt x="247" y="102"/>
                    </a:cubicBezTo>
                    <a:cubicBezTo>
                      <a:pt x="267" y="81"/>
                      <a:pt x="267" y="81"/>
                      <a:pt x="267" y="81"/>
                    </a:cubicBezTo>
                    <a:cubicBezTo>
                      <a:pt x="271" y="84"/>
                      <a:pt x="273" y="87"/>
                      <a:pt x="276" y="90"/>
                    </a:cubicBezTo>
                    <a:lnTo>
                      <a:pt x="244" y="110"/>
                    </a:lnTo>
                    <a:close/>
                    <a:moveTo>
                      <a:pt x="247" y="101"/>
                    </a:moveTo>
                    <a:cubicBezTo>
                      <a:pt x="257" y="75"/>
                      <a:pt x="257" y="75"/>
                      <a:pt x="257" y="75"/>
                    </a:cubicBezTo>
                    <a:cubicBezTo>
                      <a:pt x="261" y="76"/>
                      <a:pt x="264" y="79"/>
                      <a:pt x="267" y="81"/>
                    </a:cubicBezTo>
                    <a:lnTo>
                      <a:pt x="247" y="101"/>
                    </a:lnTo>
                    <a:close/>
                    <a:moveTo>
                      <a:pt x="247" y="102"/>
                    </a:moveTo>
                    <a:cubicBezTo>
                      <a:pt x="242" y="107"/>
                      <a:pt x="242" y="107"/>
                      <a:pt x="242" y="107"/>
                    </a:cubicBezTo>
                    <a:cubicBezTo>
                      <a:pt x="245" y="71"/>
                      <a:pt x="245" y="71"/>
                      <a:pt x="245" y="71"/>
                    </a:cubicBezTo>
                    <a:cubicBezTo>
                      <a:pt x="249" y="72"/>
                      <a:pt x="253" y="73"/>
                      <a:pt x="257" y="75"/>
                    </a:cubicBezTo>
                    <a:lnTo>
                      <a:pt x="247" y="102"/>
                    </a:lnTo>
                    <a:close/>
                    <a:moveTo>
                      <a:pt x="241" y="108"/>
                    </a:moveTo>
                    <a:cubicBezTo>
                      <a:pt x="238" y="111"/>
                      <a:pt x="238" y="111"/>
                      <a:pt x="238" y="111"/>
                    </a:cubicBezTo>
                    <a:cubicBezTo>
                      <a:pt x="234" y="106"/>
                      <a:pt x="234" y="106"/>
                      <a:pt x="234" y="106"/>
                    </a:cubicBezTo>
                    <a:cubicBezTo>
                      <a:pt x="234" y="106"/>
                      <a:pt x="234" y="105"/>
                      <a:pt x="234" y="105"/>
                    </a:cubicBezTo>
                    <a:cubicBezTo>
                      <a:pt x="234" y="70"/>
                      <a:pt x="234" y="70"/>
                      <a:pt x="234" y="70"/>
                    </a:cubicBezTo>
                    <a:cubicBezTo>
                      <a:pt x="235" y="70"/>
                      <a:pt x="236" y="70"/>
                      <a:pt x="237" y="70"/>
                    </a:cubicBezTo>
                    <a:cubicBezTo>
                      <a:pt x="240" y="70"/>
                      <a:pt x="242" y="70"/>
                      <a:pt x="245" y="71"/>
                    </a:cubicBezTo>
                    <a:lnTo>
                      <a:pt x="241" y="108"/>
                    </a:lnTo>
                    <a:close/>
                    <a:moveTo>
                      <a:pt x="223" y="62"/>
                    </a:moveTo>
                    <a:cubicBezTo>
                      <a:pt x="222" y="60"/>
                      <a:pt x="221" y="58"/>
                      <a:pt x="221" y="57"/>
                    </a:cubicBezTo>
                    <a:cubicBezTo>
                      <a:pt x="221" y="57"/>
                      <a:pt x="221" y="57"/>
                      <a:pt x="221" y="57"/>
                    </a:cubicBezTo>
                    <a:cubicBezTo>
                      <a:pt x="222" y="57"/>
                      <a:pt x="222" y="57"/>
                      <a:pt x="222" y="57"/>
                    </a:cubicBezTo>
                    <a:cubicBezTo>
                      <a:pt x="220" y="53"/>
                      <a:pt x="221" y="52"/>
                      <a:pt x="223" y="52"/>
                    </a:cubicBezTo>
                    <a:cubicBezTo>
                      <a:pt x="225" y="61"/>
                      <a:pt x="225" y="61"/>
                      <a:pt x="225" y="61"/>
                    </a:cubicBezTo>
                    <a:cubicBezTo>
                      <a:pt x="224" y="61"/>
                      <a:pt x="223" y="61"/>
                      <a:pt x="223" y="62"/>
                    </a:cubicBezTo>
                    <a:close/>
                    <a:moveTo>
                      <a:pt x="234" y="24"/>
                    </a:moveTo>
                    <a:cubicBezTo>
                      <a:pt x="237" y="29"/>
                      <a:pt x="233" y="34"/>
                      <a:pt x="231" y="36"/>
                    </a:cubicBezTo>
                    <a:cubicBezTo>
                      <a:pt x="227" y="41"/>
                      <a:pt x="225" y="45"/>
                      <a:pt x="224" y="47"/>
                    </a:cubicBezTo>
                    <a:cubicBezTo>
                      <a:pt x="223" y="46"/>
                      <a:pt x="223" y="46"/>
                      <a:pt x="223" y="46"/>
                    </a:cubicBezTo>
                    <a:cubicBezTo>
                      <a:pt x="221" y="46"/>
                      <a:pt x="221" y="46"/>
                      <a:pt x="221" y="46"/>
                    </a:cubicBezTo>
                    <a:cubicBezTo>
                      <a:pt x="222" y="51"/>
                      <a:pt x="222" y="51"/>
                      <a:pt x="222" y="51"/>
                    </a:cubicBezTo>
                    <a:cubicBezTo>
                      <a:pt x="219" y="53"/>
                      <a:pt x="220" y="56"/>
                      <a:pt x="221" y="57"/>
                    </a:cubicBezTo>
                    <a:cubicBezTo>
                      <a:pt x="220" y="56"/>
                      <a:pt x="220" y="55"/>
                      <a:pt x="220" y="55"/>
                    </a:cubicBezTo>
                    <a:cubicBezTo>
                      <a:pt x="218" y="55"/>
                      <a:pt x="217" y="55"/>
                      <a:pt x="217" y="55"/>
                    </a:cubicBezTo>
                    <a:cubicBezTo>
                      <a:pt x="217" y="54"/>
                      <a:pt x="217" y="54"/>
                      <a:pt x="217" y="54"/>
                    </a:cubicBezTo>
                    <a:cubicBezTo>
                      <a:pt x="217" y="54"/>
                      <a:pt x="217" y="49"/>
                      <a:pt x="214" y="48"/>
                    </a:cubicBezTo>
                    <a:cubicBezTo>
                      <a:pt x="214" y="48"/>
                      <a:pt x="212" y="47"/>
                      <a:pt x="211" y="44"/>
                    </a:cubicBezTo>
                    <a:cubicBezTo>
                      <a:pt x="210" y="45"/>
                      <a:pt x="210" y="45"/>
                      <a:pt x="210" y="45"/>
                    </a:cubicBezTo>
                    <a:cubicBezTo>
                      <a:pt x="209" y="42"/>
                      <a:pt x="208" y="38"/>
                      <a:pt x="206" y="34"/>
                    </a:cubicBezTo>
                    <a:cubicBezTo>
                      <a:pt x="209" y="33"/>
                      <a:pt x="211" y="32"/>
                      <a:pt x="214" y="31"/>
                    </a:cubicBezTo>
                    <a:cubicBezTo>
                      <a:pt x="216" y="30"/>
                      <a:pt x="217" y="30"/>
                      <a:pt x="219" y="30"/>
                    </a:cubicBezTo>
                    <a:cubicBezTo>
                      <a:pt x="223" y="28"/>
                      <a:pt x="221" y="30"/>
                      <a:pt x="223" y="24"/>
                    </a:cubicBezTo>
                    <a:cubicBezTo>
                      <a:pt x="226" y="17"/>
                      <a:pt x="225" y="20"/>
                      <a:pt x="219" y="10"/>
                    </a:cubicBezTo>
                    <a:cubicBezTo>
                      <a:pt x="220" y="10"/>
                      <a:pt x="220" y="10"/>
                      <a:pt x="220" y="10"/>
                    </a:cubicBezTo>
                    <a:cubicBezTo>
                      <a:pt x="228" y="14"/>
                      <a:pt x="231" y="19"/>
                      <a:pt x="234" y="24"/>
                    </a:cubicBezTo>
                    <a:close/>
                    <a:moveTo>
                      <a:pt x="201" y="21"/>
                    </a:moveTo>
                    <a:cubicBezTo>
                      <a:pt x="200" y="18"/>
                      <a:pt x="200" y="18"/>
                      <a:pt x="200" y="18"/>
                    </a:cubicBezTo>
                    <a:cubicBezTo>
                      <a:pt x="210" y="13"/>
                      <a:pt x="210" y="13"/>
                      <a:pt x="210" y="13"/>
                    </a:cubicBezTo>
                    <a:cubicBezTo>
                      <a:pt x="210" y="13"/>
                      <a:pt x="211" y="13"/>
                      <a:pt x="211" y="13"/>
                    </a:cubicBezTo>
                    <a:cubicBezTo>
                      <a:pt x="211" y="13"/>
                      <a:pt x="212" y="13"/>
                      <a:pt x="213" y="13"/>
                    </a:cubicBezTo>
                    <a:cubicBezTo>
                      <a:pt x="213" y="13"/>
                      <a:pt x="213" y="13"/>
                      <a:pt x="213" y="13"/>
                    </a:cubicBezTo>
                    <a:cubicBezTo>
                      <a:pt x="213" y="12"/>
                      <a:pt x="213" y="12"/>
                      <a:pt x="213" y="12"/>
                    </a:cubicBezTo>
                    <a:cubicBezTo>
                      <a:pt x="213" y="12"/>
                      <a:pt x="213" y="12"/>
                      <a:pt x="213" y="12"/>
                    </a:cubicBezTo>
                    <a:cubicBezTo>
                      <a:pt x="216" y="10"/>
                      <a:pt x="216" y="10"/>
                      <a:pt x="216" y="10"/>
                    </a:cubicBezTo>
                    <a:cubicBezTo>
                      <a:pt x="218" y="10"/>
                      <a:pt x="218" y="10"/>
                      <a:pt x="218" y="10"/>
                    </a:cubicBezTo>
                    <a:cubicBezTo>
                      <a:pt x="224" y="20"/>
                      <a:pt x="224" y="17"/>
                      <a:pt x="223" y="23"/>
                    </a:cubicBezTo>
                    <a:cubicBezTo>
                      <a:pt x="221" y="30"/>
                      <a:pt x="219" y="28"/>
                      <a:pt x="214" y="30"/>
                    </a:cubicBezTo>
                    <a:cubicBezTo>
                      <a:pt x="211" y="31"/>
                      <a:pt x="208" y="32"/>
                      <a:pt x="206" y="33"/>
                    </a:cubicBezTo>
                    <a:cubicBezTo>
                      <a:pt x="205" y="28"/>
                      <a:pt x="204" y="23"/>
                      <a:pt x="204" y="23"/>
                    </a:cubicBezTo>
                    <a:cubicBezTo>
                      <a:pt x="203" y="23"/>
                      <a:pt x="203" y="23"/>
                      <a:pt x="203" y="23"/>
                    </a:cubicBezTo>
                    <a:cubicBezTo>
                      <a:pt x="203" y="23"/>
                      <a:pt x="203" y="23"/>
                      <a:pt x="203" y="23"/>
                    </a:cubicBezTo>
                    <a:cubicBezTo>
                      <a:pt x="203" y="22"/>
                      <a:pt x="201" y="21"/>
                      <a:pt x="201" y="21"/>
                    </a:cubicBezTo>
                    <a:close/>
                    <a:moveTo>
                      <a:pt x="126" y="99"/>
                    </a:moveTo>
                    <a:cubicBezTo>
                      <a:pt x="188" y="44"/>
                      <a:pt x="188" y="44"/>
                      <a:pt x="188" y="44"/>
                    </a:cubicBezTo>
                    <a:cubicBezTo>
                      <a:pt x="189" y="44"/>
                      <a:pt x="189" y="44"/>
                      <a:pt x="189" y="44"/>
                    </a:cubicBezTo>
                    <a:cubicBezTo>
                      <a:pt x="127" y="102"/>
                      <a:pt x="127" y="102"/>
                      <a:pt x="127" y="102"/>
                    </a:cubicBezTo>
                    <a:cubicBezTo>
                      <a:pt x="126" y="99"/>
                      <a:pt x="126" y="99"/>
                      <a:pt x="126" y="99"/>
                    </a:cubicBezTo>
                    <a:cubicBezTo>
                      <a:pt x="126" y="99"/>
                      <a:pt x="126" y="99"/>
                      <a:pt x="126" y="99"/>
                    </a:cubicBezTo>
                    <a:close/>
                    <a:moveTo>
                      <a:pt x="105" y="61"/>
                    </a:moveTo>
                    <a:cubicBezTo>
                      <a:pt x="104" y="61"/>
                      <a:pt x="104" y="59"/>
                      <a:pt x="104" y="59"/>
                    </a:cubicBezTo>
                    <a:cubicBezTo>
                      <a:pt x="105" y="58"/>
                      <a:pt x="106" y="58"/>
                      <a:pt x="107" y="57"/>
                    </a:cubicBezTo>
                    <a:cubicBezTo>
                      <a:pt x="107" y="58"/>
                      <a:pt x="107" y="58"/>
                      <a:pt x="107" y="58"/>
                    </a:cubicBezTo>
                    <a:cubicBezTo>
                      <a:pt x="108" y="60"/>
                      <a:pt x="108" y="60"/>
                      <a:pt x="108" y="60"/>
                    </a:cubicBezTo>
                    <a:cubicBezTo>
                      <a:pt x="108" y="60"/>
                      <a:pt x="108" y="60"/>
                      <a:pt x="108" y="60"/>
                    </a:cubicBezTo>
                    <a:cubicBezTo>
                      <a:pt x="107" y="61"/>
                      <a:pt x="106" y="62"/>
                      <a:pt x="105" y="61"/>
                    </a:cubicBezTo>
                    <a:close/>
                    <a:moveTo>
                      <a:pt x="109" y="60"/>
                    </a:moveTo>
                    <a:cubicBezTo>
                      <a:pt x="109" y="60"/>
                      <a:pt x="109" y="60"/>
                      <a:pt x="110" y="60"/>
                    </a:cubicBezTo>
                    <a:cubicBezTo>
                      <a:pt x="109" y="60"/>
                      <a:pt x="109" y="60"/>
                      <a:pt x="109" y="60"/>
                    </a:cubicBezTo>
                    <a:cubicBezTo>
                      <a:pt x="109" y="60"/>
                      <a:pt x="109" y="60"/>
                      <a:pt x="109" y="60"/>
                    </a:cubicBezTo>
                    <a:close/>
                    <a:moveTo>
                      <a:pt x="123" y="113"/>
                    </a:moveTo>
                    <a:cubicBezTo>
                      <a:pt x="123" y="113"/>
                      <a:pt x="123" y="112"/>
                      <a:pt x="122" y="112"/>
                    </a:cubicBezTo>
                    <a:cubicBezTo>
                      <a:pt x="122" y="112"/>
                      <a:pt x="122" y="112"/>
                      <a:pt x="122" y="113"/>
                    </a:cubicBezTo>
                    <a:cubicBezTo>
                      <a:pt x="121" y="113"/>
                      <a:pt x="121" y="113"/>
                      <a:pt x="121" y="113"/>
                    </a:cubicBezTo>
                    <a:cubicBezTo>
                      <a:pt x="121" y="112"/>
                      <a:pt x="121" y="112"/>
                      <a:pt x="120" y="112"/>
                    </a:cubicBezTo>
                    <a:cubicBezTo>
                      <a:pt x="120" y="112"/>
                      <a:pt x="120" y="112"/>
                      <a:pt x="120" y="113"/>
                    </a:cubicBezTo>
                    <a:cubicBezTo>
                      <a:pt x="120" y="113"/>
                      <a:pt x="119" y="113"/>
                      <a:pt x="119" y="113"/>
                    </a:cubicBezTo>
                    <a:cubicBezTo>
                      <a:pt x="119" y="112"/>
                      <a:pt x="119" y="112"/>
                      <a:pt x="119" y="112"/>
                    </a:cubicBezTo>
                    <a:cubicBezTo>
                      <a:pt x="118" y="112"/>
                      <a:pt x="118" y="112"/>
                      <a:pt x="118" y="112"/>
                    </a:cubicBezTo>
                    <a:cubicBezTo>
                      <a:pt x="117" y="112"/>
                      <a:pt x="117" y="112"/>
                      <a:pt x="117" y="112"/>
                    </a:cubicBezTo>
                    <a:cubicBezTo>
                      <a:pt x="117" y="112"/>
                      <a:pt x="117" y="112"/>
                      <a:pt x="117" y="112"/>
                    </a:cubicBezTo>
                    <a:cubicBezTo>
                      <a:pt x="116" y="112"/>
                      <a:pt x="116" y="112"/>
                      <a:pt x="116" y="112"/>
                    </a:cubicBezTo>
                    <a:cubicBezTo>
                      <a:pt x="116" y="112"/>
                      <a:pt x="116" y="112"/>
                      <a:pt x="116" y="112"/>
                    </a:cubicBezTo>
                    <a:cubicBezTo>
                      <a:pt x="115" y="112"/>
                      <a:pt x="115" y="112"/>
                      <a:pt x="115" y="112"/>
                    </a:cubicBezTo>
                    <a:cubicBezTo>
                      <a:pt x="115" y="112"/>
                      <a:pt x="115" y="112"/>
                      <a:pt x="115" y="112"/>
                    </a:cubicBezTo>
                    <a:cubicBezTo>
                      <a:pt x="115" y="112"/>
                      <a:pt x="115" y="112"/>
                      <a:pt x="114" y="112"/>
                    </a:cubicBezTo>
                    <a:cubicBezTo>
                      <a:pt x="113" y="112"/>
                      <a:pt x="113" y="112"/>
                      <a:pt x="113" y="112"/>
                    </a:cubicBezTo>
                    <a:cubicBezTo>
                      <a:pt x="112" y="99"/>
                      <a:pt x="107" y="87"/>
                      <a:pt x="99" y="78"/>
                    </a:cubicBezTo>
                    <a:cubicBezTo>
                      <a:pt x="110" y="69"/>
                      <a:pt x="110" y="69"/>
                      <a:pt x="110" y="69"/>
                    </a:cubicBezTo>
                    <a:lnTo>
                      <a:pt x="123" y="1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文本框 49"/>
              <p:cNvSpPr txBox="1"/>
              <p:nvPr/>
            </p:nvSpPr>
            <p:spPr>
              <a:xfrm>
                <a:off x="7115570" y="2666838"/>
                <a:ext cx="1619326" cy="430374"/>
              </a:xfrm>
              <a:prstGeom prst="rect">
                <a:avLst/>
              </a:prstGeom>
              <a:noFill/>
            </p:spPr>
            <p:txBody>
              <a:bodyPr wrap="square" rtlCol="0">
                <a:spAutoFit/>
              </a:bodyPr>
              <a:lstStyle/>
              <a:p>
                <a:pPr algn="ctr">
                  <a:lnSpc>
                    <a:spcPct val="120000"/>
                  </a:lnSpc>
                  <a:buClr>
                    <a:srgbClr val="20BAA8"/>
                  </a:buClr>
                </a:pPr>
                <a:r>
                  <a:rPr lang="zh-CN" altLang="en-US" sz="2000" dirty="0" smtClean="0">
                    <a:solidFill>
                      <a:schemeClr val="bg1"/>
                    </a:solidFill>
                    <a:latin typeface="微软雅黑" panose="020B0503020204020204" pitchFamily="34" charset="-122"/>
                    <a:ea typeface="微软雅黑" panose="020B0503020204020204" pitchFamily="34" charset="-122"/>
                  </a:rPr>
                  <a:t>自行车</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60" name="组合 59"/>
          <p:cNvGrpSpPr/>
          <p:nvPr/>
        </p:nvGrpSpPr>
        <p:grpSpPr>
          <a:xfrm>
            <a:off x="8638841" y="4009559"/>
            <a:ext cx="2044620" cy="2044620"/>
            <a:chOff x="8638841" y="4009559"/>
            <a:chExt cx="2044620" cy="2044620"/>
          </a:xfrm>
        </p:grpSpPr>
        <p:sp>
          <p:nvSpPr>
            <p:cNvPr id="35" name="椭圆 34"/>
            <p:cNvSpPr/>
            <p:nvPr/>
          </p:nvSpPr>
          <p:spPr>
            <a:xfrm>
              <a:off x="8638841" y="4009559"/>
              <a:ext cx="2044620" cy="2044620"/>
            </a:xfrm>
            <a:prstGeom prst="ellipse">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8851488" y="4597491"/>
              <a:ext cx="1619326" cy="1068267"/>
              <a:chOff x="8852330" y="4660534"/>
              <a:chExt cx="1619326" cy="1068267"/>
            </a:xfrm>
          </p:grpSpPr>
          <p:grpSp>
            <p:nvGrpSpPr>
              <p:cNvPr id="38" name="组合 37"/>
              <p:cNvGrpSpPr/>
              <p:nvPr/>
            </p:nvGrpSpPr>
            <p:grpSpPr>
              <a:xfrm>
                <a:off x="9317181" y="4660534"/>
                <a:ext cx="689625" cy="472503"/>
                <a:chOff x="3664915" y="4491533"/>
                <a:chExt cx="753466" cy="438912"/>
              </a:xfrm>
              <a:solidFill>
                <a:schemeClr val="bg1"/>
              </a:solidFill>
            </p:grpSpPr>
            <p:cxnSp>
              <p:nvCxnSpPr>
                <p:cNvPr id="39" name="直接连接符 38"/>
                <p:cNvCxnSpPr/>
                <p:nvPr/>
              </p:nvCxnSpPr>
              <p:spPr>
                <a:xfrm>
                  <a:off x="3664915" y="4491533"/>
                  <a:ext cx="0" cy="438912"/>
                </a:xfrm>
                <a:prstGeom prst="line">
                  <a:avLst/>
                </a:prstGeom>
                <a:grpFill/>
                <a:ln w="762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418380" y="4491533"/>
                  <a:ext cx="0" cy="438912"/>
                </a:xfrm>
                <a:prstGeom prst="line">
                  <a:avLst/>
                </a:prstGeom>
                <a:grpFill/>
                <a:ln w="762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664915" y="4710989"/>
                  <a:ext cx="753466"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文本框 50"/>
              <p:cNvSpPr txBox="1"/>
              <p:nvPr/>
            </p:nvSpPr>
            <p:spPr>
              <a:xfrm>
                <a:off x="8852330" y="5298427"/>
                <a:ext cx="1619326" cy="430374"/>
              </a:xfrm>
              <a:prstGeom prst="rect">
                <a:avLst/>
              </a:prstGeom>
              <a:noFill/>
            </p:spPr>
            <p:txBody>
              <a:bodyPr wrap="square" rtlCol="0">
                <a:spAutoFit/>
              </a:bodyPr>
              <a:lstStyle/>
              <a:p>
                <a:pPr algn="ctr">
                  <a:lnSpc>
                    <a:spcPct val="120000"/>
                  </a:lnSpc>
                  <a:buClr>
                    <a:srgbClr val="20BAA8"/>
                  </a:buClr>
                </a:pPr>
                <a:r>
                  <a:rPr lang="zh-CN" altLang="en-US" sz="2000" dirty="0" smtClean="0">
                    <a:solidFill>
                      <a:schemeClr val="bg1"/>
                    </a:solidFill>
                    <a:latin typeface="微软雅黑" panose="020B0503020204020204" pitchFamily="34" charset="-122"/>
                    <a:ea typeface="微软雅黑" panose="020B0503020204020204" pitchFamily="34" charset="-122"/>
                  </a:rPr>
                  <a:t>健身</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grpSp>
      <p:grpSp>
        <p:nvGrpSpPr>
          <p:cNvPr id="7" name="组合 6"/>
          <p:cNvGrpSpPr/>
          <p:nvPr/>
        </p:nvGrpSpPr>
        <p:grpSpPr>
          <a:xfrm>
            <a:off x="1319030" y="2072641"/>
            <a:ext cx="2859266" cy="4614950"/>
            <a:chOff x="1319030" y="2072641"/>
            <a:chExt cx="2859266" cy="4614950"/>
          </a:xfrm>
        </p:grpSpPr>
        <p:sp>
          <p:nvSpPr>
            <p:cNvPr id="8" name="任意多边形 7"/>
            <p:cNvSpPr/>
            <p:nvPr/>
          </p:nvSpPr>
          <p:spPr>
            <a:xfrm>
              <a:off x="1319030" y="2072641"/>
              <a:ext cx="2859266" cy="4614950"/>
            </a:xfrm>
            <a:custGeom>
              <a:avLst/>
              <a:gdLst>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610394 w 826265"/>
                <a:gd name="connsiteY7" fmla="*/ 537939 h 1333619"/>
                <a:gd name="connsiteX8" fmla="*/ 603242 w 826265"/>
                <a:gd name="connsiteY8" fmla="*/ 537581 h 1333619"/>
                <a:gd name="connsiteX9" fmla="*/ 592106 w 826265"/>
                <a:gd name="connsiteY9" fmla="*/ 542856 h 1333619"/>
                <a:gd name="connsiteX10" fmla="*/ 447862 w 826265"/>
                <a:gd name="connsiteY10" fmla="*/ 432097 h 1333619"/>
                <a:gd name="connsiteX11" fmla="*/ 442711 w 826265"/>
                <a:gd name="connsiteY11" fmla="*/ 754069 h 1333619"/>
                <a:gd name="connsiteX12" fmla="*/ 429832 w 826265"/>
                <a:gd name="connsiteY12" fmla="*/ 777251 h 1333619"/>
                <a:gd name="connsiteX13" fmla="*/ 437559 w 826265"/>
                <a:gd name="connsiteY13" fmla="*/ 1331043 h 1333619"/>
                <a:gd name="connsiteX14" fmla="*/ 303619 w 826265"/>
                <a:gd name="connsiteY14" fmla="*/ 1331043 h 1333619"/>
                <a:gd name="connsiteX15" fmla="*/ 303619 w 826265"/>
                <a:gd name="connsiteY15" fmla="*/ 818464 h 1333619"/>
                <a:gd name="connsiteX16" fmla="*/ 262406 w 826265"/>
                <a:gd name="connsiteY16" fmla="*/ 818464 h 1333619"/>
                <a:gd name="connsiteX17" fmla="*/ 262406 w 826265"/>
                <a:gd name="connsiteY17" fmla="*/ 1333619 h 1333619"/>
                <a:gd name="connsiteX18" fmla="*/ 131042 w 826265"/>
                <a:gd name="connsiteY18" fmla="*/ 1333619 h 1333619"/>
                <a:gd name="connsiteX19" fmla="*/ 131042 w 826265"/>
                <a:gd name="connsiteY19" fmla="*/ 777251 h 1333619"/>
                <a:gd name="connsiteX20" fmla="*/ 115587 w 826265"/>
                <a:gd name="connsiteY20" fmla="*/ 759221 h 1333619"/>
                <a:gd name="connsiteX21" fmla="*/ 114014 w 826265"/>
                <a:gd name="connsiteY21" fmla="*/ 623862 h 1333619"/>
                <a:gd name="connsiteX22" fmla="*/ 91409 w 826265"/>
                <a:gd name="connsiteY22" fmla="*/ 841087 h 1333619"/>
                <a:gd name="connsiteX23" fmla="*/ 40398 w 826265"/>
                <a:gd name="connsiteY23" fmla="*/ 881153 h 1333619"/>
                <a:gd name="connsiteX24" fmla="*/ 332 w 826265"/>
                <a:gd name="connsiteY24" fmla="*/ 830141 h 1333619"/>
                <a:gd name="connsiteX25" fmla="*/ 14352 w 826265"/>
                <a:gd name="connsiteY25" fmla="*/ 693350 h 1333619"/>
                <a:gd name="connsiteX26" fmla="*/ 17113 w 826265"/>
                <a:gd name="connsiteY26" fmla="*/ 666411 h 1333619"/>
                <a:gd name="connsiteX27" fmla="*/ 15132 w 826265"/>
                <a:gd name="connsiteY27" fmla="*/ 669069 h 1333619"/>
                <a:gd name="connsiteX28" fmla="*/ 46042 w 826265"/>
                <a:gd name="connsiteY28" fmla="*/ 367703 h 1333619"/>
                <a:gd name="connsiteX29" fmla="*/ 113012 w 826265"/>
                <a:gd name="connsiteY29" fmla="*/ 318763 h 1333619"/>
                <a:gd name="connsiteX30" fmla="*/ 314244 w 826265"/>
                <a:gd name="connsiteY30" fmla="*/ 293971 h 1333619"/>
                <a:gd name="connsiteX31" fmla="*/ 264771 w 826265"/>
                <a:gd name="connsiteY31" fmla="*/ 0 h 1333619"/>
                <a:gd name="connsiteX32" fmla="*/ 402794 w 826265"/>
                <a:gd name="connsiteY32" fmla="*/ 138023 h 1333619"/>
                <a:gd name="connsiteX33" fmla="*/ 264771 w 826265"/>
                <a:gd name="connsiteY33" fmla="*/ 276046 h 1333619"/>
                <a:gd name="connsiteX34" fmla="*/ 126748 w 826265"/>
                <a:gd name="connsiteY34" fmla="*/ 138023 h 1333619"/>
                <a:gd name="connsiteX35" fmla="*/ 264771 w 826265"/>
                <a:gd name="connsiteY35"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603242 w 826265"/>
                <a:gd name="connsiteY7" fmla="*/ 537581 h 1333619"/>
                <a:gd name="connsiteX8" fmla="*/ 592106 w 826265"/>
                <a:gd name="connsiteY8" fmla="*/ 542856 h 1333619"/>
                <a:gd name="connsiteX9" fmla="*/ 447862 w 826265"/>
                <a:gd name="connsiteY9" fmla="*/ 432097 h 1333619"/>
                <a:gd name="connsiteX10" fmla="*/ 442711 w 826265"/>
                <a:gd name="connsiteY10" fmla="*/ 754069 h 1333619"/>
                <a:gd name="connsiteX11" fmla="*/ 429832 w 826265"/>
                <a:gd name="connsiteY11" fmla="*/ 777251 h 1333619"/>
                <a:gd name="connsiteX12" fmla="*/ 437559 w 826265"/>
                <a:gd name="connsiteY12" fmla="*/ 1331043 h 1333619"/>
                <a:gd name="connsiteX13" fmla="*/ 303619 w 826265"/>
                <a:gd name="connsiteY13" fmla="*/ 1331043 h 1333619"/>
                <a:gd name="connsiteX14" fmla="*/ 303619 w 826265"/>
                <a:gd name="connsiteY14" fmla="*/ 818464 h 1333619"/>
                <a:gd name="connsiteX15" fmla="*/ 262406 w 826265"/>
                <a:gd name="connsiteY15" fmla="*/ 818464 h 1333619"/>
                <a:gd name="connsiteX16" fmla="*/ 262406 w 826265"/>
                <a:gd name="connsiteY16" fmla="*/ 1333619 h 1333619"/>
                <a:gd name="connsiteX17" fmla="*/ 131042 w 826265"/>
                <a:gd name="connsiteY17" fmla="*/ 1333619 h 1333619"/>
                <a:gd name="connsiteX18" fmla="*/ 131042 w 826265"/>
                <a:gd name="connsiteY18" fmla="*/ 777251 h 1333619"/>
                <a:gd name="connsiteX19" fmla="*/ 115587 w 826265"/>
                <a:gd name="connsiteY19" fmla="*/ 759221 h 1333619"/>
                <a:gd name="connsiteX20" fmla="*/ 114014 w 826265"/>
                <a:gd name="connsiteY20" fmla="*/ 623862 h 1333619"/>
                <a:gd name="connsiteX21" fmla="*/ 91409 w 826265"/>
                <a:gd name="connsiteY21" fmla="*/ 841087 h 1333619"/>
                <a:gd name="connsiteX22" fmla="*/ 40398 w 826265"/>
                <a:gd name="connsiteY22" fmla="*/ 881153 h 1333619"/>
                <a:gd name="connsiteX23" fmla="*/ 332 w 826265"/>
                <a:gd name="connsiteY23" fmla="*/ 830141 h 1333619"/>
                <a:gd name="connsiteX24" fmla="*/ 14352 w 826265"/>
                <a:gd name="connsiteY24" fmla="*/ 693350 h 1333619"/>
                <a:gd name="connsiteX25" fmla="*/ 17113 w 826265"/>
                <a:gd name="connsiteY25" fmla="*/ 666411 h 1333619"/>
                <a:gd name="connsiteX26" fmla="*/ 15132 w 826265"/>
                <a:gd name="connsiteY26" fmla="*/ 669069 h 1333619"/>
                <a:gd name="connsiteX27" fmla="*/ 46042 w 826265"/>
                <a:gd name="connsiteY27" fmla="*/ 367703 h 1333619"/>
                <a:gd name="connsiteX28" fmla="*/ 113012 w 826265"/>
                <a:gd name="connsiteY28" fmla="*/ 318763 h 1333619"/>
                <a:gd name="connsiteX29" fmla="*/ 314244 w 826265"/>
                <a:gd name="connsiteY29" fmla="*/ 293971 h 1333619"/>
                <a:gd name="connsiteX30" fmla="*/ 264771 w 826265"/>
                <a:gd name="connsiteY30" fmla="*/ 0 h 1333619"/>
                <a:gd name="connsiteX31" fmla="*/ 402794 w 826265"/>
                <a:gd name="connsiteY31" fmla="*/ 138023 h 1333619"/>
                <a:gd name="connsiteX32" fmla="*/ 264771 w 826265"/>
                <a:gd name="connsiteY32" fmla="*/ 276046 h 1333619"/>
                <a:gd name="connsiteX33" fmla="*/ 126748 w 826265"/>
                <a:gd name="connsiteY33" fmla="*/ 138023 h 1333619"/>
                <a:gd name="connsiteX34" fmla="*/ 264771 w 826265"/>
                <a:gd name="connsiteY34"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592106 w 826265"/>
                <a:gd name="connsiteY7" fmla="*/ 542856 h 1333619"/>
                <a:gd name="connsiteX8" fmla="*/ 447862 w 826265"/>
                <a:gd name="connsiteY8" fmla="*/ 432097 h 1333619"/>
                <a:gd name="connsiteX9" fmla="*/ 442711 w 826265"/>
                <a:gd name="connsiteY9" fmla="*/ 754069 h 1333619"/>
                <a:gd name="connsiteX10" fmla="*/ 429832 w 826265"/>
                <a:gd name="connsiteY10" fmla="*/ 777251 h 1333619"/>
                <a:gd name="connsiteX11" fmla="*/ 437559 w 826265"/>
                <a:gd name="connsiteY11" fmla="*/ 1331043 h 1333619"/>
                <a:gd name="connsiteX12" fmla="*/ 303619 w 826265"/>
                <a:gd name="connsiteY12" fmla="*/ 1331043 h 1333619"/>
                <a:gd name="connsiteX13" fmla="*/ 303619 w 826265"/>
                <a:gd name="connsiteY13" fmla="*/ 818464 h 1333619"/>
                <a:gd name="connsiteX14" fmla="*/ 262406 w 826265"/>
                <a:gd name="connsiteY14" fmla="*/ 818464 h 1333619"/>
                <a:gd name="connsiteX15" fmla="*/ 262406 w 826265"/>
                <a:gd name="connsiteY15" fmla="*/ 1333619 h 1333619"/>
                <a:gd name="connsiteX16" fmla="*/ 131042 w 826265"/>
                <a:gd name="connsiteY16" fmla="*/ 1333619 h 1333619"/>
                <a:gd name="connsiteX17" fmla="*/ 131042 w 826265"/>
                <a:gd name="connsiteY17" fmla="*/ 777251 h 1333619"/>
                <a:gd name="connsiteX18" fmla="*/ 115587 w 826265"/>
                <a:gd name="connsiteY18" fmla="*/ 759221 h 1333619"/>
                <a:gd name="connsiteX19" fmla="*/ 114014 w 826265"/>
                <a:gd name="connsiteY19" fmla="*/ 623862 h 1333619"/>
                <a:gd name="connsiteX20" fmla="*/ 91409 w 826265"/>
                <a:gd name="connsiteY20" fmla="*/ 841087 h 1333619"/>
                <a:gd name="connsiteX21" fmla="*/ 40398 w 826265"/>
                <a:gd name="connsiteY21" fmla="*/ 881153 h 1333619"/>
                <a:gd name="connsiteX22" fmla="*/ 332 w 826265"/>
                <a:gd name="connsiteY22" fmla="*/ 830141 h 1333619"/>
                <a:gd name="connsiteX23" fmla="*/ 14352 w 826265"/>
                <a:gd name="connsiteY23" fmla="*/ 693350 h 1333619"/>
                <a:gd name="connsiteX24" fmla="*/ 17113 w 826265"/>
                <a:gd name="connsiteY24" fmla="*/ 666411 h 1333619"/>
                <a:gd name="connsiteX25" fmla="*/ 15132 w 826265"/>
                <a:gd name="connsiteY25" fmla="*/ 669069 h 1333619"/>
                <a:gd name="connsiteX26" fmla="*/ 46042 w 826265"/>
                <a:gd name="connsiteY26" fmla="*/ 367703 h 1333619"/>
                <a:gd name="connsiteX27" fmla="*/ 113012 w 826265"/>
                <a:gd name="connsiteY27" fmla="*/ 318763 h 1333619"/>
                <a:gd name="connsiteX28" fmla="*/ 314244 w 826265"/>
                <a:gd name="connsiteY28" fmla="*/ 293971 h 1333619"/>
                <a:gd name="connsiteX29" fmla="*/ 264771 w 826265"/>
                <a:gd name="connsiteY29" fmla="*/ 0 h 1333619"/>
                <a:gd name="connsiteX30" fmla="*/ 402794 w 826265"/>
                <a:gd name="connsiteY30" fmla="*/ 138023 h 1333619"/>
                <a:gd name="connsiteX31" fmla="*/ 264771 w 826265"/>
                <a:gd name="connsiteY31" fmla="*/ 276046 h 1333619"/>
                <a:gd name="connsiteX32" fmla="*/ 126748 w 826265"/>
                <a:gd name="connsiteY32" fmla="*/ 138023 h 1333619"/>
                <a:gd name="connsiteX33" fmla="*/ 264771 w 826265"/>
                <a:gd name="connsiteY33"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592106 w 826265"/>
                <a:gd name="connsiteY7" fmla="*/ 542856 h 1333619"/>
                <a:gd name="connsiteX8" fmla="*/ 447862 w 826265"/>
                <a:gd name="connsiteY8" fmla="*/ 432097 h 1333619"/>
                <a:gd name="connsiteX9" fmla="*/ 442711 w 826265"/>
                <a:gd name="connsiteY9" fmla="*/ 754069 h 1333619"/>
                <a:gd name="connsiteX10" fmla="*/ 429832 w 826265"/>
                <a:gd name="connsiteY10" fmla="*/ 777251 h 1333619"/>
                <a:gd name="connsiteX11" fmla="*/ 437559 w 826265"/>
                <a:gd name="connsiteY11" fmla="*/ 1331043 h 1333619"/>
                <a:gd name="connsiteX12" fmla="*/ 303619 w 826265"/>
                <a:gd name="connsiteY12" fmla="*/ 1331043 h 1333619"/>
                <a:gd name="connsiteX13" fmla="*/ 303619 w 826265"/>
                <a:gd name="connsiteY13" fmla="*/ 818464 h 1333619"/>
                <a:gd name="connsiteX14" fmla="*/ 262406 w 826265"/>
                <a:gd name="connsiteY14" fmla="*/ 818464 h 1333619"/>
                <a:gd name="connsiteX15" fmla="*/ 262406 w 826265"/>
                <a:gd name="connsiteY15" fmla="*/ 1333619 h 1333619"/>
                <a:gd name="connsiteX16" fmla="*/ 131042 w 826265"/>
                <a:gd name="connsiteY16" fmla="*/ 1333619 h 1333619"/>
                <a:gd name="connsiteX17" fmla="*/ 131042 w 826265"/>
                <a:gd name="connsiteY17" fmla="*/ 777251 h 1333619"/>
                <a:gd name="connsiteX18" fmla="*/ 115587 w 826265"/>
                <a:gd name="connsiteY18" fmla="*/ 759221 h 1333619"/>
                <a:gd name="connsiteX19" fmla="*/ 114014 w 826265"/>
                <a:gd name="connsiteY19" fmla="*/ 623862 h 1333619"/>
                <a:gd name="connsiteX20" fmla="*/ 91409 w 826265"/>
                <a:gd name="connsiteY20" fmla="*/ 841087 h 1333619"/>
                <a:gd name="connsiteX21" fmla="*/ 40398 w 826265"/>
                <a:gd name="connsiteY21" fmla="*/ 881153 h 1333619"/>
                <a:gd name="connsiteX22" fmla="*/ 332 w 826265"/>
                <a:gd name="connsiteY22" fmla="*/ 830141 h 1333619"/>
                <a:gd name="connsiteX23" fmla="*/ 14352 w 826265"/>
                <a:gd name="connsiteY23" fmla="*/ 693350 h 1333619"/>
                <a:gd name="connsiteX24" fmla="*/ 17113 w 826265"/>
                <a:gd name="connsiteY24" fmla="*/ 666411 h 1333619"/>
                <a:gd name="connsiteX25" fmla="*/ 15132 w 826265"/>
                <a:gd name="connsiteY25" fmla="*/ 669069 h 1333619"/>
                <a:gd name="connsiteX26" fmla="*/ 46042 w 826265"/>
                <a:gd name="connsiteY26" fmla="*/ 367703 h 1333619"/>
                <a:gd name="connsiteX27" fmla="*/ 113012 w 826265"/>
                <a:gd name="connsiteY27" fmla="*/ 318763 h 1333619"/>
                <a:gd name="connsiteX28" fmla="*/ 314244 w 826265"/>
                <a:gd name="connsiteY28" fmla="*/ 293971 h 1333619"/>
                <a:gd name="connsiteX29" fmla="*/ 264771 w 826265"/>
                <a:gd name="connsiteY29" fmla="*/ 0 h 1333619"/>
                <a:gd name="connsiteX30" fmla="*/ 402794 w 826265"/>
                <a:gd name="connsiteY30" fmla="*/ 138023 h 1333619"/>
                <a:gd name="connsiteX31" fmla="*/ 264771 w 826265"/>
                <a:gd name="connsiteY31" fmla="*/ 276046 h 1333619"/>
                <a:gd name="connsiteX32" fmla="*/ 126748 w 826265"/>
                <a:gd name="connsiteY32" fmla="*/ 138023 h 1333619"/>
                <a:gd name="connsiteX33" fmla="*/ 264771 w 826265"/>
                <a:gd name="connsiteY33"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592106 w 826265"/>
                <a:gd name="connsiteY7" fmla="*/ 542856 h 1333619"/>
                <a:gd name="connsiteX8" fmla="*/ 447862 w 826265"/>
                <a:gd name="connsiteY8" fmla="*/ 432097 h 1333619"/>
                <a:gd name="connsiteX9" fmla="*/ 442711 w 826265"/>
                <a:gd name="connsiteY9" fmla="*/ 754069 h 1333619"/>
                <a:gd name="connsiteX10" fmla="*/ 429832 w 826265"/>
                <a:gd name="connsiteY10" fmla="*/ 777251 h 1333619"/>
                <a:gd name="connsiteX11" fmla="*/ 437559 w 826265"/>
                <a:gd name="connsiteY11" fmla="*/ 1331043 h 1333619"/>
                <a:gd name="connsiteX12" fmla="*/ 303619 w 826265"/>
                <a:gd name="connsiteY12" fmla="*/ 1331043 h 1333619"/>
                <a:gd name="connsiteX13" fmla="*/ 303619 w 826265"/>
                <a:gd name="connsiteY13" fmla="*/ 818464 h 1333619"/>
                <a:gd name="connsiteX14" fmla="*/ 262406 w 826265"/>
                <a:gd name="connsiteY14" fmla="*/ 818464 h 1333619"/>
                <a:gd name="connsiteX15" fmla="*/ 262406 w 826265"/>
                <a:gd name="connsiteY15" fmla="*/ 1333619 h 1333619"/>
                <a:gd name="connsiteX16" fmla="*/ 131042 w 826265"/>
                <a:gd name="connsiteY16" fmla="*/ 1333619 h 1333619"/>
                <a:gd name="connsiteX17" fmla="*/ 131042 w 826265"/>
                <a:gd name="connsiteY17" fmla="*/ 777251 h 1333619"/>
                <a:gd name="connsiteX18" fmla="*/ 115587 w 826265"/>
                <a:gd name="connsiteY18" fmla="*/ 759221 h 1333619"/>
                <a:gd name="connsiteX19" fmla="*/ 114014 w 826265"/>
                <a:gd name="connsiteY19" fmla="*/ 623862 h 1333619"/>
                <a:gd name="connsiteX20" fmla="*/ 91409 w 826265"/>
                <a:gd name="connsiteY20" fmla="*/ 841087 h 1333619"/>
                <a:gd name="connsiteX21" fmla="*/ 40398 w 826265"/>
                <a:gd name="connsiteY21" fmla="*/ 881153 h 1333619"/>
                <a:gd name="connsiteX22" fmla="*/ 332 w 826265"/>
                <a:gd name="connsiteY22" fmla="*/ 830141 h 1333619"/>
                <a:gd name="connsiteX23" fmla="*/ 14352 w 826265"/>
                <a:gd name="connsiteY23" fmla="*/ 693350 h 1333619"/>
                <a:gd name="connsiteX24" fmla="*/ 17113 w 826265"/>
                <a:gd name="connsiteY24" fmla="*/ 666411 h 1333619"/>
                <a:gd name="connsiteX25" fmla="*/ 15132 w 826265"/>
                <a:gd name="connsiteY25" fmla="*/ 669069 h 1333619"/>
                <a:gd name="connsiteX26" fmla="*/ 46042 w 826265"/>
                <a:gd name="connsiteY26" fmla="*/ 367703 h 1333619"/>
                <a:gd name="connsiteX27" fmla="*/ 113012 w 826265"/>
                <a:gd name="connsiteY27" fmla="*/ 318763 h 1333619"/>
                <a:gd name="connsiteX28" fmla="*/ 314244 w 826265"/>
                <a:gd name="connsiteY28" fmla="*/ 293971 h 1333619"/>
                <a:gd name="connsiteX29" fmla="*/ 264771 w 826265"/>
                <a:gd name="connsiteY29" fmla="*/ 0 h 1333619"/>
                <a:gd name="connsiteX30" fmla="*/ 402794 w 826265"/>
                <a:gd name="connsiteY30" fmla="*/ 138023 h 1333619"/>
                <a:gd name="connsiteX31" fmla="*/ 264771 w 826265"/>
                <a:gd name="connsiteY31" fmla="*/ 276046 h 1333619"/>
                <a:gd name="connsiteX32" fmla="*/ 126748 w 826265"/>
                <a:gd name="connsiteY32" fmla="*/ 138023 h 1333619"/>
                <a:gd name="connsiteX33" fmla="*/ 264771 w 826265"/>
                <a:gd name="connsiteY33"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592106 w 826265"/>
                <a:gd name="connsiteY7" fmla="*/ 542856 h 1333619"/>
                <a:gd name="connsiteX8" fmla="*/ 447862 w 826265"/>
                <a:gd name="connsiteY8" fmla="*/ 432097 h 1333619"/>
                <a:gd name="connsiteX9" fmla="*/ 442711 w 826265"/>
                <a:gd name="connsiteY9" fmla="*/ 754069 h 1333619"/>
                <a:gd name="connsiteX10" fmla="*/ 429832 w 826265"/>
                <a:gd name="connsiteY10" fmla="*/ 777251 h 1333619"/>
                <a:gd name="connsiteX11" fmla="*/ 437559 w 826265"/>
                <a:gd name="connsiteY11" fmla="*/ 1331043 h 1333619"/>
                <a:gd name="connsiteX12" fmla="*/ 303619 w 826265"/>
                <a:gd name="connsiteY12" fmla="*/ 1331043 h 1333619"/>
                <a:gd name="connsiteX13" fmla="*/ 303619 w 826265"/>
                <a:gd name="connsiteY13" fmla="*/ 818464 h 1333619"/>
                <a:gd name="connsiteX14" fmla="*/ 262406 w 826265"/>
                <a:gd name="connsiteY14" fmla="*/ 818464 h 1333619"/>
                <a:gd name="connsiteX15" fmla="*/ 262406 w 826265"/>
                <a:gd name="connsiteY15" fmla="*/ 1333619 h 1333619"/>
                <a:gd name="connsiteX16" fmla="*/ 131042 w 826265"/>
                <a:gd name="connsiteY16" fmla="*/ 1333619 h 1333619"/>
                <a:gd name="connsiteX17" fmla="*/ 131042 w 826265"/>
                <a:gd name="connsiteY17" fmla="*/ 777251 h 1333619"/>
                <a:gd name="connsiteX18" fmla="*/ 115587 w 826265"/>
                <a:gd name="connsiteY18" fmla="*/ 759221 h 1333619"/>
                <a:gd name="connsiteX19" fmla="*/ 114014 w 826265"/>
                <a:gd name="connsiteY19" fmla="*/ 623862 h 1333619"/>
                <a:gd name="connsiteX20" fmla="*/ 91409 w 826265"/>
                <a:gd name="connsiteY20" fmla="*/ 841087 h 1333619"/>
                <a:gd name="connsiteX21" fmla="*/ 40398 w 826265"/>
                <a:gd name="connsiteY21" fmla="*/ 881153 h 1333619"/>
                <a:gd name="connsiteX22" fmla="*/ 332 w 826265"/>
                <a:gd name="connsiteY22" fmla="*/ 830141 h 1333619"/>
                <a:gd name="connsiteX23" fmla="*/ 14352 w 826265"/>
                <a:gd name="connsiteY23" fmla="*/ 693350 h 1333619"/>
                <a:gd name="connsiteX24" fmla="*/ 17113 w 826265"/>
                <a:gd name="connsiteY24" fmla="*/ 666411 h 1333619"/>
                <a:gd name="connsiteX25" fmla="*/ 15132 w 826265"/>
                <a:gd name="connsiteY25" fmla="*/ 669069 h 1333619"/>
                <a:gd name="connsiteX26" fmla="*/ 46042 w 826265"/>
                <a:gd name="connsiteY26" fmla="*/ 367703 h 1333619"/>
                <a:gd name="connsiteX27" fmla="*/ 113012 w 826265"/>
                <a:gd name="connsiteY27" fmla="*/ 318763 h 1333619"/>
                <a:gd name="connsiteX28" fmla="*/ 314244 w 826265"/>
                <a:gd name="connsiteY28" fmla="*/ 293971 h 1333619"/>
                <a:gd name="connsiteX29" fmla="*/ 264771 w 826265"/>
                <a:gd name="connsiteY29" fmla="*/ 0 h 1333619"/>
                <a:gd name="connsiteX30" fmla="*/ 402794 w 826265"/>
                <a:gd name="connsiteY30" fmla="*/ 138023 h 1333619"/>
                <a:gd name="connsiteX31" fmla="*/ 264771 w 826265"/>
                <a:gd name="connsiteY31" fmla="*/ 276046 h 1333619"/>
                <a:gd name="connsiteX32" fmla="*/ 126748 w 826265"/>
                <a:gd name="connsiteY32" fmla="*/ 138023 h 1333619"/>
                <a:gd name="connsiteX33" fmla="*/ 264771 w 826265"/>
                <a:gd name="connsiteY33" fmla="*/ 0 h 1333619"/>
                <a:gd name="connsiteX0" fmla="*/ 314244 w 826265"/>
                <a:gd name="connsiteY0" fmla="*/ 293971 h 1333619"/>
                <a:gd name="connsiteX1" fmla="*/ 440135 w 826265"/>
                <a:gd name="connsiteY1" fmla="*/ 321339 h 1333619"/>
                <a:gd name="connsiteX2" fmla="*/ 593043 w 826265"/>
                <a:gd name="connsiteY2" fmla="*/ 450103 h 1333619"/>
                <a:gd name="connsiteX3" fmla="*/ 755999 w 826265"/>
                <a:gd name="connsiteY3" fmla="*/ 347756 h 1333619"/>
                <a:gd name="connsiteX4" fmla="*/ 819235 w 826265"/>
                <a:gd name="connsiteY4" fmla="*/ 362202 h 1333619"/>
                <a:gd name="connsiteX5" fmla="*/ 804788 w 826265"/>
                <a:gd name="connsiteY5" fmla="*/ 425437 h 1333619"/>
                <a:gd name="connsiteX6" fmla="*/ 639383 w 826265"/>
                <a:gd name="connsiteY6" fmla="*/ 529323 h 1333619"/>
                <a:gd name="connsiteX7" fmla="*/ 592106 w 826265"/>
                <a:gd name="connsiteY7" fmla="*/ 542856 h 1333619"/>
                <a:gd name="connsiteX8" fmla="*/ 447862 w 826265"/>
                <a:gd name="connsiteY8" fmla="*/ 447197 h 1333619"/>
                <a:gd name="connsiteX9" fmla="*/ 442711 w 826265"/>
                <a:gd name="connsiteY9" fmla="*/ 754069 h 1333619"/>
                <a:gd name="connsiteX10" fmla="*/ 429832 w 826265"/>
                <a:gd name="connsiteY10" fmla="*/ 777251 h 1333619"/>
                <a:gd name="connsiteX11" fmla="*/ 437559 w 826265"/>
                <a:gd name="connsiteY11" fmla="*/ 1331043 h 1333619"/>
                <a:gd name="connsiteX12" fmla="*/ 303619 w 826265"/>
                <a:gd name="connsiteY12" fmla="*/ 1331043 h 1333619"/>
                <a:gd name="connsiteX13" fmla="*/ 303619 w 826265"/>
                <a:gd name="connsiteY13" fmla="*/ 818464 h 1333619"/>
                <a:gd name="connsiteX14" fmla="*/ 262406 w 826265"/>
                <a:gd name="connsiteY14" fmla="*/ 818464 h 1333619"/>
                <a:gd name="connsiteX15" fmla="*/ 262406 w 826265"/>
                <a:gd name="connsiteY15" fmla="*/ 1333619 h 1333619"/>
                <a:gd name="connsiteX16" fmla="*/ 131042 w 826265"/>
                <a:gd name="connsiteY16" fmla="*/ 1333619 h 1333619"/>
                <a:gd name="connsiteX17" fmla="*/ 131042 w 826265"/>
                <a:gd name="connsiteY17" fmla="*/ 777251 h 1333619"/>
                <a:gd name="connsiteX18" fmla="*/ 115587 w 826265"/>
                <a:gd name="connsiteY18" fmla="*/ 759221 h 1333619"/>
                <a:gd name="connsiteX19" fmla="*/ 114014 w 826265"/>
                <a:gd name="connsiteY19" fmla="*/ 623862 h 1333619"/>
                <a:gd name="connsiteX20" fmla="*/ 91409 w 826265"/>
                <a:gd name="connsiteY20" fmla="*/ 841087 h 1333619"/>
                <a:gd name="connsiteX21" fmla="*/ 40398 w 826265"/>
                <a:gd name="connsiteY21" fmla="*/ 881153 h 1333619"/>
                <a:gd name="connsiteX22" fmla="*/ 332 w 826265"/>
                <a:gd name="connsiteY22" fmla="*/ 830141 h 1333619"/>
                <a:gd name="connsiteX23" fmla="*/ 14352 w 826265"/>
                <a:gd name="connsiteY23" fmla="*/ 693350 h 1333619"/>
                <a:gd name="connsiteX24" fmla="*/ 17113 w 826265"/>
                <a:gd name="connsiteY24" fmla="*/ 666411 h 1333619"/>
                <a:gd name="connsiteX25" fmla="*/ 15132 w 826265"/>
                <a:gd name="connsiteY25" fmla="*/ 669069 h 1333619"/>
                <a:gd name="connsiteX26" fmla="*/ 46042 w 826265"/>
                <a:gd name="connsiteY26" fmla="*/ 367703 h 1333619"/>
                <a:gd name="connsiteX27" fmla="*/ 113012 w 826265"/>
                <a:gd name="connsiteY27" fmla="*/ 318763 h 1333619"/>
                <a:gd name="connsiteX28" fmla="*/ 314244 w 826265"/>
                <a:gd name="connsiteY28" fmla="*/ 293971 h 1333619"/>
                <a:gd name="connsiteX29" fmla="*/ 264771 w 826265"/>
                <a:gd name="connsiteY29" fmla="*/ 0 h 1333619"/>
                <a:gd name="connsiteX30" fmla="*/ 402794 w 826265"/>
                <a:gd name="connsiteY30" fmla="*/ 138023 h 1333619"/>
                <a:gd name="connsiteX31" fmla="*/ 264771 w 826265"/>
                <a:gd name="connsiteY31" fmla="*/ 276046 h 1333619"/>
                <a:gd name="connsiteX32" fmla="*/ 126748 w 826265"/>
                <a:gd name="connsiteY32" fmla="*/ 138023 h 1333619"/>
                <a:gd name="connsiteX33" fmla="*/ 264771 w 826265"/>
                <a:gd name="connsiteY33" fmla="*/ 0 h 1333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26265" h="1333619">
                  <a:moveTo>
                    <a:pt x="314244" y="293971"/>
                  </a:moveTo>
                  <a:cubicBezTo>
                    <a:pt x="373595" y="297942"/>
                    <a:pt x="420388" y="310606"/>
                    <a:pt x="440135" y="321339"/>
                  </a:cubicBezTo>
                  <a:lnTo>
                    <a:pt x="593043" y="450103"/>
                  </a:lnTo>
                  <a:lnTo>
                    <a:pt x="755999" y="347756"/>
                  </a:lnTo>
                  <a:cubicBezTo>
                    <a:pt x="777450" y="334283"/>
                    <a:pt x="805762" y="340751"/>
                    <a:pt x="819235" y="362202"/>
                  </a:cubicBezTo>
                  <a:cubicBezTo>
                    <a:pt x="832707" y="383653"/>
                    <a:pt x="826239" y="411965"/>
                    <a:pt x="804788" y="425437"/>
                  </a:cubicBezTo>
                  <a:lnTo>
                    <a:pt x="639383" y="529323"/>
                  </a:lnTo>
                  <a:cubicBezTo>
                    <a:pt x="607596" y="545965"/>
                    <a:pt x="604995" y="544421"/>
                    <a:pt x="592106" y="542856"/>
                  </a:cubicBezTo>
                  <a:cubicBezTo>
                    <a:pt x="536298" y="534269"/>
                    <a:pt x="495943" y="484117"/>
                    <a:pt x="447862" y="447197"/>
                  </a:cubicBezTo>
                  <a:lnTo>
                    <a:pt x="442711" y="754069"/>
                  </a:lnTo>
                  <a:lnTo>
                    <a:pt x="429832" y="777251"/>
                  </a:lnTo>
                  <a:lnTo>
                    <a:pt x="437559" y="1331043"/>
                  </a:lnTo>
                  <a:lnTo>
                    <a:pt x="303619" y="1331043"/>
                  </a:lnTo>
                  <a:lnTo>
                    <a:pt x="303619" y="818464"/>
                  </a:lnTo>
                  <a:lnTo>
                    <a:pt x="262406" y="818464"/>
                  </a:lnTo>
                  <a:lnTo>
                    <a:pt x="262406" y="1333619"/>
                  </a:lnTo>
                  <a:lnTo>
                    <a:pt x="131042" y="1333619"/>
                  </a:lnTo>
                  <a:lnTo>
                    <a:pt x="131042" y="777251"/>
                  </a:lnTo>
                  <a:lnTo>
                    <a:pt x="115587" y="759221"/>
                  </a:lnTo>
                  <a:cubicBezTo>
                    <a:pt x="115063" y="714101"/>
                    <a:pt x="114538" y="668982"/>
                    <a:pt x="114014" y="623862"/>
                  </a:cubicBezTo>
                  <a:lnTo>
                    <a:pt x="91409" y="841087"/>
                  </a:lnTo>
                  <a:cubicBezTo>
                    <a:pt x="88386" y="866237"/>
                    <a:pt x="65548" y="884175"/>
                    <a:pt x="40398" y="881153"/>
                  </a:cubicBezTo>
                  <a:cubicBezTo>
                    <a:pt x="15248" y="878130"/>
                    <a:pt x="-2690" y="855291"/>
                    <a:pt x="332" y="830141"/>
                  </a:cubicBezTo>
                  <a:cubicBezTo>
                    <a:pt x="5864" y="784115"/>
                    <a:pt x="10108" y="738733"/>
                    <a:pt x="14352" y="693350"/>
                  </a:cubicBezTo>
                  <a:lnTo>
                    <a:pt x="17113" y="666411"/>
                  </a:lnTo>
                  <a:lnTo>
                    <a:pt x="15132" y="669069"/>
                  </a:lnTo>
                  <a:lnTo>
                    <a:pt x="46042" y="367703"/>
                  </a:lnTo>
                  <a:cubicBezTo>
                    <a:pt x="47759" y="356543"/>
                    <a:pt x="95840" y="319621"/>
                    <a:pt x="113012" y="318763"/>
                  </a:cubicBezTo>
                  <a:cubicBezTo>
                    <a:pt x="182987" y="294723"/>
                    <a:pt x="254894" y="290000"/>
                    <a:pt x="314244" y="293971"/>
                  </a:cubicBezTo>
                  <a:close/>
                  <a:moveTo>
                    <a:pt x="264771" y="0"/>
                  </a:moveTo>
                  <a:cubicBezTo>
                    <a:pt x="340999" y="0"/>
                    <a:pt x="402794" y="61795"/>
                    <a:pt x="402794" y="138023"/>
                  </a:cubicBezTo>
                  <a:cubicBezTo>
                    <a:pt x="402794" y="214251"/>
                    <a:pt x="340999" y="276046"/>
                    <a:pt x="264771" y="276046"/>
                  </a:cubicBezTo>
                  <a:cubicBezTo>
                    <a:pt x="188543" y="276046"/>
                    <a:pt x="126748" y="214251"/>
                    <a:pt x="126748" y="138023"/>
                  </a:cubicBezTo>
                  <a:cubicBezTo>
                    <a:pt x="126748" y="61795"/>
                    <a:pt x="188543" y="0"/>
                    <a:pt x="264771" y="0"/>
                  </a:cubicBez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103116" y="3258299"/>
              <a:ext cx="258488" cy="1256988"/>
              <a:chOff x="2103116" y="3258299"/>
              <a:chExt cx="258488" cy="1256988"/>
            </a:xfrm>
          </p:grpSpPr>
          <p:sp>
            <p:nvSpPr>
              <p:cNvPr id="10" name="椭圆 9"/>
              <p:cNvSpPr/>
              <p:nvPr/>
            </p:nvSpPr>
            <p:spPr>
              <a:xfrm>
                <a:off x="2153254" y="3258299"/>
                <a:ext cx="158213" cy="158213"/>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51"/>
              <p:cNvSpPr/>
              <p:nvPr/>
            </p:nvSpPr>
            <p:spPr>
              <a:xfrm flipV="1">
                <a:off x="2103116" y="3384437"/>
                <a:ext cx="258488" cy="1130850"/>
              </a:xfrm>
              <a:custGeom>
                <a:avLst/>
                <a:gdLst>
                  <a:gd name="connsiteX0" fmla="*/ 129244 w 258488"/>
                  <a:gd name="connsiteY0" fmla="*/ 1130850 h 1130850"/>
                  <a:gd name="connsiteX1" fmla="*/ 258488 w 258488"/>
                  <a:gd name="connsiteY1" fmla="*/ 188922 h 1130850"/>
                  <a:gd name="connsiteX2" fmla="*/ 129244 w 258488"/>
                  <a:gd name="connsiteY2" fmla="*/ 0 h 1130850"/>
                  <a:gd name="connsiteX3" fmla="*/ 0 w 258488"/>
                  <a:gd name="connsiteY3" fmla="*/ 188922 h 1130850"/>
                </a:gdLst>
                <a:ahLst/>
                <a:cxnLst>
                  <a:cxn ang="0">
                    <a:pos x="connsiteX0" y="connsiteY0"/>
                  </a:cxn>
                  <a:cxn ang="0">
                    <a:pos x="connsiteX1" y="connsiteY1"/>
                  </a:cxn>
                  <a:cxn ang="0">
                    <a:pos x="connsiteX2" y="connsiteY2"/>
                  </a:cxn>
                  <a:cxn ang="0">
                    <a:pos x="connsiteX3" y="connsiteY3"/>
                  </a:cxn>
                </a:cxnLst>
                <a:rect l="l" t="t" r="r" b="b"/>
                <a:pathLst>
                  <a:path w="258488" h="1130850">
                    <a:moveTo>
                      <a:pt x="129244" y="1130850"/>
                    </a:moveTo>
                    <a:lnTo>
                      <a:pt x="258488" y="188922"/>
                    </a:lnTo>
                    <a:lnTo>
                      <a:pt x="129244" y="0"/>
                    </a:lnTo>
                    <a:lnTo>
                      <a:pt x="0" y="188922"/>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669971810"/>
      </p:ext>
    </p:extLst>
  </p:cSld>
  <p:clrMapOvr>
    <a:masterClrMapping/>
  </p:clrMapOvr>
  <mc:AlternateContent xmlns:mc="http://schemas.openxmlformats.org/markup-compatibility/2006" xmlns:p14="http://schemas.microsoft.com/office/powerpoint/2010/main">
    <mc:Choice Requires="p14">
      <p:transition spd="slow" p14:dur="2000" advTm="4496"/>
    </mc:Choice>
    <mc:Fallback xmlns="">
      <p:transition spd="slow" advTm="44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par>
                          <p:cTn id="51" fill="hold">
                            <p:stCondLst>
                              <p:cond delay="2000"/>
                            </p:stCondLst>
                            <p:childTnLst>
                              <p:par>
                                <p:cTn id="52" presetID="53" presetClass="entr" presetSubtype="16"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fltVal val="0"/>
                                          </p:val>
                                        </p:tav>
                                        <p:tav tm="100000">
                                          <p:val>
                                            <p:strVal val="#ppt_w"/>
                                          </p:val>
                                        </p:tav>
                                      </p:tavLst>
                                    </p:anim>
                                    <p:anim calcmode="lin" valueType="num">
                                      <p:cBhvr>
                                        <p:cTn id="55" dur="500" fill="hold"/>
                                        <p:tgtEl>
                                          <p:spTgt spid="56"/>
                                        </p:tgtEl>
                                        <p:attrNameLst>
                                          <p:attrName>ppt_h</p:attrName>
                                        </p:attrNameLst>
                                      </p:cBhvr>
                                      <p:tavLst>
                                        <p:tav tm="0">
                                          <p:val>
                                            <p:fltVal val="0"/>
                                          </p:val>
                                        </p:tav>
                                        <p:tav tm="100000">
                                          <p:val>
                                            <p:strVal val="#ppt_h"/>
                                          </p:val>
                                        </p:tav>
                                      </p:tavLst>
                                    </p:anim>
                                    <p:animEffect transition="in" filter="fade">
                                      <p:cBhvr>
                                        <p:cTn id="56" dur="500"/>
                                        <p:tgtEl>
                                          <p:spTgt spid="56"/>
                                        </p:tgtEl>
                                      </p:cBhvr>
                                    </p:animEffect>
                                  </p:childTnLst>
                                </p:cTn>
                              </p:par>
                            </p:childTnLst>
                          </p:cTn>
                        </p:par>
                        <p:par>
                          <p:cTn id="57" fill="hold">
                            <p:stCondLst>
                              <p:cond delay="2500"/>
                            </p:stCondLst>
                            <p:childTnLst>
                              <p:par>
                                <p:cTn id="58" presetID="53" presetClass="entr" presetSubtype="16" fill="hold" nodeType="after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animEffect transition="in" filter="fade">
                                      <p:cBhvr>
                                        <p:cTn id="62" dur="500"/>
                                        <p:tgtEl>
                                          <p:spTgt spid="59"/>
                                        </p:tgtEl>
                                      </p:cBhvr>
                                    </p:animEffect>
                                  </p:childTnLst>
                                </p:cTn>
                              </p:par>
                            </p:childTnLst>
                          </p:cTn>
                        </p:par>
                        <p:par>
                          <p:cTn id="63" fill="hold">
                            <p:stCondLst>
                              <p:cond delay="3000"/>
                            </p:stCondLst>
                            <p:childTnLst>
                              <p:par>
                                <p:cTn id="64" presetID="53" presetClass="entr" presetSubtype="16" fill="hold"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fltVal val="0"/>
                                          </p:val>
                                        </p:tav>
                                        <p:tav tm="100000">
                                          <p:val>
                                            <p:strVal val="#ppt_w"/>
                                          </p:val>
                                        </p:tav>
                                      </p:tavLst>
                                    </p:anim>
                                    <p:anim calcmode="lin" valueType="num">
                                      <p:cBhvr>
                                        <p:cTn id="67" dur="500" fill="hold"/>
                                        <p:tgtEl>
                                          <p:spTgt spid="60"/>
                                        </p:tgtEl>
                                        <p:attrNameLst>
                                          <p:attrName>ppt_h</p:attrName>
                                        </p:attrNameLst>
                                      </p:cBhvr>
                                      <p:tavLst>
                                        <p:tav tm="0">
                                          <p:val>
                                            <p:fltVal val="0"/>
                                          </p:val>
                                        </p:tav>
                                        <p:tav tm="100000">
                                          <p:val>
                                            <p:strVal val="#ppt_h"/>
                                          </p:val>
                                        </p:tav>
                                      </p:tavLst>
                                    </p:anim>
                                    <p:animEffect transition="in" filter="fade">
                                      <p:cBhvr>
                                        <p:cTn id="6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3655" y="50489"/>
            <a:ext cx="647168" cy="64716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168"/>
          <p:cNvSpPr>
            <a:spLocks noEditPoints="1"/>
          </p:cNvSpPr>
          <p:nvPr/>
        </p:nvSpPr>
        <p:spPr bwMode="auto">
          <a:xfrm>
            <a:off x="466460" y="16338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940823" y="112463"/>
            <a:ext cx="1620957"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基本情况</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4" name="矩形 73"/>
          <p:cNvSpPr/>
          <p:nvPr/>
        </p:nvSpPr>
        <p:spPr>
          <a:xfrm>
            <a:off x="8482567" y="2130799"/>
            <a:ext cx="2884426" cy="718889"/>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sp>
        <p:nvSpPr>
          <p:cNvPr id="76" name="矩形 75"/>
          <p:cNvSpPr/>
          <p:nvPr/>
        </p:nvSpPr>
        <p:spPr>
          <a:xfrm>
            <a:off x="8482567" y="2832431"/>
            <a:ext cx="2884426" cy="718889"/>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sp>
        <p:nvSpPr>
          <p:cNvPr id="77" name="矩形 76"/>
          <p:cNvSpPr/>
          <p:nvPr/>
        </p:nvSpPr>
        <p:spPr>
          <a:xfrm>
            <a:off x="8482567" y="3534063"/>
            <a:ext cx="2884426" cy="718889"/>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sp>
        <p:nvSpPr>
          <p:cNvPr id="78" name="矩形 77"/>
          <p:cNvSpPr/>
          <p:nvPr/>
        </p:nvSpPr>
        <p:spPr>
          <a:xfrm>
            <a:off x="8482567" y="4235695"/>
            <a:ext cx="2884426" cy="718889"/>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sp>
        <p:nvSpPr>
          <p:cNvPr id="79" name="矩形 78"/>
          <p:cNvSpPr/>
          <p:nvPr/>
        </p:nvSpPr>
        <p:spPr>
          <a:xfrm>
            <a:off x="8482567" y="4937328"/>
            <a:ext cx="2884426" cy="718889"/>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grpSp>
        <p:nvGrpSpPr>
          <p:cNvPr id="21" name="组合 20"/>
          <p:cNvGrpSpPr/>
          <p:nvPr/>
        </p:nvGrpSpPr>
        <p:grpSpPr>
          <a:xfrm>
            <a:off x="825008" y="2125930"/>
            <a:ext cx="6125372" cy="465221"/>
            <a:chOff x="494116" y="2165686"/>
            <a:chExt cx="6125372" cy="465221"/>
          </a:xfrm>
        </p:grpSpPr>
        <p:sp>
          <p:nvSpPr>
            <p:cNvPr id="5" name="矩形 4"/>
            <p:cNvSpPr/>
            <p:nvPr/>
          </p:nvSpPr>
          <p:spPr>
            <a:xfrm>
              <a:off x="494116" y="2165686"/>
              <a:ext cx="6125372" cy="465221"/>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780870" y="2165686"/>
              <a:ext cx="838618" cy="465221"/>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549911" y="2167463"/>
              <a:ext cx="1107996" cy="461665"/>
            </a:xfrm>
            <a:prstGeom prst="rect">
              <a:avLst/>
            </a:prstGeom>
            <a:noFill/>
            <a:ln>
              <a:noFill/>
            </a:ln>
          </p:spPr>
          <p:txBody>
            <a:bodyPr wrap="none" rtlCol="0" anchor="ctr">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创造力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825008" y="2887309"/>
            <a:ext cx="6125372" cy="468484"/>
            <a:chOff x="494116" y="2873315"/>
            <a:chExt cx="6125372" cy="468484"/>
          </a:xfrm>
        </p:grpSpPr>
        <p:sp>
          <p:nvSpPr>
            <p:cNvPr id="43" name="矩形 42"/>
            <p:cNvSpPr/>
            <p:nvPr/>
          </p:nvSpPr>
          <p:spPr>
            <a:xfrm>
              <a:off x="494116" y="2876578"/>
              <a:ext cx="6125372" cy="465221"/>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49911" y="2873315"/>
              <a:ext cx="1107996" cy="461665"/>
            </a:xfrm>
            <a:prstGeom prst="rect">
              <a:avLst/>
            </a:prstGeom>
            <a:noFill/>
            <a:ln>
              <a:noFill/>
            </a:ln>
          </p:spPr>
          <p:txBody>
            <a:bodyPr wrap="none" rtlCol="0" anchor="ctr">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执行力</a:t>
              </a:r>
            </a:p>
          </p:txBody>
        </p:sp>
      </p:grpSp>
      <p:grpSp>
        <p:nvGrpSpPr>
          <p:cNvPr id="23" name="组合 22"/>
          <p:cNvGrpSpPr/>
          <p:nvPr/>
        </p:nvGrpSpPr>
        <p:grpSpPr>
          <a:xfrm>
            <a:off x="825008" y="3651951"/>
            <a:ext cx="6125372" cy="469407"/>
            <a:chOff x="494116" y="3587469"/>
            <a:chExt cx="6125372" cy="469407"/>
          </a:xfrm>
        </p:grpSpPr>
        <p:sp>
          <p:nvSpPr>
            <p:cNvPr id="44" name="矩形 43"/>
            <p:cNvSpPr/>
            <p:nvPr/>
          </p:nvSpPr>
          <p:spPr>
            <a:xfrm>
              <a:off x="494116" y="3587469"/>
              <a:ext cx="6125372" cy="465221"/>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668576" y="3587469"/>
              <a:ext cx="950912" cy="465221"/>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49911" y="3595211"/>
              <a:ext cx="1107996" cy="461665"/>
            </a:xfrm>
            <a:prstGeom prst="rect">
              <a:avLst/>
            </a:prstGeom>
            <a:noFill/>
            <a:ln>
              <a:noFill/>
            </a:ln>
          </p:spPr>
          <p:txBody>
            <a:bodyPr wrap="none" rtlCol="0" anchor="ctr">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表达力</a:t>
              </a:r>
            </a:p>
          </p:txBody>
        </p:sp>
      </p:grpSp>
      <p:grpSp>
        <p:nvGrpSpPr>
          <p:cNvPr id="60" name="组合 59"/>
          <p:cNvGrpSpPr/>
          <p:nvPr/>
        </p:nvGrpSpPr>
        <p:grpSpPr>
          <a:xfrm>
            <a:off x="825008" y="4417516"/>
            <a:ext cx="6125372" cy="480410"/>
            <a:chOff x="494116" y="4298360"/>
            <a:chExt cx="6125372" cy="480410"/>
          </a:xfrm>
        </p:grpSpPr>
        <p:sp>
          <p:nvSpPr>
            <p:cNvPr id="45" name="矩形 44"/>
            <p:cNvSpPr/>
            <p:nvPr/>
          </p:nvSpPr>
          <p:spPr>
            <a:xfrm>
              <a:off x="494116" y="4298360"/>
              <a:ext cx="6125372" cy="465221"/>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009888" y="4298360"/>
              <a:ext cx="609600" cy="465221"/>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49911" y="4317105"/>
              <a:ext cx="1107996" cy="461665"/>
            </a:xfrm>
            <a:prstGeom prst="rect">
              <a:avLst/>
            </a:prstGeom>
            <a:noFill/>
            <a:ln>
              <a:noFill/>
            </a:ln>
          </p:spPr>
          <p:txBody>
            <a:bodyPr wrap="none" rtlCol="0" anchor="ctr">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行动力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825008" y="5194085"/>
            <a:ext cx="6125372" cy="475371"/>
            <a:chOff x="494116" y="5009252"/>
            <a:chExt cx="6125372" cy="475371"/>
          </a:xfrm>
        </p:grpSpPr>
        <p:sp>
          <p:nvSpPr>
            <p:cNvPr id="46" name="矩形 45"/>
            <p:cNvSpPr/>
            <p:nvPr/>
          </p:nvSpPr>
          <p:spPr>
            <a:xfrm>
              <a:off x="494116" y="5009252"/>
              <a:ext cx="6125372" cy="465221"/>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897593" y="5009252"/>
              <a:ext cx="721895" cy="465221"/>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49911" y="5022958"/>
              <a:ext cx="1107996" cy="461665"/>
            </a:xfrm>
            <a:prstGeom prst="rect">
              <a:avLst/>
            </a:prstGeom>
            <a:noFill/>
            <a:ln>
              <a:noFill/>
            </a:ln>
          </p:spPr>
          <p:txBody>
            <a:bodyPr wrap="none" rtlCol="0" anchor="ctr">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组织力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62" name="文本框 61"/>
          <p:cNvSpPr txBox="1"/>
          <p:nvPr/>
        </p:nvSpPr>
        <p:spPr>
          <a:xfrm>
            <a:off x="6955123" y="2887309"/>
            <a:ext cx="1002197" cy="461665"/>
          </a:xfrm>
          <a:prstGeom prst="rect">
            <a:avLst/>
          </a:prstGeom>
          <a:noFill/>
        </p:spPr>
        <p:txBody>
          <a:bodyPr wrap="none" rtlCol="0">
            <a:spAutoFit/>
          </a:bodyPr>
          <a:lstStyle/>
          <a:p>
            <a:r>
              <a:rPr lang="en-US" altLang="zh-CN" sz="2400" dirty="0">
                <a:solidFill>
                  <a:srgbClr val="20BAA8"/>
                </a:solidFill>
                <a:latin typeface="微软雅黑" panose="020B0503020204020204" pitchFamily="34" charset="-122"/>
                <a:ea typeface="微软雅黑" panose="020B0503020204020204" pitchFamily="34" charset="-122"/>
              </a:rPr>
              <a:t>100%</a:t>
            </a:r>
            <a:endParaRPr lang="zh-CN" altLang="en-US" sz="2400" dirty="0">
              <a:solidFill>
                <a:srgbClr val="20BAA8"/>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7136261" y="3659693"/>
            <a:ext cx="821059" cy="461665"/>
          </a:xfrm>
          <a:prstGeom prst="rect">
            <a:avLst/>
          </a:prstGeom>
          <a:noFill/>
        </p:spPr>
        <p:txBody>
          <a:bodyPr wrap="none" rtlCol="0">
            <a:spAutoFit/>
          </a:bodyPr>
          <a:lstStyle/>
          <a:p>
            <a:r>
              <a:rPr lang="en-US" altLang="zh-CN" sz="2400" dirty="0" smtClean="0">
                <a:solidFill>
                  <a:srgbClr val="20BAA8"/>
                </a:solidFill>
                <a:latin typeface="微软雅黑" panose="020B0503020204020204" pitchFamily="34" charset="-122"/>
                <a:ea typeface="微软雅黑" panose="020B0503020204020204" pitchFamily="34" charset="-122"/>
              </a:rPr>
              <a:t>60</a:t>
            </a:r>
            <a:r>
              <a:rPr lang="en-US" altLang="zh-CN" sz="2400" dirty="0">
                <a:solidFill>
                  <a:srgbClr val="20BAA8"/>
                </a:solidFill>
                <a:latin typeface="微软雅黑" panose="020B0503020204020204" pitchFamily="34" charset="-122"/>
                <a:ea typeface="微软雅黑" panose="020B0503020204020204" pitchFamily="34" charset="-122"/>
              </a:rPr>
              <a:t>%</a:t>
            </a:r>
            <a:endParaRPr lang="zh-CN" altLang="en-US" sz="2400" dirty="0">
              <a:solidFill>
                <a:srgbClr val="20BAA8"/>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7136261" y="4423198"/>
            <a:ext cx="821059" cy="461665"/>
          </a:xfrm>
          <a:prstGeom prst="rect">
            <a:avLst/>
          </a:prstGeom>
          <a:noFill/>
        </p:spPr>
        <p:txBody>
          <a:bodyPr wrap="none" rtlCol="0">
            <a:spAutoFit/>
          </a:bodyPr>
          <a:lstStyle/>
          <a:p>
            <a:r>
              <a:rPr lang="en-US" altLang="zh-CN" sz="2400" dirty="0" smtClean="0">
                <a:solidFill>
                  <a:srgbClr val="20BAA8"/>
                </a:solidFill>
                <a:latin typeface="微软雅黑" panose="020B0503020204020204" pitchFamily="34" charset="-122"/>
                <a:ea typeface="微软雅黑" panose="020B0503020204020204" pitchFamily="34" charset="-122"/>
              </a:rPr>
              <a:t>85%</a:t>
            </a:r>
            <a:endParaRPr lang="zh-CN" altLang="en-US" sz="2400" dirty="0">
              <a:solidFill>
                <a:srgbClr val="20BAA8"/>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7136261" y="5210704"/>
            <a:ext cx="821059" cy="461665"/>
          </a:xfrm>
          <a:prstGeom prst="rect">
            <a:avLst/>
          </a:prstGeom>
          <a:noFill/>
        </p:spPr>
        <p:txBody>
          <a:bodyPr wrap="none" rtlCol="0">
            <a:spAutoFit/>
          </a:bodyPr>
          <a:lstStyle/>
          <a:p>
            <a:r>
              <a:rPr lang="en-US" altLang="zh-CN" sz="2400" dirty="0" smtClean="0">
                <a:solidFill>
                  <a:srgbClr val="20BAA8"/>
                </a:solidFill>
                <a:latin typeface="微软雅黑" panose="020B0503020204020204" pitchFamily="34" charset="-122"/>
                <a:ea typeface="微软雅黑" panose="020B0503020204020204" pitchFamily="34" charset="-122"/>
              </a:rPr>
              <a:t>70</a:t>
            </a:r>
            <a:r>
              <a:rPr lang="en-US" altLang="zh-CN" sz="2400" dirty="0">
                <a:solidFill>
                  <a:srgbClr val="20BAA8"/>
                </a:solidFill>
                <a:latin typeface="微软雅黑" panose="020B0503020204020204" pitchFamily="34" charset="-122"/>
                <a:ea typeface="微软雅黑" panose="020B0503020204020204" pitchFamily="34" charset="-122"/>
              </a:rPr>
              <a:t>%</a:t>
            </a:r>
            <a:endParaRPr lang="zh-CN" altLang="en-US" sz="2400" dirty="0">
              <a:solidFill>
                <a:srgbClr val="20BAA8"/>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7136261" y="2130800"/>
            <a:ext cx="821059" cy="461665"/>
          </a:xfrm>
          <a:prstGeom prst="rect">
            <a:avLst/>
          </a:prstGeom>
          <a:noFill/>
        </p:spPr>
        <p:txBody>
          <a:bodyPr wrap="none" rtlCol="0">
            <a:spAutoFit/>
          </a:bodyPr>
          <a:lstStyle/>
          <a:p>
            <a:r>
              <a:rPr lang="en-US" altLang="zh-CN" sz="2400" dirty="0" smtClean="0">
                <a:solidFill>
                  <a:srgbClr val="20BAA8"/>
                </a:solidFill>
                <a:latin typeface="微软雅黑" panose="020B0503020204020204" pitchFamily="34" charset="-122"/>
                <a:ea typeface="微软雅黑" panose="020B0503020204020204" pitchFamily="34" charset="-122"/>
              </a:rPr>
              <a:t>75%</a:t>
            </a:r>
            <a:endParaRPr lang="zh-CN" altLang="en-US" sz="2400" dirty="0">
              <a:solidFill>
                <a:srgbClr val="20BAA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1539556"/>
      </p:ext>
    </p:extLst>
  </p:cSld>
  <p:clrMapOvr>
    <a:masterClrMapping/>
  </p:clrMapOvr>
  <mc:AlternateContent xmlns:mc="http://schemas.openxmlformats.org/markup-compatibility/2006" xmlns:p14="http://schemas.microsoft.com/office/powerpoint/2010/main">
    <mc:Choice Requires="p14">
      <p:transition spd="slow" p14:dur="2000" advTm="7503"/>
    </mc:Choice>
    <mc:Fallback xmlns="">
      <p:transition spd="slow" advTm="75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0-#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childTnLst>
                          </p:cTn>
                        </p:par>
                        <p:par>
                          <p:cTn id="31" fill="hold">
                            <p:stCondLst>
                              <p:cond delay="3000"/>
                            </p:stCondLst>
                            <p:childTnLst>
                              <p:par>
                                <p:cTn id="32" presetID="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additive="base">
                                        <p:cTn id="34" dur="500" fill="hold"/>
                                        <p:tgtEl>
                                          <p:spTgt spid="60"/>
                                        </p:tgtEl>
                                        <p:attrNameLst>
                                          <p:attrName>ppt_x</p:attrName>
                                        </p:attrNameLst>
                                      </p:cBhvr>
                                      <p:tavLst>
                                        <p:tav tm="0">
                                          <p:val>
                                            <p:strVal val="0-#ppt_w/2"/>
                                          </p:val>
                                        </p:tav>
                                        <p:tav tm="100000">
                                          <p:val>
                                            <p:strVal val="#ppt_x"/>
                                          </p:val>
                                        </p:tav>
                                      </p:tavLst>
                                    </p:anim>
                                    <p:anim calcmode="lin" valueType="num">
                                      <p:cBhvr additive="base">
                                        <p:cTn id="35" dur="500" fill="hold"/>
                                        <p:tgtEl>
                                          <p:spTgt spid="60"/>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childTnLst>
                          </p:cTn>
                        </p:par>
                        <p:par>
                          <p:cTn id="40" fill="hold">
                            <p:stCondLst>
                              <p:cond delay="4000"/>
                            </p:stCondLst>
                            <p:childTnLst>
                              <p:par>
                                <p:cTn id="41" presetID="2" presetClass="entr" presetSubtype="8" fill="hold" nodeType="after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additive="base">
                                        <p:cTn id="43" dur="500" fill="hold"/>
                                        <p:tgtEl>
                                          <p:spTgt spid="61"/>
                                        </p:tgtEl>
                                        <p:attrNameLst>
                                          <p:attrName>ppt_x</p:attrName>
                                        </p:attrNameLst>
                                      </p:cBhvr>
                                      <p:tavLst>
                                        <p:tav tm="0">
                                          <p:val>
                                            <p:strVal val="0-#ppt_w/2"/>
                                          </p:val>
                                        </p:tav>
                                        <p:tav tm="100000">
                                          <p:val>
                                            <p:strVal val="#ppt_x"/>
                                          </p:val>
                                        </p:tav>
                                      </p:tavLst>
                                    </p:anim>
                                    <p:anim calcmode="lin" valueType="num">
                                      <p:cBhvr additive="base">
                                        <p:cTn id="44" dur="500" fill="hold"/>
                                        <p:tgtEl>
                                          <p:spTgt spid="61"/>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childTnLst>
                          </p:cTn>
                        </p:par>
                        <p:par>
                          <p:cTn id="49" fill="hold">
                            <p:stCondLst>
                              <p:cond delay="5000"/>
                            </p:stCondLst>
                            <p:childTnLst>
                              <p:par>
                                <p:cTn id="50" presetID="2" presetClass="entr" presetSubtype="4" fill="hold" grpId="0" nodeType="afterEffect">
                                  <p:stCondLst>
                                    <p:cond delay="0"/>
                                  </p:stCondLst>
                                  <p:childTnLst>
                                    <p:set>
                                      <p:cBhvr>
                                        <p:cTn id="51" dur="1" fill="hold">
                                          <p:stCondLst>
                                            <p:cond delay="0"/>
                                          </p:stCondLst>
                                        </p:cTn>
                                        <p:tgtEl>
                                          <p:spTgt spid="79"/>
                                        </p:tgtEl>
                                        <p:attrNameLst>
                                          <p:attrName>style.visibility</p:attrName>
                                        </p:attrNameLst>
                                      </p:cBhvr>
                                      <p:to>
                                        <p:strVal val="visible"/>
                                      </p:to>
                                    </p:set>
                                    <p:anim calcmode="lin" valueType="num">
                                      <p:cBhvr additive="base">
                                        <p:cTn id="52" dur="500" fill="hold"/>
                                        <p:tgtEl>
                                          <p:spTgt spid="79"/>
                                        </p:tgtEl>
                                        <p:attrNameLst>
                                          <p:attrName>ppt_x</p:attrName>
                                        </p:attrNameLst>
                                      </p:cBhvr>
                                      <p:tavLst>
                                        <p:tav tm="0">
                                          <p:val>
                                            <p:strVal val="#ppt_x"/>
                                          </p:val>
                                        </p:tav>
                                        <p:tav tm="100000">
                                          <p:val>
                                            <p:strVal val="#ppt_x"/>
                                          </p:val>
                                        </p:tav>
                                      </p:tavLst>
                                    </p:anim>
                                    <p:anim calcmode="lin" valueType="num">
                                      <p:cBhvr additive="base">
                                        <p:cTn id="53" dur="500" fill="hold"/>
                                        <p:tgtEl>
                                          <p:spTgt spid="79"/>
                                        </p:tgtEl>
                                        <p:attrNameLst>
                                          <p:attrName>ppt_y</p:attrName>
                                        </p:attrNameLst>
                                      </p:cBhvr>
                                      <p:tavLst>
                                        <p:tav tm="0">
                                          <p:val>
                                            <p:strVal val="1+#ppt_h/2"/>
                                          </p:val>
                                        </p:tav>
                                        <p:tav tm="100000">
                                          <p:val>
                                            <p:strVal val="#ppt_y"/>
                                          </p:val>
                                        </p:tav>
                                      </p:tavLst>
                                    </p:anim>
                                  </p:childTnLst>
                                </p:cTn>
                              </p:par>
                            </p:childTnLst>
                          </p:cTn>
                        </p:par>
                        <p:par>
                          <p:cTn id="54" fill="hold">
                            <p:stCondLst>
                              <p:cond delay="5500"/>
                            </p:stCondLst>
                            <p:childTnLst>
                              <p:par>
                                <p:cTn id="55" presetID="2" presetClass="entr" presetSubtype="4" fill="hold" grpId="0" nodeType="afterEffect">
                                  <p:stCondLst>
                                    <p:cond delay="0"/>
                                  </p:stCondLst>
                                  <p:childTnLst>
                                    <p:set>
                                      <p:cBhvr>
                                        <p:cTn id="56" dur="1" fill="hold">
                                          <p:stCondLst>
                                            <p:cond delay="0"/>
                                          </p:stCondLst>
                                        </p:cTn>
                                        <p:tgtEl>
                                          <p:spTgt spid="78"/>
                                        </p:tgtEl>
                                        <p:attrNameLst>
                                          <p:attrName>style.visibility</p:attrName>
                                        </p:attrNameLst>
                                      </p:cBhvr>
                                      <p:to>
                                        <p:strVal val="visible"/>
                                      </p:to>
                                    </p:set>
                                    <p:anim calcmode="lin" valueType="num">
                                      <p:cBhvr additive="base">
                                        <p:cTn id="57" dur="500" fill="hold"/>
                                        <p:tgtEl>
                                          <p:spTgt spid="78"/>
                                        </p:tgtEl>
                                        <p:attrNameLst>
                                          <p:attrName>ppt_x</p:attrName>
                                        </p:attrNameLst>
                                      </p:cBhvr>
                                      <p:tavLst>
                                        <p:tav tm="0">
                                          <p:val>
                                            <p:strVal val="#ppt_x"/>
                                          </p:val>
                                        </p:tav>
                                        <p:tav tm="100000">
                                          <p:val>
                                            <p:strVal val="#ppt_x"/>
                                          </p:val>
                                        </p:tav>
                                      </p:tavLst>
                                    </p:anim>
                                    <p:anim calcmode="lin" valueType="num">
                                      <p:cBhvr additive="base">
                                        <p:cTn id="58" dur="500" fill="hold"/>
                                        <p:tgtEl>
                                          <p:spTgt spid="78"/>
                                        </p:tgtEl>
                                        <p:attrNameLst>
                                          <p:attrName>ppt_y</p:attrName>
                                        </p:attrNameLst>
                                      </p:cBhvr>
                                      <p:tavLst>
                                        <p:tav tm="0">
                                          <p:val>
                                            <p:strVal val="1+#ppt_h/2"/>
                                          </p:val>
                                        </p:tav>
                                        <p:tav tm="100000">
                                          <p:val>
                                            <p:strVal val="#ppt_y"/>
                                          </p:val>
                                        </p:tav>
                                      </p:tavLst>
                                    </p:anim>
                                  </p:childTnLst>
                                </p:cTn>
                              </p:par>
                            </p:childTnLst>
                          </p:cTn>
                        </p:par>
                        <p:par>
                          <p:cTn id="59" fill="hold">
                            <p:stCondLst>
                              <p:cond delay="6000"/>
                            </p:stCondLst>
                            <p:childTnLst>
                              <p:par>
                                <p:cTn id="60" presetID="2" presetClass="entr" presetSubtype="4" fill="hold" grpId="0"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ppt_x"/>
                                          </p:val>
                                        </p:tav>
                                        <p:tav tm="100000">
                                          <p:val>
                                            <p:strVal val="#ppt_x"/>
                                          </p:val>
                                        </p:tav>
                                      </p:tavLst>
                                    </p:anim>
                                    <p:anim calcmode="lin" valueType="num">
                                      <p:cBhvr additive="base">
                                        <p:cTn id="63" dur="500" fill="hold"/>
                                        <p:tgtEl>
                                          <p:spTgt spid="77"/>
                                        </p:tgtEl>
                                        <p:attrNameLst>
                                          <p:attrName>ppt_y</p:attrName>
                                        </p:attrNameLst>
                                      </p:cBhvr>
                                      <p:tavLst>
                                        <p:tav tm="0">
                                          <p:val>
                                            <p:strVal val="1+#ppt_h/2"/>
                                          </p:val>
                                        </p:tav>
                                        <p:tav tm="100000">
                                          <p:val>
                                            <p:strVal val="#ppt_y"/>
                                          </p:val>
                                        </p:tav>
                                      </p:tavLst>
                                    </p:anim>
                                  </p:childTnLst>
                                </p:cTn>
                              </p:par>
                            </p:childTnLst>
                          </p:cTn>
                        </p:par>
                        <p:par>
                          <p:cTn id="64" fill="hold">
                            <p:stCondLst>
                              <p:cond delay="6500"/>
                            </p:stCondLst>
                            <p:childTnLst>
                              <p:par>
                                <p:cTn id="65" presetID="2" presetClass="entr" presetSubtype="4" fill="hold" grpId="0" nodeType="afterEffect">
                                  <p:stCondLst>
                                    <p:cond delay="0"/>
                                  </p:stCondLst>
                                  <p:childTnLst>
                                    <p:set>
                                      <p:cBhvr>
                                        <p:cTn id="66" dur="1" fill="hold">
                                          <p:stCondLst>
                                            <p:cond delay="0"/>
                                          </p:stCondLst>
                                        </p:cTn>
                                        <p:tgtEl>
                                          <p:spTgt spid="76"/>
                                        </p:tgtEl>
                                        <p:attrNameLst>
                                          <p:attrName>style.visibility</p:attrName>
                                        </p:attrNameLst>
                                      </p:cBhvr>
                                      <p:to>
                                        <p:strVal val="visible"/>
                                      </p:to>
                                    </p:set>
                                    <p:anim calcmode="lin" valueType="num">
                                      <p:cBhvr additive="base">
                                        <p:cTn id="67" dur="500" fill="hold"/>
                                        <p:tgtEl>
                                          <p:spTgt spid="76"/>
                                        </p:tgtEl>
                                        <p:attrNameLst>
                                          <p:attrName>ppt_x</p:attrName>
                                        </p:attrNameLst>
                                      </p:cBhvr>
                                      <p:tavLst>
                                        <p:tav tm="0">
                                          <p:val>
                                            <p:strVal val="#ppt_x"/>
                                          </p:val>
                                        </p:tav>
                                        <p:tav tm="100000">
                                          <p:val>
                                            <p:strVal val="#ppt_x"/>
                                          </p:val>
                                        </p:tav>
                                      </p:tavLst>
                                    </p:anim>
                                    <p:anim calcmode="lin" valueType="num">
                                      <p:cBhvr additive="base">
                                        <p:cTn id="68" dur="500" fill="hold"/>
                                        <p:tgtEl>
                                          <p:spTgt spid="76"/>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2" presetClass="entr" presetSubtype="4" fill="hold" grpId="0" nodeType="afterEffect">
                                  <p:stCondLst>
                                    <p:cond delay="0"/>
                                  </p:stCondLst>
                                  <p:childTnLst>
                                    <p:set>
                                      <p:cBhvr>
                                        <p:cTn id="71" dur="1" fill="hold">
                                          <p:stCondLst>
                                            <p:cond delay="0"/>
                                          </p:stCondLst>
                                        </p:cTn>
                                        <p:tgtEl>
                                          <p:spTgt spid="74"/>
                                        </p:tgtEl>
                                        <p:attrNameLst>
                                          <p:attrName>style.visibility</p:attrName>
                                        </p:attrNameLst>
                                      </p:cBhvr>
                                      <p:to>
                                        <p:strVal val="visible"/>
                                      </p:to>
                                    </p:set>
                                    <p:anim calcmode="lin" valueType="num">
                                      <p:cBhvr additive="base">
                                        <p:cTn id="72" dur="500" fill="hold"/>
                                        <p:tgtEl>
                                          <p:spTgt spid="74"/>
                                        </p:tgtEl>
                                        <p:attrNameLst>
                                          <p:attrName>ppt_x</p:attrName>
                                        </p:attrNameLst>
                                      </p:cBhvr>
                                      <p:tavLst>
                                        <p:tav tm="0">
                                          <p:val>
                                            <p:strVal val="#ppt_x"/>
                                          </p:val>
                                        </p:tav>
                                        <p:tav tm="100000">
                                          <p:val>
                                            <p:strVal val="#ppt_x"/>
                                          </p:val>
                                        </p:tav>
                                      </p:tavLst>
                                    </p:anim>
                                    <p:anim calcmode="lin" valueType="num">
                                      <p:cBhvr additive="base">
                                        <p:cTn id="7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P spid="79" grpId="0" animBg="1"/>
      <p:bldP spid="62" grpId="0"/>
      <p:bldP spid="63" grpId="0"/>
      <p:bldP spid="66" grpId="0"/>
      <p:bldP spid="67"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1130054" y="3637316"/>
            <a:ext cx="2495982" cy="2103120"/>
            <a:chOff x="1130054" y="3637316"/>
            <a:chExt cx="2495982" cy="2103120"/>
          </a:xfrm>
        </p:grpSpPr>
        <p:sp>
          <p:nvSpPr>
            <p:cNvPr id="6" name="矩形 5"/>
            <p:cNvSpPr/>
            <p:nvPr/>
          </p:nvSpPr>
          <p:spPr>
            <a:xfrm>
              <a:off x="1130054" y="3637316"/>
              <a:ext cx="2495982" cy="210312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171803" y="3762894"/>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grpSp>
      <p:grpSp>
        <p:nvGrpSpPr>
          <p:cNvPr id="48" name="组合 47"/>
          <p:cNvGrpSpPr/>
          <p:nvPr/>
        </p:nvGrpSpPr>
        <p:grpSpPr>
          <a:xfrm>
            <a:off x="6104281" y="3637316"/>
            <a:ext cx="2495982" cy="2103120"/>
            <a:chOff x="6104281" y="3637316"/>
            <a:chExt cx="2495982" cy="2103120"/>
          </a:xfrm>
        </p:grpSpPr>
        <p:sp>
          <p:nvSpPr>
            <p:cNvPr id="8" name="矩形 7"/>
            <p:cNvSpPr/>
            <p:nvPr/>
          </p:nvSpPr>
          <p:spPr>
            <a:xfrm>
              <a:off x="6104281" y="3637316"/>
              <a:ext cx="2495982" cy="210312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49840" y="3762894"/>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grpSp>
      <p:grpSp>
        <p:nvGrpSpPr>
          <p:cNvPr id="43" name="组合 42"/>
          <p:cNvGrpSpPr/>
          <p:nvPr/>
        </p:nvGrpSpPr>
        <p:grpSpPr>
          <a:xfrm>
            <a:off x="3618256" y="1534196"/>
            <a:ext cx="2495982" cy="2103120"/>
            <a:chOff x="3618256" y="1534196"/>
            <a:chExt cx="2495982" cy="2103120"/>
          </a:xfrm>
        </p:grpSpPr>
        <p:sp>
          <p:nvSpPr>
            <p:cNvPr id="3" name="矩形 2"/>
            <p:cNvSpPr/>
            <p:nvPr/>
          </p:nvSpPr>
          <p:spPr>
            <a:xfrm>
              <a:off x="3618256" y="1534196"/>
              <a:ext cx="2495982" cy="210312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52904" y="1654468"/>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grpSp>
      <p:grpSp>
        <p:nvGrpSpPr>
          <p:cNvPr id="46" name="组合 45"/>
          <p:cNvGrpSpPr/>
          <p:nvPr/>
        </p:nvGrpSpPr>
        <p:grpSpPr>
          <a:xfrm>
            <a:off x="8594267" y="1534196"/>
            <a:ext cx="2495982" cy="2103120"/>
            <a:chOff x="8594267" y="1534196"/>
            <a:chExt cx="2495982" cy="2103120"/>
          </a:xfrm>
        </p:grpSpPr>
        <p:sp>
          <p:nvSpPr>
            <p:cNvPr id="5" name="矩形 4"/>
            <p:cNvSpPr/>
            <p:nvPr/>
          </p:nvSpPr>
          <p:spPr>
            <a:xfrm>
              <a:off x="8594267" y="1534196"/>
              <a:ext cx="2495982" cy="210312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4004" y="1654468"/>
              <a:ext cx="2394816" cy="1865126"/>
            </a:xfrm>
            <a:prstGeom prst="rect">
              <a:avLst/>
            </a:prstGeom>
            <a:noFill/>
          </p:spPr>
          <p:txBody>
            <a:bodyPr wrap="square" rtlCol="0">
              <a:spAutoFit/>
            </a:bodyPr>
            <a:lstStyle/>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a:p>
              <a:pPr algn="ctr">
                <a:lnSpc>
                  <a:spcPct val="120000"/>
                </a:lnSpc>
                <a:buClr>
                  <a:srgbClr val="20BAA8"/>
                </a:buClr>
              </a:pPr>
              <a:r>
                <a:rPr lang="zh-CN" altLang="en-US" sz="2400" dirty="0" smtClean="0">
                  <a:solidFill>
                    <a:schemeClr val="bg1"/>
                  </a:solidFill>
                  <a:latin typeface="微软雅黑" panose="020B0503020204020204" pitchFamily="34" charset="-122"/>
                  <a:ea typeface="微软雅黑" panose="020B0503020204020204" pitchFamily="34" charset="-122"/>
                </a:rPr>
                <a:t>单击输入文字</a:t>
              </a:r>
              <a:r>
                <a:rPr lang="en-US" altLang="zh-CN" sz="2400" dirty="0" smtClean="0">
                  <a:solidFill>
                    <a:schemeClr val="bg1"/>
                  </a:solidFill>
                  <a:latin typeface="微软雅黑" panose="020B0503020204020204" pitchFamily="34" charset="-122"/>
                  <a:ea typeface="微软雅黑" panose="020B0503020204020204" pitchFamily="34" charset="-122"/>
                </a:rPr>
                <a:t> </a:t>
              </a:r>
            </a:p>
          </p:txBody>
        </p:sp>
      </p:grpSp>
      <p:grpSp>
        <p:nvGrpSpPr>
          <p:cNvPr id="41" name="组合 40"/>
          <p:cNvGrpSpPr/>
          <p:nvPr/>
        </p:nvGrpSpPr>
        <p:grpSpPr>
          <a:xfrm>
            <a:off x="1130054" y="1534196"/>
            <a:ext cx="2495982" cy="2103120"/>
            <a:chOff x="1130054" y="1534196"/>
            <a:chExt cx="2495982" cy="2103120"/>
          </a:xfrm>
        </p:grpSpPr>
        <p:sp>
          <p:nvSpPr>
            <p:cNvPr id="2" name="矩形 1"/>
            <p:cNvSpPr/>
            <p:nvPr/>
          </p:nvSpPr>
          <p:spPr>
            <a:xfrm>
              <a:off x="1130054" y="1534196"/>
              <a:ext cx="2495982" cy="2103120"/>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815732" y="1947233"/>
              <a:ext cx="1124626" cy="1277046"/>
              <a:chOff x="1564620" y="2038351"/>
              <a:chExt cx="866775" cy="984250"/>
            </a:xfrm>
          </p:grpSpPr>
          <p:sp>
            <p:nvSpPr>
              <p:cNvPr id="15" name="Freeform 5"/>
              <p:cNvSpPr>
                <a:spLocks noEditPoints="1"/>
              </p:cNvSpPr>
              <p:nvPr/>
            </p:nvSpPr>
            <p:spPr bwMode="auto">
              <a:xfrm>
                <a:off x="1897995" y="2038351"/>
                <a:ext cx="242888" cy="714375"/>
              </a:xfrm>
              <a:custGeom>
                <a:avLst/>
                <a:gdLst>
                  <a:gd name="T0" fmla="*/ 5 w 45"/>
                  <a:gd name="T1" fmla="*/ 36 h 133"/>
                  <a:gd name="T2" fmla="*/ 5 w 45"/>
                  <a:gd name="T3" fmla="*/ 34 h 133"/>
                  <a:gd name="T4" fmla="*/ 19 w 45"/>
                  <a:gd name="T5" fmla="*/ 34 h 133"/>
                  <a:gd name="T6" fmla="*/ 19 w 45"/>
                  <a:gd name="T7" fmla="*/ 44 h 133"/>
                  <a:gd name="T8" fmla="*/ 21 w 45"/>
                  <a:gd name="T9" fmla="*/ 43 h 133"/>
                  <a:gd name="T10" fmla="*/ 25 w 45"/>
                  <a:gd name="T11" fmla="*/ 45 h 133"/>
                  <a:gd name="T12" fmla="*/ 25 w 45"/>
                  <a:gd name="T13" fmla="*/ 45 h 133"/>
                  <a:gd name="T14" fmla="*/ 25 w 45"/>
                  <a:gd name="T15" fmla="*/ 35 h 133"/>
                  <a:gd name="T16" fmla="*/ 39 w 45"/>
                  <a:gd name="T17" fmla="*/ 35 h 133"/>
                  <a:gd name="T18" fmla="*/ 39 w 45"/>
                  <a:gd name="T19" fmla="*/ 52 h 133"/>
                  <a:gd name="T20" fmla="*/ 29 w 45"/>
                  <a:gd name="T21" fmla="*/ 52 h 133"/>
                  <a:gd name="T22" fmla="*/ 30 w 45"/>
                  <a:gd name="T23" fmla="*/ 59 h 133"/>
                  <a:gd name="T24" fmla="*/ 39 w 45"/>
                  <a:gd name="T25" fmla="*/ 59 h 133"/>
                  <a:gd name="T26" fmla="*/ 39 w 45"/>
                  <a:gd name="T27" fmla="*/ 76 h 133"/>
                  <a:gd name="T28" fmla="*/ 30 w 45"/>
                  <a:gd name="T29" fmla="*/ 76 h 133"/>
                  <a:gd name="T30" fmla="*/ 33 w 45"/>
                  <a:gd name="T31" fmla="*/ 78 h 133"/>
                  <a:gd name="T32" fmla="*/ 33 w 45"/>
                  <a:gd name="T33" fmla="*/ 79 h 133"/>
                  <a:gd name="T34" fmla="*/ 33 w 45"/>
                  <a:gd name="T35" fmla="*/ 92 h 133"/>
                  <a:gd name="T36" fmla="*/ 33 w 45"/>
                  <a:gd name="T37" fmla="*/ 93 h 133"/>
                  <a:gd name="T38" fmla="*/ 32 w 45"/>
                  <a:gd name="T39" fmla="*/ 93 h 133"/>
                  <a:gd name="T40" fmla="*/ 23 w 45"/>
                  <a:gd name="T41" fmla="*/ 102 h 133"/>
                  <a:gd name="T42" fmla="*/ 17 w 45"/>
                  <a:gd name="T43" fmla="*/ 110 h 133"/>
                  <a:gd name="T44" fmla="*/ 17 w 45"/>
                  <a:gd name="T45" fmla="*/ 122 h 133"/>
                  <a:gd name="T46" fmla="*/ 33 w 45"/>
                  <a:gd name="T47" fmla="*/ 129 h 133"/>
                  <a:gd name="T48" fmla="*/ 37 w 45"/>
                  <a:gd name="T49" fmla="*/ 130 h 133"/>
                  <a:gd name="T50" fmla="*/ 45 w 45"/>
                  <a:gd name="T51" fmla="*/ 133 h 133"/>
                  <a:gd name="T52" fmla="*/ 45 w 45"/>
                  <a:gd name="T53" fmla="*/ 0 h 133"/>
                  <a:gd name="T54" fmla="*/ 0 w 45"/>
                  <a:gd name="T55" fmla="*/ 0 h 133"/>
                  <a:gd name="T56" fmla="*/ 0 w 45"/>
                  <a:gd name="T57" fmla="*/ 37 h 133"/>
                  <a:gd name="T58" fmla="*/ 1 w 45"/>
                  <a:gd name="T59" fmla="*/ 36 h 133"/>
                  <a:gd name="T60" fmla="*/ 5 w 45"/>
                  <a:gd name="T61" fmla="*/ 36 h 133"/>
                  <a:gd name="T62" fmla="*/ 25 w 45"/>
                  <a:gd name="T63" fmla="*/ 10 h 133"/>
                  <a:gd name="T64" fmla="*/ 39 w 45"/>
                  <a:gd name="T65" fmla="*/ 10 h 133"/>
                  <a:gd name="T66" fmla="*/ 39 w 45"/>
                  <a:gd name="T67" fmla="*/ 27 h 133"/>
                  <a:gd name="T68" fmla="*/ 25 w 45"/>
                  <a:gd name="T69" fmla="*/ 27 h 133"/>
                  <a:gd name="T70" fmla="*/ 25 w 45"/>
                  <a:gd name="T71" fmla="*/ 10 h 133"/>
                  <a:gd name="T72" fmla="*/ 5 w 45"/>
                  <a:gd name="T73" fmla="*/ 10 h 133"/>
                  <a:gd name="T74" fmla="*/ 19 w 45"/>
                  <a:gd name="T75" fmla="*/ 10 h 133"/>
                  <a:gd name="T76" fmla="*/ 19 w 45"/>
                  <a:gd name="T77" fmla="*/ 27 h 133"/>
                  <a:gd name="T78" fmla="*/ 5 w 45"/>
                  <a:gd name="T79" fmla="*/ 27 h 133"/>
                  <a:gd name="T80" fmla="*/ 5 w 45"/>
                  <a:gd name="T81" fmla="*/ 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 h="133">
                    <a:moveTo>
                      <a:pt x="5" y="36"/>
                    </a:moveTo>
                    <a:cubicBezTo>
                      <a:pt x="5" y="34"/>
                      <a:pt x="5" y="34"/>
                      <a:pt x="5" y="34"/>
                    </a:cubicBezTo>
                    <a:cubicBezTo>
                      <a:pt x="19" y="34"/>
                      <a:pt x="19" y="34"/>
                      <a:pt x="19" y="34"/>
                    </a:cubicBezTo>
                    <a:cubicBezTo>
                      <a:pt x="19" y="44"/>
                      <a:pt x="19" y="44"/>
                      <a:pt x="19" y="44"/>
                    </a:cubicBezTo>
                    <a:cubicBezTo>
                      <a:pt x="20" y="43"/>
                      <a:pt x="20" y="43"/>
                      <a:pt x="21" y="43"/>
                    </a:cubicBezTo>
                    <a:cubicBezTo>
                      <a:pt x="22" y="43"/>
                      <a:pt x="23" y="44"/>
                      <a:pt x="25" y="45"/>
                    </a:cubicBezTo>
                    <a:cubicBezTo>
                      <a:pt x="25" y="45"/>
                      <a:pt x="25" y="45"/>
                      <a:pt x="25" y="45"/>
                    </a:cubicBezTo>
                    <a:cubicBezTo>
                      <a:pt x="25" y="35"/>
                      <a:pt x="25" y="35"/>
                      <a:pt x="25" y="35"/>
                    </a:cubicBezTo>
                    <a:cubicBezTo>
                      <a:pt x="39" y="35"/>
                      <a:pt x="39" y="35"/>
                      <a:pt x="39" y="35"/>
                    </a:cubicBezTo>
                    <a:cubicBezTo>
                      <a:pt x="39" y="52"/>
                      <a:pt x="39" y="52"/>
                      <a:pt x="39" y="52"/>
                    </a:cubicBezTo>
                    <a:cubicBezTo>
                      <a:pt x="29" y="52"/>
                      <a:pt x="29" y="52"/>
                      <a:pt x="29" y="52"/>
                    </a:cubicBezTo>
                    <a:cubicBezTo>
                      <a:pt x="29" y="54"/>
                      <a:pt x="30" y="56"/>
                      <a:pt x="30" y="59"/>
                    </a:cubicBezTo>
                    <a:cubicBezTo>
                      <a:pt x="39" y="59"/>
                      <a:pt x="39" y="59"/>
                      <a:pt x="39" y="59"/>
                    </a:cubicBezTo>
                    <a:cubicBezTo>
                      <a:pt x="39" y="76"/>
                      <a:pt x="39" y="76"/>
                      <a:pt x="39" y="76"/>
                    </a:cubicBezTo>
                    <a:cubicBezTo>
                      <a:pt x="30" y="76"/>
                      <a:pt x="30" y="76"/>
                      <a:pt x="30" y="76"/>
                    </a:cubicBezTo>
                    <a:cubicBezTo>
                      <a:pt x="31" y="76"/>
                      <a:pt x="33" y="77"/>
                      <a:pt x="33" y="78"/>
                    </a:cubicBezTo>
                    <a:cubicBezTo>
                      <a:pt x="33" y="79"/>
                      <a:pt x="33" y="79"/>
                      <a:pt x="33" y="79"/>
                    </a:cubicBezTo>
                    <a:cubicBezTo>
                      <a:pt x="33" y="84"/>
                      <a:pt x="34" y="87"/>
                      <a:pt x="33" y="92"/>
                    </a:cubicBezTo>
                    <a:cubicBezTo>
                      <a:pt x="33" y="93"/>
                      <a:pt x="33" y="93"/>
                      <a:pt x="33" y="93"/>
                    </a:cubicBezTo>
                    <a:cubicBezTo>
                      <a:pt x="32" y="93"/>
                      <a:pt x="32" y="93"/>
                      <a:pt x="32" y="93"/>
                    </a:cubicBezTo>
                    <a:cubicBezTo>
                      <a:pt x="28" y="95"/>
                      <a:pt x="26" y="98"/>
                      <a:pt x="23" y="102"/>
                    </a:cubicBezTo>
                    <a:cubicBezTo>
                      <a:pt x="22" y="105"/>
                      <a:pt x="20" y="108"/>
                      <a:pt x="17" y="110"/>
                    </a:cubicBezTo>
                    <a:cubicBezTo>
                      <a:pt x="15" y="116"/>
                      <a:pt x="16" y="120"/>
                      <a:pt x="17" y="122"/>
                    </a:cubicBezTo>
                    <a:cubicBezTo>
                      <a:pt x="20" y="127"/>
                      <a:pt x="26" y="128"/>
                      <a:pt x="33" y="129"/>
                    </a:cubicBezTo>
                    <a:cubicBezTo>
                      <a:pt x="34" y="129"/>
                      <a:pt x="36" y="130"/>
                      <a:pt x="37" y="130"/>
                    </a:cubicBezTo>
                    <a:cubicBezTo>
                      <a:pt x="40" y="131"/>
                      <a:pt x="43" y="131"/>
                      <a:pt x="45" y="133"/>
                    </a:cubicBezTo>
                    <a:cubicBezTo>
                      <a:pt x="45" y="0"/>
                      <a:pt x="45" y="0"/>
                      <a:pt x="45" y="0"/>
                    </a:cubicBezTo>
                    <a:cubicBezTo>
                      <a:pt x="0" y="0"/>
                      <a:pt x="0" y="0"/>
                      <a:pt x="0" y="0"/>
                    </a:cubicBezTo>
                    <a:cubicBezTo>
                      <a:pt x="0" y="37"/>
                      <a:pt x="0" y="37"/>
                      <a:pt x="0" y="37"/>
                    </a:cubicBezTo>
                    <a:cubicBezTo>
                      <a:pt x="1" y="37"/>
                      <a:pt x="1" y="36"/>
                      <a:pt x="1" y="36"/>
                    </a:cubicBezTo>
                    <a:lnTo>
                      <a:pt x="5" y="36"/>
                    </a:lnTo>
                    <a:close/>
                    <a:moveTo>
                      <a:pt x="25" y="10"/>
                    </a:moveTo>
                    <a:cubicBezTo>
                      <a:pt x="39" y="10"/>
                      <a:pt x="39" y="10"/>
                      <a:pt x="39" y="10"/>
                    </a:cubicBezTo>
                    <a:cubicBezTo>
                      <a:pt x="39" y="27"/>
                      <a:pt x="39" y="27"/>
                      <a:pt x="39" y="27"/>
                    </a:cubicBezTo>
                    <a:cubicBezTo>
                      <a:pt x="25" y="27"/>
                      <a:pt x="25" y="27"/>
                      <a:pt x="25" y="27"/>
                    </a:cubicBezTo>
                    <a:lnTo>
                      <a:pt x="25" y="10"/>
                    </a:lnTo>
                    <a:close/>
                    <a:moveTo>
                      <a:pt x="5" y="10"/>
                    </a:moveTo>
                    <a:cubicBezTo>
                      <a:pt x="19" y="10"/>
                      <a:pt x="19" y="10"/>
                      <a:pt x="19" y="10"/>
                    </a:cubicBezTo>
                    <a:cubicBezTo>
                      <a:pt x="19" y="27"/>
                      <a:pt x="19" y="27"/>
                      <a:pt x="19" y="27"/>
                    </a:cubicBezTo>
                    <a:cubicBezTo>
                      <a:pt x="5" y="27"/>
                      <a:pt x="5" y="27"/>
                      <a:pt x="5" y="27"/>
                    </a:cubicBezTo>
                    <a:lnTo>
                      <a:pt x="5"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
              <p:cNvSpPr>
                <a:spLocks noEditPoints="1"/>
              </p:cNvSpPr>
              <p:nvPr/>
            </p:nvSpPr>
            <p:spPr bwMode="auto">
              <a:xfrm>
                <a:off x="2174220" y="2338389"/>
                <a:ext cx="257175" cy="576263"/>
              </a:xfrm>
              <a:custGeom>
                <a:avLst/>
                <a:gdLst>
                  <a:gd name="T0" fmla="*/ 33 w 48"/>
                  <a:gd name="T1" fmla="*/ 27 h 107"/>
                  <a:gd name="T2" fmla="*/ 0 w 48"/>
                  <a:gd name="T3" fmla="*/ 0 h 107"/>
                  <a:gd name="T4" fmla="*/ 0 w 48"/>
                  <a:gd name="T5" fmla="*/ 27 h 107"/>
                  <a:gd name="T6" fmla="*/ 0 w 48"/>
                  <a:gd name="T7" fmla="*/ 37 h 107"/>
                  <a:gd name="T8" fmla="*/ 0 w 48"/>
                  <a:gd name="T9" fmla="*/ 79 h 107"/>
                  <a:gd name="T10" fmla="*/ 13 w 48"/>
                  <a:gd name="T11" fmla="*/ 106 h 107"/>
                  <a:gd name="T12" fmla="*/ 13 w 48"/>
                  <a:gd name="T13" fmla="*/ 106 h 107"/>
                  <a:gd name="T14" fmla="*/ 13 w 48"/>
                  <a:gd name="T15" fmla="*/ 107 h 107"/>
                  <a:gd name="T16" fmla="*/ 13 w 48"/>
                  <a:gd name="T17" fmla="*/ 107 h 107"/>
                  <a:gd name="T18" fmla="*/ 33 w 48"/>
                  <a:gd name="T19" fmla="*/ 107 h 107"/>
                  <a:gd name="T20" fmla="*/ 33 w 48"/>
                  <a:gd name="T21" fmla="*/ 37 h 107"/>
                  <a:gd name="T22" fmla="*/ 48 w 48"/>
                  <a:gd name="T23" fmla="*/ 37 h 107"/>
                  <a:gd name="T24" fmla="*/ 33 w 48"/>
                  <a:gd name="T25" fmla="*/ 27 h 107"/>
                  <a:gd name="T26" fmla="*/ 24 w 48"/>
                  <a:gd name="T27" fmla="*/ 63 h 107"/>
                  <a:gd name="T28" fmla="*/ 9 w 48"/>
                  <a:gd name="T29" fmla="*/ 63 h 107"/>
                  <a:gd name="T30" fmla="*/ 9 w 48"/>
                  <a:gd name="T31" fmla="*/ 46 h 107"/>
                  <a:gd name="T32" fmla="*/ 24 w 48"/>
                  <a:gd name="T33" fmla="*/ 46 h 107"/>
                  <a:gd name="T34" fmla="*/ 24 w 48"/>
                  <a:gd name="T35" fmla="*/ 6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7">
                    <a:moveTo>
                      <a:pt x="33" y="27"/>
                    </a:moveTo>
                    <a:cubicBezTo>
                      <a:pt x="0" y="0"/>
                      <a:pt x="0" y="0"/>
                      <a:pt x="0" y="0"/>
                    </a:cubicBezTo>
                    <a:cubicBezTo>
                      <a:pt x="0" y="27"/>
                      <a:pt x="0" y="27"/>
                      <a:pt x="0" y="27"/>
                    </a:cubicBezTo>
                    <a:cubicBezTo>
                      <a:pt x="0" y="37"/>
                      <a:pt x="0" y="37"/>
                      <a:pt x="0" y="37"/>
                    </a:cubicBezTo>
                    <a:cubicBezTo>
                      <a:pt x="0" y="79"/>
                      <a:pt x="0" y="79"/>
                      <a:pt x="0" y="79"/>
                    </a:cubicBezTo>
                    <a:cubicBezTo>
                      <a:pt x="8" y="85"/>
                      <a:pt x="13" y="93"/>
                      <a:pt x="13" y="106"/>
                    </a:cubicBezTo>
                    <a:cubicBezTo>
                      <a:pt x="13" y="106"/>
                      <a:pt x="13" y="106"/>
                      <a:pt x="13" y="106"/>
                    </a:cubicBezTo>
                    <a:cubicBezTo>
                      <a:pt x="13" y="107"/>
                      <a:pt x="13" y="107"/>
                      <a:pt x="13" y="107"/>
                    </a:cubicBezTo>
                    <a:cubicBezTo>
                      <a:pt x="13" y="107"/>
                      <a:pt x="13" y="107"/>
                      <a:pt x="13" y="107"/>
                    </a:cubicBezTo>
                    <a:cubicBezTo>
                      <a:pt x="33" y="107"/>
                      <a:pt x="33" y="107"/>
                      <a:pt x="33" y="107"/>
                    </a:cubicBezTo>
                    <a:cubicBezTo>
                      <a:pt x="33" y="37"/>
                      <a:pt x="33" y="37"/>
                      <a:pt x="33" y="37"/>
                    </a:cubicBezTo>
                    <a:cubicBezTo>
                      <a:pt x="48" y="37"/>
                      <a:pt x="48" y="37"/>
                      <a:pt x="48" y="37"/>
                    </a:cubicBezTo>
                    <a:lnTo>
                      <a:pt x="33" y="27"/>
                    </a:lnTo>
                    <a:close/>
                    <a:moveTo>
                      <a:pt x="24" y="63"/>
                    </a:moveTo>
                    <a:cubicBezTo>
                      <a:pt x="9" y="63"/>
                      <a:pt x="9" y="63"/>
                      <a:pt x="9" y="63"/>
                    </a:cubicBezTo>
                    <a:cubicBezTo>
                      <a:pt x="9" y="46"/>
                      <a:pt x="9" y="46"/>
                      <a:pt x="9" y="46"/>
                    </a:cubicBezTo>
                    <a:cubicBezTo>
                      <a:pt x="24" y="46"/>
                      <a:pt x="24" y="46"/>
                      <a:pt x="24" y="46"/>
                    </a:cubicBezTo>
                    <a:lnTo>
                      <a:pt x="24" y="6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7"/>
              <p:cNvSpPr>
                <a:spLocks/>
              </p:cNvSpPr>
              <p:nvPr/>
            </p:nvSpPr>
            <p:spPr bwMode="auto">
              <a:xfrm>
                <a:off x="1564620" y="2247901"/>
                <a:ext cx="652463" cy="774700"/>
              </a:xfrm>
              <a:custGeom>
                <a:avLst/>
                <a:gdLst>
                  <a:gd name="T0" fmla="*/ 121 w 121"/>
                  <a:gd name="T1" fmla="*/ 123 h 144"/>
                  <a:gd name="T2" fmla="*/ 111 w 121"/>
                  <a:gd name="T3" fmla="*/ 99 h 144"/>
                  <a:gd name="T4" fmla="*/ 106 w 121"/>
                  <a:gd name="T5" fmla="*/ 96 h 144"/>
                  <a:gd name="T6" fmla="*/ 97 w 121"/>
                  <a:gd name="T7" fmla="*/ 93 h 144"/>
                  <a:gd name="T8" fmla="*/ 93 w 121"/>
                  <a:gd name="T9" fmla="*/ 93 h 144"/>
                  <a:gd name="T10" fmla="*/ 76 w 121"/>
                  <a:gd name="T11" fmla="*/ 85 h 144"/>
                  <a:gd name="T12" fmla="*/ 75 w 121"/>
                  <a:gd name="T13" fmla="*/ 70 h 144"/>
                  <a:gd name="T14" fmla="*/ 75 w 121"/>
                  <a:gd name="T15" fmla="*/ 70 h 144"/>
                  <a:gd name="T16" fmla="*/ 75 w 121"/>
                  <a:gd name="T17" fmla="*/ 70 h 144"/>
                  <a:gd name="T18" fmla="*/ 82 w 121"/>
                  <a:gd name="T19" fmla="*/ 62 h 144"/>
                  <a:gd name="T20" fmla="*/ 91 w 121"/>
                  <a:gd name="T21" fmla="*/ 52 h 144"/>
                  <a:gd name="T22" fmla="*/ 91 w 121"/>
                  <a:gd name="T23" fmla="*/ 40 h 144"/>
                  <a:gd name="T24" fmla="*/ 91 w 121"/>
                  <a:gd name="T25" fmla="*/ 40 h 144"/>
                  <a:gd name="T26" fmla="*/ 90 w 121"/>
                  <a:gd name="T27" fmla="*/ 39 h 144"/>
                  <a:gd name="T28" fmla="*/ 87 w 121"/>
                  <a:gd name="T29" fmla="*/ 37 h 144"/>
                  <a:gd name="T30" fmla="*/ 87 w 121"/>
                  <a:gd name="T31" fmla="*/ 37 h 144"/>
                  <a:gd name="T32" fmla="*/ 87 w 121"/>
                  <a:gd name="T33" fmla="*/ 27 h 144"/>
                  <a:gd name="T34" fmla="*/ 87 w 121"/>
                  <a:gd name="T35" fmla="*/ 20 h 144"/>
                  <a:gd name="T36" fmla="*/ 87 w 121"/>
                  <a:gd name="T37" fmla="*/ 13 h 144"/>
                  <a:gd name="T38" fmla="*/ 85 w 121"/>
                  <a:gd name="T39" fmla="*/ 10 h 144"/>
                  <a:gd name="T40" fmla="*/ 84 w 121"/>
                  <a:gd name="T41" fmla="*/ 8 h 144"/>
                  <a:gd name="T42" fmla="*/ 80 w 121"/>
                  <a:gd name="T43" fmla="*/ 7 h 144"/>
                  <a:gd name="T44" fmla="*/ 79 w 121"/>
                  <a:gd name="T45" fmla="*/ 7 h 144"/>
                  <a:gd name="T46" fmla="*/ 74 w 121"/>
                  <a:gd name="T47" fmla="*/ 7 h 144"/>
                  <a:gd name="T48" fmla="*/ 70 w 121"/>
                  <a:gd name="T49" fmla="*/ 3 h 144"/>
                  <a:gd name="T50" fmla="*/ 66 w 121"/>
                  <a:gd name="T51" fmla="*/ 0 h 144"/>
                  <a:gd name="T52" fmla="*/ 65 w 121"/>
                  <a:gd name="T53" fmla="*/ 0 h 144"/>
                  <a:gd name="T54" fmla="*/ 63 w 121"/>
                  <a:gd name="T55" fmla="*/ 0 h 144"/>
                  <a:gd name="T56" fmla="*/ 61 w 121"/>
                  <a:gd name="T57" fmla="*/ 1 h 144"/>
                  <a:gd name="T58" fmla="*/ 50 w 121"/>
                  <a:gd name="T59" fmla="*/ 3 h 144"/>
                  <a:gd name="T60" fmla="*/ 42 w 121"/>
                  <a:gd name="T61" fmla="*/ 5 h 144"/>
                  <a:gd name="T62" fmla="*/ 34 w 121"/>
                  <a:gd name="T63" fmla="*/ 30 h 144"/>
                  <a:gd name="T64" fmla="*/ 34 w 121"/>
                  <a:gd name="T65" fmla="*/ 36 h 144"/>
                  <a:gd name="T66" fmla="*/ 34 w 121"/>
                  <a:gd name="T67" fmla="*/ 37 h 144"/>
                  <a:gd name="T68" fmla="*/ 33 w 121"/>
                  <a:gd name="T69" fmla="*/ 37 h 144"/>
                  <a:gd name="T70" fmla="*/ 30 w 121"/>
                  <a:gd name="T71" fmla="*/ 50 h 144"/>
                  <a:gd name="T72" fmla="*/ 33 w 121"/>
                  <a:gd name="T73" fmla="*/ 54 h 144"/>
                  <a:gd name="T74" fmla="*/ 37 w 121"/>
                  <a:gd name="T75" fmla="*/ 57 h 144"/>
                  <a:gd name="T76" fmla="*/ 40 w 121"/>
                  <a:gd name="T77" fmla="*/ 62 h 144"/>
                  <a:gd name="T78" fmla="*/ 47 w 121"/>
                  <a:gd name="T79" fmla="*/ 69 h 144"/>
                  <a:gd name="T80" fmla="*/ 48 w 121"/>
                  <a:gd name="T81" fmla="*/ 70 h 144"/>
                  <a:gd name="T82" fmla="*/ 48 w 121"/>
                  <a:gd name="T83" fmla="*/ 83 h 144"/>
                  <a:gd name="T84" fmla="*/ 47 w 121"/>
                  <a:gd name="T85" fmla="*/ 83 h 144"/>
                  <a:gd name="T86" fmla="*/ 25 w 121"/>
                  <a:gd name="T87" fmla="*/ 94 h 144"/>
                  <a:gd name="T88" fmla="*/ 3 w 121"/>
                  <a:gd name="T89" fmla="*/ 106 h 144"/>
                  <a:gd name="T90" fmla="*/ 1 w 121"/>
                  <a:gd name="T91" fmla="*/ 115 h 144"/>
                  <a:gd name="T92" fmla="*/ 0 w 121"/>
                  <a:gd name="T93" fmla="*/ 122 h 144"/>
                  <a:gd name="T94" fmla="*/ 0 w 121"/>
                  <a:gd name="T95" fmla="*/ 123 h 144"/>
                  <a:gd name="T96" fmla="*/ 0 w 121"/>
                  <a:gd name="T97" fmla="*/ 124 h 144"/>
                  <a:gd name="T98" fmla="*/ 61 w 121"/>
                  <a:gd name="T99" fmla="*/ 144 h 144"/>
                  <a:gd name="T100" fmla="*/ 105 w 121"/>
                  <a:gd name="T101" fmla="*/ 138 h 144"/>
                  <a:gd name="T102" fmla="*/ 106 w 121"/>
                  <a:gd name="T103" fmla="*/ 138 h 144"/>
                  <a:gd name="T104" fmla="*/ 106 w 121"/>
                  <a:gd name="T105" fmla="*/ 137 h 144"/>
                  <a:gd name="T106" fmla="*/ 121 w 121"/>
                  <a:gd name="T107" fmla="*/ 124 h 144"/>
                  <a:gd name="T108" fmla="*/ 121 w 121"/>
                  <a:gd name="T109" fmla="*/ 124 h 144"/>
                  <a:gd name="T110" fmla="*/ 121 w 121"/>
                  <a:gd name="T111" fmla="*/ 123 h 144"/>
                  <a:gd name="T112" fmla="*/ 121 w 121"/>
                  <a:gd name="T113" fmla="*/ 123 h 144"/>
                  <a:gd name="T114" fmla="*/ 121 w 121"/>
                  <a:gd name="T115" fmla="*/ 12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 h="144">
                    <a:moveTo>
                      <a:pt x="121" y="123"/>
                    </a:moveTo>
                    <a:cubicBezTo>
                      <a:pt x="121" y="112"/>
                      <a:pt x="118" y="104"/>
                      <a:pt x="111" y="99"/>
                    </a:cubicBezTo>
                    <a:cubicBezTo>
                      <a:pt x="110" y="98"/>
                      <a:pt x="108" y="97"/>
                      <a:pt x="106" y="96"/>
                    </a:cubicBezTo>
                    <a:cubicBezTo>
                      <a:pt x="103" y="95"/>
                      <a:pt x="100" y="94"/>
                      <a:pt x="97" y="93"/>
                    </a:cubicBezTo>
                    <a:cubicBezTo>
                      <a:pt x="96" y="93"/>
                      <a:pt x="95" y="93"/>
                      <a:pt x="93" y="93"/>
                    </a:cubicBezTo>
                    <a:cubicBezTo>
                      <a:pt x="85" y="91"/>
                      <a:pt x="79" y="90"/>
                      <a:pt x="76" y="85"/>
                    </a:cubicBezTo>
                    <a:cubicBezTo>
                      <a:pt x="73" y="81"/>
                      <a:pt x="73" y="77"/>
                      <a:pt x="75" y="70"/>
                    </a:cubicBezTo>
                    <a:cubicBezTo>
                      <a:pt x="75" y="70"/>
                      <a:pt x="75" y="70"/>
                      <a:pt x="75" y="70"/>
                    </a:cubicBezTo>
                    <a:cubicBezTo>
                      <a:pt x="75" y="70"/>
                      <a:pt x="75" y="70"/>
                      <a:pt x="75" y="70"/>
                    </a:cubicBezTo>
                    <a:cubicBezTo>
                      <a:pt x="78" y="68"/>
                      <a:pt x="80" y="65"/>
                      <a:pt x="82" y="62"/>
                    </a:cubicBezTo>
                    <a:cubicBezTo>
                      <a:pt x="84" y="58"/>
                      <a:pt x="87" y="54"/>
                      <a:pt x="91" y="52"/>
                    </a:cubicBezTo>
                    <a:cubicBezTo>
                      <a:pt x="92" y="48"/>
                      <a:pt x="91" y="45"/>
                      <a:pt x="91" y="40"/>
                    </a:cubicBezTo>
                    <a:cubicBezTo>
                      <a:pt x="91" y="40"/>
                      <a:pt x="91" y="40"/>
                      <a:pt x="91" y="40"/>
                    </a:cubicBezTo>
                    <a:cubicBezTo>
                      <a:pt x="91" y="40"/>
                      <a:pt x="91" y="39"/>
                      <a:pt x="90" y="39"/>
                    </a:cubicBezTo>
                    <a:cubicBezTo>
                      <a:pt x="89" y="39"/>
                      <a:pt x="87" y="39"/>
                      <a:pt x="87" y="37"/>
                    </a:cubicBezTo>
                    <a:cubicBezTo>
                      <a:pt x="87" y="37"/>
                      <a:pt x="87" y="37"/>
                      <a:pt x="87" y="37"/>
                    </a:cubicBezTo>
                    <a:cubicBezTo>
                      <a:pt x="87" y="34"/>
                      <a:pt x="87" y="30"/>
                      <a:pt x="87" y="27"/>
                    </a:cubicBezTo>
                    <a:cubicBezTo>
                      <a:pt x="87" y="25"/>
                      <a:pt x="87" y="22"/>
                      <a:pt x="87" y="20"/>
                    </a:cubicBezTo>
                    <a:cubicBezTo>
                      <a:pt x="87" y="17"/>
                      <a:pt x="87" y="15"/>
                      <a:pt x="87" y="13"/>
                    </a:cubicBezTo>
                    <a:cubicBezTo>
                      <a:pt x="87" y="12"/>
                      <a:pt x="86" y="11"/>
                      <a:pt x="85" y="10"/>
                    </a:cubicBezTo>
                    <a:cubicBezTo>
                      <a:pt x="85" y="9"/>
                      <a:pt x="84" y="8"/>
                      <a:pt x="84" y="8"/>
                    </a:cubicBezTo>
                    <a:cubicBezTo>
                      <a:pt x="83" y="7"/>
                      <a:pt x="81" y="7"/>
                      <a:pt x="80" y="7"/>
                    </a:cubicBezTo>
                    <a:cubicBezTo>
                      <a:pt x="80" y="7"/>
                      <a:pt x="80" y="7"/>
                      <a:pt x="79" y="7"/>
                    </a:cubicBezTo>
                    <a:cubicBezTo>
                      <a:pt x="77" y="7"/>
                      <a:pt x="75" y="7"/>
                      <a:pt x="74" y="7"/>
                    </a:cubicBezTo>
                    <a:cubicBezTo>
                      <a:pt x="72" y="6"/>
                      <a:pt x="70" y="4"/>
                      <a:pt x="70" y="3"/>
                    </a:cubicBezTo>
                    <a:cubicBezTo>
                      <a:pt x="68" y="1"/>
                      <a:pt x="68" y="0"/>
                      <a:pt x="66" y="0"/>
                    </a:cubicBezTo>
                    <a:cubicBezTo>
                      <a:pt x="65" y="0"/>
                      <a:pt x="65" y="0"/>
                      <a:pt x="65" y="0"/>
                    </a:cubicBezTo>
                    <a:cubicBezTo>
                      <a:pt x="63" y="0"/>
                      <a:pt x="63" y="0"/>
                      <a:pt x="63" y="0"/>
                    </a:cubicBezTo>
                    <a:cubicBezTo>
                      <a:pt x="62" y="0"/>
                      <a:pt x="62" y="0"/>
                      <a:pt x="61" y="1"/>
                    </a:cubicBezTo>
                    <a:cubicBezTo>
                      <a:pt x="57" y="2"/>
                      <a:pt x="54" y="3"/>
                      <a:pt x="50" y="3"/>
                    </a:cubicBezTo>
                    <a:cubicBezTo>
                      <a:pt x="47" y="4"/>
                      <a:pt x="45" y="4"/>
                      <a:pt x="42" y="5"/>
                    </a:cubicBezTo>
                    <a:cubicBezTo>
                      <a:pt x="34" y="8"/>
                      <a:pt x="34" y="18"/>
                      <a:pt x="34" y="30"/>
                    </a:cubicBezTo>
                    <a:cubicBezTo>
                      <a:pt x="34" y="32"/>
                      <a:pt x="34" y="34"/>
                      <a:pt x="34" y="36"/>
                    </a:cubicBezTo>
                    <a:cubicBezTo>
                      <a:pt x="34" y="37"/>
                      <a:pt x="34" y="37"/>
                      <a:pt x="34" y="37"/>
                    </a:cubicBezTo>
                    <a:cubicBezTo>
                      <a:pt x="33" y="37"/>
                      <a:pt x="33" y="37"/>
                      <a:pt x="33" y="37"/>
                    </a:cubicBezTo>
                    <a:cubicBezTo>
                      <a:pt x="29" y="39"/>
                      <a:pt x="29" y="45"/>
                      <a:pt x="30" y="50"/>
                    </a:cubicBezTo>
                    <a:cubicBezTo>
                      <a:pt x="31" y="51"/>
                      <a:pt x="32" y="52"/>
                      <a:pt x="33" y="54"/>
                    </a:cubicBezTo>
                    <a:cubicBezTo>
                      <a:pt x="34" y="54"/>
                      <a:pt x="35" y="55"/>
                      <a:pt x="37" y="57"/>
                    </a:cubicBezTo>
                    <a:cubicBezTo>
                      <a:pt x="38" y="58"/>
                      <a:pt x="39" y="60"/>
                      <a:pt x="40" y="62"/>
                    </a:cubicBezTo>
                    <a:cubicBezTo>
                      <a:pt x="42" y="66"/>
                      <a:pt x="44" y="69"/>
                      <a:pt x="47" y="69"/>
                    </a:cubicBezTo>
                    <a:cubicBezTo>
                      <a:pt x="48" y="70"/>
                      <a:pt x="48" y="70"/>
                      <a:pt x="48" y="70"/>
                    </a:cubicBezTo>
                    <a:cubicBezTo>
                      <a:pt x="48" y="83"/>
                      <a:pt x="48" y="83"/>
                      <a:pt x="48" y="83"/>
                    </a:cubicBezTo>
                    <a:cubicBezTo>
                      <a:pt x="47" y="83"/>
                      <a:pt x="47" y="83"/>
                      <a:pt x="47" y="83"/>
                    </a:cubicBezTo>
                    <a:cubicBezTo>
                      <a:pt x="43" y="90"/>
                      <a:pt x="34" y="92"/>
                      <a:pt x="25" y="94"/>
                    </a:cubicBezTo>
                    <a:cubicBezTo>
                      <a:pt x="16" y="96"/>
                      <a:pt x="7" y="98"/>
                      <a:pt x="3" y="106"/>
                    </a:cubicBezTo>
                    <a:cubicBezTo>
                      <a:pt x="2" y="108"/>
                      <a:pt x="2" y="111"/>
                      <a:pt x="1" y="115"/>
                    </a:cubicBezTo>
                    <a:cubicBezTo>
                      <a:pt x="1" y="117"/>
                      <a:pt x="1" y="120"/>
                      <a:pt x="0" y="122"/>
                    </a:cubicBezTo>
                    <a:cubicBezTo>
                      <a:pt x="0" y="123"/>
                      <a:pt x="0" y="123"/>
                      <a:pt x="0" y="123"/>
                    </a:cubicBezTo>
                    <a:cubicBezTo>
                      <a:pt x="0" y="124"/>
                      <a:pt x="0" y="124"/>
                      <a:pt x="0" y="124"/>
                    </a:cubicBezTo>
                    <a:cubicBezTo>
                      <a:pt x="1" y="135"/>
                      <a:pt x="28" y="144"/>
                      <a:pt x="61" y="144"/>
                    </a:cubicBezTo>
                    <a:cubicBezTo>
                      <a:pt x="78" y="144"/>
                      <a:pt x="93" y="142"/>
                      <a:pt x="105" y="138"/>
                    </a:cubicBezTo>
                    <a:cubicBezTo>
                      <a:pt x="106" y="138"/>
                      <a:pt x="106" y="138"/>
                      <a:pt x="106" y="138"/>
                    </a:cubicBezTo>
                    <a:cubicBezTo>
                      <a:pt x="106" y="137"/>
                      <a:pt x="106" y="137"/>
                      <a:pt x="106" y="137"/>
                    </a:cubicBezTo>
                    <a:cubicBezTo>
                      <a:pt x="115" y="134"/>
                      <a:pt x="121" y="129"/>
                      <a:pt x="121" y="124"/>
                    </a:cubicBezTo>
                    <a:cubicBezTo>
                      <a:pt x="121" y="124"/>
                      <a:pt x="121" y="124"/>
                      <a:pt x="121" y="124"/>
                    </a:cubicBezTo>
                    <a:cubicBezTo>
                      <a:pt x="121" y="123"/>
                      <a:pt x="121" y="123"/>
                      <a:pt x="121" y="123"/>
                    </a:cubicBezTo>
                    <a:cubicBezTo>
                      <a:pt x="121" y="123"/>
                      <a:pt x="121" y="123"/>
                      <a:pt x="121" y="123"/>
                    </a:cubicBezTo>
                    <a:cubicBezTo>
                      <a:pt x="121" y="123"/>
                      <a:pt x="121" y="123"/>
                      <a:pt x="121" y="1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7" name="组合 46"/>
          <p:cNvGrpSpPr/>
          <p:nvPr/>
        </p:nvGrpSpPr>
        <p:grpSpPr>
          <a:xfrm>
            <a:off x="8594267" y="3637316"/>
            <a:ext cx="2495982" cy="2103120"/>
            <a:chOff x="8594267" y="3637316"/>
            <a:chExt cx="2495982" cy="2103120"/>
          </a:xfrm>
        </p:grpSpPr>
        <p:sp>
          <p:nvSpPr>
            <p:cNvPr id="9" name="矩形 8"/>
            <p:cNvSpPr/>
            <p:nvPr/>
          </p:nvSpPr>
          <p:spPr>
            <a:xfrm>
              <a:off x="8594267" y="3637316"/>
              <a:ext cx="2495982" cy="2103120"/>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10"/>
            <p:cNvGrpSpPr>
              <a:grpSpLocks noChangeAspect="1"/>
            </p:cNvGrpSpPr>
            <p:nvPr/>
          </p:nvGrpSpPr>
          <p:grpSpPr bwMode="auto">
            <a:xfrm>
              <a:off x="9226881" y="4164945"/>
              <a:ext cx="1230754" cy="1047862"/>
              <a:chOff x="2511" y="1453"/>
              <a:chExt cx="572" cy="487"/>
            </a:xfrm>
            <a:solidFill>
              <a:schemeClr val="bg1"/>
            </a:solidFill>
          </p:grpSpPr>
          <p:sp>
            <p:nvSpPr>
              <p:cNvPr id="19" name="Oval 11"/>
              <p:cNvSpPr>
                <a:spLocks noChangeArrowheads="1"/>
              </p:cNvSpPr>
              <p:nvPr/>
            </p:nvSpPr>
            <p:spPr bwMode="auto">
              <a:xfrm>
                <a:off x="2564" y="1530"/>
                <a:ext cx="93" cy="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2511" y="1647"/>
                <a:ext cx="158" cy="163"/>
              </a:xfrm>
              <a:custGeom>
                <a:avLst/>
                <a:gdLst>
                  <a:gd name="T0" fmla="*/ 66 w 66"/>
                  <a:gd name="T1" fmla="*/ 12 h 68"/>
                  <a:gd name="T2" fmla="*/ 41 w 66"/>
                  <a:gd name="T3" fmla="*/ 0 h 68"/>
                  <a:gd name="T4" fmla="*/ 5 w 66"/>
                  <a:gd name="T5" fmla="*/ 45 h 68"/>
                  <a:gd name="T6" fmla="*/ 12 w 66"/>
                  <a:gd name="T7" fmla="*/ 53 h 68"/>
                  <a:gd name="T8" fmla="*/ 2 w 66"/>
                  <a:gd name="T9" fmla="*/ 61 h 68"/>
                  <a:gd name="T10" fmla="*/ 0 w 66"/>
                  <a:gd name="T11" fmla="*/ 63 h 68"/>
                  <a:gd name="T12" fmla="*/ 41 w 66"/>
                  <a:gd name="T13" fmla="*/ 68 h 68"/>
                  <a:gd name="T14" fmla="*/ 42 w 66"/>
                  <a:gd name="T15" fmla="*/ 68 h 68"/>
                  <a:gd name="T16" fmla="*/ 66 w 66"/>
                  <a:gd name="T17"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8">
                    <a:moveTo>
                      <a:pt x="66" y="12"/>
                    </a:moveTo>
                    <a:cubicBezTo>
                      <a:pt x="60" y="4"/>
                      <a:pt x="51" y="0"/>
                      <a:pt x="41" y="0"/>
                    </a:cubicBezTo>
                    <a:cubicBezTo>
                      <a:pt x="21" y="0"/>
                      <a:pt x="5" y="20"/>
                      <a:pt x="5" y="45"/>
                    </a:cubicBezTo>
                    <a:cubicBezTo>
                      <a:pt x="12" y="53"/>
                      <a:pt x="12" y="53"/>
                      <a:pt x="12" y="53"/>
                    </a:cubicBezTo>
                    <a:cubicBezTo>
                      <a:pt x="2" y="61"/>
                      <a:pt x="2" y="61"/>
                      <a:pt x="2" y="61"/>
                    </a:cubicBezTo>
                    <a:cubicBezTo>
                      <a:pt x="0" y="63"/>
                      <a:pt x="0" y="63"/>
                      <a:pt x="0" y="63"/>
                    </a:cubicBezTo>
                    <a:cubicBezTo>
                      <a:pt x="0" y="66"/>
                      <a:pt x="19" y="68"/>
                      <a:pt x="41" y="68"/>
                    </a:cubicBezTo>
                    <a:cubicBezTo>
                      <a:pt x="41" y="68"/>
                      <a:pt x="42" y="68"/>
                      <a:pt x="42" y="68"/>
                    </a:cubicBezTo>
                    <a:cubicBezTo>
                      <a:pt x="44" y="46"/>
                      <a:pt x="53" y="26"/>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3"/>
              <p:cNvSpPr>
                <a:spLocks noChangeArrowheads="1"/>
              </p:cNvSpPr>
              <p:nvPr/>
            </p:nvSpPr>
            <p:spPr bwMode="auto">
              <a:xfrm>
                <a:off x="2714" y="1453"/>
                <a:ext cx="168" cy="16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2621" y="1645"/>
                <a:ext cx="352" cy="295"/>
              </a:xfrm>
              <a:custGeom>
                <a:avLst/>
                <a:gdLst>
                  <a:gd name="T0" fmla="*/ 144 w 147"/>
                  <a:gd name="T1" fmla="*/ 111 h 123"/>
                  <a:gd name="T2" fmla="*/ 127 w 147"/>
                  <a:gd name="T3" fmla="*/ 96 h 123"/>
                  <a:gd name="T4" fmla="*/ 140 w 147"/>
                  <a:gd name="T5" fmla="*/ 82 h 123"/>
                  <a:gd name="T6" fmla="*/ 140 w 147"/>
                  <a:gd name="T7" fmla="*/ 82 h 123"/>
                  <a:gd name="T8" fmla="*/ 140 w 147"/>
                  <a:gd name="T9" fmla="*/ 74 h 123"/>
                  <a:gd name="T10" fmla="*/ 115 w 147"/>
                  <a:gd name="T11" fmla="*/ 18 h 123"/>
                  <a:gd name="T12" fmla="*/ 74 w 147"/>
                  <a:gd name="T13" fmla="*/ 0 h 123"/>
                  <a:gd name="T14" fmla="*/ 33 w 147"/>
                  <a:gd name="T15" fmla="*/ 18 h 123"/>
                  <a:gd name="T16" fmla="*/ 8 w 147"/>
                  <a:gd name="T17" fmla="*/ 74 h 123"/>
                  <a:gd name="T18" fmla="*/ 8 w 147"/>
                  <a:gd name="T19" fmla="*/ 82 h 123"/>
                  <a:gd name="T20" fmla="*/ 21 w 147"/>
                  <a:gd name="T21" fmla="*/ 96 h 123"/>
                  <a:gd name="T22" fmla="*/ 4 w 147"/>
                  <a:gd name="T23" fmla="*/ 111 h 123"/>
                  <a:gd name="T24" fmla="*/ 0 w 147"/>
                  <a:gd name="T25" fmla="*/ 114 h 123"/>
                  <a:gd name="T26" fmla="*/ 74 w 147"/>
                  <a:gd name="T27" fmla="*/ 123 h 123"/>
                  <a:gd name="T28" fmla="*/ 147 w 147"/>
                  <a:gd name="T29" fmla="*/ 114 h 123"/>
                  <a:gd name="T30" fmla="*/ 147 w 147"/>
                  <a:gd name="T31" fmla="*/ 114 h 123"/>
                  <a:gd name="T32" fmla="*/ 147 w 147"/>
                  <a:gd name="T33" fmla="*/ 114 h 123"/>
                  <a:gd name="T34" fmla="*/ 144 w 147"/>
                  <a:gd name="T35" fmla="*/ 11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23">
                    <a:moveTo>
                      <a:pt x="144" y="111"/>
                    </a:moveTo>
                    <a:cubicBezTo>
                      <a:pt x="127" y="96"/>
                      <a:pt x="127" y="96"/>
                      <a:pt x="127" y="96"/>
                    </a:cubicBezTo>
                    <a:cubicBezTo>
                      <a:pt x="140" y="82"/>
                      <a:pt x="140" y="82"/>
                      <a:pt x="140" y="82"/>
                    </a:cubicBezTo>
                    <a:cubicBezTo>
                      <a:pt x="140" y="82"/>
                      <a:pt x="140" y="82"/>
                      <a:pt x="140" y="82"/>
                    </a:cubicBezTo>
                    <a:cubicBezTo>
                      <a:pt x="140" y="79"/>
                      <a:pt x="140" y="77"/>
                      <a:pt x="140" y="74"/>
                    </a:cubicBezTo>
                    <a:cubicBezTo>
                      <a:pt x="138" y="51"/>
                      <a:pt x="129" y="31"/>
                      <a:pt x="115" y="18"/>
                    </a:cubicBezTo>
                    <a:cubicBezTo>
                      <a:pt x="104" y="6"/>
                      <a:pt x="90" y="0"/>
                      <a:pt x="74" y="0"/>
                    </a:cubicBezTo>
                    <a:cubicBezTo>
                      <a:pt x="58" y="0"/>
                      <a:pt x="44" y="6"/>
                      <a:pt x="33" y="18"/>
                    </a:cubicBezTo>
                    <a:cubicBezTo>
                      <a:pt x="19" y="31"/>
                      <a:pt x="10" y="51"/>
                      <a:pt x="8" y="74"/>
                    </a:cubicBezTo>
                    <a:cubicBezTo>
                      <a:pt x="8" y="77"/>
                      <a:pt x="8" y="79"/>
                      <a:pt x="8" y="82"/>
                    </a:cubicBezTo>
                    <a:cubicBezTo>
                      <a:pt x="21" y="96"/>
                      <a:pt x="21" y="96"/>
                      <a:pt x="21" y="96"/>
                    </a:cubicBezTo>
                    <a:cubicBezTo>
                      <a:pt x="4" y="111"/>
                      <a:pt x="4" y="111"/>
                      <a:pt x="4" y="111"/>
                    </a:cubicBezTo>
                    <a:cubicBezTo>
                      <a:pt x="0" y="114"/>
                      <a:pt x="0" y="114"/>
                      <a:pt x="0" y="114"/>
                    </a:cubicBezTo>
                    <a:cubicBezTo>
                      <a:pt x="0" y="119"/>
                      <a:pt x="33" y="123"/>
                      <a:pt x="74" y="123"/>
                    </a:cubicBezTo>
                    <a:cubicBezTo>
                      <a:pt x="114" y="123"/>
                      <a:pt x="147" y="119"/>
                      <a:pt x="147" y="114"/>
                    </a:cubicBezTo>
                    <a:cubicBezTo>
                      <a:pt x="147" y="114"/>
                      <a:pt x="147" y="114"/>
                      <a:pt x="147" y="114"/>
                    </a:cubicBezTo>
                    <a:cubicBezTo>
                      <a:pt x="147" y="114"/>
                      <a:pt x="147" y="114"/>
                      <a:pt x="147" y="114"/>
                    </a:cubicBezTo>
                    <a:lnTo>
                      <a:pt x="14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15"/>
              <p:cNvSpPr>
                <a:spLocks noChangeArrowheads="1"/>
              </p:cNvSpPr>
              <p:nvPr/>
            </p:nvSpPr>
            <p:spPr bwMode="auto">
              <a:xfrm>
                <a:off x="2939" y="1537"/>
                <a:ext cx="93" cy="9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
              <p:cNvSpPr>
                <a:spLocks/>
              </p:cNvSpPr>
              <p:nvPr/>
            </p:nvSpPr>
            <p:spPr bwMode="auto">
              <a:xfrm>
                <a:off x="2927" y="1642"/>
                <a:ext cx="156" cy="166"/>
              </a:xfrm>
              <a:custGeom>
                <a:avLst/>
                <a:gdLst>
                  <a:gd name="T0" fmla="*/ 65 w 65"/>
                  <a:gd name="T1" fmla="*/ 63 h 69"/>
                  <a:gd name="T2" fmla="*/ 63 w 65"/>
                  <a:gd name="T3" fmla="*/ 62 h 69"/>
                  <a:gd name="T4" fmla="*/ 54 w 65"/>
                  <a:gd name="T5" fmla="*/ 53 h 69"/>
                  <a:gd name="T6" fmla="*/ 61 w 65"/>
                  <a:gd name="T7" fmla="*/ 46 h 69"/>
                  <a:gd name="T8" fmla="*/ 61 w 65"/>
                  <a:gd name="T9" fmla="*/ 46 h 69"/>
                  <a:gd name="T10" fmla="*/ 24 w 65"/>
                  <a:gd name="T11" fmla="*/ 0 h 69"/>
                  <a:gd name="T12" fmla="*/ 0 w 65"/>
                  <a:gd name="T13" fmla="*/ 12 h 69"/>
                  <a:gd name="T14" fmla="*/ 24 w 65"/>
                  <a:gd name="T15" fmla="*/ 69 h 69"/>
                  <a:gd name="T16" fmla="*/ 24 w 65"/>
                  <a:gd name="T17" fmla="*/ 69 h 69"/>
                  <a:gd name="T18" fmla="*/ 65 w 65"/>
                  <a:gd name="T19" fmla="*/ 63 h 69"/>
                  <a:gd name="T20" fmla="*/ 65 w 65"/>
                  <a:gd name="T21" fmla="*/ 6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9">
                    <a:moveTo>
                      <a:pt x="65" y="63"/>
                    </a:moveTo>
                    <a:cubicBezTo>
                      <a:pt x="63" y="62"/>
                      <a:pt x="63" y="62"/>
                      <a:pt x="63" y="62"/>
                    </a:cubicBezTo>
                    <a:cubicBezTo>
                      <a:pt x="54" y="53"/>
                      <a:pt x="54" y="53"/>
                      <a:pt x="54" y="53"/>
                    </a:cubicBezTo>
                    <a:cubicBezTo>
                      <a:pt x="61" y="46"/>
                      <a:pt x="61" y="46"/>
                      <a:pt x="61" y="46"/>
                    </a:cubicBezTo>
                    <a:cubicBezTo>
                      <a:pt x="61" y="46"/>
                      <a:pt x="61" y="46"/>
                      <a:pt x="61" y="46"/>
                    </a:cubicBezTo>
                    <a:cubicBezTo>
                      <a:pt x="61" y="21"/>
                      <a:pt x="44" y="0"/>
                      <a:pt x="24" y="0"/>
                    </a:cubicBezTo>
                    <a:cubicBezTo>
                      <a:pt x="15" y="0"/>
                      <a:pt x="6" y="5"/>
                      <a:pt x="0" y="12"/>
                    </a:cubicBezTo>
                    <a:cubicBezTo>
                      <a:pt x="13" y="26"/>
                      <a:pt x="22" y="46"/>
                      <a:pt x="24" y="69"/>
                    </a:cubicBezTo>
                    <a:cubicBezTo>
                      <a:pt x="24" y="69"/>
                      <a:pt x="24" y="69"/>
                      <a:pt x="24" y="69"/>
                    </a:cubicBezTo>
                    <a:cubicBezTo>
                      <a:pt x="47" y="69"/>
                      <a:pt x="65" y="66"/>
                      <a:pt x="65" y="63"/>
                    </a:cubicBezTo>
                    <a:cubicBezTo>
                      <a:pt x="65" y="63"/>
                      <a:pt x="65" y="63"/>
                      <a:pt x="6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5" name="组合 44"/>
          <p:cNvGrpSpPr/>
          <p:nvPr/>
        </p:nvGrpSpPr>
        <p:grpSpPr>
          <a:xfrm>
            <a:off x="6104281" y="1534196"/>
            <a:ext cx="2495982" cy="2103120"/>
            <a:chOff x="6104281" y="1534196"/>
            <a:chExt cx="2495982" cy="2103120"/>
          </a:xfrm>
        </p:grpSpPr>
        <p:sp>
          <p:nvSpPr>
            <p:cNvPr id="4" name="矩形 3"/>
            <p:cNvSpPr/>
            <p:nvPr/>
          </p:nvSpPr>
          <p:spPr>
            <a:xfrm>
              <a:off x="6104281" y="1534196"/>
              <a:ext cx="2495982" cy="2103120"/>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0"/>
            <p:cNvSpPr>
              <a:spLocks noEditPoints="1"/>
            </p:cNvSpPr>
            <p:nvPr/>
          </p:nvSpPr>
          <p:spPr bwMode="auto">
            <a:xfrm>
              <a:off x="6720432" y="2076681"/>
              <a:ext cx="1263680" cy="10181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3618256" y="3637316"/>
            <a:ext cx="2495982" cy="2103120"/>
            <a:chOff x="3618256" y="3637316"/>
            <a:chExt cx="2495982" cy="2103120"/>
          </a:xfrm>
        </p:grpSpPr>
        <p:sp>
          <p:nvSpPr>
            <p:cNvPr id="7" name="矩形 6"/>
            <p:cNvSpPr/>
            <p:nvPr/>
          </p:nvSpPr>
          <p:spPr>
            <a:xfrm>
              <a:off x="3618256" y="3637316"/>
              <a:ext cx="2495982" cy="2103120"/>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23"/>
            <p:cNvGrpSpPr>
              <a:grpSpLocks noChangeAspect="1"/>
            </p:cNvGrpSpPr>
            <p:nvPr/>
          </p:nvGrpSpPr>
          <p:grpSpPr bwMode="auto">
            <a:xfrm>
              <a:off x="4402056" y="4108416"/>
              <a:ext cx="928382" cy="1160920"/>
              <a:chOff x="2769" y="1300"/>
              <a:chExt cx="523" cy="654"/>
            </a:xfrm>
            <a:solidFill>
              <a:schemeClr val="bg1"/>
            </a:solidFill>
          </p:grpSpPr>
          <p:sp>
            <p:nvSpPr>
              <p:cNvPr id="27" name="Freeform 24"/>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5"/>
              <p:cNvSpPr>
                <a:spLocks/>
              </p:cNvSpPr>
              <p:nvPr/>
            </p:nvSpPr>
            <p:spPr bwMode="auto">
              <a:xfrm>
                <a:off x="2806" y="1454"/>
                <a:ext cx="449" cy="156"/>
              </a:xfrm>
              <a:custGeom>
                <a:avLst/>
                <a:gdLst>
                  <a:gd name="T0" fmla="*/ 143 w 157"/>
                  <a:gd name="T1" fmla="*/ 0 h 55"/>
                  <a:gd name="T2" fmla="*/ 143 w 157"/>
                  <a:gd name="T3" fmla="*/ 0 h 55"/>
                  <a:gd name="T4" fmla="*/ 143 w 157"/>
                  <a:gd name="T5" fmla="*/ 0 h 55"/>
                  <a:gd name="T6" fmla="*/ 120 w 157"/>
                  <a:gd name="T7" fmla="*/ 0 h 55"/>
                  <a:gd name="T8" fmla="*/ 0 w 157"/>
                  <a:gd name="T9" fmla="*/ 0 h 55"/>
                  <a:gd name="T10" fmla="*/ 0 w 157"/>
                  <a:gd name="T11" fmla="*/ 4 h 55"/>
                  <a:gd name="T12" fmla="*/ 116 w 157"/>
                  <a:gd name="T13" fmla="*/ 4 h 55"/>
                  <a:gd name="T14" fmla="*/ 136 w 157"/>
                  <a:gd name="T15" fmla="*/ 4 h 55"/>
                  <a:gd name="T16" fmla="*/ 136 w 157"/>
                  <a:gd name="T17" fmla="*/ 4 h 55"/>
                  <a:gd name="T18" fmla="*/ 136 w 157"/>
                  <a:gd name="T19" fmla="*/ 4 h 55"/>
                  <a:gd name="T20" fmla="*/ 148 w 157"/>
                  <a:gd name="T21" fmla="*/ 28 h 55"/>
                  <a:gd name="T22" fmla="*/ 136 w 157"/>
                  <a:gd name="T23" fmla="*/ 51 h 55"/>
                  <a:gd name="T24" fmla="*/ 136 w 157"/>
                  <a:gd name="T25" fmla="*/ 52 h 55"/>
                  <a:gd name="T26" fmla="*/ 136 w 157"/>
                  <a:gd name="T27" fmla="*/ 52 h 55"/>
                  <a:gd name="T28" fmla="*/ 116 w 157"/>
                  <a:gd name="T29" fmla="*/ 52 h 55"/>
                  <a:gd name="T30" fmla="*/ 0 w 157"/>
                  <a:gd name="T31" fmla="*/ 52 h 55"/>
                  <a:gd name="T32" fmla="*/ 0 w 157"/>
                  <a:gd name="T33" fmla="*/ 55 h 55"/>
                  <a:gd name="T34" fmla="*/ 120 w 157"/>
                  <a:gd name="T35" fmla="*/ 55 h 55"/>
                  <a:gd name="T36" fmla="*/ 143 w 157"/>
                  <a:gd name="T37" fmla="*/ 55 h 55"/>
                  <a:gd name="T38" fmla="*/ 143 w 157"/>
                  <a:gd name="T39" fmla="*/ 55 h 55"/>
                  <a:gd name="T40" fmla="*/ 143 w 157"/>
                  <a:gd name="T41" fmla="*/ 55 h 55"/>
                  <a:gd name="T42" fmla="*/ 157 w 157"/>
                  <a:gd name="T43" fmla="*/ 28 h 55"/>
                  <a:gd name="T44" fmla="*/ 143 w 157"/>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55">
                    <a:moveTo>
                      <a:pt x="143" y="0"/>
                    </a:moveTo>
                    <a:cubicBezTo>
                      <a:pt x="143" y="0"/>
                      <a:pt x="143" y="0"/>
                      <a:pt x="143" y="0"/>
                    </a:cubicBezTo>
                    <a:cubicBezTo>
                      <a:pt x="143" y="0"/>
                      <a:pt x="143" y="0"/>
                      <a:pt x="143" y="0"/>
                    </a:cubicBezTo>
                    <a:cubicBezTo>
                      <a:pt x="120" y="0"/>
                      <a:pt x="120" y="0"/>
                      <a:pt x="120" y="0"/>
                    </a:cubicBezTo>
                    <a:cubicBezTo>
                      <a:pt x="0" y="0"/>
                      <a:pt x="0" y="0"/>
                      <a:pt x="0" y="0"/>
                    </a:cubicBezTo>
                    <a:cubicBezTo>
                      <a:pt x="0" y="4"/>
                      <a:pt x="0" y="4"/>
                      <a:pt x="0" y="4"/>
                    </a:cubicBezTo>
                    <a:cubicBezTo>
                      <a:pt x="116" y="4"/>
                      <a:pt x="116" y="4"/>
                      <a:pt x="116" y="4"/>
                    </a:cubicBezTo>
                    <a:cubicBezTo>
                      <a:pt x="136" y="4"/>
                      <a:pt x="136" y="4"/>
                      <a:pt x="136" y="4"/>
                    </a:cubicBezTo>
                    <a:cubicBezTo>
                      <a:pt x="136" y="4"/>
                      <a:pt x="136" y="4"/>
                      <a:pt x="136" y="4"/>
                    </a:cubicBezTo>
                    <a:cubicBezTo>
                      <a:pt x="136" y="4"/>
                      <a:pt x="136" y="4"/>
                      <a:pt x="136" y="4"/>
                    </a:cubicBezTo>
                    <a:cubicBezTo>
                      <a:pt x="143" y="9"/>
                      <a:pt x="148" y="17"/>
                      <a:pt x="148" y="28"/>
                    </a:cubicBezTo>
                    <a:cubicBezTo>
                      <a:pt x="148" y="38"/>
                      <a:pt x="143" y="47"/>
                      <a:pt x="136" y="51"/>
                    </a:cubicBezTo>
                    <a:cubicBezTo>
                      <a:pt x="136" y="52"/>
                      <a:pt x="136" y="52"/>
                      <a:pt x="136" y="52"/>
                    </a:cubicBezTo>
                    <a:cubicBezTo>
                      <a:pt x="136" y="52"/>
                      <a:pt x="136" y="52"/>
                      <a:pt x="136" y="52"/>
                    </a:cubicBezTo>
                    <a:cubicBezTo>
                      <a:pt x="116" y="52"/>
                      <a:pt x="116" y="52"/>
                      <a:pt x="116" y="52"/>
                    </a:cubicBezTo>
                    <a:cubicBezTo>
                      <a:pt x="0" y="52"/>
                      <a:pt x="0" y="52"/>
                      <a:pt x="0" y="52"/>
                    </a:cubicBezTo>
                    <a:cubicBezTo>
                      <a:pt x="0" y="55"/>
                      <a:pt x="0" y="55"/>
                      <a:pt x="0" y="55"/>
                    </a:cubicBezTo>
                    <a:cubicBezTo>
                      <a:pt x="120" y="55"/>
                      <a:pt x="120" y="55"/>
                      <a:pt x="120" y="55"/>
                    </a:cubicBezTo>
                    <a:cubicBezTo>
                      <a:pt x="143" y="55"/>
                      <a:pt x="143" y="55"/>
                      <a:pt x="143" y="55"/>
                    </a:cubicBezTo>
                    <a:cubicBezTo>
                      <a:pt x="143" y="55"/>
                      <a:pt x="143" y="55"/>
                      <a:pt x="143" y="55"/>
                    </a:cubicBezTo>
                    <a:cubicBezTo>
                      <a:pt x="143" y="55"/>
                      <a:pt x="143" y="55"/>
                      <a:pt x="143" y="55"/>
                    </a:cubicBezTo>
                    <a:cubicBezTo>
                      <a:pt x="152" y="50"/>
                      <a:pt x="157" y="40"/>
                      <a:pt x="157" y="28"/>
                    </a:cubicBezTo>
                    <a:cubicBezTo>
                      <a:pt x="157" y="16"/>
                      <a:pt x="152" y="6"/>
                      <a:pt x="1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6"/>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7"/>
              <p:cNvSpPr>
                <a:spLocks/>
              </p:cNvSpPr>
              <p:nvPr/>
            </p:nvSpPr>
            <p:spPr bwMode="auto">
              <a:xfrm>
                <a:off x="2886" y="1300"/>
                <a:ext cx="289" cy="139"/>
              </a:xfrm>
              <a:custGeom>
                <a:avLst/>
                <a:gdLst>
                  <a:gd name="T0" fmla="*/ 92 w 101"/>
                  <a:gd name="T1" fmla="*/ 0 h 49"/>
                  <a:gd name="T2" fmla="*/ 92 w 101"/>
                  <a:gd name="T3" fmla="*/ 0 h 49"/>
                  <a:gd name="T4" fmla="*/ 92 w 101"/>
                  <a:gd name="T5" fmla="*/ 0 h 49"/>
                  <a:gd name="T6" fmla="*/ 77 w 101"/>
                  <a:gd name="T7" fmla="*/ 0 h 49"/>
                  <a:gd name="T8" fmla="*/ 0 w 101"/>
                  <a:gd name="T9" fmla="*/ 0 h 49"/>
                  <a:gd name="T10" fmla="*/ 0 w 101"/>
                  <a:gd name="T11" fmla="*/ 3 h 49"/>
                  <a:gd name="T12" fmla="*/ 74 w 101"/>
                  <a:gd name="T13" fmla="*/ 3 h 49"/>
                  <a:gd name="T14" fmla="*/ 87 w 101"/>
                  <a:gd name="T15" fmla="*/ 3 h 49"/>
                  <a:gd name="T16" fmla="*/ 87 w 101"/>
                  <a:gd name="T17" fmla="*/ 3 h 49"/>
                  <a:gd name="T18" fmla="*/ 87 w 101"/>
                  <a:gd name="T19" fmla="*/ 3 h 49"/>
                  <a:gd name="T20" fmla="*/ 95 w 101"/>
                  <a:gd name="T21" fmla="*/ 25 h 49"/>
                  <a:gd name="T22" fmla="*/ 87 w 101"/>
                  <a:gd name="T23" fmla="*/ 46 h 49"/>
                  <a:gd name="T24" fmla="*/ 87 w 101"/>
                  <a:gd name="T25" fmla="*/ 46 h 49"/>
                  <a:gd name="T26" fmla="*/ 87 w 101"/>
                  <a:gd name="T27" fmla="*/ 46 h 49"/>
                  <a:gd name="T28" fmla="*/ 74 w 101"/>
                  <a:gd name="T29" fmla="*/ 46 h 49"/>
                  <a:gd name="T30" fmla="*/ 0 w 101"/>
                  <a:gd name="T31" fmla="*/ 46 h 49"/>
                  <a:gd name="T32" fmla="*/ 0 w 101"/>
                  <a:gd name="T33" fmla="*/ 49 h 49"/>
                  <a:gd name="T34" fmla="*/ 77 w 101"/>
                  <a:gd name="T35" fmla="*/ 49 h 49"/>
                  <a:gd name="T36" fmla="*/ 92 w 101"/>
                  <a:gd name="T37" fmla="*/ 49 h 49"/>
                  <a:gd name="T38" fmla="*/ 92 w 101"/>
                  <a:gd name="T39" fmla="*/ 49 h 49"/>
                  <a:gd name="T40" fmla="*/ 92 w 101"/>
                  <a:gd name="T41" fmla="*/ 49 h 49"/>
                  <a:gd name="T42" fmla="*/ 101 w 101"/>
                  <a:gd name="T43" fmla="*/ 25 h 49"/>
                  <a:gd name="T44" fmla="*/ 92 w 101"/>
                  <a:gd name="T4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49">
                    <a:moveTo>
                      <a:pt x="92" y="0"/>
                    </a:moveTo>
                    <a:cubicBezTo>
                      <a:pt x="92" y="0"/>
                      <a:pt x="92" y="0"/>
                      <a:pt x="92" y="0"/>
                    </a:cubicBezTo>
                    <a:cubicBezTo>
                      <a:pt x="92" y="0"/>
                      <a:pt x="92" y="0"/>
                      <a:pt x="92" y="0"/>
                    </a:cubicBezTo>
                    <a:cubicBezTo>
                      <a:pt x="77" y="0"/>
                      <a:pt x="77" y="0"/>
                      <a:pt x="77" y="0"/>
                    </a:cubicBezTo>
                    <a:cubicBezTo>
                      <a:pt x="0" y="0"/>
                      <a:pt x="0" y="0"/>
                      <a:pt x="0" y="0"/>
                    </a:cubicBezTo>
                    <a:cubicBezTo>
                      <a:pt x="0" y="3"/>
                      <a:pt x="0" y="3"/>
                      <a:pt x="0" y="3"/>
                    </a:cubicBezTo>
                    <a:cubicBezTo>
                      <a:pt x="74" y="3"/>
                      <a:pt x="74" y="3"/>
                      <a:pt x="74" y="3"/>
                    </a:cubicBezTo>
                    <a:cubicBezTo>
                      <a:pt x="87" y="3"/>
                      <a:pt x="87" y="3"/>
                      <a:pt x="87" y="3"/>
                    </a:cubicBezTo>
                    <a:cubicBezTo>
                      <a:pt x="87" y="3"/>
                      <a:pt x="87" y="3"/>
                      <a:pt x="87" y="3"/>
                    </a:cubicBezTo>
                    <a:cubicBezTo>
                      <a:pt x="87" y="3"/>
                      <a:pt x="87" y="3"/>
                      <a:pt x="87" y="3"/>
                    </a:cubicBezTo>
                    <a:cubicBezTo>
                      <a:pt x="92" y="7"/>
                      <a:pt x="95" y="15"/>
                      <a:pt x="95" y="25"/>
                    </a:cubicBezTo>
                    <a:cubicBezTo>
                      <a:pt x="95" y="34"/>
                      <a:pt x="92" y="42"/>
                      <a:pt x="87" y="46"/>
                    </a:cubicBezTo>
                    <a:cubicBezTo>
                      <a:pt x="87" y="46"/>
                      <a:pt x="87" y="46"/>
                      <a:pt x="87" y="46"/>
                    </a:cubicBezTo>
                    <a:cubicBezTo>
                      <a:pt x="87" y="46"/>
                      <a:pt x="87" y="46"/>
                      <a:pt x="87" y="46"/>
                    </a:cubicBezTo>
                    <a:cubicBezTo>
                      <a:pt x="74" y="46"/>
                      <a:pt x="74" y="46"/>
                      <a:pt x="74" y="46"/>
                    </a:cubicBezTo>
                    <a:cubicBezTo>
                      <a:pt x="0" y="46"/>
                      <a:pt x="0" y="46"/>
                      <a:pt x="0" y="46"/>
                    </a:cubicBezTo>
                    <a:cubicBezTo>
                      <a:pt x="0" y="49"/>
                      <a:pt x="0" y="49"/>
                      <a:pt x="0" y="49"/>
                    </a:cubicBezTo>
                    <a:cubicBezTo>
                      <a:pt x="77" y="49"/>
                      <a:pt x="77" y="49"/>
                      <a:pt x="77" y="49"/>
                    </a:cubicBezTo>
                    <a:cubicBezTo>
                      <a:pt x="92" y="49"/>
                      <a:pt x="92" y="49"/>
                      <a:pt x="92" y="49"/>
                    </a:cubicBezTo>
                    <a:cubicBezTo>
                      <a:pt x="92" y="49"/>
                      <a:pt x="92" y="49"/>
                      <a:pt x="92" y="49"/>
                    </a:cubicBezTo>
                    <a:cubicBezTo>
                      <a:pt x="92" y="49"/>
                      <a:pt x="92" y="49"/>
                      <a:pt x="92" y="49"/>
                    </a:cubicBezTo>
                    <a:cubicBezTo>
                      <a:pt x="97" y="44"/>
                      <a:pt x="101" y="35"/>
                      <a:pt x="101" y="25"/>
                    </a:cubicBezTo>
                    <a:cubicBezTo>
                      <a:pt x="101" y="14"/>
                      <a:pt x="97" y="5"/>
                      <a:pt x="9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8"/>
              <p:cNvSpPr>
                <a:spLocks/>
              </p:cNvSpPr>
              <p:nvPr/>
            </p:nvSpPr>
            <p:spPr bwMode="auto">
              <a:xfrm>
                <a:off x="2840" y="1471"/>
                <a:ext cx="381" cy="122"/>
              </a:xfrm>
              <a:custGeom>
                <a:avLst/>
                <a:gdLst>
                  <a:gd name="T0" fmla="*/ 122 w 133"/>
                  <a:gd name="T1" fmla="*/ 1 h 43"/>
                  <a:gd name="T2" fmla="*/ 122 w 133"/>
                  <a:gd name="T3" fmla="*/ 0 h 43"/>
                  <a:gd name="T4" fmla="*/ 122 w 133"/>
                  <a:gd name="T5" fmla="*/ 0 h 43"/>
                  <a:gd name="T6" fmla="*/ 104 w 133"/>
                  <a:gd name="T7" fmla="*/ 0 h 43"/>
                  <a:gd name="T8" fmla="*/ 0 w 133"/>
                  <a:gd name="T9" fmla="*/ 0 h 43"/>
                  <a:gd name="T10" fmla="*/ 0 w 133"/>
                  <a:gd name="T11" fmla="*/ 43 h 43"/>
                  <a:gd name="T12" fmla="*/ 104 w 133"/>
                  <a:gd name="T13" fmla="*/ 43 h 43"/>
                  <a:gd name="T14" fmla="*/ 122 w 133"/>
                  <a:gd name="T15" fmla="*/ 43 h 43"/>
                  <a:gd name="T16" fmla="*/ 122 w 133"/>
                  <a:gd name="T17" fmla="*/ 43 h 43"/>
                  <a:gd name="T18" fmla="*/ 122 w 133"/>
                  <a:gd name="T19" fmla="*/ 43 h 43"/>
                  <a:gd name="T20" fmla="*/ 133 w 133"/>
                  <a:gd name="T21" fmla="*/ 22 h 43"/>
                  <a:gd name="T22" fmla="*/ 122 w 133"/>
                  <a:gd name="T23"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43">
                    <a:moveTo>
                      <a:pt x="122" y="1"/>
                    </a:moveTo>
                    <a:cubicBezTo>
                      <a:pt x="122" y="0"/>
                      <a:pt x="122" y="0"/>
                      <a:pt x="122" y="0"/>
                    </a:cubicBezTo>
                    <a:cubicBezTo>
                      <a:pt x="122" y="0"/>
                      <a:pt x="122" y="0"/>
                      <a:pt x="122" y="0"/>
                    </a:cubicBezTo>
                    <a:cubicBezTo>
                      <a:pt x="104" y="0"/>
                      <a:pt x="104" y="0"/>
                      <a:pt x="104" y="0"/>
                    </a:cubicBezTo>
                    <a:cubicBezTo>
                      <a:pt x="0" y="0"/>
                      <a:pt x="0" y="0"/>
                      <a:pt x="0" y="0"/>
                    </a:cubicBezTo>
                    <a:cubicBezTo>
                      <a:pt x="0" y="0"/>
                      <a:pt x="9" y="24"/>
                      <a:pt x="0" y="43"/>
                    </a:cubicBezTo>
                    <a:cubicBezTo>
                      <a:pt x="104" y="43"/>
                      <a:pt x="104" y="43"/>
                      <a:pt x="104" y="43"/>
                    </a:cubicBezTo>
                    <a:cubicBezTo>
                      <a:pt x="122" y="43"/>
                      <a:pt x="122" y="43"/>
                      <a:pt x="122" y="43"/>
                    </a:cubicBezTo>
                    <a:cubicBezTo>
                      <a:pt x="122" y="43"/>
                      <a:pt x="122" y="43"/>
                      <a:pt x="122" y="43"/>
                    </a:cubicBezTo>
                    <a:cubicBezTo>
                      <a:pt x="122" y="43"/>
                      <a:pt x="122" y="43"/>
                      <a:pt x="122" y="43"/>
                    </a:cubicBezTo>
                    <a:cubicBezTo>
                      <a:pt x="128" y="39"/>
                      <a:pt x="133" y="31"/>
                      <a:pt x="133" y="22"/>
                    </a:cubicBezTo>
                    <a:cubicBezTo>
                      <a:pt x="133" y="13"/>
                      <a:pt x="128" y="5"/>
                      <a:pt x="12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9"/>
              <p:cNvSpPr>
                <a:spLocks/>
              </p:cNvSpPr>
              <p:nvPr/>
            </p:nvSpPr>
            <p:spPr bwMode="auto">
              <a:xfrm>
                <a:off x="2912" y="1317"/>
                <a:ext cx="237" cy="105"/>
              </a:xfrm>
              <a:custGeom>
                <a:avLst/>
                <a:gdLst>
                  <a:gd name="T0" fmla="*/ 76 w 83"/>
                  <a:gd name="T1" fmla="*/ 0 h 37"/>
                  <a:gd name="T2" fmla="*/ 76 w 83"/>
                  <a:gd name="T3" fmla="*/ 0 h 37"/>
                  <a:gd name="T4" fmla="*/ 76 w 83"/>
                  <a:gd name="T5" fmla="*/ 0 h 37"/>
                  <a:gd name="T6" fmla="*/ 65 w 83"/>
                  <a:gd name="T7" fmla="*/ 0 h 37"/>
                  <a:gd name="T8" fmla="*/ 0 w 83"/>
                  <a:gd name="T9" fmla="*/ 0 h 37"/>
                  <a:gd name="T10" fmla="*/ 0 w 83"/>
                  <a:gd name="T11" fmla="*/ 37 h 37"/>
                  <a:gd name="T12" fmla="*/ 65 w 83"/>
                  <a:gd name="T13" fmla="*/ 37 h 37"/>
                  <a:gd name="T14" fmla="*/ 76 w 83"/>
                  <a:gd name="T15" fmla="*/ 37 h 37"/>
                  <a:gd name="T16" fmla="*/ 76 w 83"/>
                  <a:gd name="T17" fmla="*/ 37 h 37"/>
                  <a:gd name="T18" fmla="*/ 76 w 83"/>
                  <a:gd name="T19" fmla="*/ 37 h 37"/>
                  <a:gd name="T20" fmla="*/ 83 w 83"/>
                  <a:gd name="T21" fmla="*/ 19 h 37"/>
                  <a:gd name="T22" fmla="*/ 76 w 83"/>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37">
                    <a:moveTo>
                      <a:pt x="76" y="0"/>
                    </a:moveTo>
                    <a:cubicBezTo>
                      <a:pt x="76" y="0"/>
                      <a:pt x="76" y="0"/>
                      <a:pt x="76" y="0"/>
                    </a:cubicBezTo>
                    <a:cubicBezTo>
                      <a:pt x="76" y="0"/>
                      <a:pt x="76" y="0"/>
                      <a:pt x="76" y="0"/>
                    </a:cubicBezTo>
                    <a:cubicBezTo>
                      <a:pt x="65" y="0"/>
                      <a:pt x="65" y="0"/>
                      <a:pt x="65" y="0"/>
                    </a:cubicBezTo>
                    <a:cubicBezTo>
                      <a:pt x="0" y="0"/>
                      <a:pt x="0" y="0"/>
                      <a:pt x="0" y="0"/>
                    </a:cubicBezTo>
                    <a:cubicBezTo>
                      <a:pt x="0" y="0"/>
                      <a:pt x="9" y="15"/>
                      <a:pt x="0" y="37"/>
                    </a:cubicBezTo>
                    <a:cubicBezTo>
                      <a:pt x="65" y="37"/>
                      <a:pt x="65" y="37"/>
                      <a:pt x="65" y="37"/>
                    </a:cubicBezTo>
                    <a:cubicBezTo>
                      <a:pt x="76" y="37"/>
                      <a:pt x="76" y="37"/>
                      <a:pt x="76" y="37"/>
                    </a:cubicBezTo>
                    <a:cubicBezTo>
                      <a:pt x="76" y="37"/>
                      <a:pt x="76" y="37"/>
                      <a:pt x="76" y="37"/>
                    </a:cubicBezTo>
                    <a:cubicBezTo>
                      <a:pt x="76" y="37"/>
                      <a:pt x="76" y="37"/>
                      <a:pt x="76" y="37"/>
                    </a:cubicBezTo>
                    <a:cubicBezTo>
                      <a:pt x="80" y="34"/>
                      <a:pt x="83" y="27"/>
                      <a:pt x="83" y="19"/>
                    </a:cubicBezTo>
                    <a:cubicBezTo>
                      <a:pt x="83" y="10"/>
                      <a:pt x="80" y="3"/>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0"/>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1"/>
              <p:cNvSpPr>
                <a:spLocks/>
              </p:cNvSpPr>
              <p:nvPr/>
            </p:nvSpPr>
            <p:spPr bwMode="auto">
              <a:xfrm>
                <a:off x="2769" y="1627"/>
                <a:ext cx="523" cy="179"/>
              </a:xfrm>
              <a:custGeom>
                <a:avLst/>
                <a:gdLst>
                  <a:gd name="T0" fmla="*/ 16 w 183"/>
                  <a:gd name="T1" fmla="*/ 63 h 63"/>
                  <a:gd name="T2" fmla="*/ 16 w 183"/>
                  <a:gd name="T3" fmla="*/ 63 h 63"/>
                  <a:gd name="T4" fmla="*/ 17 w 183"/>
                  <a:gd name="T5" fmla="*/ 63 h 63"/>
                  <a:gd name="T6" fmla="*/ 44 w 183"/>
                  <a:gd name="T7" fmla="*/ 63 h 63"/>
                  <a:gd name="T8" fmla="*/ 183 w 183"/>
                  <a:gd name="T9" fmla="*/ 63 h 63"/>
                  <a:gd name="T10" fmla="*/ 183 w 183"/>
                  <a:gd name="T11" fmla="*/ 59 h 63"/>
                  <a:gd name="T12" fmla="*/ 48 w 183"/>
                  <a:gd name="T13" fmla="*/ 59 h 63"/>
                  <a:gd name="T14" fmla="*/ 25 w 183"/>
                  <a:gd name="T15" fmla="*/ 59 h 63"/>
                  <a:gd name="T16" fmla="*/ 25 w 183"/>
                  <a:gd name="T17" fmla="*/ 59 h 63"/>
                  <a:gd name="T18" fmla="*/ 25 w 183"/>
                  <a:gd name="T19" fmla="*/ 59 h 63"/>
                  <a:gd name="T20" fmla="*/ 11 w 183"/>
                  <a:gd name="T21" fmla="*/ 31 h 63"/>
                  <a:gd name="T22" fmla="*/ 25 w 183"/>
                  <a:gd name="T23" fmla="*/ 4 h 63"/>
                  <a:gd name="T24" fmla="*/ 25 w 183"/>
                  <a:gd name="T25" fmla="*/ 4 h 63"/>
                  <a:gd name="T26" fmla="*/ 25 w 183"/>
                  <a:gd name="T27" fmla="*/ 4 h 63"/>
                  <a:gd name="T28" fmla="*/ 48 w 183"/>
                  <a:gd name="T29" fmla="*/ 4 h 63"/>
                  <a:gd name="T30" fmla="*/ 183 w 183"/>
                  <a:gd name="T31" fmla="*/ 4 h 63"/>
                  <a:gd name="T32" fmla="*/ 183 w 183"/>
                  <a:gd name="T33" fmla="*/ 0 h 63"/>
                  <a:gd name="T34" fmla="*/ 44 w 183"/>
                  <a:gd name="T35" fmla="*/ 0 h 63"/>
                  <a:gd name="T36" fmla="*/ 17 w 183"/>
                  <a:gd name="T37" fmla="*/ 0 h 63"/>
                  <a:gd name="T38" fmla="*/ 16 w 183"/>
                  <a:gd name="T39" fmla="*/ 0 h 63"/>
                  <a:gd name="T40" fmla="*/ 16 w 183"/>
                  <a:gd name="T41" fmla="*/ 0 h 63"/>
                  <a:gd name="T42" fmla="*/ 0 w 183"/>
                  <a:gd name="T43" fmla="*/ 31 h 63"/>
                  <a:gd name="T44" fmla="*/ 16 w 183"/>
                  <a:gd name="T4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63">
                    <a:moveTo>
                      <a:pt x="16" y="63"/>
                    </a:moveTo>
                    <a:cubicBezTo>
                      <a:pt x="16" y="63"/>
                      <a:pt x="16" y="63"/>
                      <a:pt x="16" y="63"/>
                    </a:cubicBezTo>
                    <a:cubicBezTo>
                      <a:pt x="17" y="63"/>
                      <a:pt x="17" y="63"/>
                      <a:pt x="17" y="63"/>
                    </a:cubicBezTo>
                    <a:cubicBezTo>
                      <a:pt x="44" y="63"/>
                      <a:pt x="44" y="63"/>
                      <a:pt x="44" y="63"/>
                    </a:cubicBezTo>
                    <a:cubicBezTo>
                      <a:pt x="183" y="63"/>
                      <a:pt x="183" y="63"/>
                      <a:pt x="183" y="63"/>
                    </a:cubicBezTo>
                    <a:cubicBezTo>
                      <a:pt x="183" y="59"/>
                      <a:pt x="183" y="59"/>
                      <a:pt x="183" y="59"/>
                    </a:cubicBezTo>
                    <a:cubicBezTo>
                      <a:pt x="48" y="59"/>
                      <a:pt x="48" y="59"/>
                      <a:pt x="48" y="59"/>
                    </a:cubicBezTo>
                    <a:cubicBezTo>
                      <a:pt x="25" y="59"/>
                      <a:pt x="25" y="59"/>
                      <a:pt x="25" y="59"/>
                    </a:cubicBezTo>
                    <a:cubicBezTo>
                      <a:pt x="25" y="59"/>
                      <a:pt x="25" y="59"/>
                      <a:pt x="25" y="59"/>
                    </a:cubicBezTo>
                    <a:cubicBezTo>
                      <a:pt x="25" y="59"/>
                      <a:pt x="25" y="59"/>
                      <a:pt x="25" y="59"/>
                    </a:cubicBezTo>
                    <a:cubicBezTo>
                      <a:pt x="17" y="54"/>
                      <a:pt x="11" y="43"/>
                      <a:pt x="11" y="31"/>
                    </a:cubicBezTo>
                    <a:cubicBezTo>
                      <a:pt x="11" y="19"/>
                      <a:pt x="17" y="9"/>
                      <a:pt x="25" y="4"/>
                    </a:cubicBezTo>
                    <a:cubicBezTo>
                      <a:pt x="25" y="4"/>
                      <a:pt x="25" y="4"/>
                      <a:pt x="25" y="4"/>
                    </a:cubicBezTo>
                    <a:cubicBezTo>
                      <a:pt x="25" y="4"/>
                      <a:pt x="25" y="4"/>
                      <a:pt x="25" y="4"/>
                    </a:cubicBezTo>
                    <a:cubicBezTo>
                      <a:pt x="48" y="4"/>
                      <a:pt x="48" y="4"/>
                      <a:pt x="48" y="4"/>
                    </a:cubicBezTo>
                    <a:cubicBezTo>
                      <a:pt x="183" y="4"/>
                      <a:pt x="183" y="4"/>
                      <a:pt x="183" y="4"/>
                    </a:cubicBezTo>
                    <a:cubicBezTo>
                      <a:pt x="183" y="0"/>
                      <a:pt x="183" y="0"/>
                      <a:pt x="183" y="0"/>
                    </a:cubicBezTo>
                    <a:cubicBezTo>
                      <a:pt x="44" y="0"/>
                      <a:pt x="44" y="0"/>
                      <a:pt x="44" y="0"/>
                    </a:cubicBezTo>
                    <a:cubicBezTo>
                      <a:pt x="17" y="0"/>
                      <a:pt x="17" y="0"/>
                      <a:pt x="17" y="0"/>
                    </a:cubicBezTo>
                    <a:cubicBezTo>
                      <a:pt x="16" y="0"/>
                      <a:pt x="16" y="0"/>
                      <a:pt x="16" y="0"/>
                    </a:cubicBezTo>
                    <a:cubicBezTo>
                      <a:pt x="16" y="0"/>
                      <a:pt x="16" y="0"/>
                      <a:pt x="16" y="0"/>
                    </a:cubicBezTo>
                    <a:cubicBezTo>
                      <a:pt x="7" y="6"/>
                      <a:pt x="0" y="18"/>
                      <a:pt x="0" y="31"/>
                    </a:cubicBezTo>
                    <a:cubicBezTo>
                      <a:pt x="0" y="45"/>
                      <a:pt x="7" y="57"/>
                      <a:pt x="16"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2"/>
              <p:cNvSpPr>
                <a:spLocks/>
              </p:cNvSpPr>
              <p:nvPr/>
            </p:nvSpPr>
            <p:spPr bwMode="auto">
              <a:xfrm>
                <a:off x="2812" y="1647"/>
                <a:ext cx="437" cy="139"/>
              </a:xfrm>
              <a:custGeom>
                <a:avLst/>
                <a:gdLst>
                  <a:gd name="T0" fmla="*/ 12 w 153"/>
                  <a:gd name="T1" fmla="*/ 49 h 49"/>
                  <a:gd name="T2" fmla="*/ 12 w 153"/>
                  <a:gd name="T3" fmla="*/ 49 h 49"/>
                  <a:gd name="T4" fmla="*/ 13 w 153"/>
                  <a:gd name="T5" fmla="*/ 49 h 49"/>
                  <a:gd name="T6" fmla="*/ 33 w 153"/>
                  <a:gd name="T7" fmla="*/ 49 h 49"/>
                  <a:gd name="T8" fmla="*/ 153 w 153"/>
                  <a:gd name="T9" fmla="*/ 49 h 49"/>
                  <a:gd name="T10" fmla="*/ 153 w 153"/>
                  <a:gd name="T11" fmla="*/ 0 h 49"/>
                  <a:gd name="T12" fmla="*/ 33 w 153"/>
                  <a:gd name="T13" fmla="*/ 0 h 49"/>
                  <a:gd name="T14" fmla="*/ 13 w 153"/>
                  <a:gd name="T15" fmla="*/ 0 h 49"/>
                  <a:gd name="T16" fmla="*/ 12 w 153"/>
                  <a:gd name="T17" fmla="*/ 0 h 49"/>
                  <a:gd name="T18" fmla="*/ 12 w 153"/>
                  <a:gd name="T19" fmla="*/ 0 h 49"/>
                  <a:gd name="T20" fmla="*/ 0 w 153"/>
                  <a:gd name="T21" fmla="*/ 24 h 49"/>
                  <a:gd name="T22" fmla="*/ 12 w 153"/>
                  <a:gd name="T2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49">
                    <a:moveTo>
                      <a:pt x="12" y="49"/>
                    </a:moveTo>
                    <a:cubicBezTo>
                      <a:pt x="12" y="49"/>
                      <a:pt x="12" y="49"/>
                      <a:pt x="12" y="49"/>
                    </a:cubicBezTo>
                    <a:cubicBezTo>
                      <a:pt x="13" y="49"/>
                      <a:pt x="13" y="49"/>
                      <a:pt x="13" y="49"/>
                    </a:cubicBezTo>
                    <a:cubicBezTo>
                      <a:pt x="33" y="49"/>
                      <a:pt x="33" y="49"/>
                      <a:pt x="33" y="49"/>
                    </a:cubicBezTo>
                    <a:cubicBezTo>
                      <a:pt x="153" y="49"/>
                      <a:pt x="153" y="49"/>
                      <a:pt x="153" y="49"/>
                    </a:cubicBezTo>
                    <a:cubicBezTo>
                      <a:pt x="153" y="49"/>
                      <a:pt x="143" y="22"/>
                      <a:pt x="153" y="0"/>
                    </a:cubicBezTo>
                    <a:cubicBezTo>
                      <a:pt x="33" y="0"/>
                      <a:pt x="33" y="0"/>
                      <a:pt x="33" y="0"/>
                    </a:cubicBezTo>
                    <a:cubicBezTo>
                      <a:pt x="13" y="0"/>
                      <a:pt x="13" y="0"/>
                      <a:pt x="13" y="0"/>
                    </a:cubicBezTo>
                    <a:cubicBezTo>
                      <a:pt x="12" y="0"/>
                      <a:pt x="12" y="0"/>
                      <a:pt x="12" y="0"/>
                    </a:cubicBezTo>
                    <a:cubicBezTo>
                      <a:pt x="12" y="0"/>
                      <a:pt x="12" y="0"/>
                      <a:pt x="12" y="0"/>
                    </a:cubicBezTo>
                    <a:cubicBezTo>
                      <a:pt x="5" y="5"/>
                      <a:pt x="0" y="14"/>
                      <a:pt x="0" y="24"/>
                    </a:cubicBezTo>
                    <a:cubicBezTo>
                      <a:pt x="0" y="35"/>
                      <a:pt x="5" y="44"/>
                      <a:pt x="1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3"/>
              <p:cNvSpPr>
                <a:spLocks/>
              </p:cNvSpPr>
              <p:nvPr/>
            </p:nvSpPr>
            <p:spPr bwMode="auto">
              <a:xfrm>
                <a:off x="3001" y="1647"/>
                <a:ext cx="60" cy="307"/>
              </a:xfrm>
              <a:custGeom>
                <a:avLst/>
                <a:gdLst>
                  <a:gd name="T0" fmla="*/ 60 w 60"/>
                  <a:gd name="T1" fmla="*/ 307 h 307"/>
                  <a:gd name="T2" fmla="*/ 31 w 60"/>
                  <a:gd name="T3" fmla="*/ 267 h 307"/>
                  <a:gd name="T4" fmla="*/ 0 w 60"/>
                  <a:gd name="T5" fmla="*/ 307 h 307"/>
                  <a:gd name="T6" fmla="*/ 0 w 60"/>
                  <a:gd name="T7" fmla="*/ 0 h 307"/>
                  <a:gd name="T8" fmla="*/ 60 w 60"/>
                  <a:gd name="T9" fmla="*/ 0 h 307"/>
                  <a:gd name="T10" fmla="*/ 60 w 60"/>
                  <a:gd name="T11" fmla="*/ 307 h 307"/>
                </a:gdLst>
                <a:ahLst/>
                <a:cxnLst>
                  <a:cxn ang="0">
                    <a:pos x="T0" y="T1"/>
                  </a:cxn>
                  <a:cxn ang="0">
                    <a:pos x="T2" y="T3"/>
                  </a:cxn>
                  <a:cxn ang="0">
                    <a:pos x="T4" y="T5"/>
                  </a:cxn>
                  <a:cxn ang="0">
                    <a:pos x="T6" y="T7"/>
                  </a:cxn>
                  <a:cxn ang="0">
                    <a:pos x="T8" y="T9"/>
                  </a:cxn>
                  <a:cxn ang="0">
                    <a:pos x="T10" y="T11"/>
                  </a:cxn>
                </a:cxnLst>
                <a:rect l="0" t="0" r="r" b="b"/>
                <a:pathLst>
                  <a:path w="60" h="307">
                    <a:moveTo>
                      <a:pt x="60" y="307"/>
                    </a:moveTo>
                    <a:lnTo>
                      <a:pt x="31" y="267"/>
                    </a:lnTo>
                    <a:lnTo>
                      <a:pt x="0" y="307"/>
                    </a:lnTo>
                    <a:lnTo>
                      <a:pt x="0" y="0"/>
                    </a:lnTo>
                    <a:lnTo>
                      <a:pt x="60" y="0"/>
                    </a:lnTo>
                    <a:lnTo>
                      <a:pt x="60"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4"/>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5"/>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6"/>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7"/>
              <p:cNvSpPr>
                <a:spLocks noChangeShapeType="1"/>
              </p:cNvSpPr>
              <p:nvPr/>
            </p:nvSpPr>
            <p:spPr bwMode="auto">
              <a:xfrm>
                <a:off x="3032" y="1954"/>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750849114"/>
      </p:ext>
    </p:extLst>
  </p:cSld>
  <p:clrMapOvr>
    <a:masterClrMapping/>
  </p:clrMapOvr>
  <mc:AlternateContent xmlns:mc="http://schemas.openxmlformats.org/markup-compatibility/2006" xmlns:p14="http://schemas.microsoft.com/office/powerpoint/2010/main">
    <mc:Choice Requires="p14">
      <p:transition spd="slow" p14:dur="2000" advTm="1013"/>
    </mc:Choice>
    <mc:Fallback xmlns="">
      <p:transition spd="slow" advTm="10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Effect transition="in" filter="fade">
                                      <p:cBhvr>
                                        <p:cTn id="30" dur="500"/>
                                        <p:tgtEl>
                                          <p:spTgt spid="43"/>
                                        </p:tgtEl>
                                      </p:cBhvr>
                                    </p:animEffect>
                                  </p:childTnLst>
                                </p:cTn>
                              </p:par>
                              <p:par>
                                <p:cTn id="31" presetID="53" presetClass="entr" presetSubtype="16"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p:cTn id="33" dur="500" fill="hold"/>
                                        <p:tgtEl>
                                          <p:spTgt spid="42"/>
                                        </p:tgtEl>
                                        <p:attrNameLst>
                                          <p:attrName>ppt_w</p:attrName>
                                        </p:attrNameLst>
                                      </p:cBhvr>
                                      <p:tavLst>
                                        <p:tav tm="0">
                                          <p:val>
                                            <p:fltVal val="0"/>
                                          </p:val>
                                        </p:tav>
                                        <p:tav tm="100000">
                                          <p:val>
                                            <p:strVal val="#ppt_w"/>
                                          </p:val>
                                        </p:tav>
                                      </p:tavLst>
                                    </p:anim>
                                    <p:anim calcmode="lin" valueType="num">
                                      <p:cBhvr>
                                        <p:cTn id="34" dur="500" fill="hold"/>
                                        <p:tgtEl>
                                          <p:spTgt spid="42"/>
                                        </p:tgtEl>
                                        <p:attrNameLst>
                                          <p:attrName>ppt_h</p:attrName>
                                        </p:attrNameLst>
                                      </p:cBhvr>
                                      <p:tavLst>
                                        <p:tav tm="0">
                                          <p:val>
                                            <p:fltVal val="0"/>
                                          </p:val>
                                        </p:tav>
                                        <p:tav tm="100000">
                                          <p:val>
                                            <p:strVal val="#ppt_h"/>
                                          </p:val>
                                        </p:tav>
                                      </p:tavLst>
                                    </p:anim>
                                    <p:animEffect transition="in" filter="fade">
                                      <p:cBhvr>
                                        <p:cTn id="35" dur="500"/>
                                        <p:tgtEl>
                                          <p:spTgt spid="42"/>
                                        </p:tgtEl>
                                      </p:cBhvr>
                                    </p:animEffect>
                                  </p:childTnLst>
                                </p:cTn>
                              </p:par>
                              <p:par>
                                <p:cTn id="36" presetID="53" presetClass="entr" presetSubtype="16"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par>
                                <p:cTn id="41" presetID="53" presetClass="entr" presetSubtype="16"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635" y="-20781"/>
            <a:ext cx="3165044" cy="5058923"/>
            <a:chOff x="1016635" y="-20781"/>
            <a:chExt cx="3165044" cy="5058923"/>
          </a:xfrm>
        </p:grpSpPr>
        <p:cxnSp>
          <p:nvCxnSpPr>
            <p:cNvPr id="3" name="直接连接符 2"/>
            <p:cNvCxnSpPr/>
            <p:nvPr userDrawn="1"/>
          </p:nvCxnSpPr>
          <p:spPr>
            <a:xfrm>
              <a:off x="2599157" y="-20781"/>
              <a:ext cx="0" cy="2542132"/>
            </a:xfrm>
            <a:prstGeom prst="line">
              <a:avLst/>
            </a:prstGeom>
            <a:ln w="57150">
              <a:solidFill>
                <a:srgbClr val="20BAA8"/>
              </a:solidFill>
            </a:ln>
          </p:spPr>
          <p:style>
            <a:lnRef idx="1">
              <a:schemeClr val="accent1"/>
            </a:lnRef>
            <a:fillRef idx="0">
              <a:schemeClr val="accent1"/>
            </a:fillRef>
            <a:effectRef idx="0">
              <a:schemeClr val="accent1"/>
            </a:effectRef>
            <a:fontRef idx="minor">
              <a:schemeClr val="tx1"/>
            </a:fontRef>
          </p:style>
        </p:cxnSp>
        <p:sp>
          <p:nvSpPr>
            <p:cNvPr id="4" name="椭圆 3"/>
            <p:cNvSpPr/>
            <p:nvPr userDrawn="1"/>
          </p:nvSpPr>
          <p:spPr>
            <a:xfrm>
              <a:off x="1016635" y="1873098"/>
              <a:ext cx="3165044" cy="3165044"/>
            </a:xfrm>
            <a:prstGeom prst="ellipse">
              <a:avLst/>
            </a:prstGeom>
            <a:solidFill>
              <a:srgbClr val="20BAA8"/>
            </a:solidFill>
            <a:ln>
              <a:solidFill>
                <a:srgbClr val="20BA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1285977" y="2785554"/>
              <a:ext cx="2626361" cy="1464824"/>
              <a:chOff x="1089621" y="2114566"/>
              <a:chExt cx="2626361" cy="1464824"/>
            </a:xfrm>
          </p:grpSpPr>
          <p:sp>
            <p:nvSpPr>
              <p:cNvPr id="6" name="文本框 52"/>
              <p:cNvSpPr txBox="1"/>
              <p:nvPr userDrawn="1"/>
            </p:nvSpPr>
            <p:spPr>
              <a:xfrm>
                <a:off x="1089621" y="2114566"/>
                <a:ext cx="1313180" cy="1446550"/>
              </a:xfrm>
              <a:prstGeom prst="rect">
                <a:avLst/>
              </a:prstGeom>
              <a:noFill/>
            </p:spPr>
            <p:txBody>
              <a:bodyPr wrap="none" rtlCol="0"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目</a:t>
                </a:r>
                <a:endParaRPr lang="en-US" altLang="zh-CN" sz="8800" dirty="0" smtClean="0">
                  <a:solidFill>
                    <a:srgbClr val="FFFF00"/>
                  </a:solidFill>
                  <a:latin typeface="造字工房力黑（非商用）常规体" pitchFamily="50" charset="-122"/>
                  <a:ea typeface="造字工房力黑（非商用）常规体" pitchFamily="50" charset="-122"/>
                </a:endParaRPr>
              </a:p>
            </p:txBody>
          </p:sp>
          <p:sp>
            <p:nvSpPr>
              <p:cNvPr id="7" name="矩形 6"/>
              <p:cNvSpPr/>
              <p:nvPr userDrawn="1"/>
            </p:nvSpPr>
            <p:spPr>
              <a:xfrm>
                <a:off x="2402802" y="2132840"/>
                <a:ext cx="1313180" cy="1446550"/>
              </a:xfrm>
              <a:prstGeom prst="rect">
                <a:avLst/>
              </a:prstGeom>
            </p:spPr>
            <p:txBody>
              <a:bodyPr wrap="none" anchor="ctr">
                <a:spAutoFit/>
              </a:bodyPr>
              <a:lstStyle/>
              <a:p>
                <a:r>
                  <a:rPr lang="zh-CN" altLang="en-US" sz="8800" dirty="0" smtClean="0">
                    <a:solidFill>
                      <a:srgbClr val="FFFF00"/>
                    </a:solidFill>
                    <a:latin typeface="造字工房力黑（非商用）常规体" pitchFamily="50" charset="-122"/>
                    <a:ea typeface="造字工房力黑（非商用）常规体" pitchFamily="50" charset="-122"/>
                  </a:rPr>
                  <a:t>录</a:t>
                </a:r>
                <a:endParaRPr lang="zh-CN" altLang="en-US" sz="8800" dirty="0">
                  <a:solidFill>
                    <a:srgbClr val="FFFF00"/>
                  </a:solidFill>
                  <a:latin typeface="造字工房力黑（非商用）常规体" pitchFamily="50" charset="-122"/>
                  <a:ea typeface="造字工房力黑（非商用）常规体" pitchFamily="50" charset="-122"/>
                </a:endParaRPr>
              </a:p>
            </p:txBody>
          </p:sp>
        </p:grpSp>
      </p:grpSp>
      <p:grpSp>
        <p:nvGrpSpPr>
          <p:cNvPr id="8" name="组合 7"/>
          <p:cNvGrpSpPr/>
          <p:nvPr/>
        </p:nvGrpSpPr>
        <p:grpSpPr>
          <a:xfrm>
            <a:off x="5283602" y="-1191160"/>
            <a:ext cx="6131015" cy="7156167"/>
            <a:chOff x="5283602" y="-1191160"/>
            <a:chExt cx="6131015" cy="7156167"/>
          </a:xfrm>
        </p:grpSpPr>
        <p:sp>
          <p:nvSpPr>
            <p:cNvPr id="9" name="矩形 8"/>
            <p:cNvSpPr/>
            <p:nvPr userDrawn="1"/>
          </p:nvSpPr>
          <p:spPr>
            <a:xfrm>
              <a:off x="8272041" y="-1176412"/>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7077194" y="-1190012"/>
              <a:ext cx="596673"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7673867"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a:off x="7360111" y="2067791"/>
              <a:ext cx="1056807" cy="496315"/>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12924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4" fmla="*/ 312924 w 1056807"/>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807" h="493760">
                  <a:moveTo>
                    <a:pt x="312924" y="0"/>
                  </a:moveTo>
                  <a:lnTo>
                    <a:pt x="912169" y="0"/>
                  </a:lnTo>
                  <a:lnTo>
                    <a:pt x="1056807" y="493760"/>
                  </a:lnTo>
                  <a:lnTo>
                    <a:pt x="0" y="493760"/>
                  </a:lnTo>
                  <a:cubicBezTo>
                    <a:pt x="102720" y="329173"/>
                    <a:pt x="210204" y="164587"/>
                    <a:pt x="312924"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a:off x="8272791" y="2069038"/>
              <a:ext cx="1136563" cy="495068"/>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563" h="495068">
                  <a:moveTo>
                    <a:pt x="0" y="2382"/>
                  </a:moveTo>
                  <a:lnTo>
                    <a:pt x="583342" y="0"/>
                  </a:lnTo>
                  <a:lnTo>
                    <a:pt x="1136563" y="495068"/>
                  </a:lnTo>
                  <a:lnTo>
                    <a:pt x="140768" y="495068"/>
                  </a:lnTo>
                  <a:lnTo>
                    <a:pt x="0" y="2382"/>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8856550" y="2069036"/>
              <a:ext cx="1573070" cy="495069"/>
            </a:xfrm>
            <a:custGeom>
              <a:avLst/>
              <a:gdLst>
                <a:gd name="connsiteX0" fmla="*/ 0 w 1551639"/>
                <a:gd name="connsiteY0" fmla="*/ 0 h 492688"/>
                <a:gd name="connsiteX1" fmla="*/ 598941 w 1551639"/>
                <a:gd name="connsiteY1" fmla="*/ 0 h 492688"/>
                <a:gd name="connsiteX2" fmla="*/ 1551639 w 1551639"/>
                <a:gd name="connsiteY2" fmla="*/ 492688 h 492688"/>
                <a:gd name="connsiteX3" fmla="*/ 527283 w 1551639"/>
                <a:gd name="connsiteY3" fmla="*/ 492688 h 492688"/>
                <a:gd name="connsiteX0" fmla="*/ 0 w 1573070"/>
                <a:gd name="connsiteY0" fmla="*/ 0 h 495069"/>
                <a:gd name="connsiteX1" fmla="*/ 620372 w 1573070"/>
                <a:gd name="connsiteY1" fmla="*/ 2381 h 495069"/>
                <a:gd name="connsiteX2" fmla="*/ 1573070 w 1573070"/>
                <a:gd name="connsiteY2" fmla="*/ 495069 h 495069"/>
                <a:gd name="connsiteX3" fmla="*/ 548714 w 1573070"/>
                <a:gd name="connsiteY3" fmla="*/ 495069 h 495069"/>
                <a:gd name="connsiteX4" fmla="*/ 0 w 1573070"/>
                <a:gd name="connsiteY4" fmla="*/ 0 h 495069"/>
                <a:gd name="connsiteX0" fmla="*/ 0 w 1573070"/>
                <a:gd name="connsiteY0" fmla="*/ 0 h 495069"/>
                <a:gd name="connsiteX1" fmla="*/ 598941 w 1573070"/>
                <a:gd name="connsiteY1" fmla="*/ 0 h 495069"/>
                <a:gd name="connsiteX2" fmla="*/ 1573070 w 1573070"/>
                <a:gd name="connsiteY2" fmla="*/ 495069 h 495069"/>
                <a:gd name="connsiteX3" fmla="*/ 548714 w 1573070"/>
                <a:gd name="connsiteY3" fmla="*/ 495069 h 495069"/>
                <a:gd name="connsiteX4" fmla="*/ 0 w 1573070"/>
                <a:gd name="connsiteY4" fmla="*/ 0 h 49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3070" h="495069">
                  <a:moveTo>
                    <a:pt x="0" y="0"/>
                  </a:moveTo>
                  <a:lnTo>
                    <a:pt x="598941" y="0"/>
                  </a:lnTo>
                  <a:lnTo>
                    <a:pt x="1573070" y="495069"/>
                  </a:lnTo>
                  <a:lnTo>
                    <a:pt x="548714" y="495069"/>
                  </a:lnTo>
                  <a:cubicBezTo>
                    <a:pt x="372953" y="330840"/>
                    <a:pt x="175761" y="164229"/>
                    <a:pt x="0" y="0"/>
                  </a:cubicBez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8857348" y="-1190012"/>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479272" y="-1190011"/>
              <a:ext cx="598174" cy="3261344"/>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userDrawn="1"/>
          </p:nvSpPr>
          <p:spPr>
            <a:xfrm>
              <a:off x="5283603" y="2070347"/>
              <a:ext cx="1793938" cy="493760"/>
            </a:xfrm>
            <a:custGeom>
              <a:avLst/>
              <a:gdLst>
                <a:gd name="connsiteX0" fmla="*/ 308161 w 1056807"/>
                <a:gd name="connsiteY0" fmla="*/ 0 h 493760"/>
                <a:gd name="connsiteX1" fmla="*/ 912169 w 1056807"/>
                <a:gd name="connsiteY1" fmla="*/ 0 h 493760"/>
                <a:gd name="connsiteX2" fmla="*/ 1056807 w 1056807"/>
                <a:gd name="connsiteY2" fmla="*/ 493760 h 493760"/>
                <a:gd name="connsiteX3" fmla="*/ 0 w 1056807"/>
                <a:gd name="connsiteY3" fmla="*/ 493760 h 493760"/>
                <a:gd name="connsiteX0" fmla="*/ 308161 w 1790710"/>
                <a:gd name="connsiteY0" fmla="*/ 0 h 493760"/>
                <a:gd name="connsiteX1" fmla="*/ 1790710 w 1790710"/>
                <a:gd name="connsiteY1" fmla="*/ 0 h 493760"/>
                <a:gd name="connsiteX2" fmla="*/ 1056807 w 1790710"/>
                <a:gd name="connsiteY2" fmla="*/ 493760 h 493760"/>
                <a:gd name="connsiteX3" fmla="*/ 0 w 1790710"/>
                <a:gd name="connsiteY3" fmla="*/ 493760 h 493760"/>
                <a:gd name="connsiteX4" fmla="*/ 308161 w 1790710"/>
                <a:gd name="connsiteY4" fmla="*/ 0 h 493760"/>
                <a:gd name="connsiteX0" fmla="*/ 308161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308161 w 1796320"/>
                <a:gd name="connsiteY4" fmla="*/ 0 h 493760"/>
                <a:gd name="connsiteX0" fmla="*/ 1191707 w 1796320"/>
                <a:gd name="connsiteY0" fmla="*/ 0 h 493760"/>
                <a:gd name="connsiteX1" fmla="*/ 1796320 w 1796320"/>
                <a:gd name="connsiteY1" fmla="*/ 2805 h 493760"/>
                <a:gd name="connsiteX2" fmla="*/ 1056807 w 1796320"/>
                <a:gd name="connsiteY2" fmla="*/ 493760 h 493760"/>
                <a:gd name="connsiteX3" fmla="*/ 0 w 1796320"/>
                <a:gd name="connsiteY3" fmla="*/ 493760 h 493760"/>
                <a:gd name="connsiteX4" fmla="*/ 1191707 w 1796320"/>
                <a:gd name="connsiteY4" fmla="*/ 0 h 493760"/>
                <a:gd name="connsiteX0" fmla="*/ 1191707 w 1798701"/>
                <a:gd name="connsiteY0" fmla="*/ 0 h 493760"/>
                <a:gd name="connsiteX1" fmla="*/ 1798701 w 1798701"/>
                <a:gd name="connsiteY1" fmla="*/ 423 h 493760"/>
                <a:gd name="connsiteX2" fmla="*/ 1056807 w 1798701"/>
                <a:gd name="connsiteY2" fmla="*/ 493760 h 493760"/>
                <a:gd name="connsiteX3" fmla="*/ 0 w 1798701"/>
                <a:gd name="connsiteY3" fmla="*/ 493760 h 493760"/>
                <a:gd name="connsiteX4" fmla="*/ 1191707 w 1798701"/>
                <a:gd name="connsiteY4" fmla="*/ 0 h 493760"/>
                <a:gd name="connsiteX0" fmla="*/ 1191707 w 1793938"/>
                <a:gd name="connsiteY0" fmla="*/ 0 h 493760"/>
                <a:gd name="connsiteX1" fmla="*/ 1793938 w 1793938"/>
                <a:gd name="connsiteY1" fmla="*/ 423 h 493760"/>
                <a:gd name="connsiteX2" fmla="*/ 1056807 w 1793938"/>
                <a:gd name="connsiteY2" fmla="*/ 493760 h 493760"/>
                <a:gd name="connsiteX3" fmla="*/ 0 w 1793938"/>
                <a:gd name="connsiteY3" fmla="*/ 493760 h 493760"/>
                <a:gd name="connsiteX4" fmla="*/ 1191707 w 1793938"/>
                <a:gd name="connsiteY4" fmla="*/ 0 h 49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938" h="493760">
                  <a:moveTo>
                    <a:pt x="1191707" y="0"/>
                  </a:moveTo>
                  <a:lnTo>
                    <a:pt x="1793938" y="423"/>
                  </a:lnTo>
                  <a:lnTo>
                    <a:pt x="1056807" y="493760"/>
                  </a:lnTo>
                  <a:lnTo>
                    <a:pt x="0" y="493760"/>
                  </a:lnTo>
                  <a:lnTo>
                    <a:pt x="1191707" y="0"/>
                  </a:lnTo>
                  <a:close/>
                </a:path>
              </a:pathLst>
            </a:custGeom>
            <a:gradFill>
              <a:gsLst>
                <a:gs pos="0">
                  <a:schemeClr val="tx1">
                    <a:lumMod val="95000"/>
                    <a:lumOff val="5000"/>
                  </a:schemeClr>
                </a:gs>
                <a:gs pos="100000">
                  <a:srgbClr val="3F3F3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9451829" y="-1191160"/>
              <a:ext cx="589245" cy="3261344"/>
            </a:xfrm>
            <a:prstGeom prst="rect">
              <a:avLst/>
            </a:pr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userDrawn="1"/>
          </p:nvSpPr>
          <p:spPr>
            <a:xfrm>
              <a:off x="9445663" y="2067982"/>
              <a:ext cx="1968954" cy="496124"/>
            </a:xfrm>
            <a:custGeom>
              <a:avLst/>
              <a:gdLst>
                <a:gd name="connsiteX0" fmla="*/ 0 w 1136563"/>
                <a:gd name="connsiteY0" fmla="*/ 0 h 492686"/>
                <a:gd name="connsiteX1" fmla="*/ 607154 w 1136563"/>
                <a:gd name="connsiteY1" fmla="*/ 0 h 492686"/>
                <a:gd name="connsiteX2" fmla="*/ 1136563 w 1136563"/>
                <a:gd name="connsiteY2" fmla="*/ 492686 h 492686"/>
                <a:gd name="connsiteX3" fmla="*/ 140768 w 1136563"/>
                <a:gd name="connsiteY3" fmla="*/ 492686 h 492686"/>
                <a:gd name="connsiteX0" fmla="*/ 0 w 1136563"/>
                <a:gd name="connsiteY0" fmla="*/ 2382 h 495068"/>
                <a:gd name="connsiteX1" fmla="*/ 583342 w 1136563"/>
                <a:gd name="connsiteY1" fmla="*/ 0 h 495068"/>
                <a:gd name="connsiteX2" fmla="*/ 1136563 w 1136563"/>
                <a:gd name="connsiteY2" fmla="*/ 495068 h 495068"/>
                <a:gd name="connsiteX3" fmla="*/ 140768 w 1136563"/>
                <a:gd name="connsiteY3" fmla="*/ 495068 h 495068"/>
                <a:gd name="connsiteX4" fmla="*/ 0 w 1136563"/>
                <a:gd name="connsiteY4" fmla="*/ 2382 h 495068"/>
                <a:gd name="connsiteX0" fmla="*/ 0 w 1968954"/>
                <a:gd name="connsiteY0" fmla="*/ 0 h 500887"/>
                <a:gd name="connsiteX1" fmla="*/ 1415733 w 1968954"/>
                <a:gd name="connsiteY1" fmla="*/ 5819 h 500887"/>
                <a:gd name="connsiteX2" fmla="*/ 1968954 w 1968954"/>
                <a:gd name="connsiteY2" fmla="*/ 500887 h 500887"/>
                <a:gd name="connsiteX3" fmla="*/ 973159 w 1968954"/>
                <a:gd name="connsiteY3" fmla="*/ 500887 h 500887"/>
                <a:gd name="connsiteX4" fmla="*/ 0 w 1968954"/>
                <a:gd name="connsiteY4" fmla="*/ 0 h 500887"/>
                <a:gd name="connsiteX0" fmla="*/ 0 w 1957048"/>
                <a:gd name="connsiteY0" fmla="*/ 6088 h 495068"/>
                <a:gd name="connsiteX1" fmla="*/ 1403827 w 1957048"/>
                <a:gd name="connsiteY1" fmla="*/ 0 h 495068"/>
                <a:gd name="connsiteX2" fmla="*/ 1957048 w 1957048"/>
                <a:gd name="connsiteY2" fmla="*/ 495068 h 495068"/>
                <a:gd name="connsiteX3" fmla="*/ 961253 w 1957048"/>
                <a:gd name="connsiteY3" fmla="*/ 495068 h 495068"/>
                <a:gd name="connsiteX4" fmla="*/ 0 w 1957048"/>
                <a:gd name="connsiteY4" fmla="*/ 6088 h 495068"/>
                <a:gd name="connsiteX0" fmla="*/ 0 w 1954666"/>
                <a:gd name="connsiteY0" fmla="*/ 3707 h 495068"/>
                <a:gd name="connsiteX1" fmla="*/ 1401445 w 1954666"/>
                <a:gd name="connsiteY1" fmla="*/ 0 h 495068"/>
                <a:gd name="connsiteX2" fmla="*/ 1954666 w 1954666"/>
                <a:gd name="connsiteY2" fmla="*/ 495068 h 495068"/>
                <a:gd name="connsiteX3" fmla="*/ 958871 w 1954666"/>
                <a:gd name="connsiteY3" fmla="*/ 495068 h 495068"/>
                <a:gd name="connsiteX4" fmla="*/ 0 w 1954666"/>
                <a:gd name="connsiteY4" fmla="*/ 3707 h 495068"/>
                <a:gd name="connsiteX0" fmla="*/ 0 w 1966572"/>
                <a:gd name="connsiteY0" fmla="*/ 1326 h 495068"/>
                <a:gd name="connsiteX1" fmla="*/ 1413351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09"/>
                <a:gd name="connsiteY0" fmla="*/ 1326 h 495068"/>
                <a:gd name="connsiteX1" fmla="*/ 1408588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1809"/>
                <a:gd name="connsiteY0" fmla="*/ 0 h 493742"/>
                <a:gd name="connsiteX1" fmla="*/ 584675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0 h 493742"/>
                <a:gd name="connsiteX1" fmla="*/ 591818 w 1961809"/>
                <a:gd name="connsiteY1" fmla="*/ 1055 h 493742"/>
                <a:gd name="connsiteX2" fmla="*/ 1961809 w 1961809"/>
                <a:gd name="connsiteY2" fmla="*/ 493742 h 493742"/>
                <a:gd name="connsiteX3" fmla="*/ 966014 w 1961809"/>
                <a:gd name="connsiteY3" fmla="*/ 493742 h 493742"/>
                <a:gd name="connsiteX4" fmla="*/ 0 w 1961809"/>
                <a:gd name="connsiteY4" fmla="*/ 0 h 493742"/>
                <a:gd name="connsiteX0" fmla="*/ 0 w 1961809"/>
                <a:gd name="connsiteY0" fmla="*/ 1326 h 495068"/>
                <a:gd name="connsiteX1" fmla="*/ 584674 w 1961809"/>
                <a:gd name="connsiteY1" fmla="*/ 0 h 495068"/>
                <a:gd name="connsiteX2" fmla="*/ 1961809 w 1961809"/>
                <a:gd name="connsiteY2" fmla="*/ 495068 h 495068"/>
                <a:gd name="connsiteX3" fmla="*/ 966014 w 1961809"/>
                <a:gd name="connsiteY3" fmla="*/ 495068 h 495068"/>
                <a:gd name="connsiteX4" fmla="*/ 0 w 1961809"/>
                <a:gd name="connsiteY4" fmla="*/ 1326 h 495068"/>
                <a:gd name="connsiteX0" fmla="*/ 0 w 1966572"/>
                <a:gd name="connsiteY0" fmla="*/ 1326 h 495068"/>
                <a:gd name="connsiteX1" fmla="*/ 589437 w 1966572"/>
                <a:gd name="connsiteY1" fmla="*/ 0 h 495068"/>
                <a:gd name="connsiteX2" fmla="*/ 1966572 w 1966572"/>
                <a:gd name="connsiteY2" fmla="*/ 495068 h 495068"/>
                <a:gd name="connsiteX3" fmla="*/ 970777 w 1966572"/>
                <a:gd name="connsiteY3" fmla="*/ 495068 h 495068"/>
                <a:gd name="connsiteX4" fmla="*/ 0 w 1966572"/>
                <a:gd name="connsiteY4" fmla="*/ 1326 h 495068"/>
                <a:gd name="connsiteX0" fmla="*/ 0 w 1961810"/>
                <a:gd name="connsiteY0" fmla="*/ 0 h 496124"/>
                <a:gd name="connsiteX1" fmla="*/ 584675 w 1961810"/>
                <a:gd name="connsiteY1" fmla="*/ 1056 h 496124"/>
                <a:gd name="connsiteX2" fmla="*/ 1961810 w 1961810"/>
                <a:gd name="connsiteY2" fmla="*/ 496124 h 496124"/>
                <a:gd name="connsiteX3" fmla="*/ 966015 w 1961810"/>
                <a:gd name="connsiteY3" fmla="*/ 496124 h 496124"/>
                <a:gd name="connsiteX4" fmla="*/ 0 w 1961810"/>
                <a:gd name="connsiteY4" fmla="*/ 0 h 496124"/>
                <a:gd name="connsiteX0" fmla="*/ 0 w 1968954"/>
                <a:gd name="connsiteY0" fmla="*/ 0 h 496124"/>
                <a:gd name="connsiteX1" fmla="*/ 591819 w 1968954"/>
                <a:gd name="connsiteY1" fmla="*/ 1056 h 496124"/>
                <a:gd name="connsiteX2" fmla="*/ 1968954 w 1968954"/>
                <a:gd name="connsiteY2" fmla="*/ 496124 h 496124"/>
                <a:gd name="connsiteX3" fmla="*/ 973159 w 1968954"/>
                <a:gd name="connsiteY3" fmla="*/ 496124 h 496124"/>
                <a:gd name="connsiteX4" fmla="*/ 0 w 1968954"/>
                <a:gd name="connsiteY4" fmla="*/ 0 h 496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54" h="496124">
                  <a:moveTo>
                    <a:pt x="0" y="0"/>
                  </a:moveTo>
                  <a:lnTo>
                    <a:pt x="591819" y="1056"/>
                  </a:lnTo>
                  <a:lnTo>
                    <a:pt x="1968954" y="496124"/>
                  </a:lnTo>
                  <a:lnTo>
                    <a:pt x="973159" y="496124"/>
                  </a:lnTo>
                  <a:lnTo>
                    <a:pt x="0" y="0"/>
                  </a:lnTo>
                  <a:close/>
                </a:path>
              </a:pathLst>
            </a:custGeom>
            <a:gradFill>
              <a:gsLst>
                <a:gs pos="0">
                  <a:srgbClr val="01857C"/>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五边形 19"/>
            <p:cNvSpPr/>
            <p:nvPr userDrawn="1"/>
          </p:nvSpPr>
          <p:spPr>
            <a:xfrm rot="5400000">
              <a:off x="5149643" y="3754535"/>
              <a:ext cx="3400896" cy="1020040"/>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边形 20"/>
            <p:cNvSpPr/>
            <p:nvPr userDrawn="1"/>
          </p:nvSpPr>
          <p:spPr>
            <a:xfrm rot="5400000">
              <a:off x="6188065" y="3736154"/>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五边形 21"/>
            <p:cNvSpPr/>
            <p:nvPr userDrawn="1"/>
          </p:nvSpPr>
          <p:spPr>
            <a:xfrm rot="5400000">
              <a:off x="7212687"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userDrawn="1"/>
          </p:nvSpPr>
          <p:spPr>
            <a:xfrm rot="5400000">
              <a:off x="8219038" y="3754426"/>
              <a:ext cx="3400897" cy="1020266"/>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五边形 23"/>
            <p:cNvSpPr/>
            <p:nvPr userDrawn="1"/>
          </p:nvSpPr>
          <p:spPr>
            <a:xfrm rot="5400000">
              <a:off x="4111556" y="3736155"/>
              <a:ext cx="3400898" cy="1056805"/>
            </a:xfrm>
            <a:prstGeom prst="homePlate">
              <a:avLst>
                <a:gd name="adj" fmla="val 28290"/>
              </a:avLst>
            </a:prstGeom>
            <a:gradFill>
              <a:gsLst>
                <a:gs pos="0">
                  <a:schemeClr val="bg1">
                    <a:lumMod val="65000"/>
                  </a:schemeClr>
                </a:gs>
                <a:gs pos="1000">
                  <a:srgbClr val="3F3F3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五边形 24"/>
            <p:cNvSpPr/>
            <p:nvPr userDrawn="1"/>
          </p:nvSpPr>
          <p:spPr>
            <a:xfrm rot="5400000">
              <a:off x="9217950" y="3768338"/>
              <a:ext cx="3400896" cy="992436"/>
            </a:xfrm>
            <a:prstGeom prst="homePlate">
              <a:avLst>
                <a:gd name="adj" fmla="val 28290"/>
              </a:avLst>
            </a:prstGeom>
            <a:gradFill>
              <a:gsLst>
                <a:gs pos="0">
                  <a:srgbClr val="54E2D1"/>
                </a:gs>
                <a:gs pos="1000">
                  <a:srgbClr val="20BAA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userDrawn="1"/>
          </p:nvSpPr>
          <p:spPr>
            <a:xfrm>
              <a:off x="6333045" y="2066658"/>
              <a:ext cx="1338927" cy="497447"/>
            </a:xfrm>
            <a:custGeom>
              <a:avLst/>
              <a:gdLst>
                <a:gd name="connsiteX0" fmla="*/ 746576 w 1348452"/>
                <a:gd name="connsiteY0" fmla="*/ 0 h 492684"/>
                <a:gd name="connsiteX1" fmla="*/ 1348452 w 1348452"/>
                <a:gd name="connsiteY1" fmla="*/ 0 h 492684"/>
                <a:gd name="connsiteX2" fmla="*/ 1036983 w 1348452"/>
                <a:gd name="connsiteY2" fmla="*/ 492684 h 492684"/>
                <a:gd name="connsiteX3" fmla="*/ 0 w 1348452"/>
                <a:gd name="connsiteY3" fmla="*/ 492684 h 492684"/>
                <a:gd name="connsiteX0" fmla="*/ 746576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6576 w 1338927"/>
                <a:gd name="connsiteY4" fmla="*/ 2381 h 495065"/>
                <a:gd name="connsiteX0" fmla="*/ 744194 w 1338927"/>
                <a:gd name="connsiteY0" fmla="*/ 2381 h 495065"/>
                <a:gd name="connsiteX1" fmla="*/ 1338927 w 1338927"/>
                <a:gd name="connsiteY1" fmla="*/ 0 h 495065"/>
                <a:gd name="connsiteX2" fmla="*/ 1036983 w 1338927"/>
                <a:gd name="connsiteY2" fmla="*/ 495065 h 495065"/>
                <a:gd name="connsiteX3" fmla="*/ 0 w 1338927"/>
                <a:gd name="connsiteY3" fmla="*/ 495065 h 495065"/>
                <a:gd name="connsiteX4" fmla="*/ 744194 w 1338927"/>
                <a:gd name="connsiteY4" fmla="*/ 2381 h 495065"/>
                <a:gd name="connsiteX0" fmla="*/ 741813 w 1338927"/>
                <a:gd name="connsiteY0" fmla="*/ 0 h 497447"/>
                <a:gd name="connsiteX1" fmla="*/ 1338927 w 1338927"/>
                <a:gd name="connsiteY1" fmla="*/ 2382 h 497447"/>
                <a:gd name="connsiteX2" fmla="*/ 1036983 w 1338927"/>
                <a:gd name="connsiteY2" fmla="*/ 497447 h 497447"/>
                <a:gd name="connsiteX3" fmla="*/ 0 w 1338927"/>
                <a:gd name="connsiteY3" fmla="*/ 497447 h 497447"/>
                <a:gd name="connsiteX4" fmla="*/ 741813 w 1338927"/>
                <a:gd name="connsiteY4" fmla="*/ 0 h 49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8927" h="497447">
                  <a:moveTo>
                    <a:pt x="741813" y="0"/>
                  </a:moveTo>
                  <a:lnTo>
                    <a:pt x="1338927" y="2382"/>
                  </a:lnTo>
                  <a:lnTo>
                    <a:pt x="1036983" y="497447"/>
                  </a:lnTo>
                  <a:lnTo>
                    <a:pt x="0" y="497447"/>
                  </a:lnTo>
                  <a:lnTo>
                    <a:pt x="741813" y="0"/>
                  </a:lnTo>
                  <a:close/>
                </a:path>
              </a:pathLst>
            </a:custGeom>
            <a:gradFill>
              <a:gsLst>
                <a:gs pos="0">
                  <a:srgbClr val="01897F"/>
                </a:gs>
                <a:gs pos="100000">
                  <a:srgbClr val="20BAA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1"/>
            <p:cNvSpPr txBox="1"/>
            <p:nvPr userDrawn="1"/>
          </p:nvSpPr>
          <p:spPr>
            <a:xfrm>
              <a:off x="5473451" y="3665847"/>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基本情况</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8" name="文本框 32"/>
            <p:cNvSpPr txBox="1"/>
            <p:nvPr userDrawn="1"/>
          </p:nvSpPr>
          <p:spPr>
            <a:xfrm>
              <a:off x="6511537" y="3665845"/>
              <a:ext cx="677108" cy="1733808"/>
            </a:xfrm>
            <a:prstGeom prst="rect">
              <a:avLst/>
            </a:prstGeom>
            <a:noFill/>
          </p:spPr>
          <p:txBody>
            <a:bodyPr vert="eaVert" wrap="none" rtlCol="0" anchor="ctr">
              <a:spAutoFit/>
            </a:bodyPr>
            <a:lstStyle/>
            <a:p>
              <a:r>
                <a:rPr lang="zh-CN" altLang="en-US" sz="3200" dirty="0" smtClean="0">
                  <a:solidFill>
                    <a:srgbClr val="FFFF00"/>
                  </a:solidFill>
                  <a:latin typeface="微软雅黑" panose="020B0503020204020204" pitchFamily="34" charset="-122"/>
                  <a:ea typeface="微软雅黑" panose="020B0503020204020204" pitchFamily="34" charset="-122"/>
                </a:rPr>
                <a:t>个人技能</a:t>
              </a:r>
              <a:endParaRPr lang="zh-CN" altLang="en-US" sz="3200" dirty="0">
                <a:solidFill>
                  <a:srgbClr val="FFFF00"/>
                </a:solidFill>
                <a:latin typeface="微软雅黑" panose="020B0503020204020204" pitchFamily="34" charset="-122"/>
                <a:ea typeface="微软雅黑" panose="020B0503020204020204" pitchFamily="34" charset="-122"/>
              </a:endParaRPr>
            </a:p>
          </p:txBody>
        </p:sp>
        <p:sp>
          <p:nvSpPr>
            <p:cNvPr id="29" name="文本框 33"/>
            <p:cNvSpPr txBox="1"/>
            <p:nvPr userDrawn="1"/>
          </p:nvSpPr>
          <p:spPr>
            <a:xfrm>
              <a:off x="7549960"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教育经历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0" name="文本框 34"/>
            <p:cNvSpPr txBox="1"/>
            <p:nvPr userDrawn="1"/>
          </p:nvSpPr>
          <p:spPr>
            <a:xfrm>
              <a:off x="8574581"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工作经历</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文本框 35"/>
            <p:cNvSpPr txBox="1"/>
            <p:nvPr userDrawn="1"/>
          </p:nvSpPr>
          <p:spPr>
            <a:xfrm>
              <a:off x="9580932" y="3665849"/>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个人荣誉</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 name="Freeform 168"/>
            <p:cNvSpPr>
              <a:spLocks noEditPoints="1"/>
            </p:cNvSpPr>
            <p:nvPr userDrawn="1"/>
          </p:nvSpPr>
          <p:spPr bwMode="auto">
            <a:xfrm>
              <a:off x="5661226" y="3017922"/>
              <a:ext cx="301558" cy="421382"/>
            </a:xfrm>
            <a:custGeom>
              <a:avLst/>
              <a:gdLst>
                <a:gd name="T0" fmla="*/ 22 w 151"/>
                <a:gd name="T1" fmla="*/ 202 h 211"/>
                <a:gd name="T2" fmla="*/ 132 w 151"/>
                <a:gd name="T3" fmla="*/ 202 h 211"/>
                <a:gd name="T4" fmla="*/ 125 w 151"/>
                <a:gd name="T5" fmla="*/ 211 h 211"/>
                <a:gd name="T6" fmla="*/ 28 w 151"/>
                <a:gd name="T7" fmla="*/ 211 h 211"/>
                <a:gd name="T8" fmla="*/ 22 w 151"/>
                <a:gd name="T9" fmla="*/ 202 h 211"/>
                <a:gd name="T10" fmla="*/ 52 w 151"/>
                <a:gd name="T11" fmla="*/ 95 h 211"/>
                <a:gd name="T12" fmla="*/ 57 w 151"/>
                <a:gd name="T13" fmla="*/ 99 h 211"/>
                <a:gd name="T14" fmla="*/ 72 w 151"/>
                <a:gd name="T15" fmla="*/ 131 h 211"/>
                <a:gd name="T16" fmla="*/ 26 w 151"/>
                <a:gd name="T17" fmla="*/ 131 h 211"/>
                <a:gd name="T18" fmla="*/ 26 w 151"/>
                <a:gd name="T19" fmla="*/ 194 h 211"/>
                <a:gd name="T20" fmla="*/ 19 w 151"/>
                <a:gd name="T21" fmla="*/ 194 h 211"/>
                <a:gd name="T22" fmla="*/ 9 w 151"/>
                <a:gd name="T23" fmla="*/ 193 h 211"/>
                <a:gd name="T24" fmla="*/ 3 w 151"/>
                <a:gd name="T25" fmla="*/ 189 h 211"/>
                <a:gd name="T26" fmla="*/ 1 w 151"/>
                <a:gd name="T27" fmla="*/ 183 h 211"/>
                <a:gd name="T28" fmla="*/ 0 w 151"/>
                <a:gd name="T29" fmla="*/ 175 h 211"/>
                <a:gd name="T30" fmla="*/ 2 w 151"/>
                <a:gd name="T31" fmla="*/ 167 h 211"/>
                <a:gd name="T32" fmla="*/ 14 w 151"/>
                <a:gd name="T33" fmla="*/ 120 h 211"/>
                <a:gd name="T34" fmla="*/ 16 w 151"/>
                <a:gd name="T35" fmla="*/ 113 h 211"/>
                <a:gd name="T36" fmla="*/ 20 w 151"/>
                <a:gd name="T37" fmla="*/ 108 h 211"/>
                <a:gd name="T38" fmla="*/ 24 w 151"/>
                <a:gd name="T39" fmla="*/ 103 h 211"/>
                <a:gd name="T40" fmla="*/ 24 w 151"/>
                <a:gd name="T41" fmla="*/ 102 h 211"/>
                <a:gd name="T42" fmla="*/ 26 w 151"/>
                <a:gd name="T43" fmla="*/ 102 h 211"/>
                <a:gd name="T44" fmla="*/ 52 w 151"/>
                <a:gd name="T45" fmla="*/ 95 h 211"/>
                <a:gd name="T46" fmla="*/ 99 w 151"/>
                <a:gd name="T47" fmla="*/ 95 h 211"/>
                <a:gd name="T48" fmla="*/ 127 w 151"/>
                <a:gd name="T49" fmla="*/ 102 h 211"/>
                <a:gd name="T50" fmla="*/ 128 w 151"/>
                <a:gd name="T51" fmla="*/ 102 h 211"/>
                <a:gd name="T52" fmla="*/ 129 w 151"/>
                <a:gd name="T53" fmla="*/ 103 h 211"/>
                <a:gd name="T54" fmla="*/ 133 w 151"/>
                <a:gd name="T55" fmla="*/ 109 h 211"/>
                <a:gd name="T56" fmla="*/ 135 w 151"/>
                <a:gd name="T57" fmla="*/ 115 h 211"/>
                <a:gd name="T58" fmla="*/ 137 w 151"/>
                <a:gd name="T59" fmla="*/ 122 h 211"/>
                <a:gd name="T60" fmla="*/ 137 w 151"/>
                <a:gd name="T61" fmla="*/ 120 h 211"/>
                <a:gd name="T62" fmla="*/ 149 w 151"/>
                <a:gd name="T63" fmla="*/ 167 h 211"/>
                <a:gd name="T64" fmla="*/ 151 w 151"/>
                <a:gd name="T65" fmla="*/ 175 h 211"/>
                <a:gd name="T66" fmla="*/ 150 w 151"/>
                <a:gd name="T67" fmla="*/ 183 h 211"/>
                <a:gd name="T68" fmla="*/ 148 w 151"/>
                <a:gd name="T69" fmla="*/ 189 h 211"/>
                <a:gd name="T70" fmla="*/ 142 w 151"/>
                <a:gd name="T71" fmla="*/ 193 h 211"/>
                <a:gd name="T72" fmla="*/ 133 w 151"/>
                <a:gd name="T73" fmla="*/ 194 h 211"/>
                <a:gd name="T74" fmla="*/ 129 w 151"/>
                <a:gd name="T75" fmla="*/ 194 h 211"/>
                <a:gd name="T76" fmla="*/ 129 w 151"/>
                <a:gd name="T77" fmla="*/ 131 h 211"/>
                <a:gd name="T78" fmla="*/ 80 w 151"/>
                <a:gd name="T79" fmla="*/ 131 h 211"/>
                <a:gd name="T80" fmla="*/ 94 w 151"/>
                <a:gd name="T81" fmla="*/ 99 h 211"/>
                <a:gd name="T82" fmla="*/ 99 w 151"/>
                <a:gd name="T83" fmla="*/ 95 h 211"/>
                <a:gd name="T84" fmla="*/ 64 w 151"/>
                <a:gd name="T85" fmla="*/ 0 h 211"/>
                <a:gd name="T86" fmla="*/ 75 w 151"/>
                <a:gd name="T87" fmla="*/ 1 h 211"/>
                <a:gd name="T88" fmla="*/ 84 w 151"/>
                <a:gd name="T89" fmla="*/ 4 h 211"/>
                <a:gd name="T90" fmla="*/ 93 w 151"/>
                <a:gd name="T91" fmla="*/ 7 h 211"/>
                <a:gd name="T92" fmla="*/ 102 w 151"/>
                <a:gd name="T93" fmla="*/ 10 h 211"/>
                <a:gd name="T94" fmla="*/ 113 w 151"/>
                <a:gd name="T95" fmla="*/ 10 h 211"/>
                <a:gd name="T96" fmla="*/ 114 w 151"/>
                <a:gd name="T97" fmla="*/ 26 h 211"/>
                <a:gd name="T98" fmla="*/ 113 w 151"/>
                <a:gd name="T99" fmla="*/ 43 h 211"/>
                <a:gd name="T100" fmla="*/ 112 w 151"/>
                <a:gd name="T101" fmla="*/ 59 h 211"/>
                <a:gd name="T102" fmla="*/ 108 w 151"/>
                <a:gd name="T103" fmla="*/ 70 h 211"/>
                <a:gd name="T104" fmla="*/ 102 w 151"/>
                <a:gd name="T105" fmla="*/ 81 h 211"/>
                <a:gd name="T106" fmla="*/ 90 w 151"/>
                <a:gd name="T107" fmla="*/ 90 h 211"/>
                <a:gd name="T108" fmla="*/ 76 w 151"/>
                <a:gd name="T109" fmla="*/ 94 h 211"/>
                <a:gd name="T110" fmla="*/ 61 w 151"/>
                <a:gd name="T111" fmla="*/ 90 h 211"/>
                <a:gd name="T112" fmla="*/ 49 w 151"/>
                <a:gd name="T113" fmla="*/ 81 h 211"/>
                <a:gd name="T114" fmla="*/ 43 w 151"/>
                <a:gd name="T115" fmla="*/ 71 h 211"/>
                <a:gd name="T116" fmla="*/ 40 w 151"/>
                <a:gd name="T117" fmla="*/ 60 h 211"/>
                <a:gd name="T118" fmla="*/ 37 w 151"/>
                <a:gd name="T119" fmla="*/ 33 h 211"/>
                <a:gd name="T120" fmla="*/ 40 w 151"/>
                <a:gd name="T121" fmla="*/ 10 h 211"/>
                <a:gd name="T122" fmla="*/ 52 w 151"/>
                <a:gd name="T123" fmla="*/ 3 h 211"/>
                <a:gd name="T124" fmla="*/ 64 w 151"/>
                <a:gd name="T12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11">
                  <a:moveTo>
                    <a:pt x="22" y="202"/>
                  </a:moveTo>
                  <a:lnTo>
                    <a:pt x="132" y="202"/>
                  </a:lnTo>
                  <a:lnTo>
                    <a:pt x="125" y="211"/>
                  </a:lnTo>
                  <a:lnTo>
                    <a:pt x="28" y="211"/>
                  </a:lnTo>
                  <a:lnTo>
                    <a:pt x="22" y="202"/>
                  </a:lnTo>
                  <a:close/>
                  <a:moveTo>
                    <a:pt x="52" y="95"/>
                  </a:moveTo>
                  <a:lnTo>
                    <a:pt x="57" y="99"/>
                  </a:lnTo>
                  <a:lnTo>
                    <a:pt x="72" y="131"/>
                  </a:lnTo>
                  <a:lnTo>
                    <a:pt x="26" y="131"/>
                  </a:lnTo>
                  <a:lnTo>
                    <a:pt x="26" y="194"/>
                  </a:lnTo>
                  <a:lnTo>
                    <a:pt x="19" y="194"/>
                  </a:lnTo>
                  <a:lnTo>
                    <a:pt x="9" y="193"/>
                  </a:lnTo>
                  <a:lnTo>
                    <a:pt x="3" y="189"/>
                  </a:lnTo>
                  <a:lnTo>
                    <a:pt x="1" y="183"/>
                  </a:lnTo>
                  <a:lnTo>
                    <a:pt x="0" y="175"/>
                  </a:lnTo>
                  <a:lnTo>
                    <a:pt x="2" y="167"/>
                  </a:lnTo>
                  <a:lnTo>
                    <a:pt x="14" y="120"/>
                  </a:lnTo>
                  <a:lnTo>
                    <a:pt x="16" y="113"/>
                  </a:lnTo>
                  <a:lnTo>
                    <a:pt x="20" y="108"/>
                  </a:lnTo>
                  <a:lnTo>
                    <a:pt x="24" y="103"/>
                  </a:lnTo>
                  <a:lnTo>
                    <a:pt x="24" y="102"/>
                  </a:lnTo>
                  <a:lnTo>
                    <a:pt x="26" y="102"/>
                  </a:lnTo>
                  <a:lnTo>
                    <a:pt x="52" y="95"/>
                  </a:lnTo>
                  <a:close/>
                  <a:moveTo>
                    <a:pt x="99" y="95"/>
                  </a:moveTo>
                  <a:lnTo>
                    <a:pt x="127" y="102"/>
                  </a:lnTo>
                  <a:lnTo>
                    <a:pt x="128" y="102"/>
                  </a:lnTo>
                  <a:lnTo>
                    <a:pt x="129" y="103"/>
                  </a:lnTo>
                  <a:lnTo>
                    <a:pt x="133" y="109"/>
                  </a:lnTo>
                  <a:lnTo>
                    <a:pt x="135" y="115"/>
                  </a:lnTo>
                  <a:lnTo>
                    <a:pt x="137" y="122"/>
                  </a:lnTo>
                  <a:lnTo>
                    <a:pt x="137" y="120"/>
                  </a:lnTo>
                  <a:lnTo>
                    <a:pt x="149" y="167"/>
                  </a:lnTo>
                  <a:lnTo>
                    <a:pt x="151" y="175"/>
                  </a:lnTo>
                  <a:lnTo>
                    <a:pt x="150" y="183"/>
                  </a:lnTo>
                  <a:lnTo>
                    <a:pt x="148" y="189"/>
                  </a:lnTo>
                  <a:lnTo>
                    <a:pt x="142" y="193"/>
                  </a:lnTo>
                  <a:lnTo>
                    <a:pt x="133" y="194"/>
                  </a:lnTo>
                  <a:lnTo>
                    <a:pt x="129" y="194"/>
                  </a:lnTo>
                  <a:lnTo>
                    <a:pt x="129" y="131"/>
                  </a:lnTo>
                  <a:lnTo>
                    <a:pt x="80" y="131"/>
                  </a:lnTo>
                  <a:lnTo>
                    <a:pt x="94" y="99"/>
                  </a:lnTo>
                  <a:lnTo>
                    <a:pt x="99" y="95"/>
                  </a:lnTo>
                  <a:close/>
                  <a:moveTo>
                    <a:pt x="64" y="0"/>
                  </a:moveTo>
                  <a:lnTo>
                    <a:pt x="75" y="1"/>
                  </a:lnTo>
                  <a:lnTo>
                    <a:pt x="84" y="4"/>
                  </a:lnTo>
                  <a:lnTo>
                    <a:pt x="93" y="7"/>
                  </a:lnTo>
                  <a:lnTo>
                    <a:pt x="102" y="10"/>
                  </a:lnTo>
                  <a:lnTo>
                    <a:pt x="113" y="10"/>
                  </a:lnTo>
                  <a:lnTo>
                    <a:pt x="114" y="26"/>
                  </a:lnTo>
                  <a:lnTo>
                    <a:pt x="113" y="43"/>
                  </a:lnTo>
                  <a:lnTo>
                    <a:pt x="112" y="59"/>
                  </a:lnTo>
                  <a:lnTo>
                    <a:pt x="108" y="70"/>
                  </a:lnTo>
                  <a:lnTo>
                    <a:pt x="102" y="81"/>
                  </a:lnTo>
                  <a:lnTo>
                    <a:pt x="90" y="90"/>
                  </a:lnTo>
                  <a:lnTo>
                    <a:pt x="76" y="94"/>
                  </a:lnTo>
                  <a:lnTo>
                    <a:pt x="61" y="90"/>
                  </a:lnTo>
                  <a:lnTo>
                    <a:pt x="49" y="81"/>
                  </a:lnTo>
                  <a:lnTo>
                    <a:pt x="43" y="71"/>
                  </a:lnTo>
                  <a:lnTo>
                    <a:pt x="40" y="60"/>
                  </a:lnTo>
                  <a:lnTo>
                    <a:pt x="37" y="33"/>
                  </a:lnTo>
                  <a:lnTo>
                    <a:pt x="40" y="10"/>
                  </a:lnTo>
                  <a:lnTo>
                    <a:pt x="52" y="3"/>
                  </a:lnTo>
                  <a:lnTo>
                    <a:pt x="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199"/>
            <p:cNvSpPr>
              <a:spLocks noEditPoints="1"/>
            </p:cNvSpPr>
            <p:nvPr userDrawn="1"/>
          </p:nvSpPr>
          <p:spPr bwMode="auto">
            <a:xfrm>
              <a:off x="7679821" y="3069846"/>
              <a:ext cx="417387" cy="317534"/>
            </a:xfrm>
            <a:custGeom>
              <a:avLst/>
              <a:gdLst>
                <a:gd name="T0" fmla="*/ 63 w 209"/>
                <a:gd name="T1" fmla="*/ 87 h 159"/>
                <a:gd name="T2" fmla="*/ 62 w 209"/>
                <a:gd name="T3" fmla="*/ 95 h 159"/>
                <a:gd name="T4" fmla="*/ 64 w 209"/>
                <a:gd name="T5" fmla="*/ 108 h 159"/>
                <a:gd name="T6" fmla="*/ 68 w 209"/>
                <a:gd name="T7" fmla="*/ 120 h 159"/>
                <a:gd name="T8" fmla="*/ 75 w 209"/>
                <a:gd name="T9" fmla="*/ 130 h 159"/>
                <a:gd name="T10" fmla="*/ 83 w 209"/>
                <a:gd name="T11" fmla="*/ 137 h 159"/>
                <a:gd name="T12" fmla="*/ 92 w 209"/>
                <a:gd name="T13" fmla="*/ 143 h 159"/>
                <a:gd name="T14" fmla="*/ 104 w 209"/>
                <a:gd name="T15" fmla="*/ 144 h 159"/>
                <a:gd name="T16" fmla="*/ 114 w 209"/>
                <a:gd name="T17" fmla="*/ 143 h 159"/>
                <a:gd name="T18" fmla="*/ 123 w 209"/>
                <a:gd name="T19" fmla="*/ 137 h 159"/>
                <a:gd name="T20" fmla="*/ 132 w 209"/>
                <a:gd name="T21" fmla="*/ 130 h 159"/>
                <a:gd name="T22" fmla="*/ 139 w 209"/>
                <a:gd name="T23" fmla="*/ 120 h 159"/>
                <a:gd name="T24" fmla="*/ 142 w 209"/>
                <a:gd name="T25" fmla="*/ 108 h 159"/>
                <a:gd name="T26" fmla="*/ 144 w 209"/>
                <a:gd name="T27" fmla="*/ 95 h 159"/>
                <a:gd name="T28" fmla="*/ 143 w 209"/>
                <a:gd name="T29" fmla="*/ 87 h 159"/>
                <a:gd name="T30" fmla="*/ 63 w 209"/>
                <a:gd name="T31" fmla="*/ 87 h 159"/>
                <a:gd name="T32" fmla="*/ 105 w 209"/>
                <a:gd name="T33" fmla="*/ 0 h 159"/>
                <a:gd name="T34" fmla="*/ 209 w 209"/>
                <a:gd name="T35" fmla="*/ 27 h 159"/>
                <a:gd name="T36" fmla="*/ 209 w 209"/>
                <a:gd name="T37" fmla="*/ 43 h 159"/>
                <a:gd name="T38" fmla="*/ 202 w 209"/>
                <a:gd name="T39" fmla="*/ 45 h 159"/>
                <a:gd name="T40" fmla="*/ 202 w 209"/>
                <a:gd name="T41" fmla="*/ 66 h 159"/>
                <a:gd name="T42" fmla="*/ 206 w 209"/>
                <a:gd name="T43" fmla="*/ 100 h 159"/>
                <a:gd name="T44" fmla="*/ 190 w 209"/>
                <a:gd name="T45" fmla="*/ 100 h 159"/>
                <a:gd name="T46" fmla="*/ 195 w 209"/>
                <a:gd name="T47" fmla="*/ 66 h 159"/>
                <a:gd name="T48" fmla="*/ 195 w 209"/>
                <a:gd name="T49" fmla="*/ 47 h 159"/>
                <a:gd name="T50" fmla="*/ 174 w 209"/>
                <a:gd name="T51" fmla="*/ 54 h 159"/>
                <a:gd name="T52" fmla="*/ 174 w 209"/>
                <a:gd name="T53" fmla="*/ 87 h 159"/>
                <a:gd name="T54" fmla="*/ 162 w 209"/>
                <a:gd name="T55" fmla="*/ 87 h 159"/>
                <a:gd name="T56" fmla="*/ 176 w 209"/>
                <a:gd name="T57" fmla="*/ 144 h 159"/>
                <a:gd name="T58" fmla="*/ 139 w 209"/>
                <a:gd name="T59" fmla="*/ 144 h 159"/>
                <a:gd name="T60" fmla="*/ 128 w 209"/>
                <a:gd name="T61" fmla="*/ 152 h 159"/>
                <a:gd name="T62" fmla="*/ 117 w 209"/>
                <a:gd name="T63" fmla="*/ 157 h 159"/>
                <a:gd name="T64" fmla="*/ 104 w 209"/>
                <a:gd name="T65" fmla="*/ 159 h 159"/>
                <a:gd name="T66" fmla="*/ 90 w 209"/>
                <a:gd name="T67" fmla="*/ 157 h 159"/>
                <a:gd name="T68" fmla="*/ 78 w 209"/>
                <a:gd name="T69" fmla="*/ 152 h 159"/>
                <a:gd name="T70" fmla="*/ 68 w 209"/>
                <a:gd name="T71" fmla="*/ 144 h 159"/>
                <a:gd name="T72" fmla="*/ 28 w 209"/>
                <a:gd name="T73" fmla="*/ 144 h 159"/>
                <a:gd name="T74" fmla="*/ 43 w 209"/>
                <a:gd name="T75" fmla="*/ 87 h 159"/>
                <a:gd name="T76" fmla="*/ 38 w 209"/>
                <a:gd name="T77" fmla="*/ 87 h 159"/>
                <a:gd name="T78" fmla="*/ 38 w 209"/>
                <a:gd name="T79" fmla="*/ 55 h 159"/>
                <a:gd name="T80" fmla="*/ 0 w 209"/>
                <a:gd name="T81" fmla="*/ 43 h 159"/>
                <a:gd name="T82" fmla="*/ 0 w 209"/>
                <a:gd name="T83" fmla="*/ 27 h 159"/>
                <a:gd name="T84" fmla="*/ 105 w 209"/>
                <a:gd name="T8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159">
                  <a:moveTo>
                    <a:pt x="63" y="87"/>
                  </a:moveTo>
                  <a:lnTo>
                    <a:pt x="62" y="95"/>
                  </a:lnTo>
                  <a:lnTo>
                    <a:pt x="64" y="108"/>
                  </a:lnTo>
                  <a:lnTo>
                    <a:pt x="68" y="120"/>
                  </a:lnTo>
                  <a:lnTo>
                    <a:pt x="75" y="130"/>
                  </a:lnTo>
                  <a:lnTo>
                    <a:pt x="83" y="137"/>
                  </a:lnTo>
                  <a:lnTo>
                    <a:pt x="92" y="143"/>
                  </a:lnTo>
                  <a:lnTo>
                    <a:pt x="104" y="144"/>
                  </a:lnTo>
                  <a:lnTo>
                    <a:pt x="114" y="143"/>
                  </a:lnTo>
                  <a:lnTo>
                    <a:pt x="123" y="137"/>
                  </a:lnTo>
                  <a:lnTo>
                    <a:pt x="132" y="130"/>
                  </a:lnTo>
                  <a:lnTo>
                    <a:pt x="139" y="120"/>
                  </a:lnTo>
                  <a:lnTo>
                    <a:pt x="142" y="108"/>
                  </a:lnTo>
                  <a:lnTo>
                    <a:pt x="144" y="95"/>
                  </a:lnTo>
                  <a:lnTo>
                    <a:pt x="143" y="87"/>
                  </a:lnTo>
                  <a:lnTo>
                    <a:pt x="63" y="87"/>
                  </a:lnTo>
                  <a:close/>
                  <a:moveTo>
                    <a:pt x="105" y="0"/>
                  </a:moveTo>
                  <a:lnTo>
                    <a:pt x="209" y="27"/>
                  </a:lnTo>
                  <a:lnTo>
                    <a:pt x="209" y="43"/>
                  </a:lnTo>
                  <a:lnTo>
                    <a:pt x="202" y="45"/>
                  </a:lnTo>
                  <a:lnTo>
                    <a:pt x="202" y="66"/>
                  </a:lnTo>
                  <a:lnTo>
                    <a:pt x="206" y="100"/>
                  </a:lnTo>
                  <a:lnTo>
                    <a:pt x="190" y="100"/>
                  </a:lnTo>
                  <a:lnTo>
                    <a:pt x="195" y="66"/>
                  </a:lnTo>
                  <a:lnTo>
                    <a:pt x="195" y="47"/>
                  </a:lnTo>
                  <a:lnTo>
                    <a:pt x="174" y="54"/>
                  </a:lnTo>
                  <a:lnTo>
                    <a:pt x="174" y="87"/>
                  </a:lnTo>
                  <a:lnTo>
                    <a:pt x="162" y="87"/>
                  </a:lnTo>
                  <a:lnTo>
                    <a:pt x="176" y="144"/>
                  </a:lnTo>
                  <a:lnTo>
                    <a:pt x="139" y="144"/>
                  </a:lnTo>
                  <a:lnTo>
                    <a:pt x="128" y="152"/>
                  </a:lnTo>
                  <a:lnTo>
                    <a:pt x="117" y="157"/>
                  </a:lnTo>
                  <a:lnTo>
                    <a:pt x="104" y="159"/>
                  </a:lnTo>
                  <a:lnTo>
                    <a:pt x="90" y="157"/>
                  </a:lnTo>
                  <a:lnTo>
                    <a:pt x="78" y="152"/>
                  </a:lnTo>
                  <a:lnTo>
                    <a:pt x="68" y="144"/>
                  </a:lnTo>
                  <a:lnTo>
                    <a:pt x="28" y="144"/>
                  </a:lnTo>
                  <a:lnTo>
                    <a:pt x="43" y="87"/>
                  </a:lnTo>
                  <a:lnTo>
                    <a:pt x="38" y="87"/>
                  </a:lnTo>
                  <a:lnTo>
                    <a:pt x="38" y="55"/>
                  </a:lnTo>
                  <a:lnTo>
                    <a:pt x="0" y="43"/>
                  </a:lnTo>
                  <a:lnTo>
                    <a:pt x="0" y="27"/>
                  </a:lnTo>
                  <a:lnTo>
                    <a:pt x="10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7"/>
            <p:cNvSpPr>
              <a:spLocks noEditPoints="1"/>
            </p:cNvSpPr>
            <p:nvPr userDrawn="1"/>
          </p:nvSpPr>
          <p:spPr bwMode="auto">
            <a:xfrm>
              <a:off x="6641397" y="3068848"/>
              <a:ext cx="417388" cy="319531"/>
            </a:xfrm>
            <a:custGeom>
              <a:avLst/>
              <a:gdLst>
                <a:gd name="T0" fmla="*/ 98 w 209"/>
                <a:gd name="T1" fmla="*/ 116 h 160"/>
                <a:gd name="T2" fmla="*/ 109 w 209"/>
                <a:gd name="T3" fmla="*/ 130 h 160"/>
                <a:gd name="T4" fmla="*/ 0 w 209"/>
                <a:gd name="T5" fmla="*/ 160 h 160"/>
                <a:gd name="T6" fmla="*/ 12 w 209"/>
                <a:gd name="T7" fmla="*/ 130 h 160"/>
                <a:gd name="T8" fmla="*/ 64 w 209"/>
                <a:gd name="T9" fmla="*/ 15 h 160"/>
                <a:gd name="T10" fmla="*/ 42 w 209"/>
                <a:gd name="T11" fmla="*/ 62 h 160"/>
                <a:gd name="T12" fmla="*/ 42 w 209"/>
                <a:gd name="T13" fmla="*/ 82 h 160"/>
                <a:gd name="T14" fmla="*/ 53 w 209"/>
                <a:gd name="T15" fmla="*/ 59 h 160"/>
                <a:gd name="T16" fmla="*/ 64 w 209"/>
                <a:gd name="T17" fmla="*/ 15 h 160"/>
                <a:gd name="T18" fmla="*/ 111 w 209"/>
                <a:gd name="T19" fmla="*/ 25 h 160"/>
                <a:gd name="T20" fmla="*/ 102 w 209"/>
                <a:gd name="T21" fmla="*/ 32 h 160"/>
                <a:gd name="T22" fmla="*/ 105 w 209"/>
                <a:gd name="T23" fmla="*/ 53 h 160"/>
                <a:gd name="T24" fmla="*/ 109 w 209"/>
                <a:gd name="T25" fmla="*/ 63 h 160"/>
                <a:gd name="T26" fmla="*/ 123 w 209"/>
                <a:gd name="T27" fmla="*/ 66 h 160"/>
                <a:gd name="T28" fmla="*/ 137 w 209"/>
                <a:gd name="T29" fmla="*/ 76 h 160"/>
                <a:gd name="T30" fmla="*/ 131 w 209"/>
                <a:gd name="T31" fmla="*/ 70 h 160"/>
                <a:gd name="T32" fmla="*/ 175 w 209"/>
                <a:gd name="T33" fmla="*/ 60 h 160"/>
                <a:gd name="T34" fmla="*/ 209 w 209"/>
                <a:gd name="T35" fmla="*/ 78 h 160"/>
                <a:gd name="T36" fmla="*/ 198 w 209"/>
                <a:gd name="T37" fmla="*/ 103 h 160"/>
                <a:gd name="T38" fmla="*/ 204 w 209"/>
                <a:gd name="T39" fmla="*/ 105 h 160"/>
                <a:gd name="T40" fmla="*/ 195 w 209"/>
                <a:gd name="T41" fmla="*/ 126 h 160"/>
                <a:gd name="T42" fmla="*/ 177 w 209"/>
                <a:gd name="T43" fmla="*/ 124 h 160"/>
                <a:gd name="T44" fmla="*/ 165 w 209"/>
                <a:gd name="T45" fmla="*/ 124 h 160"/>
                <a:gd name="T46" fmla="*/ 163 w 209"/>
                <a:gd name="T47" fmla="*/ 117 h 160"/>
                <a:gd name="T48" fmla="*/ 149 w 209"/>
                <a:gd name="T49" fmla="*/ 119 h 160"/>
                <a:gd name="T50" fmla="*/ 144 w 209"/>
                <a:gd name="T51" fmla="*/ 118 h 160"/>
                <a:gd name="T52" fmla="*/ 134 w 209"/>
                <a:gd name="T53" fmla="*/ 109 h 160"/>
                <a:gd name="T54" fmla="*/ 122 w 209"/>
                <a:gd name="T55" fmla="*/ 105 h 160"/>
                <a:gd name="T56" fmla="*/ 127 w 209"/>
                <a:gd name="T57" fmla="*/ 94 h 160"/>
                <a:gd name="T58" fmla="*/ 111 w 209"/>
                <a:gd name="T59" fmla="*/ 89 h 160"/>
                <a:gd name="T60" fmla="*/ 101 w 209"/>
                <a:gd name="T61" fmla="*/ 80 h 160"/>
                <a:gd name="T62" fmla="*/ 91 w 209"/>
                <a:gd name="T63" fmla="*/ 84 h 160"/>
                <a:gd name="T64" fmla="*/ 71 w 209"/>
                <a:gd name="T65" fmla="*/ 97 h 160"/>
                <a:gd name="T66" fmla="*/ 73 w 209"/>
                <a:gd name="T67" fmla="*/ 109 h 160"/>
                <a:gd name="T68" fmla="*/ 25 w 209"/>
                <a:gd name="T69" fmla="*/ 75 h 160"/>
                <a:gd name="T70" fmla="*/ 41 w 209"/>
                <a:gd name="T71" fmla="*/ 52 h 160"/>
                <a:gd name="T72" fmla="*/ 46 w 209"/>
                <a:gd name="T73" fmla="*/ 32 h 160"/>
                <a:gd name="T74" fmla="*/ 60 w 209"/>
                <a:gd name="T75" fmla="*/ 12 h 160"/>
                <a:gd name="T76" fmla="*/ 60 w 209"/>
                <a:gd name="T7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9" h="160">
                  <a:moveTo>
                    <a:pt x="12" y="116"/>
                  </a:moveTo>
                  <a:lnTo>
                    <a:pt x="98" y="116"/>
                  </a:lnTo>
                  <a:lnTo>
                    <a:pt x="98" y="130"/>
                  </a:lnTo>
                  <a:lnTo>
                    <a:pt x="109" y="130"/>
                  </a:lnTo>
                  <a:lnTo>
                    <a:pt x="109" y="160"/>
                  </a:lnTo>
                  <a:lnTo>
                    <a:pt x="0" y="160"/>
                  </a:lnTo>
                  <a:lnTo>
                    <a:pt x="0" y="130"/>
                  </a:lnTo>
                  <a:lnTo>
                    <a:pt x="12" y="130"/>
                  </a:lnTo>
                  <a:lnTo>
                    <a:pt x="12" y="116"/>
                  </a:lnTo>
                  <a:close/>
                  <a:moveTo>
                    <a:pt x="64" y="15"/>
                  </a:moveTo>
                  <a:lnTo>
                    <a:pt x="46" y="55"/>
                  </a:lnTo>
                  <a:lnTo>
                    <a:pt x="42" y="62"/>
                  </a:lnTo>
                  <a:lnTo>
                    <a:pt x="34" y="78"/>
                  </a:lnTo>
                  <a:lnTo>
                    <a:pt x="42" y="82"/>
                  </a:lnTo>
                  <a:lnTo>
                    <a:pt x="49" y="66"/>
                  </a:lnTo>
                  <a:lnTo>
                    <a:pt x="53" y="59"/>
                  </a:lnTo>
                  <a:lnTo>
                    <a:pt x="71" y="19"/>
                  </a:lnTo>
                  <a:lnTo>
                    <a:pt x="64" y="15"/>
                  </a:lnTo>
                  <a:close/>
                  <a:moveTo>
                    <a:pt x="60" y="0"/>
                  </a:moveTo>
                  <a:lnTo>
                    <a:pt x="111" y="25"/>
                  </a:lnTo>
                  <a:lnTo>
                    <a:pt x="108" y="34"/>
                  </a:lnTo>
                  <a:lnTo>
                    <a:pt x="102" y="32"/>
                  </a:lnTo>
                  <a:lnTo>
                    <a:pt x="95" y="48"/>
                  </a:lnTo>
                  <a:lnTo>
                    <a:pt x="105" y="53"/>
                  </a:lnTo>
                  <a:lnTo>
                    <a:pt x="102" y="60"/>
                  </a:lnTo>
                  <a:lnTo>
                    <a:pt x="109" y="63"/>
                  </a:lnTo>
                  <a:lnTo>
                    <a:pt x="110" y="60"/>
                  </a:lnTo>
                  <a:lnTo>
                    <a:pt x="123" y="66"/>
                  </a:lnTo>
                  <a:lnTo>
                    <a:pt x="120" y="69"/>
                  </a:lnTo>
                  <a:lnTo>
                    <a:pt x="137" y="76"/>
                  </a:lnTo>
                  <a:lnTo>
                    <a:pt x="138" y="74"/>
                  </a:lnTo>
                  <a:lnTo>
                    <a:pt x="131" y="70"/>
                  </a:lnTo>
                  <a:lnTo>
                    <a:pt x="141" y="64"/>
                  </a:lnTo>
                  <a:lnTo>
                    <a:pt x="175" y="60"/>
                  </a:lnTo>
                  <a:lnTo>
                    <a:pt x="204" y="28"/>
                  </a:lnTo>
                  <a:lnTo>
                    <a:pt x="209" y="78"/>
                  </a:lnTo>
                  <a:lnTo>
                    <a:pt x="204" y="83"/>
                  </a:lnTo>
                  <a:lnTo>
                    <a:pt x="198" y="103"/>
                  </a:lnTo>
                  <a:lnTo>
                    <a:pt x="198" y="103"/>
                  </a:lnTo>
                  <a:lnTo>
                    <a:pt x="204" y="105"/>
                  </a:lnTo>
                  <a:lnTo>
                    <a:pt x="202" y="117"/>
                  </a:lnTo>
                  <a:lnTo>
                    <a:pt x="195" y="126"/>
                  </a:lnTo>
                  <a:lnTo>
                    <a:pt x="182" y="120"/>
                  </a:lnTo>
                  <a:lnTo>
                    <a:pt x="177" y="124"/>
                  </a:lnTo>
                  <a:lnTo>
                    <a:pt x="174" y="127"/>
                  </a:lnTo>
                  <a:lnTo>
                    <a:pt x="165" y="124"/>
                  </a:lnTo>
                  <a:lnTo>
                    <a:pt x="165" y="118"/>
                  </a:lnTo>
                  <a:lnTo>
                    <a:pt x="163" y="117"/>
                  </a:lnTo>
                  <a:lnTo>
                    <a:pt x="160" y="124"/>
                  </a:lnTo>
                  <a:lnTo>
                    <a:pt x="149" y="119"/>
                  </a:lnTo>
                  <a:lnTo>
                    <a:pt x="148" y="112"/>
                  </a:lnTo>
                  <a:lnTo>
                    <a:pt x="144" y="118"/>
                  </a:lnTo>
                  <a:lnTo>
                    <a:pt x="134" y="115"/>
                  </a:lnTo>
                  <a:lnTo>
                    <a:pt x="134" y="109"/>
                  </a:lnTo>
                  <a:lnTo>
                    <a:pt x="130" y="111"/>
                  </a:lnTo>
                  <a:lnTo>
                    <a:pt x="122" y="105"/>
                  </a:lnTo>
                  <a:lnTo>
                    <a:pt x="125" y="98"/>
                  </a:lnTo>
                  <a:lnTo>
                    <a:pt x="127" y="94"/>
                  </a:lnTo>
                  <a:lnTo>
                    <a:pt x="112" y="85"/>
                  </a:lnTo>
                  <a:lnTo>
                    <a:pt x="111" y="89"/>
                  </a:lnTo>
                  <a:lnTo>
                    <a:pt x="99" y="84"/>
                  </a:lnTo>
                  <a:lnTo>
                    <a:pt x="101" y="80"/>
                  </a:lnTo>
                  <a:lnTo>
                    <a:pt x="95" y="77"/>
                  </a:lnTo>
                  <a:lnTo>
                    <a:pt x="91" y="84"/>
                  </a:lnTo>
                  <a:lnTo>
                    <a:pt x="80" y="80"/>
                  </a:lnTo>
                  <a:lnTo>
                    <a:pt x="71" y="97"/>
                  </a:lnTo>
                  <a:lnTo>
                    <a:pt x="76" y="99"/>
                  </a:lnTo>
                  <a:lnTo>
                    <a:pt x="73" y="109"/>
                  </a:lnTo>
                  <a:lnTo>
                    <a:pt x="20" y="84"/>
                  </a:lnTo>
                  <a:lnTo>
                    <a:pt x="25" y="75"/>
                  </a:lnTo>
                  <a:lnTo>
                    <a:pt x="29" y="77"/>
                  </a:lnTo>
                  <a:lnTo>
                    <a:pt x="41" y="52"/>
                  </a:lnTo>
                  <a:lnTo>
                    <a:pt x="38" y="49"/>
                  </a:lnTo>
                  <a:lnTo>
                    <a:pt x="46" y="32"/>
                  </a:lnTo>
                  <a:lnTo>
                    <a:pt x="50" y="33"/>
                  </a:lnTo>
                  <a:lnTo>
                    <a:pt x="60" y="12"/>
                  </a:lnTo>
                  <a:lnTo>
                    <a:pt x="55" y="10"/>
                  </a:lnTo>
                  <a:lnTo>
                    <a:pt x="60" y="0"/>
                  </a:lnTo>
                  <a:close/>
                </a:path>
              </a:pathLst>
            </a:custGeom>
            <a:solidFill>
              <a:srgbClr val="FFFF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199"/>
            <p:cNvSpPr>
              <a:spLocks noEditPoints="1"/>
            </p:cNvSpPr>
            <p:nvPr userDrawn="1"/>
          </p:nvSpPr>
          <p:spPr bwMode="auto">
            <a:xfrm>
              <a:off x="8743385" y="3081829"/>
              <a:ext cx="339501" cy="293569"/>
            </a:xfrm>
            <a:custGeom>
              <a:avLst/>
              <a:gdLst>
                <a:gd name="T0" fmla="*/ 29 w 170"/>
                <a:gd name="T1" fmla="*/ 114 h 147"/>
                <a:gd name="T2" fmla="*/ 29 w 170"/>
                <a:gd name="T3" fmla="*/ 121 h 147"/>
                <a:gd name="T4" fmla="*/ 142 w 170"/>
                <a:gd name="T5" fmla="*/ 121 h 147"/>
                <a:gd name="T6" fmla="*/ 142 w 170"/>
                <a:gd name="T7" fmla="*/ 114 h 147"/>
                <a:gd name="T8" fmla="*/ 29 w 170"/>
                <a:gd name="T9" fmla="*/ 114 h 147"/>
                <a:gd name="T10" fmla="*/ 29 w 170"/>
                <a:gd name="T11" fmla="*/ 86 h 147"/>
                <a:gd name="T12" fmla="*/ 29 w 170"/>
                <a:gd name="T13" fmla="*/ 95 h 147"/>
                <a:gd name="T14" fmla="*/ 142 w 170"/>
                <a:gd name="T15" fmla="*/ 95 h 147"/>
                <a:gd name="T16" fmla="*/ 142 w 170"/>
                <a:gd name="T17" fmla="*/ 86 h 147"/>
                <a:gd name="T18" fmla="*/ 29 w 170"/>
                <a:gd name="T19" fmla="*/ 86 h 147"/>
                <a:gd name="T20" fmla="*/ 29 w 170"/>
                <a:gd name="T21" fmla="*/ 61 h 147"/>
                <a:gd name="T22" fmla="*/ 29 w 170"/>
                <a:gd name="T23" fmla="*/ 69 h 147"/>
                <a:gd name="T24" fmla="*/ 142 w 170"/>
                <a:gd name="T25" fmla="*/ 69 h 147"/>
                <a:gd name="T26" fmla="*/ 142 w 170"/>
                <a:gd name="T27" fmla="*/ 61 h 147"/>
                <a:gd name="T28" fmla="*/ 29 w 170"/>
                <a:gd name="T29" fmla="*/ 61 h 147"/>
                <a:gd name="T30" fmla="*/ 67 w 170"/>
                <a:gd name="T31" fmla="*/ 14 h 147"/>
                <a:gd name="T32" fmla="*/ 64 w 170"/>
                <a:gd name="T33" fmla="*/ 15 h 147"/>
                <a:gd name="T34" fmla="*/ 60 w 170"/>
                <a:gd name="T35" fmla="*/ 18 h 147"/>
                <a:gd name="T36" fmla="*/ 60 w 170"/>
                <a:gd name="T37" fmla="*/ 18 h 147"/>
                <a:gd name="T38" fmla="*/ 59 w 170"/>
                <a:gd name="T39" fmla="*/ 20 h 147"/>
                <a:gd name="T40" fmla="*/ 58 w 170"/>
                <a:gd name="T41" fmla="*/ 23 h 147"/>
                <a:gd name="T42" fmla="*/ 58 w 170"/>
                <a:gd name="T43" fmla="*/ 34 h 147"/>
                <a:gd name="T44" fmla="*/ 112 w 170"/>
                <a:gd name="T45" fmla="*/ 34 h 147"/>
                <a:gd name="T46" fmla="*/ 112 w 170"/>
                <a:gd name="T47" fmla="*/ 23 h 147"/>
                <a:gd name="T48" fmla="*/ 111 w 170"/>
                <a:gd name="T49" fmla="*/ 20 h 147"/>
                <a:gd name="T50" fmla="*/ 109 w 170"/>
                <a:gd name="T51" fmla="*/ 18 h 147"/>
                <a:gd name="T52" fmla="*/ 106 w 170"/>
                <a:gd name="T53" fmla="*/ 15 h 147"/>
                <a:gd name="T54" fmla="*/ 102 w 170"/>
                <a:gd name="T55" fmla="*/ 14 h 147"/>
                <a:gd name="T56" fmla="*/ 67 w 170"/>
                <a:gd name="T57" fmla="*/ 14 h 147"/>
                <a:gd name="T58" fmla="*/ 67 w 170"/>
                <a:gd name="T59" fmla="*/ 0 h 147"/>
                <a:gd name="T60" fmla="*/ 102 w 170"/>
                <a:gd name="T61" fmla="*/ 0 h 147"/>
                <a:gd name="T62" fmla="*/ 109 w 170"/>
                <a:gd name="T63" fmla="*/ 1 h 147"/>
                <a:gd name="T64" fmla="*/ 114 w 170"/>
                <a:gd name="T65" fmla="*/ 4 h 147"/>
                <a:gd name="T66" fmla="*/ 120 w 170"/>
                <a:gd name="T67" fmla="*/ 7 h 147"/>
                <a:gd name="T68" fmla="*/ 123 w 170"/>
                <a:gd name="T69" fmla="*/ 12 h 147"/>
                <a:gd name="T70" fmla="*/ 126 w 170"/>
                <a:gd name="T71" fmla="*/ 18 h 147"/>
                <a:gd name="T72" fmla="*/ 126 w 170"/>
                <a:gd name="T73" fmla="*/ 23 h 147"/>
                <a:gd name="T74" fmla="*/ 126 w 170"/>
                <a:gd name="T75" fmla="*/ 34 h 147"/>
                <a:gd name="T76" fmla="*/ 170 w 170"/>
                <a:gd name="T77" fmla="*/ 34 h 147"/>
                <a:gd name="T78" fmla="*/ 170 w 170"/>
                <a:gd name="T79" fmla="*/ 147 h 147"/>
                <a:gd name="T80" fmla="*/ 0 w 170"/>
                <a:gd name="T81" fmla="*/ 147 h 147"/>
                <a:gd name="T82" fmla="*/ 0 w 170"/>
                <a:gd name="T83" fmla="*/ 34 h 147"/>
                <a:gd name="T84" fmla="*/ 44 w 170"/>
                <a:gd name="T85" fmla="*/ 34 h 147"/>
                <a:gd name="T86" fmla="*/ 44 w 170"/>
                <a:gd name="T87" fmla="*/ 23 h 147"/>
                <a:gd name="T88" fmla="*/ 44 w 170"/>
                <a:gd name="T89" fmla="*/ 18 h 147"/>
                <a:gd name="T90" fmla="*/ 46 w 170"/>
                <a:gd name="T91" fmla="*/ 12 h 147"/>
                <a:gd name="T92" fmla="*/ 51 w 170"/>
                <a:gd name="T93" fmla="*/ 7 h 147"/>
                <a:gd name="T94" fmla="*/ 51 w 170"/>
                <a:gd name="T95" fmla="*/ 7 h 147"/>
                <a:gd name="T96" fmla="*/ 51 w 170"/>
                <a:gd name="T97" fmla="*/ 7 h 147"/>
                <a:gd name="T98" fmla="*/ 56 w 170"/>
                <a:gd name="T99" fmla="*/ 4 h 147"/>
                <a:gd name="T100" fmla="*/ 62 w 170"/>
                <a:gd name="T101" fmla="*/ 1 h 147"/>
                <a:gd name="T102" fmla="*/ 67 w 170"/>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147">
                  <a:moveTo>
                    <a:pt x="29" y="114"/>
                  </a:moveTo>
                  <a:lnTo>
                    <a:pt x="29" y="121"/>
                  </a:lnTo>
                  <a:lnTo>
                    <a:pt x="142" y="121"/>
                  </a:lnTo>
                  <a:lnTo>
                    <a:pt x="142" y="114"/>
                  </a:lnTo>
                  <a:lnTo>
                    <a:pt x="29" y="114"/>
                  </a:lnTo>
                  <a:close/>
                  <a:moveTo>
                    <a:pt x="29" y="86"/>
                  </a:moveTo>
                  <a:lnTo>
                    <a:pt x="29" y="95"/>
                  </a:lnTo>
                  <a:lnTo>
                    <a:pt x="142" y="95"/>
                  </a:lnTo>
                  <a:lnTo>
                    <a:pt x="142" y="86"/>
                  </a:lnTo>
                  <a:lnTo>
                    <a:pt x="29" y="86"/>
                  </a:lnTo>
                  <a:close/>
                  <a:moveTo>
                    <a:pt x="29" y="61"/>
                  </a:moveTo>
                  <a:lnTo>
                    <a:pt x="29" y="69"/>
                  </a:lnTo>
                  <a:lnTo>
                    <a:pt x="142" y="69"/>
                  </a:lnTo>
                  <a:lnTo>
                    <a:pt x="142" y="61"/>
                  </a:lnTo>
                  <a:lnTo>
                    <a:pt x="29" y="61"/>
                  </a:lnTo>
                  <a:close/>
                  <a:moveTo>
                    <a:pt x="67" y="14"/>
                  </a:moveTo>
                  <a:lnTo>
                    <a:pt x="64" y="15"/>
                  </a:lnTo>
                  <a:lnTo>
                    <a:pt x="60" y="18"/>
                  </a:lnTo>
                  <a:lnTo>
                    <a:pt x="60" y="18"/>
                  </a:lnTo>
                  <a:lnTo>
                    <a:pt x="59" y="20"/>
                  </a:lnTo>
                  <a:lnTo>
                    <a:pt x="58" y="23"/>
                  </a:lnTo>
                  <a:lnTo>
                    <a:pt x="58" y="34"/>
                  </a:lnTo>
                  <a:lnTo>
                    <a:pt x="112" y="34"/>
                  </a:lnTo>
                  <a:lnTo>
                    <a:pt x="112" y="23"/>
                  </a:lnTo>
                  <a:lnTo>
                    <a:pt x="111" y="20"/>
                  </a:lnTo>
                  <a:lnTo>
                    <a:pt x="109" y="18"/>
                  </a:lnTo>
                  <a:lnTo>
                    <a:pt x="106" y="15"/>
                  </a:lnTo>
                  <a:lnTo>
                    <a:pt x="102" y="14"/>
                  </a:lnTo>
                  <a:lnTo>
                    <a:pt x="67" y="14"/>
                  </a:lnTo>
                  <a:close/>
                  <a:moveTo>
                    <a:pt x="67" y="0"/>
                  </a:moveTo>
                  <a:lnTo>
                    <a:pt x="102" y="0"/>
                  </a:lnTo>
                  <a:lnTo>
                    <a:pt x="109" y="1"/>
                  </a:lnTo>
                  <a:lnTo>
                    <a:pt x="114" y="4"/>
                  </a:lnTo>
                  <a:lnTo>
                    <a:pt x="120" y="7"/>
                  </a:lnTo>
                  <a:lnTo>
                    <a:pt x="123" y="12"/>
                  </a:lnTo>
                  <a:lnTo>
                    <a:pt x="126" y="18"/>
                  </a:lnTo>
                  <a:lnTo>
                    <a:pt x="126" y="23"/>
                  </a:lnTo>
                  <a:lnTo>
                    <a:pt x="126" y="34"/>
                  </a:lnTo>
                  <a:lnTo>
                    <a:pt x="170" y="34"/>
                  </a:lnTo>
                  <a:lnTo>
                    <a:pt x="170" y="147"/>
                  </a:lnTo>
                  <a:lnTo>
                    <a:pt x="0" y="147"/>
                  </a:lnTo>
                  <a:lnTo>
                    <a:pt x="0" y="34"/>
                  </a:lnTo>
                  <a:lnTo>
                    <a:pt x="44" y="34"/>
                  </a:lnTo>
                  <a:lnTo>
                    <a:pt x="44" y="23"/>
                  </a:lnTo>
                  <a:lnTo>
                    <a:pt x="44" y="18"/>
                  </a:lnTo>
                  <a:lnTo>
                    <a:pt x="46" y="12"/>
                  </a:lnTo>
                  <a:lnTo>
                    <a:pt x="51" y="7"/>
                  </a:lnTo>
                  <a:lnTo>
                    <a:pt x="51" y="7"/>
                  </a:lnTo>
                  <a:lnTo>
                    <a:pt x="51" y="7"/>
                  </a:lnTo>
                  <a:lnTo>
                    <a:pt x="56" y="4"/>
                  </a:lnTo>
                  <a:lnTo>
                    <a:pt x="62" y="1"/>
                  </a:lnTo>
                  <a:lnTo>
                    <a:pt x="6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0"/>
            <p:cNvSpPr>
              <a:spLocks noEditPoints="1"/>
            </p:cNvSpPr>
            <p:nvPr userDrawn="1"/>
          </p:nvSpPr>
          <p:spPr bwMode="auto">
            <a:xfrm>
              <a:off x="9683067" y="3056783"/>
              <a:ext cx="437568" cy="352550"/>
            </a:xfrm>
            <a:custGeom>
              <a:avLst/>
              <a:gdLst>
                <a:gd name="T0" fmla="*/ 190 w 259"/>
                <a:gd name="T1" fmla="*/ 0 h 262"/>
                <a:gd name="T2" fmla="*/ 181 w 259"/>
                <a:gd name="T3" fmla="*/ 0 h 262"/>
                <a:gd name="T4" fmla="*/ 179 w 259"/>
                <a:gd name="T5" fmla="*/ 0 h 262"/>
                <a:gd name="T6" fmla="*/ 179 w 259"/>
                <a:gd name="T7" fmla="*/ 19 h 262"/>
                <a:gd name="T8" fmla="*/ 137 w 259"/>
                <a:gd name="T9" fmla="*/ 19 h 262"/>
                <a:gd name="T10" fmla="*/ 86 w 259"/>
                <a:gd name="T11" fmla="*/ 19 h 262"/>
                <a:gd name="T12" fmla="*/ 86 w 259"/>
                <a:gd name="T13" fmla="*/ 1 h 262"/>
                <a:gd name="T14" fmla="*/ 79 w 259"/>
                <a:gd name="T15" fmla="*/ 1 h 262"/>
                <a:gd name="T16" fmla="*/ 75 w 259"/>
                <a:gd name="T17" fmla="*/ 1 h 262"/>
                <a:gd name="T18" fmla="*/ 0 w 259"/>
                <a:gd name="T19" fmla="*/ 1 h 262"/>
                <a:gd name="T20" fmla="*/ 0 w 259"/>
                <a:gd name="T21" fmla="*/ 6 h 262"/>
                <a:gd name="T22" fmla="*/ 12 w 259"/>
                <a:gd name="T23" fmla="*/ 63 h 262"/>
                <a:gd name="T24" fmla="*/ 78 w 259"/>
                <a:gd name="T25" fmla="*/ 125 h 262"/>
                <a:gd name="T26" fmla="*/ 109 w 259"/>
                <a:gd name="T27" fmla="*/ 185 h 262"/>
                <a:gd name="T28" fmla="*/ 103 w 259"/>
                <a:gd name="T29" fmla="*/ 196 h 262"/>
                <a:gd name="T30" fmla="*/ 116 w 259"/>
                <a:gd name="T31" fmla="*/ 210 h 262"/>
                <a:gd name="T32" fmla="*/ 117 w 259"/>
                <a:gd name="T33" fmla="*/ 210 h 262"/>
                <a:gd name="T34" fmla="*/ 117 w 259"/>
                <a:gd name="T35" fmla="*/ 228 h 262"/>
                <a:gd name="T36" fmla="*/ 108 w 259"/>
                <a:gd name="T37" fmla="*/ 228 h 262"/>
                <a:gd name="T38" fmla="*/ 108 w 259"/>
                <a:gd name="T39" fmla="*/ 246 h 262"/>
                <a:gd name="T40" fmla="*/ 76 w 259"/>
                <a:gd name="T41" fmla="*/ 246 h 262"/>
                <a:gd name="T42" fmla="*/ 92 w 259"/>
                <a:gd name="T43" fmla="*/ 262 h 262"/>
                <a:gd name="T44" fmla="*/ 174 w 259"/>
                <a:gd name="T45" fmla="*/ 262 h 262"/>
                <a:gd name="T46" fmla="*/ 190 w 259"/>
                <a:gd name="T47" fmla="*/ 246 h 262"/>
                <a:gd name="T48" fmla="*/ 158 w 259"/>
                <a:gd name="T49" fmla="*/ 246 h 262"/>
                <a:gd name="T50" fmla="*/ 158 w 259"/>
                <a:gd name="T51" fmla="*/ 228 h 262"/>
                <a:gd name="T52" fmla="*/ 149 w 259"/>
                <a:gd name="T53" fmla="*/ 228 h 262"/>
                <a:gd name="T54" fmla="*/ 149 w 259"/>
                <a:gd name="T55" fmla="*/ 210 h 262"/>
                <a:gd name="T56" fmla="*/ 150 w 259"/>
                <a:gd name="T57" fmla="*/ 210 h 262"/>
                <a:gd name="T58" fmla="*/ 163 w 259"/>
                <a:gd name="T59" fmla="*/ 196 h 262"/>
                <a:gd name="T60" fmla="*/ 157 w 259"/>
                <a:gd name="T61" fmla="*/ 185 h 262"/>
                <a:gd name="T62" fmla="*/ 189 w 259"/>
                <a:gd name="T63" fmla="*/ 123 h 262"/>
                <a:gd name="T64" fmla="*/ 248 w 259"/>
                <a:gd name="T65" fmla="*/ 62 h 262"/>
                <a:gd name="T66" fmla="*/ 259 w 259"/>
                <a:gd name="T67" fmla="*/ 5 h 262"/>
                <a:gd name="T68" fmla="*/ 259 w 259"/>
                <a:gd name="T69" fmla="*/ 0 h 262"/>
                <a:gd name="T70" fmla="*/ 190 w 259"/>
                <a:gd name="T71" fmla="*/ 0 h 262"/>
                <a:gd name="T72" fmla="*/ 75 w 259"/>
                <a:gd name="T73" fmla="*/ 19 h 262"/>
                <a:gd name="T74" fmla="*/ 68 w 259"/>
                <a:gd name="T75" fmla="*/ 19 h 262"/>
                <a:gd name="T76" fmla="*/ 75 w 259"/>
                <a:gd name="T77" fmla="*/ 113 h 262"/>
                <a:gd name="T78" fmla="*/ 22 w 259"/>
                <a:gd name="T79" fmla="*/ 59 h 262"/>
                <a:gd name="T80" fmla="*/ 12 w 259"/>
                <a:gd name="T81" fmla="*/ 11 h 262"/>
                <a:gd name="T82" fmla="*/ 75 w 259"/>
                <a:gd name="T83" fmla="*/ 11 h 262"/>
                <a:gd name="T84" fmla="*/ 75 w 259"/>
                <a:gd name="T85" fmla="*/ 19 h 262"/>
                <a:gd name="T86" fmla="*/ 148 w 259"/>
                <a:gd name="T87" fmla="*/ 116 h 262"/>
                <a:gd name="T88" fmla="*/ 152 w 259"/>
                <a:gd name="T89" fmla="*/ 140 h 262"/>
                <a:gd name="T90" fmla="*/ 130 w 259"/>
                <a:gd name="T91" fmla="*/ 129 h 262"/>
                <a:gd name="T92" fmla="*/ 108 w 259"/>
                <a:gd name="T93" fmla="*/ 140 h 262"/>
                <a:gd name="T94" fmla="*/ 112 w 259"/>
                <a:gd name="T95" fmla="*/ 116 h 262"/>
                <a:gd name="T96" fmla="*/ 94 w 259"/>
                <a:gd name="T97" fmla="*/ 98 h 262"/>
                <a:gd name="T98" fmla="*/ 119 w 259"/>
                <a:gd name="T99" fmla="*/ 95 h 262"/>
                <a:gd name="T100" fmla="*/ 130 w 259"/>
                <a:gd name="T101" fmla="*/ 72 h 262"/>
                <a:gd name="T102" fmla="*/ 141 w 259"/>
                <a:gd name="T103" fmla="*/ 95 h 262"/>
                <a:gd name="T104" fmla="*/ 166 w 259"/>
                <a:gd name="T105" fmla="*/ 98 h 262"/>
                <a:gd name="T106" fmla="*/ 148 w 259"/>
                <a:gd name="T107" fmla="*/ 116 h 262"/>
                <a:gd name="T108" fmla="*/ 238 w 259"/>
                <a:gd name="T109" fmla="*/ 58 h 262"/>
                <a:gd name="T110" fmla="*/ 192 w 259"/>
                <a:gd name="T111" fmla="*/ 110 h 262"/>
                <a:gd name="T112" fmla="*/ 198 w 259"/>
                <a:gd name="T113" fmla="*/ 19 h 262"/>
                <a:gd name="T114" fmla="*/ 190 w 259"/>
                <a:gd name="T115" fmla="*/ 19 h 262"/>
                <a:gd name="T116" fmla="*/ 190 w 259"/>
                <a:gd name="T117" fmla="*/ 11 h 262"/>
                <a:gd name="T118" fmla="*/ 248 w 259"/>
                <a:gd name="T119" fmla="*/ 11 h 262"/>
                <a:gd name="T120" fmla="*/ 238 w 259"/>
                <a:gd name="T121" fmla="*/ 58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9" h="262">
                  <a:moveTo>
                    <a:pt x="190" y="0"/>
                  </a:moveTo>
                  <a:cubicBezTo>
                    <a:pt x="181" y="0"/>
                    <a:pt x="181" y="0"/>
                    <a:pt x="181" y="0"/>
                  </a:cubicBezTo>
                  <a:cubicBezTo>
                    <a:pt x="179" y="0"/>
                    <a:pt x="179" y="0"/>
                    <a:pt x="179" y="0"/>
                  </a:cubicBezTo>
                  <a:cubicBezTo>
                    <a:pt x="179" y="19"/>
                    <a:pt x="179" y="19"/>
                    <a:pt x="179" y="19"/>
                  </a:cubicBezTo>
                  <a:cubicBezTo>
                    <a:pt x="137" y="19"/>
                    <a:pt x="137" y="19"/>
                    <a:pt x="137" y="19"/>
                  </a:cubicBezTo>
                  <a:cubicBezTo>
                    <a:pt x="86" y="19"/>
                    <a:pt x="86" y="19"/>
                    <a:pt x="86" y="19"/>
                  </a:cubicBezTo>
                  <a:cubicBezTo>
                    <a:pt x="86" y="1"/>
                    <a:pt x="86" y="1"/>
                    <a:pt x="86" y="1"/>
                  </a:cubicBezTo>
                  <a:cubicBezTo>
                    <a:pt x="79" y="1"/>
                    <a:pt x="79" y="1"/>
                    <a:pt x="79" y="1"/>
                  </a:cubicBezTo>
                  <a:cubicBezTo>
                    <a:pt x="75" y="1"/>
                    <a:pt x="75" y="1"/>
                    <a:pt x="75" y="1"/>
                  </a:cubicBezTo>
                  <a:cubicBezTo>
                    <a:pt x="0" y="1"/>
                    <a:pt x="0" y="1"/>
                    <a:pt x="0" y="1"/>
                  </a:cubicBezTo>
                  <a:cubicBezTo>
                    <a:pt x="0" y="6"/>
                    <a:pt x="0" y="6"/>
                    <a:pt x="0" y="6"/>
                  </a:cubicBezTo>
                  <a:cubicBezTo>
                    <a:pt x="0" y="7"/>
                    <a:pt x="1" y="34"/>
                    <a:pt x="12" y="63"/>
                  </a:cubicBezTo>
                  <a:cubicBezTo>
                    <a:pt x="25" y="97"/>
                    <a:pt x="47" y="118"/>
                    <a:pt x="78" y="125"/>
                  </a:cubicBezTo>
                  <a:cubicBezTo>
                    <a:pt x="84" y="149"/>
                    <a:pt x="93" y="171"/>
                    <a:pt x="109" y="185"/>
                  </a:cubicBezTo>
                  <a:cubicBezTo>
                    <a:pt x="105" y="187"/>
                    <a:pt x="103" y="192"/>
                    <a:pt x="103" y="196"/>
                  </a:cubicBezTo>
                  <a:cubicBezTo>
                    <a:pt x="103" y="204"/>
                    <a:pt x="109" y="210"/>
                    <a:pt x="116" y="210"/>
                  </a:cubicBezTo>
                  <a:cubicBezTo>
                    <a:pt x="117" y="210"/>
                    <a:pt x="117" y="210"/>
                    <a:pt x="117" y="210"/>
                  </a:cubicBezTo>
                  <a:cubicBezTo>
                    <a:pt x="117" y="228"/>
                    <a:pt x="117" y="228"/>
                    <a:pt x="117" y="228"/>
                  </a:cubicBezTo>
                  <a:cubicBezTo>
                    <a:pt x="108" y="228"/>
                    <a:pt x="108" y="228"/>
                    <a:pt x="108" y="228"/>
                  </a:cubicBezTo>
                  <a:cubicBezTo>
                    <a:pt x="108" y="246"/>
                    <a:pt x="108" y="246"/>
                    <a:pt x="108" y="246"/>
                  </a:cubicBezTo>
                  <a:cubicBezTo>
                    <a:pt x="76" y="246"/>
                    <a:pt x="76" y="246"/>
                    <a:pt x="76" y="246"/>
                  </a:cubicBezTo>
                  <a:cubicBezTo>
                    <a:pt x="76" y="255"/>
                    <a:pt x="83" y="262"/>
                    <a:pt x="92" y="262"/>
                  </a:cubicBezTo>
                  <a:cubicBezTo>
                    <a:pt x="174" y="262"/>
                    <a:pt x="174" y="262"/>
                    <a:pt x="174" y="262"/>
                  </a:cubicBezTo>
                  <a:cubicBezTo>
                    <a:pt x="183" y="262"/>
                    <a:pt x="190" y="255"/>
                    <a:pt x="190" y="246"/>
                  </a:cubicBezTo>
                  <a:cubicBezTo>
                    <a:pt x="158" y="246"/>
                    <a:pt x="158" y="246"/>
                    <a:pt x="158" y="246"/>
                  </a:cubicBezTo>
                  <a:cubicBezTo>
                    <a:pt x="158" y="228"/>
                    <a:pt x="158" y="228"/>
                    <a:pt x="158" y="228"/>
                  </a:cubicBezTo>
                  <a:cubicBezTo>
                    <a:pt x="149" y="228"/>
                    <a:pt x="149" y="228"/>
                    <a:pt x="149" y="228"/>
                  </a:cubicBezTo>
                  <a:cubicBezTo>
                    <a:pt x="149" y="210"/>
                    <a:pt x="149" y="210"/>
                    <a:pt x="149" y="210"/>
                  </a:cubicBezTo>
                  <a:cubicBezTo>
                    <a:pt x="150" y="210"/>
                    <a:pt x="150" y="210"/>
                    <a:pt x="150" y="210"/>
                  </a:cubicBezTo>
                  <a:cubicBezTo>
                    <a:pt x="157" y="210"/>
                    <a:pt x="163" y="204"/>
                    <a:pt x="163" y="196"/>
                  </a:cubicBezTo>
                  <a:cubicBezTo>
                    <a:pt x="163" y="192"/>
                    <a:pt x="161" y="187"/>
                    <a:pt x="157" y="185"/>
                  </a:cubicBezTo>
                  <a:cubicBezTo>
                    <a:pt x="173" y="171"/>
                    <a:pt x="183" y="147"/>
                    <a:pt x="189" y="123"/>
                  </a:cubicBezTo>
                  <a:cubicBezTo>
                    <a:pt x="216" y="114"/>
                    <a:pt x="236" y="93"/>
                    <a:pt x="248" y="62"/>
                  </a:cubicBezTo>
                  <a:cubicBezTo>
                    <a:pt x="259" y="34"/>
                    <a:pt x="259" y="7"/>
                    <a:pt x="259" y="5"/>
                  </a:cubicBezTo>
                  <a:cubicBezTo>
                    <a:pt x="259" y="0"/>
                    <a:pt x="259" y="0"/>
                    <a:pt x="259" y="0"/>
                  </a:cubicBezTo>
                  <a:lnTo>
                    <a:pt x="190" y="0"/>
                  </a:lnTo>
                  <a:close/>
                  <a:moveTo>
                    <a:pt x="75" y="19"/>
                  </a:moveTo>
                  <a:cubicBezTo>
                    <a:pt x="68" y="19"/>
                    <a:pt x="68" y="19"/>
                    <a:pt x="68" y="19"/>
                  </a:cubicBezTo>
                  <a:cubicBezTo>
                    <a:pt x="68" y="19"/>
                    <a:pt x="65" y="67"/>
                    <a:pt x="75" y="113"/>
                  </a:cubicBezTo>
                  <a:cubicBezTo>
                    <a:pt x="51" y="106"/>
                    <a:pt x="33" y="88"/>
                    <a:pt x="22" y="59"/>
                  </a:cubicBezTo>
                  <a:cubicBezTo>
                    <a:pt x="14" y="40"/>
                    <a:pt x="12" y="21"/>
                    <a:pt x="12" y="11"/>
                  </a:cubicBezTo>
                  <a:cubicBezTo>
                    <a:pt x="75" y="11"/>
                    <a:pt x="75" y="11"/>
                    <a:pt x="75" y="11"/>
                  </a:cubicBezTo>
                  <a:lnTo>
                    <a:pt x="75" y="19"/>
                  </a:lnTo>
                  <a:close/>
                  <a:moveTo>
                    <a:pt x="148" y="116"/>
                  </a:moveTo>
                  <a:cubicBezTo>
                    <a:pt x="152" y="140"/>
                    <a:pt x="152" y="140"/>
                    <a:pt x="152" y="140"/>
                  </a:cubicBezTo>
                  <a:cubicBezTo>
                    <a:pt x="130" y="129"/>
                    <a:pt x="130" y="129"/>
                    <a:pt x="130" y="129"/>
                  </a:cubicBezTo>
                  <a:cubicBezTo>
                    <a:pt x="108" y="140"/>
                    <a:pt x="108" y="140"/>
                    <a:pt x="108" y="140"/>
                  </a:cubicBezTo>
                  <a:cubicBezTo>
                    <a:pt x="112" y="116"/>
                    <a:pt x="112" y="116"/>
                    <a:pt x="112" y="116"/>
                  </a:cubicBezTo>
                  <a:cubicBezTo>
                    <a:pt x="94" y="98"/>
                    <a:pt x="94" y="98"/>
                    <a:pt x="94" y="98"/>
                  </a:cubicBezTo>
                  <a:cubicBezTo>
                    <a:pt x="119" y="95"/>
                    <a:pt x="119" y="95"/>
                    <a:pt x="119" y="95"/>
                  </a:cubicBezTo>
                  <a:cubicBezTo>
                    <a:pt x="130" y="72"/>
                    <a:pt x="130" y="72"/>
                    <a:pt x="130" y="72"/>
                  </a:cubicBezTo>
                  <a:cubicBezTo>
                    <a:pt x="141" y="95"/>
                    <a:pt x="141" y="95"/>
                    <a:pt x="141" y="95"/>
                  </a:cubicBezTo>
                  <a:cubicBezTo>
                    <a:pt x="166" y="98"/>
                    <a:pt x="166" y="98"/>
                    <a:pt x="166" y="98"/>
                  </a:cubicBezTo>
                  <a:lnTo>
                    <a:pt x="148" y="116"/>
                  </a:lnTo>
                  <a:close/>
                  <a:moveTo>
                    <a:pt x="238" y="58"/>
                  </a:moveTo>
                  <a:cubicBezTo>
                    <a:pt x="228" y="84"/>
                    <a:pt x="213" y="101"/>
                    <a:pt x="192" y="110"/>
                  </a:cubicBezTo>
                  <a:cubicBezTo>
                    <a:pt x="201" y="65"/>
                    <a:pt x="198" y="19"/>
                    <a:pt x="198" y="19"/>
                  </a:cubicBezTo>
                  <a:cubicBezTo>
                    <a:pt x="190" y="19"/>
                    <a:pt x="190" y="19"/>
                    <a:pt x="190" y="19"/>
                  </a:cubicBezTo>
                  <a:cubicBezTo>
                    <a:pt x="190" y="11"/>
                    <a:pt x="190" y="11"/>
                    <a:pt x="190" y="11"/>
                  </a:cubicBezTo>
                  <a:cubicBezTo>
                    <a:pt x="248" y="11"/>
                    <a:pt x="248" y="11"/>
                    <a:pt x="248" y="11"/>
                  </a:cubicBezTo>
                  <a:cubicBezTo>
                    <a:pt x="248" y="20"/>
                    <a:pt x="246" y="39"/>
                    <a:pt x="23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文本框 55"/>
            <p:cNvSpPr txBox="1"/>
            <p:nvPr userDrawn="1"/>
          </p:nvSpPr>
          <p:spPr>
            <a:xfrm>
              <a:off x="10579844" y="3665846"/>
              <a:ext cx="677108" cy="1733808"/>
            </a:xfrm>
            <a:prstGeom prst="rect">
              <a:avLst/>
            </a:prstGeom>
            <a:noFill/>
          </p:spPr>
          <p:txBody>
            <a:bodyPr vert="eaVert" wrap="none" rtlCol="0" anchor="ctr">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兴趣爱好</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8" name="Freeform 146"/>
            <p:cNvSpPr>
              <a:spLocks noEditPoints="1"/>
            </p:cNvSpPr>
            <p:nvPr userDrawn="1"/>
          </p:nvSpPr>
          <p:spPr bwMode="auto">
            <a:xfrm flipH="1">
              <a:off x="10751840" y="3012973"/>
              <a:ext cx="336308" cy="424810"/>
            </a:xfrm>
            <a:custGeom>
              <a:avLst/>
              <a:gdLst>
                <a:gd name="T0" fmla="*/ 102 w 190"/>
                <a:gd name="T1" fmla="*/ 78 h 240"/>
                <a:gd name="T2" fmla="*/ 130 w 190"/>
                <a:gd name="T3" fmla="*/ 86 h 240"/>
                <a:gd name="T4" fmla="*/ 29 w 190"/>
                <a:gd name="T5" fmla="*/ 18 h 240"/>
                <a:gd name="T6" fmla="*/ 23 w 190"/>
                <a:gd name="T7" fmla="*/ 21 h 240"/>
                <a:gd name="T8" fmla="*/ 17 w 190"/>
                <a:gd name="T9" fmla="*/ 29 h 240"/>
                <a:gd name="T10" fmla="*/ 15 w 190"/>
                <a:gd name="T11" fmla="*/ 42 h 240"/>
                <a:gd name="T12" fmla="*/ 17 w 190"/>
                <a:gd name="T13" fmla="*/ 55 h 240"/>
                <a:gd name="T14" fmla="*/ 23 w 190"/>
                <a:gd name="T15" fmla="*/ 63 h 240"/>
                <a:gd name="T16" fmla="*/ 29 w 190"/>
                <a:gd name="T17" fmla="*/ 65 h 240"/>
                <a:gd name="T18" fmla="*/ 35 w 190"/>
                <a:gd name="T19" fmla="*/ 63 h 240"/>
                <a:gd name="T20" fmla="*/ 39 w 190"/>
                <a:gd name="T21" fmla="*/ 55 h 240"/>
                <a:gd name="T22" fmla="*/ 42 w 190"/>
                <a:gd name="T23" fmla="*/ 42 h 240"/>
                <a:gd name="T24" fmla="*/ 39 w 190"/>
                <a:gd name="T25" fmla="*/ 29 h 240"/>
                <a:gd name="T26" fmla="*/ 35 w 190"/>
                <a:gd name="T27" fmla="*/ 21 h 240"/>
                <a:gd name="T28" fmla="*/ 29 w 190"/>
                <a:gd name="T29" fmla="*/ 18 h 240"/>
                <a:gd name="T30" fmla="*/ 79 w 190"/>
                <a:gd name="T31" fmla="*/ 16 h 240"/>
                <a:gd name="T32" fmla="*/ 71 w 190"/>
                <a:gd name="T33" fmla="*/ 22 h 240"/>
                <a:gd name="T34" fmla="*/ 65 w 190"/>
                <a:gd name="T35" fmla="*/ 42 h 240"/>
                <a:gd name="T36" fmla="*/ 71 w 190"/>
                <a:gd name="T37" fmla="*/ 61 h 240"/>
                <a:gd name="T38" fmla="*/ 79 w 190"/>
                <a:gd name="T39" fmla="*/ 67 h 240"/>
                <a:gd name="T40" fmla="*/ 87 w 190"/>
                <a:gd name="T41" fmla="*/ 67 h 240"/>
                <a:gd name="T42" fmla="*/ 94 w 190"/>
                <a:gd name="T43" fmla="*/ 61 h 240"/>
                <a:gd name="T44" fmla="*/ 100 w 190"/>
                <a:gd name="T45" fmla="*/ 42 h 240"/>
                <a:gd name="T46" fmla="*/ 94 w 190"/>
                <a:gd name="T47" fmla="*/ 22 h 240"/>
                <a:gd name="T48" fmla="*/ 87 w 190"/>
                <a:gd name="T49" fmla="*/ 16 h 240"/>
                <a:gd name="T50" fmla="*/ 83 w 190"/>
                <a:gd name="T51" fmla="*/ 0 h 240"/>
                <a:gd name="T52" fmla="*/ 93 w 190"/>
                <a:gd name="T53" fmla="*/ 2 h 240"/>
                <a:gd name="T54" fmla="*/ 142 w 190"/>
                <a:gd name="T55" fmla="*/ 35 h 240"/>
                <a:gd name="T56" fmla="*/ 150 w 190"/>
                <a:gd name="T57" fmla="*/ 30 h 240"/>
                <a:gd name="T58" fmla="*/ 159 w 190"/>
                <a:gd name="T59" fmla="*/ 28 h 240"/>
                <a:gd name="T60" fmla="*/ 180 w 190"/>
                <a:gd name="T61" fmla="*/ 40 h 240"/>
                <a:gd name="T62" fmla="*/ 180 w 190"/>
                <a:gd name="T63" fmla="*/ 64 h 240"/>
                <a:gd name="T64" fmla="*/ 159 w 190"/>
                <a:gd name="T65" fmla="*/ 76 h 240"/>
                <a:gd name="T66" fmla="*/ 148 w 190"/>
                <a:gd name="T67" fmla="*/ 74 h 240"/>
                <a:gd name="T68" fmla="*/ 140 w 190"/>
                <a:gd name="T69" fmla="*/ 70 h 240"/>
                <a:gd name="T70" fmla="*/ 189 w 190"/>
                <a:gd name="T71" fmla="*/ 83 h 240"/>
                <a:gd name="T72" fmla="*/ 190 w 190"/>
                <a:gd name="T73" fmla="*/ 240 h 240"/>
                <a:gd name="T74" fmla="*/ 164 w 190"/>
                <a:gd name="T75" fmla="*/ 169 h 240"/>
                <a:gd name="T76" fmla="*/ 150 w 190"/>
                <a:gd name="T77" fmla="*/ 240 h 240"/>
                <a:gd name="T78" fmla="*/ 133 w 190"/>
                <a:gd name="T79" fmla="*/ 156 h 240"/>
                <a:gd name="T80" fmla="*/ 114 w 190"/>
                <a:gd name="T81" fmla="*/ 112 h 240"/>
                <a:gd name="T82" fmla="*/ 83 w 190"/>
                <a:gd name="T83" fmla="*/ 83 h 240"/>
                <a:gd name="T84" fmla="*/ 63 w 190"/>
                <a:gd name="T85" fmla="*/ 75 h 240"/>
                <a:gd name="T86" fmla="*/ 39 w 190"/>
                <a:gd name="T87" fmla="*/ 79 h 240"/>
                <a:gd name="T88" fmla="*/ 17 w 190"/>
                <a:gd name="T89" fmla="*/ 77 h 240"/>
                <a:gd name="T90" fmla="*/ 2 w 190"/>
                <a:gd name="T91" fmla="*/ 56 h 240"/>
                <a:gd name="T92" fmla="*/ 2 w 190"/>
                <a:gd name="T93" fmla="*/ 27 h 240"/>
                <a:gd name="T94" fmla="*/ 17 w 190"/>
                <a:gd name="T95" fmla="*/ 6 h 240"/>
                <a:gd name="T96" fmla="*/ 35 w 190"/>
                <a:gd name="T97" fmla="*/ 4 h 240"/>
                <a:gd name="T98" fmla="*/ 51 w 190"/>
                <a:gd name="T99" fmla="*/ 12 h 240"/>
                <a:gd name="T100" fmla="*/ 59 w 190"/>
                <a:gd name="T101" fmla="*/ 13 h 240"/>
                <a:gd name="T102" fmla="*/ 83 w 190"/>
                <a:gd name="T10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0" h="240">
                  <a:moveTo>
                    <a:pt x="124" y="74"/>
                  </a:moveTo>
                  <a:lnTo>
                    <a:pt x="102" y="78"/>
                  </a:lnTo>
                  <a:lnTo>
                    <a:pt x="116" y="92"/>
                  </a:lnTo>
                  <a:lnTo>
                    <a:pt x="130" y="86"/>
                  </a:lnTo>
                  <a:lnTo>
                    <a:pt x="124" y="74"/>
                  </a:lnTo>
                  <a:close/>
                  <a:moveTo>
                    <a:pt x="29" y="18"/>
                  </a:moveTo>
                  <a:lnTo>
                    <a:pt x="25" y="19"/>
                  </a:lnTo>
                  <a:lnTo>
                    <a:pt x="23" y="21"/>
                  </a:lnTo>
                  <a:lnTo>
                    <a:pt x="20" y="23"/>
                  </a:lnTo>
                  <a:lnTo>
                    <a:pt x="17" y="29"/>
                  </a:lnTo>
                  <a:lnTo>
                    <a:pt x="16" y="35"/>
                  </a:lnTo>
                  <a:lnTo>
                    <a:pt x="15" y="42"/>
                  </a:lnTo>
                  <a:lnTo>
                    <a:pt x="16" y="48"/>
                  </a:lnTo>
                  <a:lnTo>
                    <a:pt x="17" y="55"/>
                  </a:lnTo>
                  <a:lnTo>
                    <a:pt x="20" y="60"/>
                  </a:lnTo>
                  <a:lnTo>
                    <a:pt x="23" y="63"/>
                  </a:lnTo>
                  <a:lnTo>
                    <a:pt x="25" y="64"/>
                  </a:lnTo>
                  <a:lnTo>
                    <a:pt x="29" y="65"/>
                  </a:lnTo>
                  <a:lnTo>
                    <a:pt x="31" y="64"/>
                  </a:lnTo>
                  <a:lnTo>
                    <a:pt x="35" y="63"/>
                  </a:lnTo>
                  <a:lnTo>
                    <a:pt x="37" y="60"/>
                  </a:lnTo>
                  <a:lnTo>
                    <a:pt x="39" y="55"/>
                  </a:lnTo>
                  <a:lnTo>
                    <a:pt x="41" y="48"/>
                  </a:lnTo>
                  <a:lnTo>
                    <a:pt x="42" y="42"/>
                  </a:lnTo>
                  <a:lnTo>
                    <a:pt x="41" y="35"/>
                  </a:lnTo>
                  <a:lnTo>
                    <a:pt x="39" y="29"/>
                  </a:lnTo>
                  <a:lnTo>
                    <a:pt x="37" y="23"/>
                  </a:lnTo>
                  <a:lnTo>
                    <a:pt x="35" y="21"/>
                  </a:lnTo>
                  <a:lnTo>
                    <a:pt x="31" y="19"/>
                  </a:lnTo>
                  <a:lnTo>
                    <a:pt x="29" y="18"/>
                  </a:lnTo>
                  <a:close/>
                  <a:moveTo>
                    <a:pt x="83" y="15"/>
                  </a:moveTo>
                  <a:lnTo>
                    <a:pt x="79" y="16"/>
                  </a:lnTo>
                  <a:lnTo>
                    <a:pt x="74" y="19"/>
                  </a:lnTo>
                  <a:lnTo>
                    <a:pt x="71" y="22"/>
                  </a:lnTo>
                  <a:lnTo>
                    <a:pt x="67" y="30"/>
                  </a:lnTo>
                  <a:lnTo>
                    <a:pt x="65" y="42"/>
                  </a:lnTo>
                  <a:lnTo>
                    <a:pt x="67" y="53"/>
                  </a:lnTo>
                  <a:lnTo>
                    <a:pt x="71" y="61"/>
                  </a:lnTo>
                  <a:lnTo>
                    <a:pt x="74" y="64"/>
                  </a:lnTo>
                  <a:lnTo>
                    <a:pt x="79" y="67"/>
                  </a:lnTo>
                  <a:lnTo>
                    <a:pt x="83" y="68"/>
                  </a:lnTo>
                  <a:lnTo>
                    <a:pt x="87" y="67"/>
                  </a:lnTo>
                  <a:lnTo>
                    <a:pt x="91" y="64"/>
                  </a:lnTo>
                  <a:lnTo>
                    <a:pt x="94" y="61"/>
                  </a:lnTo>
                  <a:lnTo>
                    <a:pt x="99" y="53"/>
                  </a:lnTo>
                  <a:lnTo>
                    <a:pt x="100" y="42"/>
                  </a:lnTo>
                  <a:lnTo>
                    <a:pt x="99" y="30"/>
                  </a:lnTo>
                  <a:lnTo>
                    <a:pt x="94" y="22"/>
                  </a:lnTo>
                  <a:lnTo>
                    <a:pt x="91" y="19"/>
                  </a:lnTo>
                  <a:lnTo>
                    <a:pt x="87" y="16"/>
                  </a:lnTo>
                  <a:lnTo>
                    <a:pt x="83" y="15"/>
                  </a:lnTo>
                  <a:close/>
                  <a:moveTo>
                    <a:pt x="83" y="0"/>
                  </a:moveTo>
                  <a:lnTo>
                    <a:pt x="88" y="1"/>
                  </a:lnTo>
                  <a:lnTo>
                    <a:pt x="93" y="2"/>
                  </a:lnTo>
                  <a:lnTo>
                    <a:pt x="98" y="5"/>
                  </a:lnTo>
                  <a:lnTo>
                    <a:pt x="142" y="35"/>
                  </a:lnTo>
                  <a:lnTo>
                    <a:pt x="145" y="33"/>
                  </a:lnTo>
                  <a:lnTo>
                    <a:pt x="150" y="30"/>
                  </a:lnTo>
                  <a:lnTo>
                    <a:pt x="155" y="28"/>
                  </a:lnTo>
                  <a:lnTo>
                    <a:pt x="159" y="28"/>
                  </a:lnTo>
                  <a:lnTo>
                    <a:pt x="171" y="32"/>
                  </a:lnTo>
                  <a:lnTo>
                    <a:pt x="180" y="40"/>
                  </a:lnTo>
                  <a:lnTo>
                    <a:pt x="183" y="53"/>
                  </a:lnTo>
                  <a:lnTo>
                    <a:pt x="180" y="64"/>
                  </a:lnTo>
                  <a:lnTo>
                    <a:pt x="171" y="72"/>
                  </a:lnTo>
                  <a:lnTo>
                    <a:pt x="159" y="76"/>
                  </a:lnTo>
                  <a:lnTo>
                    <a:pt x="154" y="76"/>
                  </a:lnTo>
                  <a:lnTo>
                    <a:pt x="148" y="74"/>
                  </a:lnTo>
                  <a:lnTo>
                    <a:pt x="143" y="70"/>
                  </a:lnTo>
                  <a:lnTo>
                    <a:pt x="140" y="70"/>
                  </a:lnTo>
                  <a:lnTo>
                    <a:pt x="148" y="83"/>
                  </a:lnTo>
                  <a:lnTo>
                    <a:pt x="189" y="83"/>
                  </a:lnTo>
                  <a:lnTo>
                    <a:pt x="185" y="156"/>
                  </a:lnTo>
                  <a:lnTo>
                    <a:pt x="190" y="240"/>
                  </a:lnTo>
                  <a:lnTo>
                    <a:pt x="168" y="240"/>
                  </a:lnTo>
                  <a:lnTo>
                    <a:pt x="164" y="169"/>
                  </a:lnTo>
                  <a:lnTo>
                    <a:pt x="155" y="169"/>
                  </a:lnTo>
                  <a:lnTo>
                    <a:pt x="150" y="240"/>
                  </a:lnTo>
                  <a:lnTo>
                    <a:pt x="130" y="240"/>
                  </a:lnTo>
                  <a:lnTo>
                    <a:pt x="133" y="156"/>
                  </a:lnTo>
                  <a:lnTo>
                    <a:pt x="135" y="116"/>
                  </a:lnTo>
                  <a:lnTo>
                    <a:pt x="114" y="112"/>
                  </a:lnTo>
                  <a:lnTo>
                    <a:pt x="87" y="83"/>
                  </a:lnTo>
                  <a:lnTo>
                    <a:pt x="83" y="83"/>
                  </a:lnTo>
                  <a:lnTo>
                    <a:pt x="72" y="81"/>
                  </a:lnTo>
                  <a:lnTo>
                    <a:pt x="63" y="75"/>
                  </a:lnTo>
                  <a:lnTo>
                    <a:pt x="52" y="77"/>
                  </a:lnTo>
                  <a:lnTo>
                    <a:pt x="39" y="79"/>
                  </a:lnTo>
                  <a:lnTo>
                    <a:pt x="29" y="81"/>
                  </a:lnTo>
                  <a:lnTo>
                    <a:pt x="17" y="77"/>
                  </a:lnTo>
                  <a:lnTo>
                    <a:pt x="8" y="68"/>
                  </a:lnTo>
                  <a:lnTo>
                    <a:pt x="2" y="56"/>
                  </a:lnTo>
                  <a:lnTo>
                    <a:pt x="0" y="42"/>
                  </a:lnTo>
                  <a:lnTo>
                    <a:pt x="2" y="27"/>
                  </a:lnTo>
                  <a:lnTo>
                    <a:pt x="8" y="15"/>
                  </a:lnTo>
                  <a:lnTo>
                    <a:pt x="17" y="6"/>
                  </a:lnTo>
                  <a:lnTo>
                    <a:pt x="29" y="2"/>
                  </a:lnTo>
                  <a:lnTo>
                    <a:pt x="35" y="4"/>
                  </a:lnTo>
                  <a:lnTo>
                    <a:pt x="43" y="7"/>
                  </a:lnTo>
                  <a:lnTo>
                    <a:pt x="51" y="12"/>
                  </a:lnTo>
                  <a:lnTo>
                    <a:pt x="58" y="15"/>
                  </a:lnTo>
                  <a:lnTo>
                    <a:pt x="59" y="13"/>
                  </a:lnTo>
                  <a:lnTo>
                    <a:pt x="70" y="4"/>
                  </a:lnTo>
                  <a:lnTo>
                    <a:pt x="8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549028710"/>
      </p:ext>
    </p:extLst>
  </p:cSld>
  <p:clrMapOvr>
    <a:masterClrMapping/>
  </p:clrMapOvr>
  <mc:AlternateContent xmlns:mc="http://schemas.openxmlformats.org/markup-compatibility/2006" xmlns:p14="http://schemas.microsoft.com/office/powerpoint/2010/main">
    <mc:Choice Requires="p14">
      <p:transition spd="slow" p14:dur="2000" advTm="2027"/>
    </mc:Choice>
    <mc:Fallback xmlns="">
      <p:transition spd="slow" advTm="20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178695" y="4909338"/>
            <a:ext cx="10788017" cy="1292662"/>
          </a:xfrm>
          <a:prstGeom prst="rect">
            <a:avLst/>
          </a:prstGeom>
          <a:noFill/>
        </p:spPr>
        <p:txBody>
          <a:bodyPr wrap="square" rtlCol="0">
            <a:spAutoFit/>
          </a:bodyPr>
          <a:lstStyle/>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单击输入文字单击输入文字单击输入文字单击输入文字单击输入文字单击输入文字字</a:t>
            </a:r>
            <a:endParaRPr lang="en-US" altLang="zh-CN" sz="2000" dirty="0" smtClean="0">
              <a:solidFill>
                <a:srgbClr val="3F3F3F"/>
              </a:solidFill>
              <a:latin typeface="微软雅黑" panose="020B0503020204020204" pitchFamily="34" charset="-122"/>
              <a:ea typeface="微软雅黑" panose="020B0503020204020204" pitchFamily="34" charset="-122"/>
            </a:endParaRPr>
          </a:p>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单击输入文字单击输入文字单击输入文字单击输入文字单击输入文字单击输入文字字</a:t>
            </a:r>
            <a:endParaRPr lang="en-US" altLang="zh-CN" sz="2000" dirty="0" smtClean="0">
              <a:solidFill>
                <a:srgbClr val="3F3F3F"/>
              </a:solidFill>
              <a:latin typeface="微软雅黑" panose="020B0503020204020204" pitchFamily="34" charset="-122"/>
              <a:ea typeface="微软雅黑" panose="020B0503020204020204" pitchFamily="34" charset="-122"/>
            </a:endParaRPr>
          </a:p>
          <a:p>
            <a:pPr marL="342900" indent="-342900">
              <a:lnSpc>
                <a:spcPct val="130000"/>
              </a:lnSpc>
              <a:buClr>
                <a:srgbClr val="20BAA8"/>
              </a:buClr>
              <a:buFont typeface="Wingdings" panose="05000000000000000000" pitchFamily="2" charset="2"/>
              <a:buChar char="n"/>
            </a:pPr>
            <a:r>
              <a:rPr lang="zh-CN" altLang="en-US" sz="2000" dirty="0" smtClean="0">
                <a:solidFill>
                  <a:srgbClr val="3F3F3F"/>
                </a:solidFill>
                <a:latin typeface="微软雅黑" panose="020B0503020204020204" pitchFamily="34" charset="-122"/>
                <a:ea typeface="微软雅黑" panose="020B0503020204020204" pitchFamily="34" charset="-122"/>
              </a:rPr>
              <a:t>单击输入文字单击输入文字单击输入文字单击输入文字单击输入文字单击输入文字字</a:t>
            </a:r>
            <a:endParaRPr lang="en-US" altLang="zh-CN" sz="2000" dirty="0" smtClean="0">
              <a:solidFill>
                <a:srgbClr val="3F3F3F"/>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3830428" y="1563168"/>
            <a:ext cx="1949120" cy="1949120"/>
            <a:chOff x="3830428" y="1563168"/>
            <a:chExt cx="1949120" cy="1949120"/>
          </a:xfrm>
        </p:grpSpPr>
        <p:grpSp>
          <p:nvGrpSpPr>
            <p:cNvPr id="2" name="组合 1"/>
            <p:cNvGrpSpPr/>
            <p:nvPr/>
          </p:nvGrpSpPr>
          <p:grpSpPr>
            <a:xfrm>
              <a:off x="3830428" y="1563168"/>
              <a:ext cx="1949120" cy="1949120"/>
              <a:chOff x="3658051" y="2016993"/>
              <a:chExt cx="1949120" cy="1949120"/>
            </a:xfrm>
          </p:grpSpPr>
          <p:sp>
            <p:nvSpPr>
              <p:cNvPr id="3" name="任意多边形 2"/>
              <p:cNvSpPr/>
              <p:nvPr/>
            </p:nvSpPr>
            <p:spPr>
              <a:xfrm>
                <a:off x="4658264" y="2018290"/>
                <a:ext cx="948907" cy="1640936"/>
              </a:xfrm>
              <a:custGeom>
                <a:avLst/>
                <a:gdLst>
                  <a:gd name="connsiteX0" fmla="*/ 0 w 948907"/>
                  <a:gd name="connsiteY0" fmla="*/ 0 h 1640936"/>
                  <a:gd name="connsiteX1" fmla="*/ 73990 w 948907"/>
                  <a:gd name="connsiteY1" fmla="*/ 3736 h 1640936"/>
                  <a:gd name="connsiteX2" fmla="*/ 948907 w 948907"/>
                  <a:gd name="connsiteY2" fmla="*/ 973264 h 1640936"/>
                  <a:gd name="connsiteX3" fmla="*/ 782468 w 948907"/>
                  <a:gd name="connsiteY3" fmla="*/ 1518150 h 1640936"/>
                  <a:gd name="connsiteX4" fmla="*/ 681160 w 948907"/>
                  <a:gd name="connsiteY4" fmla="*/ 1640936 h 1640936"/>
                  <a:gd name="connsiteX5" fmla="*/ 552401 w 948907"/>
                  <a:gd name="connsiteY5" fmla="*/ 1526483 h 1640936"/>
                  <a:gd name="connsiteX6" fmla="*/ 639057 w 948907"/>
                  <a:gd name="connsiteY6" fmla="*/ 1421454 h 1640936"/>
                  <a:gd name="connsiteX7" fmla="*/ 775960 w 948907"/>
                  <a:gd name="connsiteY7" fmla="*/ 973264 h 1640936"/>
                  <a:gd name="connsiteX8" fmla="*/ 56306 w 948907"/>
                  <a:gd name="connsiteY8" fmla="*/ 175789 h 1640936"/>
                  <a:gd name="connsiteX9" fmla="*/ 0 w 948907"/>
                  <a:gd name="connsiteY9" fmla="*/ 172946 h 1640936"/>
                  <a:gd name="connsiteX10" fmla="*/ 0 w 948907"/>
                  <a:gd name="connsiteY10" fmla="*/ 0 h 164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8907" h="1640936">
                    <a:moveTo>
                      <a:pt x="0" y="0"/>
                    </a:moveTo>
                    <a:lnTo>
                      <a:pt x="73990" y="3736"/>
                    </a:lnTo>
                    <a:cubicBezTo>
                      <a:pt x="565418" y="53643"/>
                      <a:pt x="948907" y="468669"/>
                      <a:pt x="948907" y="973264"/>
                    </a:cubicBezTo>
                    <a:cubicBezTo>
                      <a:pt x="948907" y="1175102"/>
                      <a:pt x="887549" y="1362609"/>
                      <a:pt x="782468" y="1518150"/>
                    </a:cubicBezTo>
                    <a:lnTo>
                      <a:pt x="681160" y="1640936"/>
                    </a:lnTo>
                    <a:lnTo>
                      <a:pt x="552401" y="1526483"/>
                    </a:lnTo>
                    <a:lnTo>
                      <a:pt x="639057" y="1421454"/>
                    </a:lnTo>
                    <a:cubicBezTo>
                      <a:pt x="725491" y="1293516"/>
                      <a:pt x="775960" y="1139284"/>
                      <a:pt x="775960" y="973264"/>
                    </a:cubicBezTo>
                    <a:cubicBezTo>
                      <a:pt x="775960" y="558215"/>
                      <a:pt x="460525" y="216839"/>
                      <a:pt x="56306" y="175789"/>
                    </a:cubicBezTo>
                    <a:lnTo>
                      <a:pt x="0" y="17294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任意多边形 3"/>
              <p:cNvSpPr/>
              <p:nvPr/>
            </p:nvSpPr>
            <p:spPr>
              <a:xfrm>
                <a:off x="3658051" y="2016993"/>
                <a:ext cx="1681373" cy="1949120"/>
              </a:xfrm>
              <a:custGeom>
                <a:avLst/>
                <a:gdLst>
                  <a:gd name="connsiteX0" fmla="*/ 974560 w 1681373"/>
                  <a:gd name="connsiteY0" fmla="*/ 0 h 1949120"/>
                  <a:gd name="connsiteX1" fmla="*/ 1000213 w 1681373"/>
                  <a:gd name="connsiteY1" fmla="*/ 1296 h 1949120"/>
                  <a:gd name="connsiteX2" fmla="*/ 1000213 w 1681373"/>
                  <a:gd name="connsiteY2" fmla="*/ 174242 h 1949120"/>
                  <a:gd name="connsiteX3" fmla="*/ 974559 w 1681373"/>
                  <a:gd name="connsiteY3" fmla="*/ 172946 h 1949120"/>
                  <a:gd name="connsiteX4" fmla="*/ 172945 w 1681373"/>
                  <a:gd name="connsiteY4" fmla="*/ 974560 h 1949120"/>
                  <a:gd name="connsiteX5" fmla="*/ 974559 w 1681373"/>
                  <a:gd name="connsiteY5" fmla="*/ 1776174 h 1949120"/>
                  <a:gd name="connsiteX6" fmla="*/ 1541386 w 1681373"/>
                  <a:gd name="connsiteY6" fmla="*/ 1541387 h 1949120"/>
                  <a:gd name="connsiteX7" fmla="*/ 1552614 w 1681373"/>
                  <a:gd name="connsiteY7" fmla="*/ 1527779 h 1949120"/>
                  <a:gd name="connsiteX8" fmla="*/ 1681373 w 1681373"/>
                  <a:gd name="connsiteY8" fmla="*/ 1642232 h 1949120"/>
                  <a:gd name="connsiteX9" fmla="*/ 1663678 w 1681373"/>
                  <a:gd name="connsiteY9" fmla="*/ 1663678 h 1949120"/>
                  <a:gd name="connsiteX10" fmla="*/ 974560 w 1681373"/>
                  <a:gd name="connsiteY10" fmla="*/ 1949120 h 1949120"/>
                  <a:gd name="connsiteX11" fmla="*/ 0 w 1681373"/>
                  <a:gd name="connsiteY11" fmla="*/ 974560 h 1949120"/>
                  <a:gd name="connsiteX12" fmla="*/ 974560 w 1681373"/>
                  <a:gd name="connsiteY12" fmla="*/ 0 h 194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1373" h="1949120">
                    <a:moveTo>
                      <a:pt x="974560" y="0"/>
                    </a:moveTo>
                    <a:lnTo>
                      <a:pt x="1000213" y="1296"/>
                    </a:lnTo>
                    <a:lnTo>
                      <a:pt x="1000213" y="174242"/>
                    </a:lnTo>
                    <a:lnTo>
                      <a:pt x="974559" y="172946"/>
                    </a:lnTo>
                    <a:cubicBezTo>
                      <a:pt x="531840" y="172946"/>
                      <a:pt x="172945" y="531841"/>
                      <a:pt x="172945" y="974560"/>
                    </a:cubicBezTo>
                    <a:cubicBezTo>
                      <a:pt x="172945" y="1417279"/>
                      <a:pt x="531840" y="1776174"/>
                      <a:pt x="974559" y="1776174"/>
                    </a:cubicBezTo>
                    <a:cubicBezTo>
                      <a:pt x="1195919" y="1776174"/>
                      <a:pt x="1396322" y="1686450"/>
                      <a:pt x="1541386" y="1541387"/>
                    </a:cubicBezTo>
                    <a:lnTo>
                      <a:pt x="1552614" y="1527779"/>
                    </a:lnTo>
                    <a:lnTo>
                      <a:pt x="1681373" y="1642232"/>
                    </a:lnTo>
                    <a:lnTo>
                      <a:pt x="1663678" y="1663678"/>
                    </a:lnTo>
                    <a:cubicBezTo>
                      <a:pt x="1487318" y="1840039"/>
                      <a:pt x="1243678" y="1949120"/>
                      <a:pt x="974560" y="1949120"/>
                    </a:cubicBezTo>
                    <a:cubicBezTo>
                      <a:pt x="436325" y="1949120"/>
                      <a:pt x="0" y="1512795"/>
                      <a:pt x="0" y="974560"/>
                    </a:cubicBezTo>
                    <a:cubicBezTo>
                      <a:pt x="0" y="436325"/>
                      <a:pt x="436325" y="0"/>
                      <a:pt x="974560" y="0"/>
                    </a:cubicBez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4198036" y="1883259"/>
              <a:ext cx="1178528" cy="1323439"/>
            </a:xfrm>
            <a:prstGeom prst="rect">
              <a:avLst/>
            </a:prstGeom>
            <a:noFill/>
          </p:spPr>
          <p:txBody>
            <a:bodyPr wrap="none" rtlCol="0">
              <a:spAutoFit/>
            </a:bodyPr>
            <a:lstStyle/>
            <a:p>
              <a:r>
                <a:rPr lang="en-US" altLang="zh-CN" sz="8000" dirty="0" smtClean="0">
                  <a:solidFill>
                    <a:srgbClr val="20BAA8"/>
                  </a:solidFill>
                  <a:latin typeface="微软雅黑" panose="020B0503020204020204" pitchFamily="34" charset="-122"/>
                  <a:ea typeface="微软雅黑" panose="020B0503020204020204" pitchFamily="34" charset="-122"/>
                </a:rPr>
                <a:t>Ai</a:t>
              </a:r>
              <a:endParaRPr lang="zh-CN" altLang="en-US" sz="8000" dirty="0">
                <a:solidFill>
                  <a:srgbClr val="20BAA8"/>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6412452" y="1563168"/>
            <a:ext cx="1949120" cy="1949120"/>
            <a:chOff x="6412452" y="1563168"/>
            <a:chExt cx="1949120" cy="1949120"/>
          </a:xfrm>
        </p:grpSpPr>
        <p:grpSp>
          <p:nvGrpSpPr>
            <p:cNvPr id="5" name="组合 4"/>
            <p:cNvGrpSpPr/>
            <p:nvPr/>
          </p:nvGrpSpPr>
          <p:grpSpPr>
            <a:xfrm>
              <a:off x="6412452" y="1563168"/>
              <a:ext cx="1949120" cy="1949120"/>
              <a:chOff x="5814655" y="2016993"/>
              <a:chExt cx="1949120" cy="1949120"/>
            </a:xfrm>
          </p:grpSpPr>
          <p:sp>
            <p:nvSpPr>
              <p:cNvPr id="6" name="任意多边形 5"/>
              <p:cNvSpPr/>
              <p:nvPr/>
            </p:nvSpPr>
            <p:spPr>
              <a:xfrm>
                <a:off x="6797615" y="2017418"/>
                <a:ext cx="966160" cy="1948272"/>
              </a:xfrm>
              <a:custGeom>
                <a:avLst/>
                <a:gdLst>
                  <a:gd name="connsiteX0" fmla="*/ 0 w 966160"/>
                  <a:gd name="connsiteY0" fmla="*/ 0 h 1948272"/>
                  <a:gd name="connsiteX1" fmla="*/ 91243 w 966160"/>
                  <a:gd name="connsiteY1" fmla="*/ 4608 h 1948272"/>
                  <a:gd name="connsiteX2" fmla="*/ 966160 w 966160"/>
                  <a:gd name="connsiteY2" fmla="*/ 974136 h 1948272"/>
                  <a:gd name="connsiteX3" fmla="*/ 91243 w 966160"/>
                  <a:gd name="connsiteY3" fmla="*/ 1943664 h 1948272"/>
                  <a:gd name="connsiteX4" fmla="*/ 0 w 966160"/>
                  <a:gd name="connsiteY4" fmla="*/ 1948272 h 1948272"/>
                  <a:gd name="connsiteX5" fmla="*/ 0 w 966160"/>
                  <a:gd name="connsiteY5" fmla="*/ 1775326 h 1948272"/>
                  <a:gd name="connsiteX6" fmla="*/ 73559 w 966160"/>
                  <a:gd name="connsiteY6" fmla="*/ 1771611 h 1948272"/>
                  <a:gd name="connsiteX7" fmla="*/ 793213 w 966160"/>
                  <a:gd name="connsiteY7" fmla="*/ 974136 h 1948272"/>
                  <a:gd name="connsiteX8" fmla="*/ 73559 w 966160"/>
                  <a:gd name="connsiteY8" fmla="*/ 176661 h 1948272"/>
                  <a:gd name="connsiteX9" fmla="*/ 0 w 966160"/>
                  <a:gd name="connsiteY9" fmla="*/ 172946 h 1948272"/>
                  <a:gd name="connsiteX10" fmla="*/ 0 w 966160"/>
                  <a:gd name="connsiteY10" fmla="*/ 0 h 194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6160" h="1948272">
                    <a:moveTo>
                      <a:pt x="0" y="0"/>
                    </a:moveTo>
                    <a:lnTo>
                      <a:pt x="91243" y="4608"/>
                    </a:lnTo>
                    <a:cubicBezTo>
                      <a:pt x="582671" y="54515"/>
                      <a:pt x="966160" y="469541"/>
                      <a:pt x="966160" y="974136"/>
                    </a:cubicBezTo>
                    <a:cubicBezTo>
                      <a:pt x="966160" y="1478731"/>
                      <a:pt x="582671" y="1893757"/>
                      <a:pt x="91243" y="1943664"/>
                    </a:cubicBezTo>
                    <a:lnTo>
                      <a:pt x="0" y="1948272"/>
                    </a:lnTo>
                    <a:lnTo>
                      <a:pt x="0" y="1775326"/>
                    </a:lnTo>
                    <a:lnTo>
                      <a:pt x="73559" y="1771611"/>
                    </a:lnTo>
                    <a:cubicBezTo>
                      <a:pt x="477778" y="1730561"/>
                      <a:pt x="793213" y="1389185"/>
                      <a:pt x="793213" y="974136"/>
                    </a:cubicBezTo>
                    <a:cubicBezTo>
                      <a:pt x="793213" y="559087"/>
                      <a:pt x="477778" y="217711"/>
                      <a:pt x="73559" y="176661"/>
                    </a:cubicBezTo>
                    <a:lnTo>
                      <a:pt x="0" y="172946"/>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5814655" y="2016993"/>
                <a:ext cx="982960" cy="1949120"/>
              </a:xfrm>
              <a:custGeom>
                <a:avLst/>
                <a:gdLst>
                  <a:gd name="connsiteX0" fmla="*/ 974560 w 982960"/>
                  <a:gd name="connsiteY0" fmla="*/ 0 h 1949120"/>
                  <a:gd name="connsiteX1" fmla="*/ 982960 w 982960"/>
                  <a:gd name="connsiteY1" fmla="*/ 424 h 1949120"/>
                  <a:gd name="connsiteX2" fmla="*/ 982960 w 982960"/>
                  <a:gd name="connsiteY2" fmla="*/ 173370 h 1949120"/>
                  <a:gd name="connsiteX3" fmla="*/ 974559 w 982960"/>
                  <a:gd name="connsiteY3" fmla="*/ 172946 h 1949120"/>
                  <a:gd name="connsiteX4" fmla="*/ 172945 w 982960"/>
                  <a:gd name="connsiteY4" fmla="*/ 974560 h 1949120"/>
                  <a:gd name="connsiteX5" fmla="*/ 974559 w 982960"/>
                  <a:gd name="connsiteY5" fmla="*/ 1776174 h 1949120"/>
                  <a:gd name="connsiteX6" fmla="*/ 982960 w 982960"/>
                  <a:gd name="connsiteY6" fmla="*/ 1775750 h 1949120"/>
                  <a:gd name="connsiteX7" fmla="*/ 982960 w 982960"/>
                  <a:gd name="connsiteY7" fmla="*/ 1948696 h 1949120"/>
                  <a:gd name="connsiteX8" fmla="*/ 974560 w 982960"/>
                  <a:gd name="connsiteY8" fmla="*/ 1949120 h 1949120"/>
                  <a:gd name="connsiteX9" fmla="*/ 0 w 982960"/>
                  <a:gd name="connsiteY9" fmla="*/ 974560 h 1949120"/>
                  <a:gd name="connsiteX10" fmla="*/ 974560 w 982960"/>
                  <a:gd name="connsiteY10" fmla="*/ 0 h 194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2960" h="1949120">
                    <a:moveTo>
                      <a:pt x="974560" y="0"/>
                    </a:moveTo>
                    <a:lnTo>
                      <a:pt x="982960" y="424"/>
                    </a:lnTo>
                    <a:lnTo>
                      <a:pt x="982960" y="173370"/>
                    </a:lnTo>
                    <a:lnTo>
                      <a:pt x="974559" y="172946"/>
                    </a:lnTo>
                    <a:cubicBezTo>
                      <a:pt x="531840" y="172946"/>
                      <a:pt x="172945" y="531841"/>
                      <a:pt x="172945" y="974560"/>
                    </a:cubicBezTo>
                    <a:cubicBezTo>
                      <a:pt x="172945" y="1417279"/>
                      <a:pt x="531840" y="1776174"/>
                      <a:pt x="974559" y="1776174"/>
                    </a:cubicBezTo>
                    <a:lnTo>
                      <a:pt x="982960" y="1775750"/>
                    </a:lnTo>
                    <a:lnTo>
                      <a:pt x="982960" y="1948696"/>
                    </a:lnTo>
                    <a:lnTo>
                      <a:pt x="974560" y="1949120"/>
                    </a:lnTo>
                    <a:cubicBezTo>
                      <a:pt x="436325" y="1949120"/>
                      <a:pt x="0" y="1512795"/>
                      <a:pt x="0" y="974560"/>
                    </a:cubicBezTo>
                    <a:cubicBezTo>
                      <a:pt x="0" y="436325"/>
                      <a:pt x="436325" y="0"/>
                      <a:pt x="974560" y="0"/>
                    </a:cubicBez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6803214" y="1883259"/>
              <a:ext cx="1268296" cy="1323439"/>
            </a:xfrm>
            <a:prstGeom prst="rect">
              <a:avLst/>
            </a:prstGeom>
            <a:noFill/>
          </p:spPr>
          <p:txBody>
            <a:bodyPr wrap="none" rtlCol="0">
              <a:spAutoFit/>
            </a:bodyPr>
            <a:lstStyle/>
            <a:p>
              <a:r>
                <a:rPr lang="en-US" altLang="zh-CN" sz="8000" dirty="0" smtClean="0">
                  <a:solidFill>
                    <a:srgbClr val="20BAA8"/>
                  </a:solidFill>
                  <a:latin typeface="微软雅黑" panose="020B0503020204020204" pitchFamily="34" charset="-122"/>
                  <a:ea typeface="微软雅黑" panose="020B0503020204020204" pitchFamily="34" charset="-122"/>
                </a:rPr>
                <a:t>ID</a:t>
              </a:r>
              <a:endParaRPr lang="zh-CN" altLang="en-US" sz="8000" dirty="0">
                <a:solidFill>
                  <a:srgbClr val="20BAA8"/>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8994476" y="1563168"/>
            <a:ext cx="1949120" cy="1949120"/>
            <a:chOff x="8994476" y="1563168"/>
            <a:chExt cx="1949120" cy="1949120"/>
          </a:xfrm>
        </p:grpSpPr>
        <p:grpSp>
          <p:nvGrpSpPr>
            <p:cNvPr id="8" name="组合 7"/>
            <p:cNvGrpSpPr/>
            <p:nvPr/>
          </p:nvGrpSpPr>
          <p:grpSpPr>
            <a:xfrm>
              <a:off x="8994476" y="1563168"/>
              <a:ext cx="1949120" cy="1949120"/>
              <a:chOff x="8057523" y="2016993"/>
              <a:chExt cx="1949120" cy="1949120"/>
            </a:xfrm>
          </p:grpSpPr>
          <p:sp>
            <p:nvSpPr>
              <p:cNvPr id="9" name="任意多边形 8"/>
              <p:cNvSpPr/>
              <p:nvPr/>
            </p:nvSpPr>
            <p:spPr>
              <a:xfrm>
                <a:off x="8392093" y="2016993"/>
                <a:ext cx="1614550" cy="1949120"/>
              </a:xfrm>
              <a:custGeom>
                <a:avLst/>
                <a:gdLst>
                  <a:gd name="connsiteX0" fmla="*/ 639990 w 1614550"/>
                  <a:gd name="connsiteY0" fmla="*/ 0 h 1949120"/>
                  <a:gd name="connsiteX1" fmla="*/ 1614550 w 1614550"/>
                  <a:gd name="connsiteY1" fmla="*/ 974560 h 1949120"/>
                  <a:gd name="connsiteX2" fmla="*/ 639990 w 1614550"/>
                  <a:gd name="connsiteY2" fmla="*/ 1949120 h 1949120"/>
                  <a:gd name="connsiteX3" fmla="*/ 95104 w 1614550"/>
                  <a:gd name="connsiteY3" fmla="*/ 1782681 h 1949120"/>
                  <a:gd name="connsiteX4" fmla="*/ 0 w 1614550"/>
                  <a:gd name="connsiteY4" fmla="*/ 1704213 h 1949120"/>
                  <a:gd name="connsiteX5" fmla="*/ 128354 w 1614550"/>
                  <a:gd name="connsiteY5" fmla="*/ 1586924 h 1949120"/>
                  <a:gd name="connsiteX6" fmla="*/ 191799 w 1614550"/>
                  <a:gd name="connsiteY6" fmla="*/ 1639271 h 1949120"/>
                  <a:gd name="connsiteX7" fmla="*/ 639989 w 1614550"/>
                  <a:gd name="connsiteY7" fmla="*/ 1776174 h 1949120"/>
                  <a:gd name="connsiteX8" fmla="*/ 1441603 w 1614550"/>
                  <a:gd name="connsiteY8" fmla="*/ 974560 h 1949120"/>
                  <a:gd name="connsiteX9" fmla="*/ 639989 w 1614550"/>
                  <a:gd name="connsiteY9" fmla="*/ 172946 h 1949120"/>
                  <a:gd name="connsiteX10" fmla="*/ 579379 w 1614550"/>
                  <a:gd name="connsiteY10" fmla="*/ 176007 h 1949120"/>
                  <a:gd name="connsiteX11" fmla="*/ 579379 w 1614550"/>
                  <a:gd name="connsiteY11" fmla="*/ 3061 h 1949120"/>
                  <a:gd name="connsiteX12" fmla="*/ 639990 w 1614550"/>
                  <a:gd name="connsiteY12" fmla="*/ 0 h 194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4550" h="1949120">
                    <a:moveTo>
                      <a:pt x="639990" y="0"/>
                    </a:moveTo>
                    <a:cubicBezTo>
                      <a:pt x="1178225" y="0"/>
                      <a:pt x="1614550" y="436325"/>
                      <a:pt x="1614550" y="974560"/>
                    </a:cubicBezTo>
                    <a:cubicBezTo>
                      <a:pt x="1614550" y="1512795"/>
                      <a:pt x="1178225" y="1949120"/>
                      <a:pt x="639990" y="1949120"/>
                    </a:cubicBezTo>
                    <a:cubicBezTo>
                      <a:pt x="438152" y="1949120"/>
                      <a:pt x="250645" y="1887762"/>
                      <a:pt x="95104" y="1782681"/>
                    </a:cubicBezTo>
                    <a:lnTo>
                      <a:pt x="0" y="1704213"/>
                    </a:lnTo>
                    <a:lnTo>
                      <a:pt x="128354" y="1586924"/>
                    </a:lnTo>
                    <a:lnTo>
                      <a:pt x="191799" y="1639271"/>
                    </a:lnTo>
                    <a:cubicBezTo>
                      <a:pt x="319737" y="1725705"/>
                      <a:pt x="473969" y="1776174"/>
                      <a:pt x="639989" y="1776174"/>
                    </a:cubicBezTo>
                    <a:cubicBezTo>
                      <a:pt x="1082708" y="1776174"/>
                      <a:pt x="1441603" y="1417279"/>
                      <a:pt x="1441603" y="974560"/>
                    </a:cubicBezTo>
                    <a:cubicBezTo>
                      <a:pt x="1441603" y="531841"/>
                      <a:pt x="1082708" y="172946"/>
                      <a:pt x="639989" y="172946"/>
                    </a:cubicBezTo>
                    <a:lnTo>
                      <a:pt x="579379" y="176007"/>
                    </a:lnTo>
                    <a:lnTo>
                      <a:pt x="579379" y="3061"/>
                    </a:lnTo>
                    <a:lnTo>
                      <a:pt x="63999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任意多边形 9"/>
              <p:cNvSpPr/>
              <p:nvPr/>
            </p:nvSpPr>
            <p:spPr>
              <a:xfrm>
                <a:off x="8057523" y="2020055"/>
                <a:ext cx="913949" cy="1701152"/>
              </a:xfrm>
              <a:custGeom>
                <a:avLst/>
                <a:gdLst>
                  <a:gd name="connsiteX0" fmla="*/ 913949 w 913949"/>
                  <a:gd name="connsiteY0" fmla="*/ 0 h 1701152"/>
                  <a:gd name="connsiteX1" fmla="*/ 913949 w 913949"/>
                  <a:gd name="connsiteY1" fmla="*/ 172946 h 1701152"/>
                  <a:gd name="connsiteX2" fmla="*/ 892599 w 913949"/>
                  <a:gd name="connsiteY2" fmla="*/ 174024 h 1701152"/>
                  <a:gd name="connsiteX3" fmla="*/ 172945 w 913949"/>
                  <a:gd name="connsiteY3" fmla="*/ 971499 h 1701152"/>
                  <a:gd name="connsiteX4" fmla="*/ 407732 w 913949"/>
                  <a:gd name="connsiteY4" fmla="*/ 1538326 h 1701152"/>
                  <a:gd name="connsiteX5" fmla="*/ 462924 w 913949"/>
                  <a:gd name="connsiteY5" fmla="*/ 1583863 h 1701152"/>
                  <a:gd name="connsiteX6" fmla="*/ 334570 w 913949"/>
                  <a:gd name="connsiteY6" fmla="*/ 1701152 h 1701152"/>
                  <a:gd name="connsiteX7" fmla="*/ 285442 w 913949"/>
                  <a:gd name="connsiteY7" fmla="*/ 1660617 h 1701152"/>
                  <a:gd name="connsiteX8" fmla="*/ 0 w 913949"/>
                  <a:gd name="connsiteY8" fmla="*/ 971499 h 1701152"/>
                  <a:gd name="connsiteX9" fmla="*/ 874917 w 913949"/>
                  <a:gd name="connsiteY9" fmla="*/ 1971 h 1701152"/>
                  <a:gd name="connsiteX10" fmla="*/ 913949 w 913949"/>
                  <a:gd name="connsiteY10" fmla="*/ 0 h 1701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3949" h="1701152">
                    <a:moveTo>
                      <a:pt x="913949" y="0"/>
                    </a:moveTo>
                    <a:lnTo>
                      <a:pt x="913949" y="172946"/>
                    </a:lnTo>
                    <a:lnTo>
                      <a:pt x="892599" y="174024"/>
                    </a:lnTo>
                    <a:cubicBezTo>
                      <a:pt x="488380" y="215074"/>
                      <a:pt x="172945" y="556450"/>
                      <a:pt x="172945" y="971499"/>
                    </a:cubicBezTo>
                    <a:cubicBezTo>
                      <a:pt x="172945" y="1192859"/>
                      <a:pt x="262669" y="1393262"/>
                      <a:pt x="407732" y="1538326"/>
                    </a:cubicBezTo>
                    <a:lnTo>
                      <a:pt x="462924" y="1583863"/>
                    </a:lnTo>
                    <a:lnTo>
                      <a:pt x="334570" y="1701152"/>
                    </a:lnTo>
                    <a:lnTo>
                      <a:pt x="285442" y="1660617"/>
                    </a:lnTo>
                    <a:cubicBezTo>
                      <a:pt x="109081" y="1484257"/>
                      <a:pt x="0" y="1240617"/>
                      <a:pt x="0" y="971499"/>
                    </a:cubicBezTo>
                    <a:cubicBezTo>
                      <a:pt x="0" y="466904"/>
                      <a:pt x="383489" y="51878"/>
                      <a:pt x="874917" y="1971"/>
                    </a:cubicBezTo>
                    <a:lnTo>
                      <a:pt x="913949" y="0"/>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文本框 13"/>
            <p:cNvSpPr txBox="1"/>
            <p:nvPr/>
          </p:nvSpPr>
          <p:spPr>
            <a:xfrm>
              <a:off x="9304874" y="1883259"/>
              <a:ext cx="1255472" cy="1323439"/>
            </a:xfrm>
            <a:prstGeom prst="rect">
              <a:avLst/>
            </a:prstGeom>
            <a:noFill/>
          </p:spPr>
          <p:txBody>
            <a:bodyPr wrap="none" rtlCol="0">
              <a:spAutoFit/>
            </a:bodyPr>
            <a:lstStyle/>
            <a:p>
              <a:r>
                <a:rPr lang="en-US" altLang="zh-CN" sz="8000" dirty="0" smtClean="0">
                  <a:solidFill>
                    <a:srgbClr val="20BAA8"/>
                  </a:solidFill>
                  <a:latin typeface="微软雅黑" panose="020B0503020204020204" pitchFamily="34" charset="-122"/>
                  <a:ea typeface="微软雅黑" panose="020B0503020204020204" pitchFamily="34" charset="-122"/>
                </a:rPr>
                <a:t>FL</a:t>
              </a:r>
              <a:endParaRPr lang="zh-CN" altLang="en-US" sz="8000" dirty="0">
                <a:solidFill>
                  <a:srgbClr val="20BAA8"/>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1248404" y="1563168"/>
            <a:ext cx="1949120" cy="1949120"/>
            <a:chOff x="1248404" y="1723695"/>
            <a:chExt cx="1949120" cy="1949120"/>
          </a:xfrm>
        </p:grpSpPr>
        <p:grpSp>
          <p:nvGrpSpPr>
            <p:cNvPr id="16" name="组合 15"/>
            <p:cNvGrpSpPr/>
            <p:nvPr/>
          </p:nvGrpSpPr>
          <p:grpSpPr>
            <a:xfrm>
              <a:off x="1248404" y="1723695"/>
              <a:ext cx="1949120" cy="1949120"/>
              <a:chOff x="77777" y="2016993"/>
              <a:chExt cx="1949120" cy="1949120"/>
            </a:xfrm>
          </p:grpSpPr>
          <p:sp>
            <p:nvSpPr>
              <p:cNvPr id="18" name="任意多边形 17"/>
              <p:cNvSpPr/>
              <p:nvPr/>
            </p:nvSpPr>
            <p:spPr>
              <a:xfrm>
                <a:off x="1052423" y="2016998"/>
                <a:ext cx="974474" cy="1154940"/>
              </a:xfrm>
              <a:custGeom>
                <a:avLst/>
                <a:gdLst>
                  <a:gd name="connsiteX0" fmla="*/ 0 w 974474"/>
                  <a:gd name="connsiteY0" fmla="*/ 0 h 1154940"/>
                  <a:gd name="connsiteX1" fmla="*/ 99557 w 974474"/>
                  <a:gd name="connsiteY1" fmla="*/ 5028 h 1154940"/>
                  <a:gd name="connsiteX2" fmla="*/ 974474 w 974474"/>
                  <a:gd name="connsiteY2" fmla="*/ 974556 h 1154940"/>
                  <a:gd name="connsiteX3" fmla="*/ 969442 w 974474"/>
                  <a:gd name="connsiteY3" fmla="*/ 1074199 h 1154940"/>
                  <a:gd name="connsiteX4" fmla="*/ 957120 w 974474"/>
                  <a:gd name="connsiteY4" fmla="*/ 1154940 h 1154940"/>
                  <a:gd name="connsiteX5" fmla="*/ 789669 w 974474"/>
                  <a:gd name="connsiteY5" fmla="*/ 1107097 h 1154940"/>
                  <a:gd name="connsiteX6" fmla="*/ 797388 w 974474"/>
                  <a:gd name="connsiteY6" fmla="*/ 1056516 h 1154940"/>
                  <a:gd name="connsiteX7" fmla="*/ 801527 w 974474"/>
                  <a:gd name="connsiteY7" fmla="*/ 974556 h 1154940"/>
                  <a:gd name="connsiteX8" fmla="*/ 81873 w 974474"/>
                  <a:gd name="connsiteY8" fmla="*/ 177081 h 1154940"/>
                  <a:gd name="connsiteX9" fmla="*/ 0 w 974474"/>
                  <a:gd name="connsiteY9" fmla="*/ 172947 h 1154940"/>
                  <a:gd name="connsiteX10" fmla="*/ 0 w 974474"/>
                  <a:gd name="connsiteY10" fmla="*/ 0 h 1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4474" h="1154940">
                    <a:moveTo>
                      <a:pt x="0" y="0"/>
                    </a:moveTo>
                    <a:lnTo>
                      <a:pt x="99557" y="5028"/>
                    </a:lnTo>
                    <a:cubicBezTo>
                      <a:pt x="590985" y="54935"/>
                      <a:pt x="974474" y="469961"/>
                      <a:pt x="974474" y="974556"/>
                    </a:cubicBezTo>
                    <a:cubicBezTo>
                      <a:pt x="974474" y="1008196"/>
                      <a:pt x="972770" y="1041437"/>
                      <a:pt x="969442" y="1074199"/>
                    </a:cubicBezTo>
                    <a:lnTo>
                      <a:pt x="957120" y="1154940"/>
                    </a:lnTo>
                    <a:lnTo>
                      <a:pt x="789669" y="1107097"/>
                    </a:lnTo>
                    <a:lnTo>
                      <a:pt x="797388" y="1056516"/>
                    </a:lnTo>
                    <a:cubicBezTo>
                      <a:pt x="800125" y="1029569"/>
                      <a:pt x="801527" y="1002226"/>
                      <a:pt x="801527" y="974556"/>
                    </a:cubicBezTo>
                    <a:cubicBezTo>
                      <a:pt x="801527" y="559507"/>
                      <a:pt x="486092" y="218131"/>
                      <a:pt x="81873" y="177081"/>
                    </a:cubicBezTo>
                    <a:lnTo>
                      <a:pt x="0" y="172947"/>
                    </a:lnTo>
                    <a:lnTo>
                      <a:pt x="0" y="0"/>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任意多边形 18"/>
              <p:cNvSpPr/>
              <p:nvPr/>
            </p:nvSpPr>
            <p:spPr>
              <a:xfrm>
                <a:off x="77777" y="2016993"/>
                <a:ext cx="1931766" cy="1949120"/>
              </a:xfrm>
              <a:custGeom>
                <a:avLst/>
                <a:gdLst>
                  <a:gd name="connsiteX0" fmla="*/ 974560 w 1931766"/>
                  <a:gd name="connsiteY0" fmla="*/ 0 h 1949120"/>
                  <a:gd name="connsiteX1" fmla="*/ 974646 w 1931766"/>
                  <a:gd name="connsiteY1" fmla="*/ 4 h 1949120"/>
                  <a:gd name="connsiteX2" fmla="*/ 974646 w 1931766"/>
                  <a:gd name="connsiteY2" fmla="*/ 172951 h 1949120"/>
                  <a:gd name="connsiteX3" fmla="*/ 974559 w 1931766"/>
                  <a:gd name="connsiteY3" fmla="*/ 172946 h 1949120"/>
                  <a:gd name="connsiteX4" fmla="*/ 172945 w 1931766"/>
                  <a:gd name="connsiteY4" fmla="*/ 974560 h 1949120"/>
                  <a:gd name="connsiteX5" fmla="*/ 974559 w 1931766"/>
                  <a:gd name="connsiteY5" fmla="*/ 1776174 h 1949120"/>
                  <a:gd name="connsiteX6" fmla="*/ 1759887 w 1931766"/>
                  <a:gd name="connsiteY6" fmla="*/ 1136113 h 1949120"/>
                  <a:gd name="connsiteX7" fmla="*/ 1764315 w 1931766"/>
                  <a:gd name="connsiteY7" fmla="*/ 1107101 h 1949120"/>
                  <a:gd name="connsiteX8" fmla="*/ 1931766 w 1931766"/>
                  <a:gd name="connsiteY8" fmla="*/ 1154944 h 1949120"/>
                  <a:gd name="connsiteX9" fmla="*/ 1929320 w 1931766"/>
                  <a:gd name="connsiteY9" fmla="*/ 1170968 h 1949120"/>
                  <a:gd name="connsiteX10" fmla="*/ 974560 w 1931766"/>
                  <a:gd name="connsiteY10" fmla="*/ 1949120 h 1949120"/>
                  <a:gd name="connsiteX11" fmla="*/ 0 w 1931766"/>
                  <a:gd name="connsiteY11" fmla="*/ 974560 h 1949120"/>
                  <a:gd name="connsiteX12" fmla="*/ 974560 w 1931766"/>
                  <a:gd name="connsiteY12" fmla="*/ 0 h 194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1766" h="1949120">
                    <a:moveTo>
                      <a:pt x="974560" y="0"/>
                    </a:moveTo>
                    <a:lnTo>
                      <a:pt x="974646" y="4"/>
                    </a:lnTo>
                    <a:lnTo>
                      <a:pt x="974646" y="172951"/>
                    </a:lnTo>
                    <a:lnTo>
                      <a:pt x="974559" y="172946"/>
                    </a:lnTo>
                    <a:cubicBezTo>
                      <a:pt x="531840" y="172946"/>
                      <a:pt x="172945" y="531841"/>
                      <a:pt x="172945" y="974560"/>
                    </a:cubicBezTo>
                    <a:cubicBezTo>
                      <a:pt x="172945" y="1417279"/>
                      <a:pt x="531840" y="1776174"/>
                      <a:pt x="974559" y="1776174"/>
                    </a:cubicBezTo>
                    <a:cubicBezTo>
                      <a:pt x="1361938" y="1776174"/>
                      <a:pt x="1685140" y="1501395"/>
                      <a:pt x="1759887" y="1136113"/>
                    </a:cubicBezTo>
                    <a:lnTo>
                      <a:pt x="1764315" y="1107101"/>
                    </a:lnTo>
                    <a:lnTo>
                      <a:pt x="1931766" y="1154944"/>
                    </a:lnTo>
                    <a:lnTo>
                      <a:pt x="1929320" y="1170968"/>
                    </a:lnTo>
                    <a:cubicBezTo>
                      <a:pt x="1838446" y="1615059"/>
                      <a:pt x="1445516" y="1949120"/>
                      <a:pt x="974560" y="1949120"/>
                    </a:cubicBezTo>
                    <a:cubicBezTo>
                      <a:pt x="436325" y="1949120"/>
                      <a:pt x="0" y="1512795"/>
                      <a:pt x="0" y="974560"/>
                    </a:cubicBezTo>
                    <a:cubicBezTo>
                      <a:pt x="0" y="436325"/>
                      <a:pt x="436325" y="0"/>
                      <a:pt x="974560" y="0"/>
                    </a:cubicBez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7" name="文本框 16"/>
            <p:cNvSpPr txBox="1"/>
            <p:nvPr/>
          </p:nvSpPr>
          <p:spPr>
            <a:xfrm>
              <a:off x="1579198" y="2036536"/>
              <a:ext cx="1287532" cy="1323439"/>
            </a:xfrm>
            <a:prstGeom prst="rect">
              <a:avLst/>
            </a:prstGeom>
            <a:noFill/>
          </p:spPr>
          <p:txBody>
            <a:bodyPr wrap="none" rtlCol="0">
              <a:spAutoFit/>
            </a:bodyPr>
            <a:lstStyle/>
            <a:p>
              <a:r>
                <a:rPr lang="en-US" altLang="zh-CN" sz="8000" dirty="0" smtClean="0">
                  <a:solidFill>
                    <a:srgbClr val="20BAA8"/>
                  </a:solidFill>
                  <a:latin typeface="微软雅黑" panose="020B0503020204020204" pitchFamily="34" charset="-122"/>
                  <a:ea typeface="微软雅黑" panose="020B0503020204020204" pitchFamily="34" charset="-122"/>
                </a:rPr>
                <a:t>Ps</a:t>
              </a:r>
              <a:endParaRPr lang="zh-CN" altLang="en-US" sz="8000" dirty="0">
                <a:solidFill>
                  <a:srgbClr val="20BAA8"/>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1258593" y="3494867"/>
            <a:ext cx="1928744" cy="878165"/>
            <a:chOff x="1258593" y="3494867"/>
            <a:chExt cx="1928744" cy="878165"/>
          </a:xfrm>
        </p:grpSpPr>
        <p:sp>
          <p:nvSpPr>
            <p:cNvPr id="43" name="任意多边形 42"/>
            <p:cNvSpPr/>
            <p:nvPr/>
          </p:nvSpPr>
          <p:spPr>
            <a:xfrm>
              <a:off x="1258593" y="3494867"/>
              <a:ext cx="1928744" cy="878165"/>
            </a:xfrm>
            <a:custGeom>
              <a:avLst/>
              <a:gdLst>
                <a:gd name="connsiteX0" fmla="*/ 964372 w 1928744"/>
                <a:gd name="connsiteY0" fmla="*/ 0 h 878165"/>
                <a:gd name="connsiteX1" fmla="*/ 1170239 w 1928744"/>
                <a:gd name="connsiteY1" fmla="*/ 354945 h 878165"/>
                <a:gd name="connsiteX2" fmla="*/ 1928744 w 1928744"/>
                <a:gd name="connsiteY2" fmla="*/ 354945 h 878165"/>
                <a:gd name="connsiteX3" fmla="*/ 1928744 w 1928744"/>
                <a:gd name="connsiteY3" fmla="*/ 878165 h 878165"/>
                <a:gd name="connsiteX4" fmla="*/ 0 w 1928744"/>
                <a:gd name="connsiteY4" fmla="*/ 878165 h 878165"/>
                <a:gd name="connsiteX5" fmla="*/ 0 w 1928744"/>
                <a:gd name="connsiteY5" fmla="*/ 354945 h 878165"/>
                <a:gd name="connsiteX6" fmla="*/ 758504 w 1928744"/>
                <a:gd name="connsiteY6" fmla="*/ 354945 h 87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8744" h="878165">
                  <a:moveTo>
                    <a:pt x="964372" y="0"/>
                  </a:moveTo>
                  <a:lnTo>
                    <a:pt x="1170239" y="354945"/>
                  </a:lnTo>
                  <a:lnTo>
                    <a:pt x="1928744" y="354945"/>
                  </a:lnTo>
                  <a:lnTo>
                    <a:pt x="1928744" y="878165"/>
                  </a:lnTo>
                  <a:lnTo>
                    <a:pt x="0" y="878165"/>
                  </a:lnTo>
                  <a:lnTo>
                    <a:pt x="0" y="354945"/>
                  </a:lnTo>
                  <a:lnTo>
                    <a:pt x="758504" y="354945"/>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761139" y="3849812"/>
              <a:ext cx="923651" cy="523220"/>
            </a:xfrm>
            <a:prstGeom prst="rect">
              <a:avLst/>
            </a:prstGeom>
            <a:noFill/>
          </p:spPr>
          <p:txBody>
            <a:bodyPr wrap="non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80%</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810068" y="3505884"/>
            <a:ext cx="1963670" cy="867148"/>
            <a:chOff x="3810068" y="3505884"/>
            <a:chExt cx="1963670" cy="867148"/>
          </a:xfrm>
        </p:grpSpPr>
        <p:sp>
          <p:nvSpPr>
            <p:cNvPr id="45" name="任意多边形 44"/>
            <p:cNvSpPr/>
            <p:nvPr/>
          </p:nvSpPr>
          <p:spPr>
            <a:xfrm>
              <a:off x="3810068" y="3505884"/>
              <a:ext cx="1963670" cy="867148"/>
            </a:xfrm>
            <a:custGeom>
              <a:avLst/>
              <a:gdLst>
                <a:gd name="connsiteX0" fmla="*/ 975410 w 1963670"/>
                <a:gd name="connsiteY0" fmla="*/ 0 h 867148"/>
                <a:gd name="connsiteX1" fmla="*/ 1174887 w 1963670"/>
                <a:gd name="connsiteY1" fmla="*/ 343928 h 867148"/>
                <a:gd name="connsiteX2" fmla="*/ 1963670 w 1963670"/>
                <a:gd name="connsiteY2" fmla="*/ 343928 h 867148"/>
                <a:gd name="connsiteX3" fmla="*/ 1963670 w 1963670"/>
                <a:gd name="connsiteY3" fmla="*/ 867148 h 867148"/>
                <a:gd name="connsiteX4" fmla="*/ 0 w 1963670"/>
                <a:gd name="connsiteY4" fmla="*/ 867148 h 867148"/>
                <a:gd name="connsiteX5" fmla="*/ 0 w 1963670"/>
                <a:gd name="connsiteY5" fmla="*/ 343928 h 867148"/>
                <a:gd name="connsiteX6" fmla="*/ 775932 w 1963670"/>
                <a:gd name="connsiteY6" fmla="*/ 343928 h 86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3670" h="867148">
                  <a:moveTo>
                    <a:pt x="975410" y="0"/>
                  </a:moveTo>
                  <a:lnTo>
                    <a:pt x="1174887" y="343928"/>
                  </a:lnTo>
                  <a:lnTo>
                    <a:pt x="1963670" y="343928"/>
                  </a:lnTo>
                  <a:lnTo>
                    <a:pt x="1963670" y="867148"/>
                  </a:lnTo>
                  <a:lnTo>
                    <a:pt x="0" y="867148"/>
                  </a:lnTo>
                  <a:lnTo>
                    <a:pt x="0" y="343928"/>
                  </a:lnTo>
                  <a:lnTo>
                    <a:pt x="775932" y="343928"/>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343164" y="3849812"/>
              <a:ext cx="923651" cy="523220"/>
            </a:xfrm>
            <a:prstGeom prst="rect">
              <a:avLst/>
            </a:prstGeom>
            <a:noFill/>
          </p:spPr>
          <p:txBody>
            <a:bodyPr wrap="non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75%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413795" y="3505883"/>
            <a:ext cx="1946434" cy="867149"/>
            <a:chOff x="6413795" y="3505883"/>
            <a:chExt cx="1946434" cy="867149"/>
          </a:xfrm>
        </p:grpSpPr>
        <p:sp>
          <p:nvSpPr>
            <p:cNvPr id="46" name="任意多边形 45"/>
            <p:cNvSpPr/>
            <p:nvPr/>
          </p:nvSpPr>
          <p:spPr>
            <a:xfrm>
              <a:off x="6413795" y="3505883"/>
              <a:ext cx="1946434" cy="867148"/>
            </a:xfrm>
            <a:custGeom>
              <a:avLst/>
              <a:gdLst>
                <a:gd name="connsiteX0" fmla="*/ 978081 w 1946434"/>
                <a:gd name="connsiteY0" fmla="*/ 0 h 867148"/>
                <a:gd name="connsiteX1" fmla="*/ 1177558 w 1946434"/>
                <a:gd name="connsiteY1" fmla="*/ 343928 h 867148"/>
                <a:gd name="connsiteX2" fmla="*/ 1946434 w 1946434"/>
                <a:gd name="connsiteY2" fmla="*/ 343928 h 867148"/>
                <a:gd name="connsiteX3" fmla="*/ 1946434 w 1946434"/>
                <a:gd name="connsiteY3" fmla="*/ 867148 h 867148"/>
                <a:gd name="connsiteX4" fmla="*/ 0 w 1946434"/>
                <a:gd name="connsiteY4" fmla="*/ 867148 h 867148"/>
                <a:gd name="connsiteX5" fmla="*/ 0 w 1946434"/>
                <a:gd name="connsiteY5" fmla="*/ 343928 h 867148"/>
                <a:gd name="connsiteX6" fmla="*/ 778603 w 1946434"/>
                <a:gd name="connsiteY6" fmla="*/ 343928 h 86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6434" h="867148">
                  <a:moveTo>
                    <a:pt x="978081" y="0"/>
                  </a:moveTo>
                  <a:lnTo>
                    <a:pt x="1177558" y="343928"/>
                  </a:lnTo>
                  <a:lnTo>
                    <a:pt x="1946434" y="343928"/>
                  </a:lnTo>
                  <a:lnTo>
                    <a:pt x="1946434" y="867148"/>
                  </a:lnTo>
                  <a:lnTo>
                    <a:pt x="0" y="867148"/>
                  </a:lnTo>
                  <a:lnTo>
                    <a:pt x="0" y="343928"/>
                  </a:lnTo>
                  <a:lnTo>
                    <a:pt x="778603" y="343928"/>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6925187" y="3849812"/>
              <a:ext cx="923651" cy="523220"/>
            </a:xfrm>
            <a:prstGeom prst="rect">
              <a:avLst/>
            </a:prstGeom>
            <a:noFill/>
          </p:spPr>
          <p:txBody>
            <a:bodyPr wrap="non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60%</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8999538" y="3514170"/>
            <a:ext cx="1960200" cy="858862"/>
            <a:chOff x="8999538" y="3514170"/>
            <a:chExt cx="1960200" cy="858862"/>
          </a:xfrm>
        </p:grpSpPr>
        <p:sp>
          <p:nvSpPr>
            <p:cNvPr id="47" name="任意多边形 46"/>
            <p:cNvSpPr/>
            <p:nvPr/>
          </p:nvSpPr>
          <p:spPr>
            <a:xfrm>
              <a:off x="8999538" y="3514170"/>
              <a:ext cx="1960200" cy="858862"/>
            </a:xfrm>
            <a:custGeom>
              <a:avLst/>
              <a:gdLst>
                <a:gd name="connsiteX0" fmla="*/ 969499 w 1960200"/>
                <a:gd name="connsiteY0" fmla="*/ 0 h 858862"/>
                <a:gd name="connsiteX1" fmla="*/ 1164170 w 1960200"/>
                <a:gd name="connsiteY1" fmla="*/ 335642 h 858862"/>
                <a:gd name="connsiteX2" fmla="*/ 1960200 w 1960200"/>
                <a:gd name="connsiteY2" fmla="*/ 335642 h 858862"/>
                <a:gd name="connsiteX3" fmla="*/ 1960200 w 1960200"/>
                <a:gd name="connsiteY3" fmla="*/ 858862 h 858862"/>
                <a:gd name="connsiteX4" fmla="*/ 0 w 1960200"/>
                <a:gd name="connsiteY4" fmla="*/ 858862 h 858862"/>
                <a:gd name="connsiteX5" fmla="*/ 0 w 1960200"/>
                <a:gd name="connsiteY5" fmla="*/ 335642 h 858862"/>
                <a:gd name="connsiteX6" fmla="*/ 774827 w 1960200"/>
                <a:gd name="connsiteY6" fmla="*/ 335642 h 8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00" h="858862">
                  <a:moveTo>
                    <a:pt x="969499" y="0"/>
                  </a:moveTo>
                  <a:lnTo>
                    <a:pt x="1164170" y="335642"/>
                  </a:lnTo>
                  <a:lnTo>
                    <a:pt x="1960200" y="335642"/>
                  </a:lnTo>
                  <a:lnTo>
                    <a:pt x="1960200" y="858862"/>
                  </a:lnTo>
                  <a:lnTo>
                    <a:pt x="0" y="858862"/>
                  </a:lnTo>
                  <a:lnTo>
                    <a:pt x="0" y="335642"/>
                  </a:lnTo>
                  <a:lnTo>
                    <a:pt x="774827" y="335642"/>
                  </a:lnTo>
                  <a:close/>
                </a:path>
              </a:pathLst>
            </a:custGeom>
            <a:solidFill>
              <a:srgbClr val="20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9507211" y="3849812"/>
              <a:ext cx="923651" cy="523220"/>
            </a:xfrm>
            <a:prstGeom prst="rect">
              <a:avLst/>
            </a:prstGeom>
            <a:noFill/>
          </p:spPr>
          <p:txBody>
            <a:bodyPr wrap="non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5387246"/>
      </p:ext>
    </p:extLst>
  </p:cSld>
  <p:clrMapOvr>
    <a:masterClrMapping/>
  </p:clrMapOvr>
  <mc:AlternateContent xmlns:mc="http://schemas.openxmlformats.org/markup-compatibility/2006" xmlns:p14="http://schemas.microsoft.com/office/powerpoint/2010/main">
    <mc:Choice Requires="p14">
      <p:transition spd="slow" p14:dur="2000" advTm="4079"/>
    </mc:Choice>
    <mc:Fallback xmlns="">
      <p:transition spd="slow" advTm="40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anim calcmode="lin" valueType="num">
                                      <p:cBhvr>
                                        <p:cTn id="13" dur="500" fill="hold"/>
                                        <p:tgtEl>
                                          <p:spTgt spid="44"/>
                                        </p:tgtEl>
                                        <p:attrNameLst>
                                          <p:attrName>ppt_x</p:attrName>
                                        </p:attrNameLst>
                                      </p:cBhvr>
                                      <p:tavLst>
                                        <p:tav tm="0">
                                          <p:val>
                                            <p:strVal val="#ppt_x"/>
                                          </p:val>
                                        </p:tav>
                                        <p:tav tm="100000">
                                          <p:val>
                                            <p:strVal val="#ppt_x"/>
                                          </p:val>
                                        </p:tav>
                                      </p:tavLst>
                                    </p:anim>
                                    <p:anim calcmode="lin" valueType="num">
                                      <p:cBhvr>
                                        <p:cTn id="14" dur="500" fill="hold"/>
                                        <p:tgtEl>
                                          <p:spTgt spid="4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anim calcmode="lin" valueType="num">
                                      <p:cBhvr>
                                        <p:cTn id="24" dur="500" fill="hold"/>
                                        <p:tgtEl>
                                          <p:spTgt spid="50"/>
                                        </p:tgtEl>
                                        <p:attrNameLst>
                                          <p:attrName>ppt_x</p:attrName>
                                        </p:attrNameLst>
                                      </p:cBhvr>
                                      <p:tavLst>
                                        <p:tav tm="0">
                                          <p:val>
                                            <p:strVal val="#ppt_x"/>
                                          </p:val>
                                        </p:tav>
                                        <p:tav tm="100000">
                                          <p:val>
                                            <p:strVal val="#ppt_x"/>
                                          </p:val>
                                        </p:tav>
                                      </p:tavLst>
                                    </p:anim>
                                    <p:anim calcmode="lin" valueType="num">
                                      <p:cBhvr>
                                        <p:cTn id="25" dur="500" fill="hold"/>
                                        <p:tgtEl>
                                          <p:spTgt spid="50"/>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anim calcmode="lin" valueType="num">
                                      <p:cBhvr>
                                        <p:cTn id="30" dur="500" fill="hold"/>
                                        <p:tgtEl>
                                          <p:spTgt spid="39"/>
                                        </p:tgtEl>
                                        <p:attrNameLst>
                                          <p:attrName>ppt_x</p:attrName>
                                        </p:attrNameLst>
                                      </p:cBhvr>
                                      <p:tavLst>
                                        <p:tav tm="0">
                                          <p:val>
                                            <p:strVal val="#ppt_x"/>
                                          </p:val>
                                        </p:tav>
                                        <p:tav tm="100000">
                                          <p:val>
                                            <p:strVal val="#ppt_x"/>
                                          </p:val>
                                        </p:tav>
                                      </p:tavLst>
                                    </p:anim>
                                    <p:anim calcmode="lin" valueType="num">
                                      <p:cBhvr>
                                        <p:cTn id="31" dur="500" fill="hold"/>
                                        <p:tgtEl>
                                          <p:spTgt spid="3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anim calcmode="lin" valueType="num">
                                      <p:cBhvr>
                                        <p:cTn id="35" dur="500" fill="hold"/>
                                        <p:tgtEl>
                                          <p:spTgt spid="49"/>
                                        </p:tgtEl>
                                        <p:attrNameLst>
                                          <p:attrName>ppt_x</p:attrName>
                                        </p:attrNameLst>
                                      </p:cBhvr>
                                      <p:tavLst>
                                        <p:tav tm="0">
                                          <p:val>
                                            <p:strVal val="#ppt_x"/>
                                          </p:val>
                                        </p:tav>
                                        <p:tav tm="100000">
                                          <p:val>
                                            <p:strVal val="#ppt_x"/>
                                          </p:val>
                                        </p:tav>
                                      </p:tavLst>
                                    </p:anim>
                                    <p:anim calcmode="lin" valueType="num">
                                      <p:cBhvr>
                                        <p:cTn id="36" dur="500" fill="hold"/>
                                        <p:tgtEl>
                                          <p:spTgt spid="4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47" presetClass="entr" presetSubtype="0"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fade">
                                      <p:cBhvr>
                                        <p:cTn id="40" dur="500"/>
                                        <p:tgtEl>
                                          <p:spTgt spid="41"/>
                                        </p:tgtEl>
                                      </p:cBhvr>
                                    </p:animEffect>
                                    <p:anim calcmode="lin" valueType="num">
                                      <p:cBhvr>
                                        <p:cTn id="41" dur="500" fill="hold"/>
                                        <p:tgtEl>
                                          <p:spTgt spid="41"/>
                                        </p:tgtEl>
                                        <p:attrNameLst>
                                          <p:attrName>ppt_x</p:attrName>
                                        </p:attrNameLst>
                                      </p:cBhvr>
                                      <p:tavLst>
                                        <p:tav tm="0">
                                          <p:val>
                                            <p:strVal val="#ppt_x"/>
                                          </p:val>
                                        </p:tav>
                                        <p:tav tm="100000">
                                          <p:val>
                                            <p:strVal val="#ppt_x"/>
                                          </p:val>
                                        </p:tav>
                                      </p:tavLst>
                                    </p:anim>
                                    <p:anim calcmode="lin" valueType="num">
                                      <p:cBhvr>
                                        <p:cTn id="42" dur="500" fill="hold"/>
                                        <p:tgtEl>
                                          <p:spTgt spid="4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anim calcmode="lin" valueType="num">
                                      <p:cBhvr>
                                        <p:cTn id="46" dur="500" fill="hold"/>
                                        <p:tgtEl>
                                          <p:spTgt spid="48"/>
                                        </p:tgtEl>
                                        <p:attrNameLst>
                                          <p:attrName>ppt_x</p:attrName>
                                        </p:attrNameLst>
                                      </p:cBhvr>
                                      <p:tavLst>
                                        <p:tav tm="0">
                                          <p:val>
                                            <p:strVal val="#ppt_x"/>
                                          </p:val>
                                        </p:tav>
                                        <p:tav tm="100000">
                                          <p:val>
                                            <p:strVal val="#ppt_x"/>
                                          </p:val>
                                        </p:tav>
                                      </p:tavLst>
                                    </p:anim>
                                    <p:anim calcmode="lin" valueType="num">
                                      <p:cBhvr>
                                        <p:cTn id="47" dur="500" fill="hold"/>
                                        <p:tgtEl>
                                          <p:spTgt spid="48"/>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37"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900" decel="100000" fill="hold"/>
                                        <p:tgtEl>
                                          <p:spTgt spid="11"/>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1681</TotalTime>
  <Words>1646</Words>
  <Application>Microsoft Office PowerPoint</Application>
  <PresentationFormat>自定义</PresentationFormat>
  <Paragraphs>249</Paragraphs>
  <Slides>25</Slides>
  <Notes>2</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绿色个人简历</dc:title>
  <dc:creator>第一PPT</dc:creator>
  <cp:keywords>www.1ppt.com</cp:keywords>
  <cp:lastModifiedBy>Windows User</cp:lastModifiedBy>
  <cp:revision>134</cp:revision>
  <dcterms:created xsi:type="dcterms:W3CDTF">2015-08-07T00:50:42Z</dcterms:created>
  <dcterms:modified xsi:type="dcterms:W3CDTF">2018-05-20T15:06:08Z</dcterms:modified>
</cp:coreProperties>
</file>