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3" r:id="rId2"/>
  </p:sldMasterIdLst>
  <p:notesMasterIdLst>
    <p:notesMasterId r:id="rId27"/>
  </p:notesMasterIdLst>
  <p:sldIdLst>
    <p:sldId id="317" r:id="rId3"/>
    <p:sldId id="258" r:id="rId4"/>
    <p:sldId id="259" r:id="rId5"/>
    <p:sldId id="408" r:id="rId6"/>
    <p:sldId id="419" r:id="rId7"/>
    <p:sldId id="400" r:id="rId8"/>
    <p:sldId id="416" r:id="rId9"/>
    <p:sldId id="422" r:id="rId10"/>
    <p:sldId id="420" r:id="rId11"/>
    <p:sldId id="411" r:id="rId12"/>
    <p:sldId id="430" r:id="rId13"/>
    <p:sldId id="417" r:id="rId14"/>
    <p:sldId id="426" r:id="rId15"/>
    <p:sldId id="428" r:id="rId16"/>
    <p:sldId id="424" r:id="rId17"/>
    <p:sldId id="431" r:id="rId18"/>
    <p:sldId id="427" r:id="rId19"/>
    <p:sldId id="418" r:id="rId20"/>
    <p:sldId id="429" r:id="rId21"/>
    <p:sldId id="421" r:id="rId22"/>
    <p:sldId id="425" r:id="rId23"/>
    <p:sldId id="409" r:id="rId24"/>
    <p:sldId id="432" r:id="rId25"/>
    <p:sldId id="43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660"/>
  </p:normalViewPr>
  <p:slideViewPr>
    <p:cSldViewPr snapToGrid="0">
      <p:cViewPr varScale="1">
        <p:scale>
          <a:sx n="101" d="100"/>
          <a:sy n="101" d="100"/>
        </p:scale>
        <p:origin x="-348" y="-90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7.jpeg"/></Relationships>
</file>

<file path=ppt/diagrams/_rels/data2.xml.rels><?xml version="1.0" encoding="UTF-8" standalone="yes"?>
<Relationships xmlns="http://schemas.openxmlformats.org/package/2006/relationships"><Relationship Id="rId1" Type="http://schemas.openxmlformats.org/officeDocument/2006/relationships/image" Target="../media/image8.jpeg"/></Relationships>
</file>

<file path=ppt/diagrams/_rels/data3.xml.rels><?xml version="1.0" encoding="UTF-8" standalone="yes"?>
<Relationships xmlns="http://schemas.openxmlformats.org/package/2006/relationships"><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6A0FB-6385-4900-90FB-68AF47774FF2}"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19CCEB87-305D-4E48-84B8-1EA85244D5BB}">
      <dgm:prSet phldrT="[Text]"/>
      <dgm:spPr>
        <a:noFill/>
        <a:ln>
          <a:noFill/>
        </a:ln>
      </dgm:spPr>
      <dgm:t>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dgm:t>
    </dgm:pt>
    <dgm:pt modelId="{5C0700C0-70B2-4C16-B786-AE01EFDD22F0}" type="parTrans" cxnId="{3EEAAFD3-BA6E-46B2-9A6A-470CE48E1F3B}">
      <dgm:prSet/>
      <dgm:spPr/>
      <dgm:t>
        <a:bodyPr/>
        <a:lstStyle/>
        <a:p>
          <a:endParaRPr lang="en-US"/>
        </a:p>
      </dgm:t>
    </dgm:pt>
    <dgm:pt modelId="{F62F98B1-1630-4CBE-9FF4-1459CE981F32}" type="sibTrans" cxnId="{3EEAAFD3-BA6E-46B2-9A6A-470CE48E1F3B}">
      <dgm:prSet/>
      <dgm:spPr/>
      <dgm:t>
        <a:bodyPr/>
        <a:lstStyle/>
        <a:p>
          <a:endParaRPr lang="en-US"/>
        </a:p>
      </dgm:t>
    </dgm:pt>
    <dgm:pt modelId="{BF4BFA2F-8DE7-40C3-8A64-AD27EF521C2E}" type="pres">
      <dgm:prSet presAssocID="{7AD6A0FB-6385-4900-90FB-68AF47774FF2}" presName="Name0" presStyleCnt="0">
        <dgm:presLayoutVars>
          <dgm:dir/>
          <dgm:resizeHandles/>
        </dgm:presLayoutVars>
      </dgm:prSet>
      <dgm:spPr/>
      <dgm:t>
        <a:bodyPr/>
        <a:lstStyle/>
        <a:p>
          <a:endParaRPr lang="zh-CN" altLang="en-US"/>
        </a:p>
      </dgm:t>
    </dgm:pt>
    <dgm:pt modelId="{CC192163-CD6C-422B-A976-BFBAF75FF3E2}" type="pres">
      <dgm:prSet presAssocID="{19CCEB87-305D-4E48-84B8-1EA85244D5BB}" presName="composite" presStyleCnt="0"/>
      <dgm:spPr/>
    </dgm:pt>
    <dgm:pt modelId="{B06CCA3E-58B5-4429-9D21-007FBB6A3AB2}" type="pres">
      <dgm:prSet presAssocID="{19CCEB87-305D-4E48-84B8-1EA85244D5BB}" presName="rect1" presStyleLbl="bgImgPlace1" presStyleIdx="0" presStyleCnt="1" custScaleX="163908" custScaleY="175908" custLinFactNeighborX="966" custLinFactNeighborY="-876"/>
      <dgm:spPr>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9050">
          <a:solidFill>
            <a:schemeClr val="tx1">
              <a:lumMod val="50000"/>
              <a:lumOff val="50000"/>
            </a:schemeClr>
          </a:solidFill>
        </a:ln>
      </dgm:spPr>
      <dgm:t>
        <a:bodyPr/>
        <a:lstStyle/>
        <a:p>
          <a:endParaRPr lang="zh-CN" altLang="en-US"/>
        </a:p>
      </dgm:t>
    </dgm:pt>
    <dgm:pt modelId="{78C89192-6868-4DDA-9D94-4C22E8F40D37}" type="pres">
      <dgm:prSet presAssocID="{19CCEB87-305D-4E48-84B8-1EA85244D5BB}" presName="rect2" presStyleLbl="node1" presStyleIdx="0" presStyleCnt="1" custFlipHor="1" custScaleX="8904" custScaleY="7829">
        <dgm:presLayoutVars>
          <dgm:bulletEnabled val="1"/>
        </dgm:presLayoutVars>
      </dgm:prSet>
      <dgm:spPr/>
      <dgm:t>
        <a:bodyPr/>
        <a:lstStyle/>
        <a:p>
          <a:endParaRPr lang="zh-CN" altLang="en-US"/>
        </a:p>
      </dgm:t>
    </dgm:pt>
  </dgm:ptLst>
  <dgm:cxnLst>
    <dgm:cxn modelId="{AAF6CDF7-695C-45E5-B380-ACD840D87172}" type="presOf" srcId="{7AD6A0FB-6385-4900-90FB-68AF47774FF2}" destId="{BF4BFA2F-8DE7-40C3-8A64-AD27EF521C2E}" srcOrd="0" destOrd="0" presId="urn:microsoft.com/office/officeart/2008/layout/BendingPictureBlocks"/>
    <dgm:cxn modelId="{C7C2FDA1-1A99-49AF-992A-90899D84D8D5}" type="presOf" srcId="{19CCEB87-305D-4E48-84B8-1EA85244D5BB}" destId="{78C89192-6868-4DDA-9D94-4C22E8F40D37}" srcOrd="0" destOrd="0" presId="urn:microsoft.com/office/officeart/2008/layout/BendingPictureBlocks"/>
    <dgm:cxn modelId="{3EEAAFD3-BA6E-46B2-9A6A-470CE48E1F3B}" srcId="{7AD6A0FB-6385-4900-90FB-68AF47774FF2}" destId="{19CCEB87-305D-4E48-84B8-1EA85244D5BB}" srcOrd="0" destOrd="0" parTransId="{5C0700C0-70B2-4C16-B786-AE01EFDD22F0}" sibTransId="{F62F98B1-1630-4CBE-9FF4-1459CE981F32}"/>
    <dgm:cxn modelId="{1880BE2B-5E01-4B91-8C5C-9D9DD4619E26}" type="presParOf" srcId="{BF4BFA2F-8DE7-40C3-8A64-AD27EF521C2E}" destId="{CC192163-CD6C-422B-A976-BFBAF75FF3E2}" srcOrd="0" destOrd="0" presId="urn:microsoft.com/office/officeart/2008/layout/BendingPictureBlocks"/>
    <dgm:cxn modelId="{0AA73C88-4850-4390-99DC-AB88AB67DE4A}" type="presParOf" srcId="{CC192163-CD6C-422B-A976-BFBAF75FF3E2}" destId="{B06CCA3E-58B5-4429-9D21-007FBB6A3AB2}" srcOrd="0" destOrd="0" presId="urn:microsoft.com/office/officeart/2008/layout/BendingPictureBlocks"/>
    <dgm:cxn modelId="{D34B2454-8979-4D2E-9C7E-467BD18740DF}" type="presParOf" srcId="{CC192163-CD6C-422B-A976-BFBAF75FF3E2}" destId="{78C89192-6868-4DDA-9D94-4C22E8F40D37}" srcOrd="1" destOrd="0" presId="urn:microsoft.com/office/officeart/2008/layout/BendingPictureBlocks"/>
  </dgm:cxnLst>
  <dgm:bg/>
  <dgm:whole>
    <a:ln w="12700"/>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6A0FB-6385-4900-90FB-68AF47774FF2}"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19CCEB87-305D-4E48-84B8-1EA85244D5BB}">
      <dgm:prSet phldrT="[Text]"/>
      <dgm:spPr>
        <a:noFill/>
        <a:ln>
          <a:noFill/>
        </a:ln>
      </dgm:spPr>
      <dgm:t>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dgm:t>
    </dgm:pt>
    <dgm:pt modelId="{5C0700C0-70B2-4C16-B786-AE01EFDD22F0}" type="parTrans" cxnId="{3EEAAFD3-BA6E-46B2-9A6A-470CE48E1F3B}">
      <dgm:prSet/>
      <dgm:spPr/>
      <dgm:t>
        <a:bodyPr/>
        <a:lstStyle/>
        <a:p>
          <a:endParaRPr lang="en-US"/>
        </a:p>
      </dgm:t>
    </dgm:pt>
    <dgm:pt modelId="{F62F98B1-1630-4CBE-9FF4-1459CE981F32}" type="sibTrans" cxnId="{3EEAAFD3-BA6E-46B2-9A6A-470CE48E1F3B}">
      <dgm:prSet/>
      <dgm:spPr/>
      <dgm:t>
        <a:bodyPr/>
        <a:lstStyle/>
        <a:p>
          <a:endParaRPr lang="en-US"/>
        </a:p>
      </dgm:t>
    </dgm:pt>
    <dgm:pt modelId="{BF4BFA2F-8DE7-40C3-8A64-AD27EF521C2E}" type="pres">
      <dgm:prSet presAssocID="{7AD6A0FB-6385-4900-90FB-68AF47774FF2}" presName="Name0" presStyleCnt="0">
        <dgm:presLayoutVars>
          <dgm:dir/>
          <dgm:resizeHandles/>
        </dgm:presLayoutVars>
      </dgm:prSet>
      <dgm:spPr/>
      <dgm:t>
        <a:bodyPr/>
        <a:lstStyle/>
        <a:p>
          <a:endParaRPr lang="zh-CN" altLang="en-US"/>
        </a:p>
      </dgm:t>
    </dgm:pt>
    <dgm:pt modelId="{CC192163-CD6C-422B-A976-BFBAF75FF3E2}" type="pres">
      <dgm:prSet presAssocID="{19CCEB87-305D-4E48-84B8-1EA85244D5BB}" presName="composite" presStyleCnt="0"/>
      <dgm:spPr/>
    </dgm:pt>
    <dgm:pt modelId="{B06CCA3E-58B5-4429-9D21-007FBB6A3AB2}" type="pres">
      <dgm:prSet presAssocID="{19CCEB87-305D-4E48-84B8-1EA85244D5BB}" presName="rect1" presStyleLbl="bgImgPlace1" presStyleIdx="0" presStyleCnt="1" custScaleX="163908" custScaleY="175908" custLinFactNeighborX="966" custLinFactNeighborY="-876"/>
      <dgm:spPr>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9050">
          <a:solidFill>
            <a:schemeClr val="tx1">
              <a:lumMod val="50000"/>
              <a:lumOff val="50000"/>
            </a:schemeClr>
          </a:solidFill>
        </a:ln>
      </dgm:spPr>
      <dgm:t>
        <a:bodyPr/>
        <a:lstStyle/>
        <a:p>
          <a:endParaRPr lang="zh-CN" altLang="en-US"/>
        </a:p>
      </dgm:t>
    </dgm:pt>
    <dgm:pt modelId="{78C89192-6868-4DDA-9D94-4C22E8F40D37}" type="pres">
      <dgm:prSet presAssocID="{19CCEB87-305D-4E48-84B8-1EA85244D5BB}" presName="rect2" presStyleLbl="node1" presStyleIdx="0" presStyleCnt="1" custFlipHor="1" custScaleX="8904" custScaleY="7829">
        <dgm:presLayoutVars>
          <dgm:bulletEnabled val="1"/>
        </dgm:presLayoutVars>
      </dgm:prSet>
      <dgm:spPr/>
      <dgm:t>
        <a:bodyPr/>
        <a:lstStyle/>
        <a:p>
          <a:endParaRPr lang="zh-CN" altLang="en-US"/>
        </a:p>
      </dgm:t>
    </dgm:pt>
  </dgm:ptLst>
  <dgm:cxnLst>
    <dgm:cxn modelId="{A03FFC55-E139-43ED-B57E-EAEA0A40757E}" type="presOf" srcId="{19CCEB87-305D-4E48-84B8-1EA85244D5BB}" destId="{78C89192-6868-4DDA-9D94-4C22E8F40D37}" srcOrd="0" destOrd="0" presId="urn:microsoft.com/office/officeart/2008/layout/BendingPictureBlocks"/>
    <dgm:cxn modelId="{66897AB4-FCC8-44F6-9D65-A7AD4EEFFBF4}" type="presOf" srcId="{7AD6A0FB-6385-4900-90FB-68AF47774FF2}" destId="{BF4BFA2F-8DE7-40C3-8A64-AD27EF521C2E}" srcOrd="0" destOrd="0" presId="urn:microsoft.com/office/officeart/2008/layout/BendingPictureBlocks"/>
    <dgm:cxn modelId="{3EEAAFD3-BA6E-46B2-9A6A-470CE48E1F3B}" srcId="{7AD6A0FB-6385-4900-90FB-68AF47774FF2}" destId="{19CCEB87-305D-4E48-84B8-1EA85244D5BB}" srcOrd="0" destOrd="0" parTransId="{5C0700C0-70B2-4C16-B786-AE01EFDD22F0}" sibTransId="{F62F98B1-1630-4CBE-9FF4-1459CE981F32}"/>
    <dgm:cxn modelId="{E8C21ECB-64CA-42EE-BB95-A38D5241A4F9}" type="presParOf" srcId="{BF4BFA2F-8DE7-40C3-8A64-AD27EF521C2E}" destId="{CC192163-CD6C-422B-A976-BFBAF75FF3E2}" srcOrd="0" destOrd="0" presId="urn:microsoft.com/office/officeart/2008/layout/BendingPictureBlocks"/>
    <dgm:cxn modelId="{BA1D258B-24C3-4B36-A0E6-4D3AC3749EAD}" type="presParOf" srcId="{CC192163-CD6C-422B-A976-BFBAF75FF3E2}" destId="{B06CCA3E-58B5-4429-9D21-007FBB6A3AB2}" srcOrd="0" destOrd="0" presId="urn:microsoft.com/office/officeart/2008/layout/BendingPictureBlocks"/>
    <dgm:cxn modelId="{C1DD9193-54D8-460F-966B-D122455007C4}" type="presParOf" srcId="{CC192163-CD6C-422B-A976-BFBAF75FF3E2}" destId="{78C89192-6868-4DDA-9D94-4C22E8F40D37}" srcOrd="1" destOrd="0" presId="urn:microsoft.com/office/officeart/2008/layout/BendingPictureBlocks"/>
  </dgm:cxnLst>
  <dgm:bg/>
  <dgm:whole>
    <a:ln w="12700"/>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D6A0FB-6385-4900-90FB-68AF47774FF2}"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19CCEB87-305D-4E48-84B8-1EA85244D5BB}">
      <dgm:prSet phldrT="[Text]"/>
      <dgm:spPr>
        <a:noFill/>
        <a:ln>
          <a:noFill/>
        </a:ln>
      </dgm:spPr>
      <dgm:t>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dgm:t>
    </dgm:pt>
    <dgm:pt modelId="{5C0700C0-70B2-4C16-B786-AE01EFDD22F0}" type="parTrans" cxnId="{3EEAAFD3-BA6E-46B2-9A6A-470CE48E1F3B}">
      <dgm:prSet/>
      <dgm:spPr/>
      <dgm:t>
        <a:bodyPr/>
        <a:lstStyle/>
        <a:p>
          <a:endParaRPr lang="en-US"/>
        </a:p>
      </dgm:t>
    </dgm:pt>
    <dgm:pt modelId="{F62F98B1-1630-4CBE-9FF4-1459CE981F32}" type="sibTrans" cxnId="{3EEAAFD3-BA6E-46B2-9A6A-470CE48E1F3B}">
      <dgm:prSet/>
      <dgm:spPr/>
      <dgm:t>
        <a:bodyPr/>
        <a:lstStyle/>
        <a:p>
          <a:endParaRPr lang="en-US"/>
        </a:p>
      </dgm:t>
    </dgm:pt>
    <dgm:pt modelId="{BF4BFA2F-8DE7-40C3-8A64-AD27EF521C2E}" type="pres">
      <dgm:prSet presAssocID="{7AD6A0FB-6385-4900-90FB-68AF47774FF2}" presName="Name0" presStyleCnt="0">
        <dgm:presLayoutVars>
          <dgm:dir/>
          <dgm:resizeHandles/>
        </dgm:presLayoutVars>
      </dgm:prSet>
      <dgm:spPr/>
      <dgm:t>
        <a:bodyPr/>
        <a:lstStyle/>
        <a:p>
          <a:endParaRPr lang="zh-CN" altLang="en-US"/>
        </a:p>
      </dgm:t>
    </dgm:pt>
    <dgm:pt modelId="{CC192163-CD6C-422B-A976-BFBAF75FF3E2}" type="pres">
      <dgm:prSet presAssocID="{19CCEB87-305D-4E48-84B8-1EA85244D5BB}" presName="composite" presStyleCnt="0"/>
      <dgm:spPr/>
    </dgm:pt>
    <dgm:pt modelId="{B06CCA3E-58B5-4429-9D21-007FBB6A3AB2}" type="pres">
      <dgm:prSet presAssocID="{19CCEB87-305D-4E48-84B8-1EA85244D5BB}" presName="rect1" presStyleLbl="bgImgPlace1" presStyleIdx="0" presStyleCnt="1" custScaleX="163908" custScaleY="175908" custLinFactNeighborX="966" custLinFactNeighborY="-876"/>
      <dgm:spPr>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9050">
          <a:solidFill>
            <a:schemeClr val="tx1">
              <a:lumMod val="50000"/>
              <a:lumOff val="50000"/>
            </a:schemeClr>
          </a:solidFill>
        </a:ln>
      </dgm:spPr>
      <dgm:t>
        <a:bodyPr/>
        <a:lstStyle/>
        <a:p>
          <a:endParaRPr lang="zh-CN" altLang="en-US"/>
        </a:p>
      </dgm:t>
    </dgm:pt>
    <dgm:pt modelId="{78C89192-6868-4DDA-9D94-4C22E8F40D37}" type="pres">
      <dgm:prSet presAssocID="{19CCEB87-305D-4E48-84B8-1EA85244D5BB}" presName="rect2" presStyleLbl="node1" presStyleIdx="0" presStyleCnt="1" custFlipHor="1" custScaleX="8904" custScaleY="7829">
        <dgm:presLayoutVars>
          <dgm:bulletEnabled val="1"/>
        </dgm:presLayoutVars>
      </dgm:prSet>
      <dgm:spPr/>
      <dgm:t>
        <a:bodyPr/>
        <a:lstStyle/>
        <a:p>
          <a:endParaRPr lang="zh-CN" altLang="en-US"/>
        </a:p>
      </dgm:t>
    </dgm:pt>
  </dgm:ptLst>
  <dgm:cxnLst>
    <dgm:cxn modelId="{FB876664-01C1-4BD0-B79B-48CC4A10CD1B}" type="presOf" srcId="{7AD6A0FB-6385-4900-90FB-68AF47774FF2}" destId="{BF4BFA2F-8DE7-40C3-8A64-AD27EF521C2E}" srcOrd="0" destOrd="0" presId="urn:microsoft.com/office/officeart/2008/layout/BendingPictureBlocks"/>
    <dgm:cxn modelId="{B9917134-D4EC-4A28-BDA1-539038D3D5F7}" type="presOf" srcId="{19CCEB87-305D-4E48-84B8-1EA85244D5BB}" destId="{78C89192-6868-4DDA-9D94-4C22E8F40D37}" srcOrd="0" destOrd="0" presId="urn:microsoft.com/office/officeart/2008/layout/BendingPictureBlocks"/>
    <dgm:cxn modelId="{3EEAAFD3-BA6E-46B2-9A6A-470CE48E1F3B}" srcId="{7AD6A0FB-6385-4900-90FB-68AF47774FF2}" destId="{19CCEB87-305D-4E48-84B8-1EA85244D5BB}" srcOrd="0" destOrd="0" parTransId="{5C0700C0-70B2-4C16-B786-AE01EFDD22F0}" sibTransId="{F62F98B1-1630-4CBE-9FF4-1459CE981F32}"/>
    <dgm:cxn modelId="{49070AD0-99DE-4B80-893D-ED3374FD76A4}" type="presParOf" srcId="{BF4BFA2F-8DE7-40C3-8A64-AD27EF521C2E}" destId="{CC192163-CD6C-422B-A976-BFBAF75FF3E2}" srcOrd="0" destOrd="0" presId="urn:microsoft.com/office/officeart/2008/layout/BendingPictureBlocks"/>
    <dgm:cxn modelId="{5238EEA2-7106-4611-BA9F-77A47F488415}" type="presParOf" srcId="{CC192163-CD6C-422B-A976-BFBAF75FF3E2}" destId="{B06CCA3E-58B5-4429-9D21-007FBB6A3AB2}" srcOrd="0" destOrd="0" presId="urn:microsoft.com/office/officeart/2008/layout/BendingPictureBlocks"/>
    <dgm:cxn modelId="{5DC64CBA-75E7-45B6-9C5B-D9AE90398421}" type="presParOf" srcId="{CC192163-CD6C-422B-A976-BFBAF75FF3E2}" destId="{78C89192-6868-4DDA-9D94-4C22E8F40D37}" srcOrd="1" destOrd="0" presId="urn:microsoft.com/office/officeart/2008/layout/BendingPictureBlocks"/>
  </dgm:cxnLst>
  <dgm:bg/>
  <dgm:whole>
    <a:ln w="12700"/>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pPr/>
              <a:t>2018/5/25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pPr/>
              <a:t>‹#›</a:t>
            </a:fld>
            <a:endParaRPr lang="zh-CN" altLang="en-US"/>
          </a:p>
        </p:txBody>
      </p:sp>
    </p:spTree>
    <p:extLst>
      <p:ext uri="{BB962C8B-B14F-4D97-AF65-F5344CB8AC3E}">
        <p14:creationId xmlns:p14="http://schemas.microsoft.com/office/powerpoint/2010/main" val="729121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pPr/>
              <a:t>1</a:t>
            </a:fld>
            <a:endParaRPr lang="zh-CN" altLang="en-US"/>
          </a:p>
        </p:txBody>
      </p:sp>
    </p:spTree>
    <p:extLst>
      <p:ext uri="{BB962C8B-B14F-4D97-AF65-F5344CB8AC3E}">
        <p14:creationId xmlns:p14="http://schemas.microsoft.com/office/powerpoint/2010/main" val="3408450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14</a:t>
            </a:fld>
            <a:endParaRPr lang="zh-CN" altLang="en-US"/>
          </a:p>
        </p:txBody>
      </p:sp>
    </p:spTree>
    <p:extLst>
      <p:ext uri="{BB962C8B-B14F-4D97-AF65-F5344CB8AC3E}">
        <p14:creationId xmlns:p14="http://schemas.microsoft.com/office/powerpoint/2010/main" val="129047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pPr/>
              <a:t>16</a:t>
            </a:fld>
            <a:endParaRPr lang="zh-CN" altLang="en-US"/>
          </a:p>
        </p:txBody>
      </p:sp>
    </p:spTree>
    <p:extLst>
      <p:ext uri="{BB962C8B-B14F-4D97-AF65-F5344CB8AC3E}">
        <p14:creationId xmlns:p14="http://schemas.microsoft.com/office/powerpoint/2010/main" val="1577117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pPr/>
              <a:t>18</a:t>
            </a:fld>
            <a:endParaRPr lang="zh-CN" altLang="en-US"/>
          </a:p>
        </p:txBody>
      </p:sp>
    </p:spTree>
    <p:extLst>
      <p:ext uri="{BB962C8B-B14F-4D97-AF65-F5344CB8AC3E}">
        <p14:creationId xmlns:p14="http://schemas.microsoft.com/office/powerpoint/2010/main" val="2137015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1021451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pPr/>
              <a:t>23</a:t>
            </a:fld>
            <a:endParaRPr lang="zh-CN" altLang="en-US"/>
          </a:p>
        </p:txBody>
      </p:sp>
    </p:spTree>
    <p:extLst>
      <p:ext uri="{BB962C8B-B14F-4D97-AF65-F5344CB8AC3E}">
        <p14:creationId xmlns:p14="http://schemas.microsoft.com/office/powerpoint/2010/main" val="27008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pPr/>
              <a:t>2</a:t>
            </a:fld>
            <a:endParaRPr lang="zh-CN" altLang="en-US"/>
          </a:p>
        </p:txBody>
      </p:sp>
    </p:spTree>
    <p:extLst>
      <p:ext uri="{BB962C8B-B14F-4D97-AF65-F5344CB8AC3E}">
        <p14:creationId xmlns:p14="http://schemas.microsoft.com/office/powerpoint/2010/main" val="393015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pPr/>
              <a:t>3</a:t>
            </a:fld>
            <a:endParaRPr lang="zh-CN" altLang="en-US"/>
          </a:p>
        </p:txBody>
      </p:sp>
    </p:spTree>
    <p:extLst>
      <p:ext uri="{BB962C8B-B14F-4D97-AF65-F5344CB8AC3E}">
        <p14:creationId xmlns:p14="http://schemas.microsoft.com/office/powerpoint/2010/main" val="674753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5</a:t>
            </a:fld>
            <a:endParaRPr lang="zh-CN" altLang="en-US"/>
          </a:p>
        </p:txBody>
      </p:sp>
    </p:spTree>
    <p:extLst>
      <p:ext uri="{BB962C8B-B14F-4D97-AF65-F5344CB8AC3E}">
        <p14:creationId xmlns:p14="http://schemas.microsoft.com/office/powerpoint/2010/main" val="1381366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pPr/>
              <a:t>7</a:t>
            </a:fld>
            <a:endParaRPr lang="zh-CN" altLang="en-US"/>
          </a:p>
        </p:txBody>
      </p:sp>
    </p:spTree>
    <p:extLst>
      <p:ext uri="{BB962C8B-B14F-4D97-AF65-F5344CB8AC3E}">
        <p14:creationId xmlns:p14="http://schemas.microsoft.com/office/powerpoint/2010/main" val="1223463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61510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009657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38BCD-BAF0-4F2F-8ED1-BF002154F020}" type="slidenum">
              <a:rPr lang="zh-CN" altLang="en-US" smtClean="0"/>
              <a:pPr/>
              <a:t>11</a:t>
            </a:fld>
            <a:endParaRPr lang="zh-CN" altLang="en-US"/>
          </a:p>
        </p:txBody>
      </p:sp>
    </p:spTree>
    <p:extLst>
      <p:ext uri="{BB962C8B-B14F-4D97-AF65-F5344CB8AC3E}">
        <p14:creationId xmlns:p14="http://schemas.microsoft.com/office/powerpoint/2010/main" val="47609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pPr/>
              <a:t>12</a:t>
            </a:fld>
            <a:endParaRPr lang="zh-CN" altLang="en-US"/>
          </a:p>
        </p:txBody>
      </p:sp>
    </p:spTree>
    <p:extLst>
      <p:ext uri="{BB962C8B-B14F-4D97-AF65-F5344CB8AC3E}">
        <p14:creationId xmlns:p14="http://schemas.microsoft.com/office/powerpoint/2010/main" val="6431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D5A31D1-8579-497A-8252-9D556A0330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9DF5E314-E63C-4397-976F-7CA2E7426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5E288010-7FB1-43AF-92F1-85BE0E4802F2}"/>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5" name="页脚占位符 4">
            <a:extLst>
              <a:ext uri="{FF2B5EF4-FFF2-40B4-BE49-F238E27FC236}">
                <a16:creationId xmlns="" xmlns:a16="http://schemas.microsoft.com/office/drawing/2014/main" id="{D456CC03-8B5C-4346-8ACE-A3A8E429B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4F8751E-1A1A-43F1-9111-44529F904208}"/>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172061274"/>
      </p:ext>
    </p:extLst>
  </p:cSld>
  <p:clrMapOvr>
    <a:masterClrMapping/>
  </p:clrMapOvr>
  <p:transition spd="slow"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92">
              <a:defRPr/>
            </a:pPr>
            <a:r>
              <a:rPr lang="zh-CN" altLang="en-US" sz="2400" b="0" dirty="0">
                <a:solidFill>
                  <a:schemeClr val="accent1"/>
                </a:solidFill>
                <a:latin typeface="微软雅黑" pitchFamily="34" charset="-122"/>
                <a:ea typeface="微软雅黑"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extLst>
      <p:ext uri="{BB962C8B-B14F-4D97-AF65-F5344CB8AC3E}">
        <p14:creationId xmlns:p14="http://schemas.microsoft.com/office/powerpoint/2010/main" val="212731983"/>
      </p:ext>
    </p:extLst>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92">
              <a:defRPr/>
            </a:pPr>
            <a:r>
              <a:rPr lang="zh-CN" altLang="en-US" sz="2400" b="0" dirty="0">
                <a:solidFill>
                  <a:schemeClr val="accent1"/>
                </a:solidFill>
                <a:latin typeface="微软雅黑" pitchFamily="34" charset="-122"/>
                <a:ea typeface="微软雅黑"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extLst>
      <p:ext uri="{BB962C8B-B14F-4D97-AF65-F5344CB8AC3E}">
        <p14:creationId xmlns:p14="http://schemas.microsoft.com/office/powerpoint/2010/main" val="2640949011"/>
      </p:ext>
    </p:extLst>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29833A7-B277-48BE-94EF-6B2DA2FFAE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C796B3CF-954F-4658-BB78-454A848541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92EDE66A-1479-4BE7-B75E-05FDAC86D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74DA8D6E-A5BC-491E-BB7C-1CC5EE7C7095}"/>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6" name="页脚占位符 5">
            <a:extLst>
              <a:ext uri="{FF2B5EF4-FFF2-40B4-BE49-F238E27FC236}">
                <a16:creationId xmlns="" xmlns:a16="http://schemas.microsoft.com/office/drawing/2014/main" id="{4A0E3900-9220-49D0-85A7-64FE7F1175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0FF8312-74AE-4FAF-9586-75B5EB4C6F7E}"/>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2469763731"/>
      </p:ext>
    </p:extLst>
  </p:cSld>
  <p:clrMapOvr>
    <a:masterClrMapping/>
  </p:clrMapOvr>
  <p:transition spd="slow"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11BE0E-5C9B-4A15-9248-869240255E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4FF9F4C3-B0EF-439A-AA73-643A4A8AA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82BD67E7-0957-4F10-989F-0B5C23FF2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F87E0C3-DDAC-4B3D-A5C2-5903334F47A6}"/>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6" name="页脚占位符 5">
            <a:extLst>
              <a:ext uri="{FF2B5EF4-FFF2-40B4-BE49-F238E27FC236}">
                <a16:creationId xmlns="" xmlns:a16="http://schemas.microsoft.com/office/drawing/2014/main" id="{6AFF229D-14DE-4D6A-9D66-1CE51BD3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85E0604-5861-48EC-81A8-678EF4468CC9}"/>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1290463315"/>
      </p:ext>
    </p:extLst>
  </p:cSld>
  <p:clrMapOvr>
    <a:masterClrMapping/>
  </p:clrMapOvr>
  <p:transition spd="slow" advClick="0" advTm="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ABF57B-4761-496D-84AA-3CA34AD06E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847CD66C-BEA1-48C2-85FA-E07D931EDC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66682D6-E4D8-4095-8D15-E5888403DB07}"/>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5" name="页脚占位符 4">
            <a:extLst>
              <a:ext uri="{FF2B5EF4-FFF2-40B4-BE49-F238E27FC236}">
                <a16:creationId xmlns="" xmlns:a16="http://schemas.microsoft.com/office/drawing/2014/main" id="{9A9296EE-FB08-4772-8117-9093BEF6F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53598EA-D0DF-47DD-AEC1-8C635531D99F}"/>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4150309859"/>
      </p:ext>
    </p:extLst>
  </p:cSld>
  <p:clrMapOvr>
    <a:masterClrMapping/>
  </p:clrMapOvr>
  <p:transition spd="slow" advClick="0" advTm="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B17E5F4-0BBE-4805-B616-E955225D26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D8FAB24-19CA-4B04-9B46-FE39949A738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22F5BB3-0BB7-4E67-9610-8C9707905A39}"/>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5" name="页脚占位符 4">
            <a:extLst>
              <a:ext uri="{FF2B5EF4-FFF2-40B4-BE49-F238E27FC236}">
                <a16:creationId xmlns="" xmlns:a16="http://schemas.microsoft.com/office/drawing/2014/main" id="{DDD9D5CA-3AFC-4B03-AF53-5722D5A74D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0BDCFB5-A9FB-467C-9C14-E3AC30401696}"/>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853081315"/>
      </p:ext>
    </p:extLst>
  </p:cSld>
  <p:clrMapOvr>
    <a:masterClrMapping/>
  </p:clrMapOvr>
  <p:transition spd="slow" advClick="0" advTm="0">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399"/>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2508360825"/>
      </p:ext>
    </p:extLst>
  </p:cSld>
  <p:clrMapOvr>
    <a:masterClrMapping/>
  </p:clrMapOvr>
  <p:transition spd="slow" advClick="0" advTm="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41451"/>
      </p:ext>
    </p:extLst>
  </p:cSld>
  <p:clrMapOvr>
    <a:masterClrMapping/>
  </p:clrMapOvr>
  <p:transition spd="slow" advClick="0" advTm="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898716"/>
      </p:ext>
    </p:extLst>
  </p:cSld>
  <p:clrMapOvr>
    <a:masterClrMapping/>
  </p:clrMapOvr>
  <p:transition spd="slow" advClick="0" advTm="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1912510"/>
      </p:ext>
    </p:extLst>
  </p:cSld>
  <p:clrMapOvr>
    <a:masterClrMapping/>
  </p:clrMapOvr>
  <p:transition spd="slow" advClick="0" advTm="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6F1D21B-2EE5-4CF9-9A3E-D0ED36010C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C94C78E0-2F51-4310-BF1B-92D5AAE3861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EB78E46-231F-4534-AF96-C9E0B9E86373}"/>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5" name="页脚占位符 4">
            <a:extLst>
              <a:ext uri="{FF2B5EF4-FFF2-40B4-BE49-F238E27FC236}">
                <a16:creationId xmlns="" xmlns:a16="http://schemas.microsoft.com/office/drawing/2014/main" id="{98154338-A5CB-4A68-B8F9-52E4D797E2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87CE68E-842B-44A0-9037-903DB20C2761}"/>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1554655848"/>
      </p:ext>
    </p:extLst>
  </p:cSld>
  <p:clrMapOvr>
    <a:masterClrMapping/>
  </p:clrMapOvr>
  <p:transition spd="slow" advClick="0" advTm="0">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889312"/>
      </p:ext>
    </p:extLst>
  </p:cSld>
  <p:clrMapOvr>
    <a:masterClrMapping/>
  </p:clrMapOvr>
  <p:transition spd="slow" advClick="0" advTm="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963392"/>
      </p:ext>
    </p:extLst>
  </p:cSld>
  <p:clrMapOvr>
    <a:masterClrMapping/>
  </p:clrMapOvr>
  <p:transition advClick="0" advTm="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659078"/>
      </p:ext>
    </p:extLst>
  </p:cSld>
  <p:clrMapOvr>
    <a:masterClrMapping/>
  </p:clrMapOvr>
  <p:transition spd="slow" advClick="0" advTm="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61443"/>
      </p:ext>
    </p:extLst>
  </p:cSld>
  <p:clrMapOvr>
    <a:masterClrMapping/>
  </p:clrMapOvr>
  <p:transition spd="med" advClick="0" advTm="0">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pPr/>
              <a:t>2018/5/25</a:t>
            </a:fld>
            <a:endParaRPr lang="zh-CN" altLang="en-US" sz="1866"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pPr/>
              <a:t>‹#›</a:t>
            </a:fld>
            <a:endParaRPr lang="zh-CN" altLang="en-US" sz="1866" dirty="0">
              <a:solidFill>
                <a:schemeClr val="tx1"/>
              </a:solidFill>
            </a:endParaRPr>
          </a:p>
        </p:txBody>
      </p:sp>
    </p:spTree>
    <p:extLst>
      <p:ext uri="{BB962C8B-B14F-4D97-AF65-F5344CB8AC3E}">
        <p14:creationId xmlns:p14="http://schemas.microsoft.com/office/powerpoint/2010/main" val="392229771"/>
      </p:ext>
    </p:extLst>
  </p:cSld>
  <p:clrMapOvr>
    <a:masterClrMapping/>
  </p:clrMapOvr>
  <p:transition spd="slow" advClick="0" advTm="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429621"/>
      </p:ext>
    </p:extLst>
  </p:cSld>
  <p:clrMapOvr>
    <a:masterClrMapping/>
  </p:clrMapOvr>
  <p:transition spd="slow" advClick="0" advTm="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p:transition advClick="0" advTm="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4910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99500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05584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3E3196-00F0-472A-A459-1E03156F997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7B8AE16E-AA4B-4F32-AE27-F356BF2D5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6674943F-36AB-4E55-86A5-3CADAAB4C2CF}"/>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5" name="页脚占位符 4">
            <a:extLst>
              <a:ext uri="{FF2B5EF4-FFF2-40B4-BE49-F238E27FC236}">
                <a16:creationId xmlns="" xmlns:a16="http://schemas.microsoft.com/office/drawing/2014/main" id="{15FA2445-F3EB-46B4-AAA1-70200EBCB4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078EF7F-1AF6-40D6-80F1-A328B8CAB06E}"/>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1204921351"/>
      </p:ext>
    </p:extLst>
  </p:cSld>
  <p:clrMapOvr>
    <a:masterClrMapping/>
  </p:clrMapOvr>
  <p:transition spd="slow" advClick="0" advTm="0">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46973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97223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13612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30752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3237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6030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8726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53308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350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047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6D68216-710A-4D22-8514-63AD2D5BA8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C48265CC-C05A-4C77-BDC0-2193E6B9E02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D6DF95FD-C227-4EEF-A085-16AA52EE599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3ACA447C-DB82-43E3-8F60-518057268DE1}"/>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6" name="页脚占位符 5">
            <a:extLst>
              <a:ext uri="{FF2B5EF4-FFF2-40B4-BE49-F238E27FC236}">
                <a16:creationId xmlns="" xmlns:a16="http://schemas.microsoft.com/office/drawing/2014/main" id="{B3F44E8A-CBDC-4D13-BF99-2FC7218095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A49A5C2-4231-43B0-9EBC-049905C4876E}"/>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3931194822"/>
      </p:ext>
    </p:extLst>
  </p:cSld>
  <p:clrMapOvr>
    <a:masterClrMapping/>
  </p:clrMapOvr>
  <p:transition spd="slow" advClick="0" advTm="0">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82013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02570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04449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2299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2E68C7-D4F4-40C4-A8B9-974913909AE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E280E4B1-B247-4C45-85C8-F9EB7B657D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EDB7F4A7-9D4A-47D4-A64B-E32EC9B974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C25E27FB-2933-48DE-A36F-8ABA86D90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184A24AD-8676-4744-BAF2-A3A01B4646B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C8DA3815-E43F-4218-A7B5-1A65571D88D6}"/>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8" name="页脚占位符 7">
            <a:extLst>
              <a:ext uri="{FF2B5EF4-FFF2-40B4-BE49-F238E27FC236}">
                <a16:creationId xmlns="" xmlns:a16="http://schemas.microsoft.com/office/drawing/2014/main" id="{EC5F124D-5F87-47F1-BD7E-8A7540204F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BFF636CA-6EC9-450C-AFF3-D6A93626E703}"/>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3530563327"/>
      </p:ext>
    </p:extLst>
  </p:cSld>
  <p:clrMapOvr>
    <a:masterClrMapping/>
  </p:clrMapOvr>
  <p:transition spd="slow"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D46DA5F-5134-46FA-A42A-1C14A59FA0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C8C97FDD-69A0-4044-95A9-B49A23033F4C}"/>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4" name="页脚占位符 3">
            <a:extLst>
              <a:ext uri="{FF2B5EF4-FFF2-40B4-BE49-F238E27FC236}">
                <a16:creationId xmlns="" xmlns:a16="http://schemas.microsoft.com/office/drawing/2014/main" id="{045E3ADE-74CA-43A3-96D8-3E96DD64351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2210CF2D-3677-4AFD-A87C-6D0CE9435D20}"/>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3340492839"/>
      </p:ext>
    </p:extLst>
  </p:cSld>
  <p:clrMapOvr>
    <a:masterClrMapping/>
  </p:clrMapOvr>
  <p:transition spd="slow"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28C32C2E-DD25-445E-BFDA-BB4CA075A26E}"/>
              </a:ext>
            </a:extLst>
          </p:cNvPr>
          <p:cNvSpPr>
            <a:spLocks noGrp="1"/>
          </p:cNvSpPr>
          <p:nvPr>
            <p:ph type="dt" sz="half" idx="10"/>
          </p:nvPr>
        </p:nvSpPr>
        <p:spPr/>
        <p:txBody>
          <a:bodyPr/>
          <a:lstStyle/>
          <a:p>
            <a:fld id="{CC656BBA-ABFE-41B3-B648-AB586EB40D1B}" type="datetimeFigureOut">
              <a:rPr lang="zh-CN" altLang="en-US" smtClean="0"/>
              <a:pPr/>
              <a:t>2018/5/25</a:t>
            </a:fld>
            <a:endParaRPr lang="zh-CN" altLang="en-US"/>
          </a:p>
        </p:txBody>
      </p:sp>
      <p:sp>
        <p:nvSpPr>
          <p:cNvPr id="3" name="页脚占位符 2">
            <a:extLst>
              <a:ext uri="{FF2B5EF4-FFF2-40B4-BE49-F238E27FC236}">
                <a16:creationId xmlns="" xmlns:a16="http://schemas.microsoft.com/office/drawing/2014/main" id="{C58E526A-E58B-4C45-AF47-0089FBB39A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9F72A0B9-E22A-4851-9912-BF84D510F906}"/>
              </a:ext>
            </a:extLst>
          </p:cNvPr>
          <p:cNvSpPr>
            <a:spLocks noGrp="1"/>
          </p:cNvSpPr>
          <p:nvPr>
            <p:ph type="sldNum" sz="quarter" idx="12"/>
          </p:nvPr>
        </p:nvSpPr>
        <p:spPr/>
        <p:txBody>
          <a:body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2340792906"/>
      </p:ext>
    </p:extLst>
  </p:cSld>
  <p:clrMapOvr>
    <a:masterClrMapping/>
  </p:clrMapOvr>
  <p:transition spd="slow"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92">
              <a:defRPr/>
            </a:pPr>
            <a:r>
              <a:rPr lang="zh-CN" altLang="en-US" sz="2400" b="0" dirty="0">
                <a:solidFill>
                  <a:schemeClr val="accent1"/>
                </a:solidFill>
                <a:latin typeface="微软雅黑" pitchFamily="34" charset="-122"/>
                <a:ea typeface="微软雅黑"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extLst>
      <p:ext uri="{BB962C8B-B14F-4D97-AF65-F5344CB8AC3E}">
        <p14:creationId xmlns:p14="http://schemas.microsoft.com/office/powerpoint/2010/main" val="784759860"/>
      </p:ext>
    </p:extLst>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92">
              <a:defRPr/>
            </a:pPr>
            <a:r>
              <a:rPr lang="zh-CN" altLang="en-US" sz="2400" b="0" dirty="0">
                <a:solidFill>
                  <a:schemeClr val="accent1"/>
                </a:solidFill>
                <a:latin typeface="微软雅黑" pitchFamily="34" charset="-122"/>
                <a:ea typeface="微软雅黑"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extLst>
      <p:ext uri="{BB962C8B-B14F-4D97-AF65-F5344CB8AC3E}">
        <p14:creationId xmlns:p14="http://schemas.microsoft.com/office/powerpoint/2010/main" val="498314385"/>
      </p:ext>
    </p:extLst>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5EE70511-7D1C-4D15-A34A-C18CCA0DC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66CF6C7D-8C09-4516-9C41-5EB1DAB9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FDA94C2-2E60-4EE6-813A-064D2AAE07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pPr/>
              <a:t>2018/5/25</a:t>
            </a:fld>
            <a:endParaRPr lang="zh-CN" altLang="en-US"/>
          </a:p>
        </p:txBody>
      </p:sp>
      <p:sp>
        <p:nvSpPr>
          <p:cNvPr id="5" name="页脚占位符 4">
            <a:extLst>
              <a:ext uri="{FF2B5EF4-FFF2-40B4-BE49-F238E27FC236}">
                <a16:creationId xmlns="" xmlns:a16="http://schemas.microsoft.com/office/drawing/2014/main" id="{3BDDB553-98A3-42F6-A915-C29DD1AEF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7BF50E4A-CB78-4C8C-AD72-C885FB57C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pPr/>
              <a:t>‹#›</a:t>
            </a:fld>
            <a:endParaRPr lang="zh-CN" altLang="en-US"/>
          </a:p>
        </p:txBody>
      </p:sp>
    </p:spTree>
    <p:extLst>
      <p:ext uri="{BB962C8B-B14F-4D97-AF65-F5344CB8AC3E}">
        <p14:creationId xmlns:p14="http://schemas.microsoft.com/office/powerpoint/2010/main" val="953627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3" r:id="rId8"/>
    <p:sldLayoutId id="2147483664" r:id="rId9"/>
    <p:sldLayoutId id="2147483665" r:id="rId10"/>
    <p:sldLayoutId id="2147483666" r:id="rId11"/>
    <p:sldLayoutId id="2147483656" r:id="rId12"/>
    <p:sldLayoutId id="2147483657" r:id="rId13"/>
    <p:sldLayoutId id="2147483658" r:id="rId14"/>
    <p:sldLayoutId id="2147483659" r:id="rId15"/>
    <p:sldLayoutId id="2147483660" r:id="rId16"/>
    <p:sldLayoutId id="2147483661" r:id="rId17"/>
    <p:sldLayoutId id="2147483662"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Lst>
  <p:transition spd="slow" advClick="0" advTm="0">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2018/5/25</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505120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6.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8.png"/><Relationship Id="rId1" Type="http://schemas.openxmlformats.org/officeDocument/2006/relationships/slideLayout" Target="../slideLayouts/slideLayout3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7.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D3963306-E917-4930-A428-112EC249B174}"/>
              </a:ext>
            </a:extLst>
          </p:cNvPr>
          <p:cNvSpPr/>
          <p:nvPr/>
        </p:nvSpPr>
        <p:spPr>
          <a:xfrm rot="1451767">
            <a:off x="4375992" y="4231605"/>
            <a:ext cx="2653975" cy="45931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 xmlns:a16="http://schemas.microsoft.com/office/drawing/2014/main" id="{D3963306-E917-4930-A428-112EC249B174}"/>
              </a:ext>
            </a:extLst>
          </p:cNvPr>
          <p:cNvSpPr/>
          <p:nvPr/>
        </p:nvSpPr>
        <p:spPr>
          <a:xfrm rot="1451767">
            <a:off x="2958063" y="3130911"/>
            <a:ext cx="2653975" cy="79018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 xmlns:a16="http://schemas.microsoft.com/office/drawing/2014/main" id="{D3963306-E917-4930-A428-112EC249B174}"/>
              </a:ext>
            </a:extLst>
          </p:cNvPr>
          <p:cNvSpPr/>
          <p:nvPr/>
        </p:nvSpPr>
        <p:spPr>
          <a:xfrm rot="1451767">
            <a:off x="1798916" y="5147434"/>
            <a:ext cx="8524719" cy="37335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 xmlns:a16="http://schemas.microsoft.com/office/drawing/2014/main" id="{D3963306-E917-4930-A428-112EC249B174}"/>
              </a:ext>
            </a:extLst>
          </p:cNvPr>
          <p:cNvSpPr/>
          <p:nvPr/>
        </p:nvSpPr>
        <p:spPr>
          <a:xfrm rot="1451767">
            <a:off x="122276" y="4964174"/>
            <a:ext cx="8524719" cy="229096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 xmlns:a16="http://schemas.microsoft.com/office/drawing/2014/main" id="{D3963306-E917-4930-A428-112EC249B174}"/>
              </a:ext>
            </a:extLst>
          </p:cNvPr>
          <p:cNvSpPr/>
          <p:nvPr/>
        </p:nvSpPr>
        <p:spPr>
          <a:xfrm rot="795183">
            <a:off x="5665508" y="1941151"/>
            <a:ext cx="866188" cy="57279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 xmlns:a16="http://schemas.microsoft.com/office/drawing/2014/main" id="{D3963306-E917-4930-A428-112EC249B174}"/>
              </a:ext>
            </a:extLst>
          </p:cNvPr>
          <p:cNvSpPr/>
          <p:nvPr/>
        </p:nvSpPr>
        <p:spPr>
          <a:xfrm rot="795183">
            <a:off x="6067195" y="1928771"/>
            <a:ext cx="866577" cy="57279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 xmlns:a16="http://schemas.microsoft.com/office/drawing/2014/main" id="{D3963306-E917-4930-A428-112EC249B174}"/>
              </a:ext>
            </a:extLst>
          </p:cNvPr>
          <p:cNvSpPr/>
          <p:nvPr/>
        </p:nvSpPr>
        <p:spPr>
          <a:xfrm rot="795183">
            <a:off x="6557234" y="2078740"/>
            <a:ext cx="2147735" cy="57279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3"/>
          <p:cNvSpPr txBox="1"/>
          <p:nvPr/>
        </p:nvSpPr>
        <p:spPr>
          <a:xfrm>
            <a:off x="5488618" y="2591445"/>
            <a:ext cx="6506817" cy="769413"/>
          </a:xfrm>
          <a:prstGeom prst="rect">
            <a:avLst/>
          </a:prstGeom>
          <a:noFill/>
        </p:spPr>
        <p:txBody>
          <a:bodyPr wrap="square" lIns="91412" tIns="45706" rIns="91412" bIns="45706" rtlCol="0">
            <a:spAutoFit/>
          </a:bodyPr>
          <a:lstStyle/>
          <a:p>
            <a:r>
              <a:rPr lang="zh-CN" altLang="en-US" sz="4400" spc="300" dirty="0" smtClean="0">
                <a:ln w="12700">
                  <a:noFill/>
                </a:ln>
                <a:solidFill>
                  <a:schemeClr val="tx1">
                    <a:lumMod val="75000"/>
                    <a:lumOff val="25000"/>
                  </a:schemeClr>
                </a:solidFill>
                <a:latin typeface="微软雅黑" pitchFamily="34" charset="-122"/>
                <a:ea typeface="微软雅黑" pitchFamily="34" charset="-122"/>
                <a:cs typeface="经典综艺体简" panose="02010609000101010101" pitchFamily="49" charset="-122"/>
              </a:rPr>
              <a:t>微信公众号</a:t>
            </a:r>
            <a:endParaRPr lang="zh-CN" altLang="en-US" sz="4400" spc="300" dirty="0">
              <a:ln w="12700">
                <a:noFill/>
              </a:ln>
              <a:solidFill>
                <a:schemeClr val="tx1">
                  <a:lumMod val="75000"/>
                  <a:lumOff val="25000"/>
                </a:schemeClr>
              </a:solidFill>
              <a:latin typeface="微软雅黑" pitchFamily="34" charset="-122"/>
              <a:ea typeface="微软雅黑" pitchFamily="34" charset="-122"/>
              <a:cs typeface="经典综艺体简" panose="02010609000101010101" pitchFamily="49" charset="-122"/>
            </a:endParaRPr>
          </a:p>
        </p:txBody>
      </p:sp>
      <p:cxnSp>
        <p:nvCxnSpPr>
          <p:cNvPr id="14" name="直接连接符 13">
            <a:extLst>
              <a:ext uri="{FF2B5EF4-FFF2-40B4-BE49-F238E27FC236}">
                <a16:creationId xmlns="" xmlns:a16="http://schemas.microsoft.com/office/drawing/2014/main" id="{90E92C97-69BE-400E-95DD-50DD91C3B2D9}"/>
              </a:ext>
            </a:extLst>
          </p:cNvPr>
          <p:cNvCxnSpPr>
            <a:cxnSpLocks/>
          </p:cNvCxnSpPr>
          <p:nvPr/>
        </p:nvCxnSpPr>
        <p:spPr>
          <a:xfrm>
            <a:off x="5617340" y="3487869"/>
            <a:ext cx="59142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5"/>
          <p:cNvSpPr txBox="1"/>
          <p:nvPr/>
        </p:nvSpPr>
        <p:spPr>
          <a:xfrm>
            <a:off x="5590836" y="4335195"/>
            <a:ext cx="3407327" cy="276971"/>
          </a:xfrm>
          <a:prstGeom prst="rect">
            <a:avLst/>
          </a:prstGeom>
          <a:solidFill>
            <a:schemeClr val="accent2"/>
          </a:solidFill>
          <a:ln>
            <a:noFill/>
          </a:ln>
        </p:spPr>
        <p:txBody>
          <a:bodyPr wrap="square" lIns="91412" tIns="45706" rIns="91412" bIns="45706" rtlCol="0">
            <a:spAutoFit/>
          </a:bodyPr>
          <a:lstStyle/>
          <a:p>
            <a:pPr algn="ctr"/>
            <a:r>
              <a:rPr lang="zh-CN" altLang="en-US" sz="1200" dirty="0" smtClean="0">
                <a:solidFill>
                  <a:schemeClr val="bg1"/>
                </a:solidFill>
                <a:latin typeface="锐字云字库美黑体1.0" panose="02010604000000000000" charset="-122"/>
                <a:ea typeface="锐字云字库美黑体1.0" panose="02010604000000000000" charset="-122"/>
              </a:rPr>
              <a:t>李洋</a:t>
            </a:r>
            <a:r>
              <a:rPr lang="en-US" altLang="zh-CN" sz="1200" dirty="0" smtClean="0">
                <a:solidFill>
                  <a:schemeClr val="bg1"/>
                </a:solidFill>
                <a:latin typeface="锐字云字库美黑体1.0" panose="02010604000000000000" charset="-122"/>
                <a:ea typeface="锐字云字库美黑体1.0" panose="02010604000000000000" charset="-122"/>
              </a:rPr>
              <a:t> </a:t>
            </a:r>
            <a:r>
              <a:rPr lang="zh-CN" altLang="en-US" sz="1200" dirty="0" smtClean="0">
                <a:solidFill>
                  <a:schemeClr val="bg1"/>
                </a:solidFill>
                <a:latin typeface="锐字云字库美黑体1.0" panose="02010604000000000000" charset="-122"/>
                <a:ea typeface="锐字云字库美黑体1.0" panose="02010604000000000000" charset="-122"/>
              </a:rPr>
              <a:t>   </a:t>
            </a:r>
            <a:r>
              <a:rPr lang="en-US" altLang="zh-CN" sz="1200" dirty="0" smtClean="0">
                <a:solidFill>
                  <a:schemeClr val="bg1"/>
                </a:solidFill>
                <a:latin typeface="锐字云字库美黑体1.0" panose="02010604000000000000" charset="-122"/>
                <a:ea typeface="锐字云字库美黑体1.0" panose="02010604000000000000" charset="-122"/>
              </a:rPr>
              <a:t> </a:t>
            </a:r>
            <a:r>
              <a:rPr lang="zh-CN" altLang="en-US" sz="1200" dirty="0">
                <a:solidFill>
                  <a:schemeClr val="bg1"/>
                </a:solidFill>
                <a:latin typeface="锐字云字库美黑体1.0" panose="02010604000000000000" charset="-122"/>
                <a:ea typeface="锐字云字库美黑体1.0" panose="02010604000000000000" charset="-122"/>
              </a:rPr>
              <a:t>时间</a:t>
            </a:r>
            <a:r>
              <a:rPr lang="zh-CN" altLang="en-US" sz="1200" dirty="0" smtClean="0">
                <a:solidFill>
                  <a:schemeClr val="bg1"/>
                </a:solidFill>
                <a:latin typeface="锐字云字库美黑体1.0" panose="02010604000000000000" charset="-122"/>
                <a:ea typeface="锐字云字库美黑体1.0" panose="02010604000000000000" charset="-122"/>
              </a:rPr>
              <a:t>：</a:t>
            </a:r>
            <a:r>
              <a:rPr lang="en-US" altLang="zh-CN" sz="1200" dirty="0" smtClean="0">
                <a:solidFill>
                  <a:schemeClr val="bg1"/>
                </a:solidFill>
                <a:latin typeface="锐字云字库美黑体1.0" panose="02010604000000000000" charset="-122"/>
                <a:ea typeface="锐字云字库美黑体1.0" panose="02010604000000000000" charset="-122"/>
              </a:rPr>
              <a:t>2018</a:t>
            </a:r>
            <a:r>
              <a:rPr lang="zh-CN" altLang="en-US" sz="1200" dirty="0" smtClean="0">
                <a:solidFill>
                  <a:schemeClr val="bg1"/>
                </a:solidFill>
                <a:latin typeface="锐字云字库美黑体1.0" panose="02010604000000000000" charset="-122"/>
                <a:ea typeface="锐字云字库美黑体1.0" panose="02010604000000000000" charset="-122"/>
              </a:rPr>
              <a:t>年</a:t>
            </a:r>
            <a:r>
              <a:rPr lang="en-US" altLang="zh-CN" sz="1200" dirty="0" smtClean="0">
                <a:solidFill>
                  <a:schemeClr val="bg1"/>
                </a:solidFill>
                <a:latin typeface="锐字云字库美黑体1.0" panose="02010604000000000000" charset="-122"/>
                <a:ea typeface="锐字云字库美黑体1.0" panose="02010604000000000000" charset="-122"/>
              </a:rPr>
              <a:t>5</a:t>
            </a:r>
            <a:r>
              <a:rPr lang="zh-CN" altLang="en-US" sz="1200" dirty="0" smtClean="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5" name="TextBox 4">
            <a:extLst>
              <a:ext uri="{FF2B5EF4-FFF2-40B4-BE49-F238E27FC236}">
                <a16:creationId xmlns="" xmlns:a16="http://schemas.microsoft.com/office/drawing/2014/main" id="{5A0756AB-30E5-451B-A54C-CBFA301A4B0D}"/>
              </a:ext>
            </a:extLst>
          </p:cNvPr>
          <p:cNvSpPr txBox="1"/>
          <p:nvPr/>
        </p:nvSpPr>
        <p:spPr>
          <a:xfrm>
            <a:off x="5488618" y="3569086"/>
            <a:ext cx="5421201" cy="415470"/>
          </a:xfrm>
          <a:prstGeom prst="rect">
            <a:avLst/>
          </a:prstGeom>
          <a:noFill/>
        </p:spPr>
        <p:txBody>
          <a:bodyPr wrap="square" lIns="91412" tIns="45706" rIns="91412" bIns="45706">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1400" dirty="0" smtClean="0">
                <a:solidFill>
                  <a:schemeClr val="tx1">
                    <a:lumMod val="75000"/>
                    <a:lumOff val="25000"/>
                  </a:schemeClr>
                </a:solidFill>
                <a:latin typeface="Lato" pitchFamily="34" charset="0"/>
                <a:ea typeface="Clear Sans Light" pitchFamily="34" charset="0"/>
                <a:cs typeface="Clear Sans Light" pitchFamily="34" charset="0"/>
              </a:rPr>
              <a:t>开发者使用微信公众号</a:t>
            </a:r>
            <a:endParaRPr lang="id-ID" altLang="zh-CN" sz="1400" dirty="0">
              <a:solidFill>
                <a:schemeClr val="tx1">
                  <a:lumMod val="75000"/>
                  <a:lumOff val="25000"/>
                </a:schemeClr>
              </a:solidFill>
              <a:latin typeface="Lato" pitchFamily="34" charset="0"/>
              <a:ea typeface="Clear Sans Light" pitchFamily="34" charset="0"/>
              <a:cs typeface="Clear Sans Light" pitchFamily="34" charset="0"/>
            </a:endParaRPr>
          </a:p>
        </p:txBody>
      </p:sp>
    </p:spTree>
    <p:extLst>
      <p:ext uri="{BB962C8B-B14F-4D97-AF65-F5344CB8AC3E}">
        <p14:creationId xmlns:p14="http://schemas.microsoft.com/office/powerpoint/2010/main" val="503770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15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grpId="0" nodeType="withEffect">
                                  <p:stCondLst>
                                    <p:cond delay="35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135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5"/>
                                        </p:tgtEl>
                                        <p:attrNameLst>
                                          <p:attrName>style.visibility</p:attrName>
                                        </p:attrNameLst>
                                      </p:cBhvr>
                                      <p:to>
                                        <p:strVal val="visible"/>
                                      </p:to>
                                    </p:set>
                                    <p:anim by="(-#ppt_w*2)" calcmode="lin" valueType="num">
                                      <p:cBhvr rctx="PPT">
                                        <p:cTn id="30" dur="500" autoRev="1" fill="hold">
                                          <p:stCondLst>
                                            <p:cond delay="0"/>
                                          </p:stCondLst>
                                        </p:cTn>
                                        <p:tgtEl>
                                          <p:spTgt spid="5"/>
                                        </p:tgtEl>
                                        <p:attrNameLst>
                                          <p:attrName>ppt_w</p:attrName>
                                        </p:attrNameLst>
                                      </p:cBhvr>
                                    </p:anim>
                                    <p:anim by="(#ppt_w*0.50)" calcmode="lin" valueType="num">
                                      <p:cBhvr>
                                        <p:cTn id="31" dur="500" decel="50000" autoRev="1" fill="hold">
                                          <p:stCondLst>
                                            <p:cond delay="0"/>
                                          </p:stCondLst>
                                        </p:cTn>
                                        <p:tgtEl>
                                          <p:spTgt spid="5"/>
                                        </p:tgtEl>
                                        <p:attrNameLst>
                                          <p:attrName>ppt_x</p:attrName>
                                        </p:attrNameLst>
                                      </p:cBhvr>
                                    </p:anim>
                                    <p:anim from="(-#ppt_h/2)" to="(#ppt_y)" calcmode="lin" valueType="num">
                                      <p:cBhvr>
                                        <p:cTn id="32" dur="1000" fill="hold">
                                          <p:stCondLst>
                                            <p:cond delay="0"/>
                                          </p:stCondLst>
                                        </p:cTn>
                                        <p:tgtEl>
                                          <p:spTgt spid="5"/>
                                        </p:tgtEl>
                                        <p:attrNameLst>
                                          <p:attrName>ppt_y</p:attrName>
                                        </p:attrNameLst>
                                      </p:cBhvr>
                                    </p:anim>
                                    <p:animRot by="21600000">
                                      <p:cBhvr>
                                        <p:cTn id="33" dur="1000" fill="hold">
                                          <p:stCondLst>
                                            <p:cond delay="0"/>
                                          </p:stCondLst>
                                        </p:cTn>
                                        <p:tgtEl>
                                          <p:spTgt spid="5"/>
                                        </p:tgtEl>
                                        <p:attrNameLst>
                                          <p:attrName>r</p:attrName>
                                        </p:attrNameLst>
                                      </p:cBhvr>
                                    </p:animRot>
                                  </p:childTnLst>
                                </p:cTn>
                              </p:par>
                            </p:childTnLst>
                          </p:cTn>
                        </p:par>
                        <p:par>
                          <p:cTn id="34" fill="hold">
                            <p:stCondLst>
                              <p:cond delay="2750"/>
                            </p:stCondLst>
                            <p:childTnLst>
                              <p:par>
                                <p:cTn id="35" presetID="2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right)">
                                      <p:cBhvr>
                                        <p:cTn id="37" dur="500"/>
                                        <p:tgtEl>
                                          <p:spTgt spid="14"/>
                                        </p:tgtEl>
                                      </p:cBhvr>
                                    </p:animEffect>
                                  </p:childTnLst>
                                </p:cTn>
                              </p:par>
                            </p:childTnLst>
                          </p:cTn>
                        </p:par>
                        <p:par>
                          <p:cTn id="38" fill="hold">
                            <p:stCondLst>
                              <p:cond delay="325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1000"/>
                                        <p:tgtEl>
                                          <p:spTgt spid="15"/>
                                        </p:tgtEl>
                                      </p:cBhvr>
                                    </p:animEffect>
                                  </p:childTnLst>
                                </p:cTn>
                              </p:par>
                            </p:childTnLst>
                          </p:cTn>
                        </p:par>
                        <p:par>
                          <p:cTn id="42" fill="hold">
                            <p:stCondLst>
                              <p:cond delay="4250"/>
                            </p:stCondLst>
                            <p:childTnLst>
                              <p:par>
                                <p:cTn id="43" presetID="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0-#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18" grpId="0" animBg="1"/>
      <p:bldP spid="17" grpId="0" animBg="1"/>
      <p:bldP spid="16" grpId="0" animBg="1"/>
      <p:bldP spid="13" grpId="0" animBg="1"/>
      <p:bldP spid="5" grpId="0"/>
      <p:bldP spid="7"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 xmlns:a16="http://schemas.microsoft.com/office/drawing/2014/main" id="{D3963306-E917-4930-A428-112EC249B174}"/>
              </a:ext>
            </a:extLst>
          </p:cNvPr>
          <p:cNvSpPr/>
          <p:nvPr/>
        </p:nvSpPr>
        <p:spPr>
          <a:xfrm rot="1451767">
            <a:off x="5970979" y="4550144"/>
            <a:ext cx="6342792" cy="134311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a:extLst>
              <a:ext uri="{FF2B5EF4-FFF2-40B4-BE49-F238E27FC236}">
                <a16:creationId xmlns="" xmlns:a16="http://schemas.microsoft.com/office/drawing/2014/main" id="{D3963306-E917-4930-A428-112EC249B174}"/>
              </a:ext>
            </a:extLst>
          </p:cNvPr>
          <p:cNvSpPr/>
          <p:nvPr/>
        </p:nvSpPr>
        <p:spPr>
          <a:xfrm rot="1451767">
            <a:off x="5760057" y="5910374"/>
            <a:ext cx="3847116" cy="124204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a:extLst>
              <a:ext uri="{FF2B5EF4-FFF2-40B4-BE49-F238E27FC236}">
                <a16:creationId xmlns="" xmlns:a16="http://schemas.microsoft.com/office/drawing/2014/main" id="{D3963306-E917-4930-A428-112EC249B174}"/>
              </a:ext>
            </a:extLst>
          </p:cNvPr>
          <p:cNvSpPr/>
          <p:nvPr/>
        </p:nvSpPr>
        <p:spPr>
          <a:xfrm rot="1451767">
            <a:off x="4534747" y="4765478"/>
            <a:ext cx="4289704" cy="124204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 xmlns:a16="http://schemas.microsoft.com/office/drawing/2014/main" id="{D3963306-E917-4930-A428-112EC249B174}"/>
              </a:ext>
            </a:extLst>
          </p:cNvPr>
          <p:cNvSpPr/>
          <p:nvPr/>
        </p:nvSpPr>
        <p:spPr>
          <a:xfrm rot="1451767">
            <a:off x="4247220" y="3193741"/>
            <a:ext cx="6225091" cy="138249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 xmlns:a16="http://schemas.microsoft.com/office/drawing/2014/main" id="{D3963306-E917-4930-A428-112EC249B174}"/>
              </a:ext>
            </a:extLst>
          </p:cNvPr>
          <p:cNvSpPr/>
          <p:nvPr/>
        </p:nvSpPr>
        <p:spPr>
          <a:xfrm rot="1451767">
            <a:off x="5825948" y="2556379"/>
            <a:ext cx="6342792" cy="1908082"/>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Freeform 5"/>
          <p:cNvSpPr/>
          <p:nvPr/>
        </p:nvSpPr>
        <p:spPr bwMode="auto">
          <a:xfrm>
            <a:off x="5713537" y="1031713"/>
            <a:ext cx="1959899" cy="2076368"/>
          </a:xfrm>
          <a:custGeom>
            <a:avLst/>
            <a:gdLst>
              <a:gd name="T0" fmla="*/ 2245 w 2245"/>
              <a:gd name="T1" fmla="*/ 0 h 2370"/>
              <a:gd name="T2" fmla="*/ 1772 w 2245"/>
              <a:gd name="T3" fmla="*/ 223 h 2370"/>
              <a:gd name="T4" fmla="*/ 702 w 2245"/>
              <a:gd name="T5" fmla="*/ 223 h 2370"/>
              <a:gd name="T6" fmla="*/ 0 w 2245"/>
              <a:gd name="T7" fmla="*/ 1012 h 2370"/>
              <a:gd name="T8" fmla="*/ 0 w 2245"/>
              <a:gd name="T9" fmla="*/ 2370 h 2370"/>
              <a:gd name="T10" fmla="*/ 468 w 2245"/>
              <a:gd name="T11" fmla="*/ 2089 h 2370"/>
              <a:gd name="T12" fmla="*/ 1431 w 2245"/>
              <a:gd name="T13" fmla="*/ 2089 h 2370"/>
              <a:gd name="T14" fmla="*/ 2240 w 2245"/>
              <a:gd name="T15" fmla="*/ 1373 h 2370"/>
              <a:gd name="T16" fmla="*/ 2245 w 2245"/>
              <a:gd name="T17"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5" h="2370">
                <a:moveTo>
                  <a:pt x="2245" y="0"/>
                </a:moveTo>
                <a:cubicBezTo>
                  <a:pt x="2134" y="114"/>
                  <a:pt x="1990" y="199"/>
                  <a:pt x="1772" y="223"/>
                </a:cubicBezTo>
                <a:cubicBezTo>
                  <a:pt x="1415" y="223"/>
                  <a:pt x="1058" y="223"/>
                  <a:pt x="702" y="223"/>
                </a:cubicBezTo>
                <a:cubicBezTo>
                  <a:pt x="409" y="254"/>
                  <a:pt x="2" y="616"/>
                  <a:pt x="0" y="1012"/>
                </a:cubicBezTo>
                <a:cubicBezTo>
                  <a:pt x="0" y="1465"/>
                  <a:pt x="0" y="1917"/>
                  <a:pt x="0" y="2370"/>
                </a:cubicBezTo>
                <a:cubicBezTo>
                  <a:pt x="101" y="2221"/>
                  <a:pt x="241" y="2112"/>
                  <a:pt x="468" y="2089"/>
                </a:cubicBezTo>
                <a:cubicBezTo>
                  <a:pt x="789" y="2089"/>
                  <a:pt x="1110" y="2089"/>
                  <a:pt x="1431" y="2089"/>
                </a:cubicBezTo>
                <a:cubicBezTo>
                  <a:pt x="1798" y="2064"/>
                  <a:pt x="2087" y="1870"/>
                  <a:pt x="2240" y="1373"/>
                </a:cubicBezTo>
                <a:cubicBezTo>
                  <a:pt x="2242" y="916"/>
                  <a:pt x="2243" y="458"/>
                  <a:pt x="2245" y="0"/>
                </a:cubicBezTo>
                <a:close/>
              </a:path>
            </a:pathLst>
          </a:custGeom>
          <a:solidFill>
            <a:schemeClr val="accent1"/>
          </a:solidFill>
          <a:ln w="9" cap="flat">
            <a:noFill/>
            <a:prstDash val="solid"/>
            <a:miter lim="800000"/>
          </a:ln>
        </p:spPr>
        <p:txBody>
          <a:bodyPr vert="horz" wrap="square" lIns="91376" tIns="45689" rIns="91376" bIns="45689" numCol="1" anchor="t" anchorCtr="0" compatLnSpc="1"/>
          <a:lstStyle/>
          <a:p>
            <a:endParaRPr lang="zh-CN" altLang="en-US" sz="1798">
              <a:solidFill>
                <a:schemeClr val="accent1"/>
              </a:solidFill>
            </a:endParaRPr>
          </a:p>
        </p:txBody>
      </p:sp>
      <p:sp>
        <p:nvSpPr>
          <p:cNvPr id="5" name="Freeform 6"/>
          <p:cNvSpPr/>
          <p:nvPr/>
        </p:nvSpPr>
        <p:spPr bwMode="auto">
          <a:xfrm>
            <a:off x="5940452" y="3114106"/>
            <a:ext cx="1413698" cy="1498038"/>
          </a:xfrm>
          <a:custGeom>
            <a:avLst/>
            <a:gdLst>
              <a:gd name="T0" fmla="*/ 1621 w 1621"/>
              <a:gd name="T1" fmla="*/ 0 h 1711"/>
              <a:gd name="T2" fmla="*/ 1280 w 1621"/>
              <a:gd name="T3" fmla="*/ 161 h 1711"/>
              <a:gd name="T4" fmla="*/ 507 w 1621"/>
              <a:gd name="T5" fmla="*/ 161 h 1711"/>
              <a:gd name="T6" fmla="*/ 0 w 1621"/>
              <a:gd name="T7" fmla="*/ 731 h 1711"/>
              <a:gd name="T8" fmla="*/ 0 w 1621"/>
              <a:gd name="T9" fmla="*/ 1711 h 1711"/>
              <a:gd name="T10" fmla="*/ 338 w 1621"/>
              <a:gd name="T11" fmla="*/ 1508 h 1711"/>
              <a:gd name="T12" fmla="*/ 1033 w 1621"/>
              <a:gd name="T13" fmla="*/ 1508 h 1711"/>
              <a:gd name="T14" fmla="*/ 1618 w 1621"/>
              <a:gd name="T15" fmla="*/ 991 h 1711"/>
              <a:gd name="T16" fmla="*/ 1621 w 1621"/>
              <a:gd name="T17" fmla="*/ 0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1" h="1711">
                <a:moveTo>
                  <a:pt x="1621" y="0"/>
                </a:moveTo>
                <a:cubicBezTo>
                  <a:pt x="1541" y="82"/>
                  <a:pt x="1437" y="144"/>
                  <a:pt x="1280" y="161"/>
                </a:cubicBezTo>
                <a:cubicBezTo>
                  <a:pt x="1022" y="161"/>
                  <a:pt x="764" y="161"/>
                  <a:pt x="507" y="161"/>
                </a:cubicBezTo>
                <a:cubicBezTo>
                  <a:pt x="295" y="183"/>
                  <a:pt x="1" y="444"/>
                  <a:pt x="0" y="731"/>
                </a:cubicBezTo>
                <a:cubicBezTo>
                  <a:pt x="0" y="1057"/>
                  <a:pt x="0" y="1384"/>
                  <a:pt x="0" y="1711"/>
                </a:cubicBezTo>
                <a:cubicBezTo>
                  <a:pt x="73" y="1604"/>
                  <a:pt x="174" y="1525"/>
                  <a:pt x="338" y="1508"/>
                </a:cubicBezTo>
                <a:cubicBezTo>
                  <a:pt x="570" y="1508"/>
                  <a:pt x="801" y="1508"/>
                  <a:pt x="1033" y="1508"/>
                </a:cubicBezTo>
                <a:cubicBezTo>
                  <a:pt x="1298" y="1490"/>
                  <a:pt x="1507" y="1350"/>
                  <a:pt x="1618" y="991"/>
                </a:cubicBezTo>
                <a:cubicBezTo>
                  <a:pt x="1619" y="661"/>
                  <a:pt x="1620" y="331"/>
                  <a:pt x="1621" y="0"/>
                </a:cubicBezTo>
                <a:close/>
              </a:path>
            </a:pathLst>
          </a:custGeom>
          <a:solidFill>
            <a:schemeClr val="accent2"/>
          </a:solidFill>
          <a:ln w="9" cap="flat">
            <a:noFill/>
            <a:prstDash val="solid"/>
            <a:miter lim="800000"/>
          </a:ln>
        </p:spPr>
        <p:txBody>
          <a:bodyPr vert="horz" wrap="square" lIns="91376" tIns="45689" rIns="91376" bIns="45689" numCol="1" anchor="t" anchorCtr="0" compatLnSpc="1"/>
          <a:lstStyle/>
          <a:p>
            <a:endParaRPr lang="zh-CN" altLang="en-US" sz="1798">
              <a:solidFill>
                <a:schemeClr val="accent1"/>
              </a:solidFill>
            </a:endParaRPr>
          </a:p>
        </p:txBody>
      </p:sp>
      <p:sp>
        <p:nvSpPr>
          <p:cNvPr id="6" name="Freeform 7"/>
          <p:cNvSpPr/>
          <p:nvPr/>
        </p:nvSpPr>
        <p:spPr bwMode="auto">
          <a:xfrm>
            <a:off x="4151239" y="3784808"/>
            <a:ext cx="1415707" cy="1496030"/>
          </a:xfrm>
          <a:custGeom>
            <a:avLst/>
            <a:gdLst>
              <a:gd name="T0" fmla="*/ 0 w 1621"/>
              <a:gd name="T1" fmla="*/ 0 h 1710"/>
              <a:gd name="T2" fmla="*/ 342 w 1621"/>
              <a:gd name="T3" fmla="*/ 160 h 1710"/>
              <a:gd name="T4" fmla="*/ 1114 w 1621"/>
              <a:gd name="T5" fmla="*/ 160 h 1710"/>
              <a:gd name="T6" fmla="*/ 1621 w 1621"/>
              <a:gd name="T7" fmla="*/ 730 h 1710"/>
              <a:gd name="T8" fmla="*/ 1621 w 1621"/>
              <a:gd name="T9" fmla="*/ 1710 h 1710"/>
              <a:gd name="T10" fmla="*/ 1283 w 1621"/>
              <a:gd name="T11" fmla="*/ 1508 h 1710"/>
              <a:gd name="T12" fmla="*/ 588 w 1621"/>
              <a:gd name="T13" fmla="*/ 1508 h 1710"/>
              <a:gd name="T14" fmla="*/ 4 w 1621"/>
              <a:gd name="T15" fmla="*/ 991 h 1710"/>
              <a:gd name="T16" fmla="*/ 0 w 1621"/>
              <a:gd name="T17" fmla="*/ 0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1" h="1710">
                <a:moveTo>
                  <a:pt x="0" y="0"/>
                </a:moveTo>
                <a:cubicBezTo>
                  <a:pt x="80" y="81"/>
                  <a:pt x="184" y="143"/>
                  <a:pt x="342" y="160"/>
                </a:cubicBezTo>
                <a:cubicBezTo>
                  <a:pt x="599" y="160"/>
                  <a:pt x="857" y="160"/>
                  <a:pt x="1114" y="160"/>
                </a:cubicBezTo>
                <a:cubicBezTo>
                  <a:pt x="1326" y="182"/>
                  <a:pt x="1620" y="444"/>
                  <a:pt x="1621" y="730"/>
                </a:cubicBezTo>
                <a:cubicBezTo>
                  <a:pt x="1621" y="1057"/>
                  <a:pt x="1621" y="1384"/>
                  <a:pt x="1621" y="1710"/>
                </a:cubicBezTo>
                <a:cubicBezTo>
                  <a:pt x="1548" y="1603"/>
                  <a:pt x="1447" y="1524"/>
                  <a:pt x="1283" y="1508"/>
                </a:cubicBezTo>
                <a:cubicBezTo>
                  <a:pt x="1052" y="1508"/>
                  <a:pt x="820" y="1508"/>
                  <a:pt x="588" y="1508"/>
                </a:cubicBezTo>
                <a:cubicBezTo>
                  <a:pt x="323" y="1490"/>
                  <a:pt x="114" y="1350"/>
                  <a:pt x="4" y="991"/>
                </a:cubicBezTo>
                <a:cubicBezTo>
                  <a:pt x="2" y="661"/>
                  <a:pt x="1" y="330"/>
                  <a:pt x="0" y="0"/>
                </a:cubicBezTo>
                <a:close/>
              </a:path>
            </a:pathLst>
          </a:custGeom>
          <a:solidFill>
            <a:schemeClr val="accent2"/>
          </a:solidFill>
          <a:ln w="9" cap="flat">
            <a:noFill/>
            <a:prstDash val="solid"/>
            <a:miter lim="800000"/>
          </a:ln>
        </p:spPr>
        <p:txBody>
          <a:bodyPr vert="horz" wrap="square" lIns="91376" tIns="45689" rIns="91376" bIns="45689" numCol="1" anchor="t" anchorCtr="0" compatLnSpc="1"/>
          <a:lstStyle/>
          <a:p>
            <a:endParaRPr lang="zh-CN" altLang="en-US" sz="1798">
              <a:solidFill>
                <a:schemeClr val="accent1"/>
              </a:solidFill>
            </a:endParaRPr>
          </a:p>
        </p:txBody>
      </p:sp>
      <p:sp>
        <p:nvSpPr>
          <p:cNvPr id="7" name="Freeform 8"/>
          <p:cNvSpPr/>
          <p:nvPr/>
        </p:nvSpPr>
        <p:spPr bwMode="auto">
          <a:xfrm>
            <a:off x="3829945" y="1804829"/>
            <a:ext cx="1602459" cy="1696840"/>
          </a:xfrm>
          <a:custGeom>
            <a:avLst/>
            <a:gdLst>
              <a:gd name="T0" fmla="*/ 0 w 1835"/>
              <a:gd name="T1" fmla="*/ 0 h 1937"/>
              <a:gd name="T2" fmla="*/ 387 w 1835"/>
              <a:gd name="T3" fmla="*/ 182 h 1937"/>
              <a:gd name="T4" fmla="*/ 1261 w 1835"/>
              <a:gd name="T5" fmla="*/ 182 h 1937"/>
              <a:gd name="T6" fmla="*/ 1835 w 1835"/>
              <a:gd name="T7" fmla="*/ 827 h 1937"/>
              <a:gd name="T8" fmla="*/ 1835 w 1835"/>
              <a:gd name="T9" fmla="*/ 1937 h 1937"/>
              <a:gd name="T10" fmla="*/ 1453 w 1835"/>
              <a:gd name="T11" fmla="*/ 1707 h 1937"/>
              <a:gd name="T12" fmla="*/ 666 w 1835"/>
              <a:gd name="T13" fmla="*/ 1707 h 1937"/>
              <a:gd name="T14" fmla="*/ 4 w 1835"/>
              <a:gd name="T15" fmla="*/ 1122 h 1937"/>
              <a:gd name="T16" fmla="*/ 0 w 1835"/>
              <a:gd name="T17"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5" h="1937">
                <a:moveTo>
                  <a:pt x="0" y="0"/>
                </a:moveTo>
                <a:cubicBezTo>
                  <a:pt x="91" y="93"/>
                  <a:pt x="209" y="163"/>
                  <a:pt x="387" y="182"/>
                </a:cubicBezTo>
                <a:cubicBezTo>
                  <a:pt x="678" y="182"/>
                  <a:pt x="970" y="182"/>
                  <a:pt x="1261" y="182"/>
                </a:cubicBezTo>
                <a:cubicBezTo>
                  <a:pt x="1501" y="207"/>
                  <a:pt x="1834" y="503"/>
                  <a:pt x="1835" y="827"/>
                </a:cubicBezTo>
                <a:cubicBezTo>
                  <a:pt x="1835" y="1197"/>
                  <a:pt x="1835" y="1567"/>
                  <a:pt x="1835" y="1937"/>
                </a:cubicBezTo>
                <a:cubicBezTo>
                  <a:pt x="1753" y="1816"/>
                  <a:pt x="1638" y="1726"/>
                  <a:pt x="1453" y="1707"/>
                </a:cubicBezTo>
                <a:cubicBezTo>
                  <a:pt x="1190" y="1707"/>
                  <a:pt x="928" y="1707"/>
                  <a:pt x="666" y="1707"/>
                </a:cubicBezTo>
                <a:cubicBezTo>
                  <a:pt x="366" y="1687"/>
                  <a:pt x="129" y="1529"/>
                  <a:pt x="4" y="1122"/>
                </a:cubicBezTo>
                <a:cubicBezTo>
                  <a:pt x="3" y="748"/>
                  <a:pt x="1" y="374"/>
                  <a:pt x="0" y="0"/>
                </a:cubicBezTo>
                <a:close/>
              </a:path>
            </a:pathLst>
          </a:custGeom>
          <a:solidFill>
            <a:schemeClr val="accent3"/>
          </a:solidFill>
          <a:ln w="9" cap="flat">
            <a:noFill/>
            <a:prstDash val="solid"/>
            <a:miter lim="800000"/>
          </a:ln>
        </p:spPr>
        <p:txBody>
          <a:bodyPr vert="horz" wrap="square" lIns="91376" tIns="45689" rIns="91376" bIns="45689" numCol="1" anchor="t" anchorCtr="0" compatLnSpc="1"/>
          <a:lstStyle/>
          <a:p>
            <a:endParaRPr lang="zh-CN" altLang="en-US" sz="1798">
              <a:solidFill>
                <a:schemeClr val="accent1"/>
              </a:solidFill>
            </a:endParaRPr>
          </a:p>
        </p:txBody>
      </p:sp>
      <p:sp>
        <p:nvSpPr>
          <p:cNvPr id="8" name="Freeform 9"/>
          <p:cNvSpPr/>
          <p:nvPr/>
        </p:nvSpPr>
        <p:spPr bwMode="auto">
          <a:xfrm>
            <a:off x="5645262" y="5055931"/>
            <a:ext cx="1251043" cy="1323334"/>
          </a:xfrm>
          <a:custGeom>
            <a:avLst/>
            <a:gdLst>
              <a:gd name="T0" fmla="*/ 1434 w 1434"/>
              <a:gd name="T1" fmla="*/ 0 h 1513"/>
              <a:gd name="T2" fmla="*/ 1132 w 1434"/>
              <a:gd name="T3" fmla="*/ 142 h 1513"/>
              <a:gd name="T4" fmla="*/ 449 w 1434"/>
              <a:gd name="T5" fmla="*/ 142 h 1513"/>
              <a:gd name="T6" fmla="*/ 0 w 1434"/>
              <a:gd name="T7" fmla="*/ 646 h 1513"/>
              <a:gd name="T8" fmla="*/ 0 w 1434"/>
              <a:gd name="T9" fmla="*/ 1513 h 1513"/>
              <a:gd name="T10" fmla="*/ 299 w 1434"/>
              <a:gd name="T11" fmla="*/ 1334 h 1513"/>
              <a:gd name="T12" fmla="*/ 914 w 1434"/>
              <a:gd name="T13" fmla="*/ 1334 h 1513"/>
              <a:gd name="T14" fmla="*/ 1431 w 1434"/>
              <a:gd name="T15" fmla="*/ 877 h 1513"/>
              <a:gd name="T16" fmla="*/ 1434 w 1434"/>
              <a:gd name="T17" fmla="*/ 0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4" h="1513">
                <a:moveTo>
                  <a:pt x="1434" y="0"/>
                </a:moveTo>
                <a:cubicBezTo>
                  <a:pt x="1364" y="73"/>
                  <a:pt x="1271" y="127"/>
                  <a:pt x="1132" y="142"/>
                </a:cubicBezTo>
                <a:cubicBezTo>
                  <a:pt x="904" y="142"/>
                  <a:pt x="677" y="142"/>
                  <a:pt x="449" y="142"/>
                </a:cubicBezTo>
                <a:cubicBezTo>
                  <a:pt x="262" y="162"/>
                  <a:pt x="2" y="393"/>
                  <a:pt x="0" y="646"/>
                </a:cubicBezTo>
                <a:cubicBezTo>
                  <a:pt x="0" y="935"/>
                  <a:pt x="0" y="1224"/>
                  <a:pt x="0" y="1513"/>
                </a:cubicBezTo>
                <a:cubicBezTo>
                  <a:pt x="65" y="1419"/>
                  <a:pt x="155" y="1349"/>
                  <a:pt x="299" y="1334"/>
                </a:cubicBezTo>
                <a:cubicBezTo>
                  <a:pt x="504" y="1334"/>
                  <a:pt x="709" y="1334"/>
                  <a:pt x="914" y="1334"/>
                </a:cubicBezTo>
                <a:cubicBezTo>
                  <a:pt x="1149" y="1318"/>
                  <a:pt x="1334" y="1194"/>
                  <a:pt x="1431" y="877"/>
                </a:cubicBezTo>
                <a:cubicBezTo>
                  <a:pt x="1432" y="585"/>
                  <a:pt x="1433" y="292"/>
                  <a:pt x="1434" y="0"/>
                </a:cubicBezTo>
                <a:close/>
              </a:path>
            </a:pathLst>
          </a:custGeom>
          <a:solidFill>
            <a:schemeClr val="accent3"/>
          </a:solidFill>
          <a:ln w="9" cap="flat">
            <a:noFill/>
            <a:prstDash val="solid"/>
            <a:miter lim="800000"/>
          </a:ln>
        </p:spPr>
        <p:txBody>
          <a:bodyPr vert="horz" wrap="square" lIns="91376" tIns="45689" rIns="91376" bIns="45689" numCol="1" anchor="t" anchorCtr="0" compatLnSpc="1"/>
          <a:lstStyle/>
          <a:p>
            <a:endParaRPr lang="zh-CN" altLang="en-US" sz="1798">
              <a:solidFill>
                <a:schemeClr val="accent1"/>
              </a:solidFill>
            </a:endParaRPr>
          </a:p>
        </p:txBody>
      </p:sp>
      <p:sp>
        <p:nvSpPr>
          <p:cNvPr id="9" name="TextBox 8"/>
          <p:cNvSpPr txBox="1"/>
          <p:nvPr/>
        </p:nvSpPr>
        <p:spPr>
          <a:xfrm>
            <a:off x="6225044" y="1685443"/>
            <a:ext cx="678391" cy="666657"/>
          </a:xfrm>
          <a:prstGeom prst="rect">
            <a:avLst/>
          </a:prstGeom>
          <a:noFill/>
        </p:spPr>
        <p:txBody>
          <a:bodyPr wrap="none" rtlCol="0">
            <a:spAutoFit/>
          </a:bodyPr>
          <a:lstStyle/>
          <a:p>
            <a:r>
              <a:rPr lang="en-US" altLang="zh-CN" sz="3732" dirty="0">
                <a:solidFill>
                  <a:schemeClr val="bg1"/>
                </a:solidFill>
                <a:latin typeface="+mj-ea"/>
                <a:ea typeface="+mj-ea"/>
              </a:rPr>
              <a:t>01</a:t>
            </a:r>
            <a:endParaRPr lang="zh-CN" altLang="en-US" sz="3732" dirty="0">
              <a:solidFill>
                <a:schemeClr val="bg1"/>
              </a:solidFill>
              <a:latin typeface="+mj-ea"/>
              <a:ea typeface="+mj-ea"/>
            </a:endParaRPr>
          </a:p>
        </p:txBody>
      </p:sp>
      <p:sp>
        <p:nvSpPr>
          <p:cNvPr id="10" name="TextBox 9"/>
          <p:cNvSpPr txBox="1"/>
          <p:nvPr/>
        </p:nvSpPr>
        <p:spPr>
          <a:xfrm>
            <a:off x="4249553" y="2268795"/>
            <a:ext cx="678391" cy="666657"/>
          </a:xfrm>
          <a:prstGeom prst="rect">
            <a:avLst/>
          </a:prstGeom>
          <a:noFill/>
        </p:spPr>
        <p:txBody>
          <a:bodyPr wrap="none" rtlCol="0">
            <a:spAutoFit/>
          </a:bodyPr>
          <a:lstStyle/>
          <a:p>
            <a:r>
              <a:rPr lang="en-US" altLang="zh-CN" sz="3732" dirty="0">
                <a:solidFill>
                  <a:schemeClr val="bg1"/>
                </a:solidFill>
                <a:latin typeface="+mj-ea"/>
                <a:ea typeface="+mj-ea"/>
              </a:rPr>
              <a:t>02</a:t>
            </a:r>
            <a:endParaRPr lang="zh-CN" altLang="en-US" sz="3732" dirty="0">
              <a:solidFill>
                <a:schemeClr val="bg1"/>
              </a:solidFill>
              <a:latin typeface="+mj-ea"/>
              <a:ea typeface="+mj-ea"/>
            </a:endParaRPr>
          </a:p>
        </p:txBody>
      </p:sp>
      <p:sp>
        <p:nvSpPr>
          <p:cNvPr id="11" name="TextBox 10"/>
          <p:cNvSpPr txBox="1"/>
          <p:nvPr/>
        </p:nvSpPr>
        <p:spPr>
          <a:xfrm>
            <a:off x="6268327" y="3437559"/>
            <a:ext cx="764953" cy="768993"/>
          </a:xfrm>
          <a:prstGeom prst="rect">
            <a:avLst/>
          </a:prstGeom>
          <a:noFill/>
        </p:spPr>
        <p:txBody>
          <a:bodyPr wrap="none" rtlCol="0">
            <a:spAutoFit/>
          </a:bodyPr>
          <a:lstStyle/>
          <a:p>
            <a:r>
              <a:rPr lang="en-US" altLang="zh-CN" sz="4397" dirty="0">
                <a:solidFill>
                  <a:schemeClr val="bg1"/>
                </a:solidFill>
                <a:latin typeface="+mj-ea"/>
                <a:ea typeface="+mj-ea"/>
              </a:rPr>
              <a:t>03</a:t>
            </a:r>
            <a:endParaRPr lang="zh-CN" altLang="en-US" sz="4397" dirty="0">
              <a:solidFill>
                <a:schemeClr val="bg1"/>
              </a:solidFill>
              <a:latin typeface="+mj-ea"/>
              <a:ea typeface="+mj-ea"/>
            </a:endParaRPr>
          </a:p>
        </p:txBody>
      </p:sp>
      <p:sp>
        <p:nvSpPr>
          <p:cNvPr id="12" name="TextBox 11"/>
          <p:cNvSpPr txBox="1"/>
          <p:nvPr/>
        </p:nvSpPr>
        <p:spPr>
          <a:xfrm>
            <a:off x="4472680" y="4170693"/>
            <a:ext cx="678391" cy="666657"/>
          </a:xfrm>
          <a:prstGeom prst="rect">
            <a:avLst/>
          </a:prstGeom>
          <a:noFill/>
        </p:spPr>
        <p:txBody>
          <a:bodyPr wrap="none" rtlCol="0">
            <a:spAutoFit/>
          </a:bodyPr>
          <a:lstStyle/>
          <a:p>
            <a:r>
              <a:rPr lang="en-US" altLang="zh-CN" sz="3732" dirty="0">
                <a:solidFill>
                  <a:schemeClr val="bg1"/>
                </a:solidFill>
                <a:latin typeface="+mj-ea"/>
                <a:ea typeface="+mj-ea"/>
              </a:rPr>
              <a:t>04</a:t>
            </a:r>
            <a:endParaRPr lang="zh-CN" altLang="en-US" sz="3732" dirty="0">
              <a:solidFill>
                <a:schemeClr val="bg1"/>
              </a:solidFill>
              <a:latin typeface="+mj-ea"/>
              <a:ea typeface="+mj-ea"/>
            </a:endParaRPr>
          </a:p>
        </p:txBody>
      </p:sp>
      <p:sp>
        <p:nvSpPr>
          <p:cNvPr id="13" name="TextBox 12"/>
          <p:cNvSpPr txBox="1"/>
          <p:nvPr/>
        </p:nvSpPr>
        <p:spPr>
          <a:xfrm>
            <a:off x="5853946" y="5339456"/>
            <a:ext cx="678391" cy="666657"/>
          </a:xfrm>
          <a:prstGeom prst="rect">
            <a:avLst/>
          </a:prstGeom>
          <a:noFill/>
        </p:spPr>
        <p:txBody>
          <a:bodyPr wrap="none" rtlCol="0">
            <a:spAutoFit/>
          </a:bodyPr>
          <a:lstStyle/>
          <a:p>
            <a:r>
              <a:rPr lang="en-US" altLang="zh-CN" sz="3732" dirty="0">
                <a:solidFill>
                  <a:schemeClr val="bg1"/>
                </a:solidFill>
                <a:latin typeface="+mj-ea"/>
                <a:ea typeface="+mj-ea"/>
              </a:rPr>
              <a:t>05</a:t>
            </a:r>
            <a:endParaRPr lang="zh-CN" altLang="en-US" sz="3732" dirty="0">
              <a:solidFill>
                <a:schemeClr val="bg1"/>
              </a:solidFill>
              <a:latin typeface="+mj-ea"/>
              <a:ea typeface="+mj-ea"/>
            </a:endParaRPr>
          </a:p>
        </p:txBody>
      </p:sp>
      <p:sp>
        <p:nvSpPr>
          <p:cNvPr id="14" name="TextBox 13"/>
          <p:cNvSpPr txBox="1"/>
          <p:nvPr/>
        </p:nvSpPr>
        <p:spPr>
          <a:xfrm>
            <a:off x="7784599" y="1072966"/>
            <a:ext cx="1995951" cy="338426"/>
          </a:xfrm>
          <a:prstGeom prst="rect">
            <a:avLst/>
          </a:prstGeom>
          <a:noFill/>
        </p:spPr>
        <p:txBody>
          <a:bodyPr wrap="square" rtlCol="0">
            <a:spAutoFit/>
          </a:bodyPr>
          <a:lstStyle/>
          <a:p>
            <a:r>
              <a:rPr lang="zh-CN" altLang="en-US" sz="1599"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99"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784601" y="1470148"/>
            <a:ext cx="3655017" cy="646331"/>
          </a:xfrm>
          <a:prstGeom prst="rect">
            <a:avLst/>
          </a:prstGeom>
          <a:noFill/>
        </p:spPr>
        <p:txBody>
          <a:bodyPr wrap="square" rtlCol="0">
            <a:spAutoFit/>
          </a:bodyPr>
          <a:lstStyle>
            <a:defPPr>
              <a:defRPr lang="zh-CN"/>
            </a:defPPr>
            <a:lvl1pPr>
              <a:defRPr>
                <a:latin typeface="+mn-ea"/>
                <a:ea typeface="+mn-ea"/>
              </a:defRPr>
            </a:lvl1p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背景、设备（音响、LED）调试、主席台、领导席、嘉宾休息区、嘉宾签到处、迎宾礼仪、引导员、检票员、主持人安排等。</a:t>
            </a:r>
          </a:p>
        </p:txBody>
      </p:sp>
      <p:sp>
        <p:nvSpPr>
          <p:cNvPr id="16" name="TextBox 15"/>
          <p:cNvSpPr txBox="1"/>
          <p:nvPr/>
        </p:nvSpPr>
        <p:spPr>
          <a:xfrm>
            <a:off x="7487096" y="3006739"/>
            <a:ext cx="1995951" cy="338426"/>
          </a:xfrm>
          <a:prstGeom prst="rect">
            <a:avLst/>
          </a:prstGeom>
          <a:noFill/>
        </p:spPr>
        <p:txBody>
          <a:bodyPr wrap="square" rtlCol="0">
            <a:spAutoFit/>
          </a:bodyPr>
          <a:lstStyle>
            <a:defPPr>
              <a:defRPr lang="zh-CN"/>
            </a:defPPr>
            <a:lvl1pPr>
              <a:defRPr sz="2000" b="1">
                <a:latin typeface="+mj-ea"/>
                <a:ea typeface="+mj-ea"/>
              </a:defRPr>
            </a:lvl1pPr>
          </a:lstStyle>
          <a:p>
            <a:r>
              <a:rPr lang="zh-CN" altLang="en-US" sz="1599" b="0"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99"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7487098" y="3443532"/>
            <a:ext cx="3655017" cy="461665"/>
          </a:xfrm>
          <a:prstGeom prst="rect">
            <a:avLst/>
          </a:prstGeom>
          <a:noFill/>
        </p:spPr>
        <p:txBody>
          <a:bodyPr wrap="square" rtlCol="0">
            <a:spAutoFit/>
          </a:bodyPr>
          <a:lstStyle>
            <a:defPPr>
              <a:defRPr lang="zh-CN"/>
            </a:defPPr>
            <a:lvl1pPr>
              <a:defRPr>
                <a:latin typeface="+mn-ea"/>
                <a:ea typeface="+mn-ea"/>
              </a:defRPr>
            </a:lvl1p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引导签到、发放代表证、引导入场入座、相关提醒等</a:t>
            </a:r>
          </a:p>
        </p:txBody>
      </p:sp>
      <p:sp>
        <p:nvSpPr>
          <p:cNvPr id="18" name="TextBox 17"/>
          <p:cNvSpPr txBox="1"/>
          <p:nvPr/>
        </p:nvSpPr>
        <p:spPr>
          <a:xfrm>
            <a:off x="7093966" y="4866137"/>
            <a:ext cx="1995951" cy="338426"/>
          </a:xfrm>
          <a:prstGeom prst="rect">
            <a:avLst/>
          </a:prstGeom>
          <a:noFill/>
        </p:spPr>
        <p:txBody>
          <a:bodyPr wrap="square" rtlCol="0">
            <a:spAutoFit/>
          </a:bodyPr>
          <a:lstStyle>
            <a:defPPr>
              <a:defRPr lang="zh-CN"/>
            </a:defPPr>
            <a:lvl1pPr>
              <a:defRPr sz="2000" b="1">
                <a:latin typeface="+mj-ea"/>
                <a:ea typeface="+mj-ea"/>
              </a:defRPr>
            </a:lvl1pPr>
          </a:lstStyle>
          <a:p>
            <a:r>
              <a:rPr lang="zh-CN" altLang="en-US" sz="1599" b="0"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99"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7093967" y="5302930"/>
            <a:ext cx="3655017" cy="276999"/>
          </a:xfrm>
          <a:prstGeom prst="rect">
            <a:avLst/>
          </a:prstGeom>
          <a:noFill/>
        </p:spPr>
        <p:txBody>
          <a:bodyPr wrap="square" rtlCol="0">
            <a:spAutoFit/>
          </a:bodyPr>
          <a:lstStyle>
            <a:defPPr>
              <a:defRPr lang="zh-CN"/>
            </a:defPPr>
            <a:lvl1pPr>
              <a:defRPr>
                <a:latin typeface="+mn-ea"/>
                <a:ea typeface="+mn-ea"/>
              </a:defRPr>
            </a:lvl1p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退场秩序维持、嘉宾答谢、合影等</a:t>
            </a:r>
          </a:p>
        </p:txBody>
      </p:sp>
      <p:sp>
        <p:nvSpPr>
          <p:cNvPr id="20" name="TextBox 19"/>
          <p:cNvSpPr txBox="1"/>
          <p:nvPr/>
        </p:nvSpPr>
        <p:spPr>
          <a:xfrm>
            <a:off x="1630571" y="1804828"/>
            <a:ext cx="1995951" cy="338426"/>
          </a:xfrm>
          <a:prstGeom prst="rect">
            <a:avLst/>
          </a:prstGeom>
          <a:noFill/>
        </p:spPr>
        <p:txBody>
          <a:bodyPr wrap="square" rtlCol="0">
            <a:spAutoFit/>
          </a:bodyPr>
          <a:lstStyle>
            <a:defPPr>
              <a:defRPr lang="zh-CN"/>
            </a:defPPr>
            <a:lvl1pPr algn="r">
              <a:defRPr sz="2000" b="1">
                <a:latin typeface="+mj-ea"/>
                <a:ea typeface="+mj-ea"/>
              </a:defRPr>
            </a:lvl1pPr>
          </a:lstStyle>
          <a:p>
            <a:r>
              <a:rPr lang="zh-CN" altLang="en-US" sz="1599" b="0"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99"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99175" y="2241622"/>
            <a:ext cx="3101080" cy="461665"/>
          </a:xfrm>
          <a:prstGeom prst="rect">
            <a:avLst/>
          </a:prstGeom>
          <a:noFill/>
        </p:spPr>
        <p:txBody>
          <a:bodyPr wrap="square" rtlCol="0">
            <a:spAutoFit/>
          </a:bodyPr>
          <a:lstStyle>
            <a:defPPr>
              <a:defRPr lang="zh-CN"/>
            </a:defPPr>
            <a:lvl1pPr>
              <a:defRPr>
                <a:latin typeface="+mn-ea"/>
                <a:ea typeface="+mn-ea"/>
              </a:defRPr>
            </a:lvl1pPr>
          </a:lstStyle>
          <a:p>
            <a:pPr algn="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主讲嘉宾、各部门领导、主赞助、特邀嘉宾等；</a:t>
            </a:r>
          </a:p>
        </p:txBody>
      </p:sp>
      <p:sp>
        <p:nvSpPr>
          <p:cNvPr id="22" name="TextBox 21"/>
          <p:cNvSpPr txBox="1"/>
          <p:nvPr/>
        </p:nvSpPr>
        <p:spPr>
          <a:xfrm>
            <a:off x="1957615" y="3834227"/>
            <a:ext cx="1995951" cy="338426"/>
          </a:xfrm>
          <a:prstGeom prst="rect">
            <a:avLst/>
          </a:prstGeom>
          <a:noFill/>
        </p:spPr>
        <p:txBody>
          <a:bodyPr wrap="square" rtlCol="0">
            <a:spAutoFit/>
          </a:bodyPr>
          <a:lstStyle>
            <a:defPPr>
              <a:defRPr lang="zh-CN"/>
            </a:defPPr>
            <a:lvl1pPr>
              <a:defRPr sz="2000" b="1">
                <a:latin typeface="+mj-ea"/>
                <a:ea typeface="+mj-ea"/>
              </a:defRPr>
            </a:lvl1pPr>
          </a:lstStyle>
          <a:p>
            <a:r>
              <a:rPr lang="zh-CN" altLang="en-US" sz="1599" b="0"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99"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1026220" y="4271021"/>
            <a:ext cx="3101080" cy="276999"/>
          </a:xfrm>
          <a:prstGeom prst="rect">
            <a:avLst/>
          </a:prstGeom>
          <a:noFill/>
        </p:spPr>
        <p:txBody>
          <a:bodyPr wrap="square" rtlCol="0">
            <a:spAutoFit/>
          </a:bodyPr>
          <a:lstStyle>
            <a:defPPr>
              <a:defRPr lang="zh-CN"/>
            </a:defPPr>
            <a:lvl1pPr>
              <a:defRPr>
                <a:latin typeface="+mn-ea"/>
                <a:ea typeface="+mn-ea"/>
              </a:defRPr>
            </a:lvl1pPr>
          </a:lstStyle>
          <a:p>
            <a:pPr algn="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现场秩序维持、课前宣传片播放等</a:t>
            </a:r>
          </a:p>
        </p:txBody>
      </p:sp>
    </p:spTree>
    <p:extLst>
      <p:ext uri="{BB962C8B-B14F-4D97-AF65-F5344CB8AC3E}">
        <p14:creationId xmlns:p14="http://schemas.microsoft.com/office/powerpoint/2010/main" val="2335371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49" presetClass="path" presetSubtype="0" accel="50000" decel="50000" fill="hold" grpId="1" nodeType="withEffect">
                                  <p:stCondLst>
                                    <p:cond delay="0"/>
                                  </p:stCondLst>
                                  <p:childTnLst>
                                    <p:animMotion origin="layout" path="M 3.48086E-6 -4.45883E-6 L -0.088 0.79418 " pathEditMode="relative" rAng="0" ptsTypes="AA">
                                      <p:cBhvr>
                                        <p:cTn id="8" dur="500" spd="-100000" fill="hold"/>
                                        <p:tgtEl>
                                          <p:spTgt spid="4"/>
                                        </p:tgtEl>
                                        <p:attrNameLst>
                                          <p:attrName>ppt_x</p:attrName>
                                          <p:attrName>ppt_y</p:attrName>
                                        </p:attrNameLst>
                                      </p:cBhvr>
                                      <p:rCtr x="-4400" y="39709"/>
                                    </p:animMotion>
                                  </p:childTnLst>
                                </p:cTn>
                              </p:par>
                              <p:par>
                                <p:cTn id="9" presetID="1" presetClass="entr" presetSubtype="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childTnLst>
                                </p:cTn>
                              </p:par>
                              <p:par>
                                <p:cTn id="11" presetID="49" presetClass="path" presetSubtype="0" accel="50000" decel="50000" fill="hold" grpId="1" nodeType="withEffect">
                                  <p:stCondLst>
                                    <p:cond delay="100"/>
                                  </p:stCondLst>
                                  <p:childTnLst>
                                    <p:animMotion origin="layout" path="M 2.44728E-7 -8.41813E-7 L 0.08123 0.70907 " pathEditMode="relative" rAng="0" ptsTypes="AA">
                                      <p:cBhvr>
                                        <p:cTn id="12" dur="500" spd="-100000" fill="hold"/>
                                        <p:tgtEl>
                                          <p:spTgt spid="7"/>
                                        </p:tgtEl>
                                        <p:attrNameLst>
                                          <p:attrName>ppt_x</p:attrName>
                                          <p:attrName>ppt_y</p:attrName>
                                        </p:attrNameLst>
                                      </p:cBhvr>
                                      <p:rCtr x="4061" y="35453"/>
                                    </p:animMotion>
                                  </p:childTnLst>
                                </p:cTn>
                              </p:par>
                              <p:par>
                                <p:cTn id="13" presetID="1" presetClass="entr" presetSubtype="0" fill="hold" grpId="0" nodeType="withEffect">
                                  <p:stCondLst>
                                    <p:cond delay="200"/>
                                  </p:stCondLst>
                                  <p:childTnLst>
                                    <p:set>
                                      <p:cBhvr>
                                        <p:cTn id="14" dur="1" fill="hold">
                                          <p:stCondLst>
                                            <p:cond delay="0"/>
                                          </p:stCondLst>
                                        </p:cTn>
                                        <p:tgtEl>
                                          <p:spTgt spid="5"/>
                                        </p:tgtEl>
                                        <p:attrNameLst>
                                          <p:attrName>style.visibility</p:attrName>
                                        </p:attrNameLst>
                                      </p:cBhvr>
                                      <p:to>
                                        <p:strVal val="visible"/>
                                      </p:to>
                                    </p:set>
                                  </p:childTnLst>
                                </p:cTn>
                              </p:par>
                              <p:par>
                                <p:cTn id="15" presetID="49" presetClass="path" presetSubtype="0" accel="50000" decel="50000" fill="hold" grpId="1" nodeType="withEffect">
                                  <p:stCondLst>
                                    <p:cond delay="200"/>
                                  </p:stCondLst>
                                  <p:childTnLst>
                                    <p:animMotion origin="layout" path="M -1.46056E-6 2.17391E-6 L -0.08422 0.53261 " pathEditMode="relative" rAng="0" ptsTypes="AA">
                                      <p:cBhvr>
                                        <p:cTn id="16" dur="500" spd="-100000" fill="hold"/>
                                        <p:tgtEl>
                                          <p:spTgt spid="5"/>
                                        </p:tgtEl>
                                        <p:attrNameLst>
                                          <p:attrName>ppt_x</p:attrName>
                                          <p:attrName>ppt_y</p:attrName>
                                        </p:attrNameLst>
                                      </p:cBhvr>
                                      <p:rCtr x="-4218" y="26619"/>
                                    </p:animMotion>
                                  </p:childTnLst>
                                </p:cTn>
                              </p:par>
                              <p:par>
                                <p:cTn id="17" presetID="1" presetClass="entr" presetSubtype="0" fill="hold" grpId="0" nodeType="withEffect">
                                  <p:stCondLst>
                                    <p:cond delay="300"/>
                                  </p:stCondLst>
                                  <p:childTnLst>
                                    <p:set>
                                      <p:cBhvr>
                                        <p:cTn id="18" dur="1" fill="hold">
                                          <p:stCondLst>
                                            <p:cond delay="0"/>
                                          </p:stCondLst>
                                        </p:cTn>
                                        <p:tgtEl>
                                          <p:spTgt spid="6"/>
                                        </p:tgtEl>
                                        <p:attrNameLst>
                                          <p:attrName>style.visibility</p:attrName>
                                        </p:attrNameLst>
                                      </p:cBhvr>
                                      <p:to>
                                        <p:strVal val="visible"/>
                                      </p:to>
                                    </p:set>
                                  </p:childTnLst>
                                </p:cTn>
                              </p:par>
                              <p:par>
                                <p:cTn id="19" presetID="49" presetClass="path" presetSubtype="0" accel="50000" decel="50000" fill="hold" grpId="1" nodeType="withEffect">
                                  <p:stCondLst>
                                    <p:cond delay="300"/>
                                  </p:stCondLst>
                                  <p:childTnLst>
                                    <p:animMotion origin="layout" path="M -4.87373E-6 -2.6457E-6 L 0.06249 0.43502 " pathEditMode="relative" rAng="0" ptsTypes="AA">
                                      <p:cBhvr>
                                        <p:cTn id="20" dur="500" spd="-100000" fill="hold"/>
                                        <p:tgtEl>
                                          <p:spTgt spid="6"/>
                                        </p:tgtEl>
                                        <p:attrNameLst>
                                          <p:attrName>ppt_x</p:attrName>
                                          <p:attrName>ppt_y</p:attrName>
                                        </p:attrNameLst>
                                      </p:cBhvr>
                                      <p:rCtr x="3124" y="21739"/>
                                    </p:animMotion>
                                  </p:childTnLst>
                                </p:cTn>
                              </p:par>
                              <p:par>
                                <p:cTn id="21" presetID="1" presetClass="entr" presetSubtype="0" fill="hold" grpId="0" nodeType="withEffect">
                                  <p:stCondLst>
                                    <p:cond delay="400"/>
                                  </p:stCondLst>
                                  <p:childTnLst>
                                    <p:set>
                                      <p:cBhvr>
                                        <p:cTn id="22" dur="1" fill="hold">
                                          <p:stCondLst>
                                            <p:cond delay="0"/>
                                          </p:stCondLst>
                                        </p:cTn>
                                        <p:tgtEl>
                                          <p:spTgt spid="8"/>
                                        </p:tgtEl>
                                        <p:attrNameLst>
                                          <p:attrName>style.visibility</p:attrName>
                                        </p:attrNameLst>
                                      </p:cBhvr>
                                      <p:to>
                                        <p:strVal val="visible"/>
                                      </p:to>
                                    </p:set>
                                  </p:childTnLst>
                                </p:cTn>
                              </p:par>
                              <p:par>
                                <p:cTn id="23" presetID="49" presetClass="path" presetSubtype="0" accel="50000" decel="50000" fill="hold" grpId="1" nodeType="withEffect">
                                  <p:stCondLst>
                                    <p:cond delay="400"/>
                                  </p:stCondLst>
                                  <p:childTnLst>
                                    <p:animMotion origin="layout" path="M -1.1976E-7 6.47549E-7 L -0.05337 0.26226 " pathEditMode="relative" rAng="0" ptsTypes="AA">
                                      <p:cBhvr>
                                        <p:cTn id="24" dur="500" spd="-100000" fill="hold"/>
                                        <p:tgtEl>
                                          <p:spTgt spid="8"/>
                                        </p:tgtEl>
                                        <p:attrNameLst>
                                          <p:attrName>ppt_x</p:attrName>
                                          <p:attrName>ppt_y</p:attrName>
                                        </p:attrNameLst>
                                      </p:cBhvr>
                                      <p:rCtr x="-2669" y="13113"/>
                                    </p:animMotion>
                                  </p:childTnLst>
                                </p:cTn>
                              </p:par>
                            </p:childTnLst>
                          </p:cTn>
                        </p:par>
                        <p:par>
                          <p:cTn id="25" fill="hold">
                            <p:stCondLst>
                              <p:cond delay="900"/>
                            </p:stCondLst>
                            <p:childTnLst>
                              <p:par>
                                <p:cTn id="26" presetID="3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400" fill="hold"/>
                                        <p:tgtEl>
                                          <p:spTgt spid="9"/>
                                        </p:tgtEl>
                                        <p:attrNameLst>
                                          <p:attrName>ppt_w</p:attrName>
                                        </p:attrNameLst>
                                      </p:cBhvr>
                                      <p:tavLst>
                                        <p:tav tm="0">
                                          <p:val>
                                            <p:fltVal val="0"/>
                                          </p:val>
                                        </p:tav>
                                        <p:tav tm="100000">
                                          <p:val>
                                            <p:strVal val="#ppt_w"/>
                                          </p:val>
                                        </p:tav>
                                      </p:tavLst>
                                    </p:anim>
                                    <p:anim calcmode="lin" valueType="num">
                                      <p:cBhvr>
                                        <p:cTn id="29" dur="400" fill="hold"/>
                                        <p:tgtEl>
                                          <p:spTgt spid="9"/>
                                        </p:tgtEl>
                                        <p:attrNameLst>
                                          <p:attrName>ppt_h</p:attrName>
                                        </p:attrNameLst>
                                      </p:cBhvr>
                                      <p:tavLst>
                                        <p:tav tm="0">
                                          <p:val>
                                            <p:fltVal val="0"/>
                                          </p:val>
                                        </p:tav>
                                        <p:tav tm="100000">
                                          <p:val>
                                            <p:strVal val="#ppt_h"/>
                                          </p:val>
                                        </p:tav>
                                      </p:tavLst>
                                    </p:anim>
                                    <p:anim calcmode="lin" valueType="num">
                                      <p:cBhvr>
                                        <p:cTn id="30" dur="400" fill="hold"/>
                                        <p:tgtEl>
                                          <p:spTgt spid="9"/>
                                        </p:tgtEl>
                                        <p:attrNameLst>
                                          <p:attrName>style.rotation</p:attrName>
                                        </p:attrNameLst>
                                      </p:cBhvr>
                                      <p:tavLst>
                                        <p:tav tm="0">
                                          <p:val>
                                            <p:fltVal val="90"/>
                                          </p:val>
                                        </p:tav>
                                        <p:tav tm="100000">
                                          <p:val>
                                            <p:fltVal val="0"/>
                                          </p:val>
                                        </p:tav>
                                      </p:tavLst>
                                    </p:anim>
                                    <p:animEffect transition="in" filter="fade">
                                      <p:cBhvr>
                                        <p:cTn id="31" dur="400"/>
                                        <p:tgtEl>
                                          <p:spTgt spid="9"/>
                                        </p:tgtEl>
                                      </p:cBhvr>
                                    </p:animEffect>
                                  </p:childTnLst>
                                </p:cTn>
                              </p:par>
                              <p:par>
                                <p:cTn id="32" presetID="8" presetClass="emph" presetSubtype="0" fill="hold" grpId="1" nodeType="withEffect">
                                  <p:stCondLst>
                                    <p:cond delay="0"/>
                                  </p:stCondLst>
                                  <p:childTnLst>
                                    <p:animRot by="21600000">
                                      <p:cBhvr>
                                        <p:cTn id="33" dur="400" fill="hold"/>
                                        <p:tgtEl>
                                          <p:spTgt spid="9"/>
                                        </p:tgtEl>
                                        <p:attrNameLst>
                                          <p:attrName>r</p:attrName>
                                        </p:attrNameLst>
                                      </p:cBhvr>
                                    </p:animRot>
                                  </p:childTnLst>
                                </p:cTn>
                              </p:par>
                            </p:childTnLst>
                          </p:cTn>
                        </p:par>
                        <p:par>
                          <p:cTn id="34" fill="hold">
                            <p:stCondLst>
                              <p:cond delay="13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31" presetClass="entr" presetSubtype="0" fill="hold" grpId="0" nodeType="withEffect">
                                  <p:stCondLst>
                                    <p:cond delay="4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400" fill="hold"/>
                                        <p:tgtEl>
                                          <p:spTgt spid="10"/>
                                        </p:tgtEl>
                                        <p:attrNameLst>
                                          <p:attrName>ppt_w</p:attrName>
                                        </p:attrNameLst>
                                      </p:cBhvr>
                                      <p:tavLst>
                                        <p:tav tm="0">
                                          <p:val>
                                            <p:fltVal val="0"/>
                                          </p:val>
                                        </p:tav>
                                        <p:tav tm="100000">
                                          <p:val>
                                            <p:strVal val="#ppt_w"/>
                                          </p:val>
                                        </p:tav>
                                      </p:tavLst>
                                    </p:anim>
                                    <p:anim calcmode="lin" valueType="num">
                                      <p:cBhvr>
                                        <p:cTn id="44" dur="400" fill="hold"/>
                                        <p:tgtEl>
                                          <p:spTgt spid="10"/>
                                        </p:tgtEl>
                                        <p:attrNameLst>
                                          <p:attrName>ppt_h</p:attrName>
                                        </p:attrNameLst>
                                      </p:cBhvr>
                                      <p:tavLst>
                                        <p:tav tm="0">
                                          <p:val>
                                            <p:fltVal val="0"/>
                                          </p:val>
                                        </p:tav>
                                        <p:tav tm="100000">
                                          <p:val>
                                            <p:strVal val="#ppt_h"/>
                                          </p:val>
                                        </p:tav>
                                      </p:tavLst>
                                    </p:anim>
                                    <p:anim calcmode="lin" valueType="num">
                                      <p:cBhvr>
                                        <p:cTn id="45" dur="400" fill="hold"/>
                                        <p:tgtEl>
                                          <p:spTgt spid="10"/>
                                        </p:tgtEl>
                                        <p:attrNameLst>
                                          <p:attrName>style.rotation</p:attrName>
                                        </p:attrNameLst>
                                      </p:cBhvr>
                                      <p:tavLst>
                                        <p:tav tm="0">
                                          <p:val>
                                            <p:fltVal val="90"/>
                                          </p:val>
                                        </p:tav>
                                        <p:tav tm="100000">
                                          <p:val>
                                            <p:fltVal val="0"/>
                                          </p:val>
                                        </p:tav>
                                      </p:tavLst>
                                    </p:anim>
                                    <p:animEffect transition="in" filter="fade">
                                      <p:cBhvr>
                                        <p:cTn id="46" dur="400"/>
                                        <p:tgtEl>
                                          <p:spTgt spid="10"/>
                                        </p:tgtEl>
                                      </p:cBhvr>
                                    </p:animEffect>
                                  </p:childTnLst>
                                </p:cTn>
                              </p:par>
                              <p:par>
                                <p:cTn id="47" presetID="8" presetClass="emph" presetSubtype="0" fill="hold" grpId="1" nodeType="withEffect">
                                  <p:stCondLst>
                                    <p:cond delay="400"/>
                                  </p:stCondLst>
                                  <p:childTnLst>
                                    <p:animRot by="21600000">
                                      <p:cBhvr>
                                        <p:cTn id="48" dur="400" fill="hold"/>
                                        <p:tgtEl>
                                          <p:spTgt spid="10"/>
                                        </p:tgtEl>
                                        <p:attrNameLst>
                                          <p:attrName>r</p:attrName>
                                        </p:attrNameLst>
                                      </p:cBhvr>
                                    </p:animRot>
                                  </p:childTnLst>
                                </p:cTn>
                              </p:par>
                            </p:childTnLst>
                          </p:cTn>
                        </p:par>
                        <p:par>
                          <p:cTn id="49" fill="hold">
                            <p:stCondLst>
                              <p:cond delay="2100"/>
                            </p:stCondLst>
                            <p:childTnLst>
                              <p:par>
                                <p:cTn id="50" presetID="22" presetClass="entr" presetSubtype="2"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right)">
                                      <p:cBhvr>
                                        <p:cTn id="52" dur="500"/>
                                        <p:tgtEl>
                                          <p:spTgt spid="20"/>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right)">
                                      <p:cBhvr>
                                        <p:cTn id="55" dur="500"/>
                                        <p:tgtEl>
                                          <p:spTgt spid="21"/>
                                        </p:tgtEl>
                                      </p:cBhvr>
                                    </p:animEffect>
                                  </p:childTnLst>
                                </p:cTn>
                              </p:par>
                              <p:par>
                                <p:cTn id="56" presetID="31" presetClass="entr" presetSubtype="0" fill="hold" grpId="0" nodeType="withEffect">
                                  <p:stCondLst>
                                    <p:cond delay="400"/>
                                  </p:stCondLst>
                                  <p:childTnLst>
                                    <p:set>
                                      <p:cBhvr>
                                        <p:cTn id="57" dur="1" fill="hold">
                                          <p:stCondLst>
                                            <p:cond delay="0"/>
                                          </p:stCondLst>
                                        </p:cTn>
                                        <p:tgtEl>
                                          <p:spTgt spid="11"/>
                                        </p:tgtEl>
                                        <p:attrNameLst>
                                          <p:attrName>style.visibility</p:attrName>
                                        </p:attrNameLst>
                                      </p:cBhvr>
                                      <p:to>
                                        <p:strVal val="visible"/>
                                      </p:to>
                                    </p:set>
                                    <p:anim calcmode="lin" valueType="num">
                                      <p:cBhvr>
                                        <p:cTn id="58" dur="400" fill="hold"/>
                                        <p:tgtEl>
                                          <p:spTgt spid="11"/>
                                        </p:tgtEl>
                                        <p:attrNameLst>
                                          <p:attrName>ppt_w</p:attrName>
                                        </p:attrNameLst>
                                      </p:cBhvr>
                                      <p:tavLst>
                                        <p:tav tm="0">
                                          <p:val>
                                            <p:fltVal val="0"/>
                                          </p:val>
                                        </p:tav>
                                        <p:tav tm="100000">
                                          <p:val>
                                            <p:strVal val="#ppt_w"/>
                                          </p:val>
                                        </p:tav>
                                      </p:tavLst>
                                    </p:anim>
                                    <p:anim calcmode="lin" valueType="num">
                                      <p:cBhvr>
                                        <p:cTn id="59" dur="400" fill="hold"/>
                                        <p:tgtEl>
                                          <p:spTgt spid="11"/>
                                        </p:tgtEl>
                                        <p:attrNameLst>
                                          <p:attrName>ppt_h</p:attrName>
                                        </p:attrNameLst>
                                      </p:cBhvr>
                                      <p:tavLst>
                                        <p:tav tm="0">
                                          <p:val>
                                            <p:fltVal val="0"/>
                                          </p:val>
                                        </p:tav>
                                        <p:tav tm="100000">
                                          <p:val>
                                            <p:strVal val="#ppt_h"/>
                                          </p:val>
                                        </p:tav>
                                      </p:tavLst>
                                    </p:anim>
                                    <p:anim calcmode="lin" valueType="num">
                                      <p:cBhvr>
                                        <p:cTn id="60" dur="400" fill="hold"/>
                                        <p:tgtEl>
                                          <p:spTgt spid="11"/>
                                        </p:tgtEl>
                                        <p:attrNameLst>
                                          <p:attrName>style.rotation</p:attrName>
                                        </p:attrNameLst>
                                      </p:cBhvr>
                                      <p:tavLst>
                                        <p:tav tm="0">
                                          <p:val>
                                            <p:fltVal val="90"/>
                                          </p:val>
                                        </p:tav>
                                        <p:tav tm="100000">
                                          <p:val>
                                            <p:fltVal val="0"/>
                                          </p:val>
                                        </p:tav>
                                      </p:tavLst>
                                    </p:anim>
                                    <p:animEffect transition="in" filter="fade">
                                      <p:cBhvr>
                                        <p:cTn id="61" dur="400"/>
                                        <p:tgtEl>
                                          <p:spTgt spid="11"/>
                                        </p:tgtEl>
                                      </p:cBhvr>
                                    </p:animEffect>
                                  </p:childTnLst>
                                </p:cTn>
                              </p:par>
                              <p:par>
                                <p:cTn id="62" presetID="8" presetClass="emph" presetSubtype="0" fill="hold" grpId="1" nodeType="withEffect">
                                  <p:stCondLst>
                                    <p:cond delay="400"/>
                                  </p:stCondLst>
                                  <p:childTnLst>
                                    <p:animRot by="21600000">
                                      <p:cBhvr>
                                        <p:cTn id="63" dur="400" fill="hold"/>
                                        <p:tgtEl>
                                          <p:spTgt spid="11"/>
                                        </p:tgtEl>
                                        <p:attrNameLst>
                                          <p:attrName>r</p:attrName>
                                        </p:attrNameLst>
                                      </p:cBhvr>
                                    </p:animRot>
                                  </p:childTnLst>
                                </p:cTn>
                              </p:par>
                            </p:childTnLst>
                          </p:cTn>
                        </p:par>
                        <p:par>
                          <p:cTn id="64" fill="hold">
                            <p:stCondLst>
                              <p:cond delay="2900"/>
                            </p:stCondLst>
                            <p:childTnLst>
                              <p:par>
                                <p:cTn id="65" presetID="22" presetClass="entr" presetSubtype="8"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par>
                                <p:cTn id="71" presetID="31" presetClass="entr" presetSubtype="0" fill="hold" grpId="0" nodeType="withEffect">
                                  <p:stCondLst>
                                    <p:cond delay="400"/>
                                  </p:stCondLst>
                                  <p:childTnLst>
                                    <p:set>
                                      <p:cBhvr>
                                        <p:cTn id="72" dur="1" fill="hold">
                                          <p:stCondLst>
                                            <p:cond delay="0"/>
                                          </p:stCondLst>
                                        </p:cTn>
                                        <p:tgtEl>
                                          <p:spTgt spid="12"/>
                                        </p:tgtEl>
                                        <p:attrNameLst>
                                          <p:attrName>style.visibility</p:attrName>
                                        </p:attrNameLst>
                                      </p:cBhvr>
                                      <p:to>
                                        <p:strVal val="visible"/>
                                      </p:to>
                                    </p:set>
                                    <p:anim calcmode="lin" valueType="num">
                                      <p:cBhvr>
                                        <p:cTn id="73" dur="400" fill="hold"/>
                                        <p:tgtEl>
                                          <p:spTgt spid="12"/>
                                        </p:tgtEl>
                                        <p:attrNameLst>
                                          <p:attrName>ppt_w</p:attrName>
                                        </p:attrNameLst>
                                      </p:cBhvr>
                                      <p:tavLst>
                                        <p:tav tm="0">
                                          <p:val>
                                            <p:fltVal val="0"/>
                                          </p:val>
                                        </p:tav>
                                        <p:tav tm="100000">
                                          <p:val>
                                            <p:strVal val="#ppt_w"/>
                                          </p:val>
                                        </p:tav>
                                      </p:tavLst>
                                    </p:anim>
                                    <p:anim calcmode="lin" valueType="num">
                                      <p:cBhvr>
                                        <p:cTn id="74" dur="400" fill="hold"/>
                                        <p:tgtEl>
                                          <p:spTgt spid="12"/>
                                        </p:tgtEl>
                                        <p:attrNameLst>
                                          <p:attrName>ppt_h</p:attrName>
                                        </p:attrNameLst>
                                      </p:cBhvr>
                                      <p:tavLst>
                                        <p:tav tm="0">
                                          <p:val>
                                            <p:fltVal val="0"/>
                                          </p:val>
                                        </p:tav>
                                        <p:tav tm="100000">
                                          <p:val>
                                            <p:strVal val="#ppt_h"/>
                                          </p:val>
                                        </p:tav>
                                      </p:tavLst>
                                    </p:anim>
                                    <p:anim calcmode="lin" valueType="num">
                                      <p:cBhvr>
                                        <p:cTn id="75" dur="400" fill="hold"/>
                                        <p:tgtEl>
                                          <p:spTgt spid="12"/>
                                        </p:tgtEl>
                                        <p:attrNameLst>
                                          <p:attrName>style.rotation</p:attrName>
                                        </p:attrNameLst>
                                      </p:cBhvr>
                                      <p:tavLst>
                                        <p:tav tm="0">
                                          <p:val>
                                            <p:fltVal val="90"/>
                                          </p:val>
                                        </p:tav>
                                        <p:tav tm="100000">
                                          <p:val>
                                            <p:fltVal val="0"/>
                                          </p:val>
                                        </p:tav>
                                      </p:tavLst>
                                    </p:anim>
                                    <p:animEffect transition="in" filter="fade">
                                      <p:cBhvr>
                                        <p:cTn id="76" dur="400"/>
                                        <p:tgtEl>
                                          <p:spTgt spid="12"/>
                                        </p:tgtEl>
                                      </p:cBhvr>
                                    </p:animEffect>
                                  </p:childTnLst>
                                </p:cTn>
                              </p:par>
                              <p:par>
                                <p:cTn id="77" presetID="8" presetClass="emph" presetSubtype="0" fill="hold" grpId="1" nodeType="withEffect">
                                  <p:stCondLst>
                                    <p:cond delay="400"/>
                                  </p:stCondLst>
                                  <p:childTnLst>
                                    <p:animRot by="21600000">
                                      <p:cBhvr>
                                        <p:cTn id="78" dur="400" fill="hold"/>
                                        <p:tgtEl>
                                          <p:spTgt spid="12"/>
                                        </p:tgtEl>
                                        <p:attrNameLst>
                                          <p:attrName>r</p:attrName>
                                        </p:attrNameLst>
                                      </p:cBhvr>
                                    </p:animRot>
                                  </p:childTnLst>
                                </p:cTn>
                              </p:par>
                            </p:childTnLst>
                          </p:cTn>
                        </p:par>
                        <p:par>
                          <p:cTn id="79" fill="hold">
                            <p:stCondLst>
                              <p:cond delay="3700"/>
                            </p:stCondLst>
                            <p:childTnLst>
                              <p:par>
                                <p:cTn id="80" presetID="22" presetClass="entr" presetSubtype="2"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right)">
                                      <p:cBhvr>
                                        <p:cTn id="82" dur="500"/>
                                        <p:tgtEl>
                                          <p:spTgt spid="22"/>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right)">
                                      <p:cBhvr>
                                        <p:cTn id="85" dur="500"/>
                                        <p:tgtEl>
                                          <p:spTgt spid="23"/>
                                        </p:tgtEl>
                                      </p:cBhvr>
                                    </p:animEffect>
                                  </p:childTnLst>
                                </p:cTn>
                              </p:par>
                              <p:par>
                                <p:cTn id="86" presetID="31" presetClass="entr" presetSubtype="0" fill="hold" grpId="0" nodeType="withEffect">
                                  <p:stCondLst>
                                    <p:cond delay="400"/>
                                  </p:stCondLst>
                                  <p:childTnLst>
                                    <p:set>
                                      <p:cBhvr>
                                        <p:cTn id="87" dur="1" fill="hold">
                                          <p:stCondLst>
                                            <p:cond delay="0"/>
                                          </p:stCondLst>
                                        </p:cTn>
                                        <p:tgtEl>
                                          <p:spTgt spid="13"/>
                                        </p:tgtEl>
                                        <p:attrNameLst>
                                          <p:attrName>style.visibility</p:attrName>
                                        </p:attrNameLst>
                                      </p:cBhvr>
                                      <p:to>
                                        <p:strVal val="visible"/>
                                      </p:to>
                                    </p:set>
                                    <p:anim calcmode="lin" valueType="num">
                                      <p:cBhvr>
                                        <p:cTn id="88" dur="400" fill="hold"/>
                                        <p:tgtEl>
                                          <p:spTgt spid="13"/>
                                        </p:tgtEl>
                                        <p:attrNameLst>
                                          <p:attrName>ppt_w</p:attrName>
                                        </p:attrNameLst>
                                      </p:cBhvr>
                                      <p:tavLst>
                                        <p:tav tm="0">
                                          <p:val>
                                            <p:fltVal val="0"/>
                                          </p:val>
                                        </p:tav>
                                        <p:tav tm="100000">
                                          <p:val>
                                            <p:strVal val="#ppt_w"/>
                                          </p:val>
                                        </p:tav>
                                      </p:tavLst>
                                    </p:anim>
                                    <p:anim calcmode="lin" valueType="num">
                                      <p:cBhvr>
                                        <p:cTn id="89" dur="400" fill="hold"/>
                                        <p:tgtEl>
                                          <p:spTgt spid="13"/>
                                        </p:tgtEl>
                                        <p:attrNameLst>
                                          <p:attrName>ppt_h</p:attrName>
                                        </p:attrNameLst>
                                      </p:cBhvr>
                                      <p:tavLst>
                                        <p:tav tm="0">
                                          <p:val>
                                            <p:fltVal val="0"/>
                                          </p:val>
                                        </p:tav>
                                        <p:tav tm="100000">
                                          <p:val>
                                            <p:strVal val="#ppt_h"/>
                                          </p:val>
                                        </p:tav>
                                      </p:tavLst>
                                    </p:anim>
                                    <p:anim calcmode="lin" valueType="num">
                                      <p:cBhvr>
                                        <p:cTn id="90" dur="400" fill="hold"/>
                                        <p:tgtEl>
                                          <p:spTgt spid="13"/>
                                        </p:tgtEl>
                                        <p:attrNameLst>
                                          <p:attrName>style.rotation</p:attrName>
                                        </p:attrNameLst>
                                      </p:cBhvr>
                                      <p:tavLst>
                                        <p:tav tm="0">
                                          <p:val>
                                            <p:fltVal val="90"/>
                                          </p:val>
                                        </p:tav>
                                        <p:tav tm="100000">
                                          <p:val>
                                            <p:fltVal val="0"/>
                                          </p:val>
                                        </p:tav>
                                      </p:tavLst>
                                    </p:anim>
                                    <p:animEffect transition="in" filter="fade">
                                      <p:cBhvr>
                                        <p:cTn id="91" dur="400"/>
                                        <p:tgtEl>
                                          <p:spTgt spid="13"/>
                                        </p:tgtEl>
                                      </p:cBhvr>
                                    </p:animEffect>
                                  </p:childTnLst>
                                </p:cTn>
                              </p:par>
                              <p:par>
                                <p:cTn id="92" presetID="8" presetClass="emph" presetSubtype="0" fill="hold" grpId="1" nodeType="withEffect">
                                  <p:stCondLst>
                                    <p:cond delay="400"/>
                                  </p:stCondLst>
                                  <p:childTnLst>
                                    <p:animRot by="21600000">
                                      <p:cBhvr>
                                        <p:cTn id="93" dur="400" fill="hold"/>
                                        <p:tgtEl>
                                          <p:spTgt spid="13"/>
                                        </p:tgtEl>
                                        <p:attrNameLst>
                                          <p:attrName>r</p:attrName>
                                        </p:attrNameLst>
                                      </p:cBhvr>
                                    </p:animRot>
                                  </p:childTnLst>
                                </p:cTn>
                              </p:par>
                            </p:childTnLst>
                          </p:cTn>
                        </p:par>
                        <p:par>
                          <p:cTn id="94" fill="hold">
                            <p:stCondLst>
                              <p:cond delay="4500"/>
                            </p:stCondLst>
                            <p:childTnLst>
                              <p:par>
                                <p:cTn id="95" presetID="22" presetClass="entr" presetSubtype="8" fill="hold" grpId="0" nodeType="after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wipe(left)">
                                      <p:cBhvr>
                                        <p:cTn id="97" dur="500"/>
                                        <p:tgtEl>
                                          <p:spTgt spid="1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wipe(left)">
                                      <p:cBhvr>
                                        <p:cTn id="100" dur="500"/>
                                        <p:tgtEl>
                                          <p:spTgt spid="19"/>
                                        </p:tgtEl>
                                      </p:cBhvr>
                                    </p:animEffect>
                                  </p:childTnLst>
                                </p:cTn>
                              </p:par>
                            </p:childTnLst>
                          </p:cTn>
                        </p:par>
                        <p:par>
                          <p:cTn id="101" fill="hold">
                            <p:stCondLst>
                              <p:cond delay="5000"/>
                            </p:stCondLst>
                            <p:childTnLst>
                              <p:par>
                                <p:cTn id="102" presetID="22" presetClass="entr" presetSubtype="8" fill="hold" grpId="0" nodeType="after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wipe(left)">
                                      <p:cBhvr>
                                        <p:cTn id="104" dur="500"/>
                                        <p:tgtEl>
                                          <p:spTgt spid="24"/>
                                        </p:tgtEl>
                                      </p:cBhvr>
                                    </p:animEffect>
                                  </p:childTnLst>
                                </p:cTn>
                              </p:par>
                            </p:childTnLst>
                          </p:cTn>
                        </p:par>
                        <p:par>
                          <p:cTn id="105" fill="hold">
                            <p:stCondLst>
                              <p:cond delay="5500"/>
                            </p:stCondLst>
                            <p:childTnLst>
                              <p:par>
                                <p:cTn id="106" presetID="22" presetClass="entr" presetSubtype="8" fill="hold" grpId="0" nodeType="after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left)">
                                      <p:cBhvr>
                                        <p:cTn id="108" dur="500"/>
                                        <p:tgtEl>
                                          <p:spTgt spid="25"/>
                                        </p:tgtEl>
                                      </p:cBhvr>
                                    </p:animEffect>
                                  </p:childTnLst>
                                </p:cTn>
                              </p:par>
                            </p:childTnLst>
                          </p:cTn>
                        </p:par>
                        <p:par>
                          <p:cTn id="109" fill="hold">
                            <p:stCondLst>
                              <p:cond delay="6000"/>
                            </p:stCondLst>
                            <p:childTnLst>
                              <p:par>
                                <p:cTn id="110" presetID="22" presetClass="entr" presetSubtype="8" fill="hold" grpId="0" nodeType="after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wipe(left)">
                                      <p:cBhvr>
                                        <p:cTn id="112" dur="500"/>
                                        <p:tgtEl>
                                          <p:spTgt spid="26"/>
                                        </p:tgtEl>
                                      </p:cBhvr>
                                    </p:animEffect>
                                  </p:childTnLst>
                                </p:cTn>
                              </p:par>
                            </p:childTnLst>
                          </p:cTn>
                        </p:par>
                        <p:par>
                          <p:cTn id="113" fill="hold">
                            <p:stCondLst>
                              <p:cond delay="6500"/>
                            </p:stCondLst>
                            <p:childTnLst>
                              <p:par>
                                <p:cTn id="114" presetID="22" presetClass="entr" presetSubtype="8" fill="hold" grpId="0" nodeType="after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wipe(left)">
                                      <p:cBhvr>
                                        <p:cTn id="116" dur="500"/>
                                        <p:tgtEl>
                                          <p:spTgt spid="27"/>
                                        </p:tgtEl>
                                      </p:cBhvr>
                                    </p:animEffect>
                                  </p:childTnLst>
                                </p:cTn>
                              </p:par>
                            </p:childTnLst>
                          </p:cTn>
                        </p:par>
                        <p:par>
                          <p:cTn id="117" fill="hold">
                            <p:stCondLst>
                              <p:cond delay="7000"/>
                            </p:stCondLst>
                            <p:childTnLst>
                              <p:par>
                                <p:cTn id="118" presetID="22" presetClass="entr" presetSubtype="8" fill="hold" grpId="0" nodeType="after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wipe(left)">
                                      <p:cBhvr>
                                        <p:cTn id="1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26" grpId="0" animBg="1"/>
      <p:bldP spid="25" grpId="0" animBg="1"/>
      <p:bldP spid="24" grpId="0"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p:bldP spid="9" grpId="1"/>
      <p:bldP spid="10" grpId="0"/>
      <p:bldP spid="10" grpId="1"/>
      <p:bldP spid="11" grpId="0"/>
      <p:bldP spid="11" grpId="1"/>
      <p:bldP spid="12" grpId="0"/>
      <p:bldP spid="12" grpId="1"/>
      <p:bldP spid="13" grpId="0"/>
      <p:bldP spid="13" grpId="1"/>
      <p:bldP spid="14" grpId="0"/>
      <p:bldP spid="15" grpId="0"/>
      <p:bldP spid="16" grpId="0"/>
      <p:bldP spid="17" grpId="0"/>
      <p:bldP spid="18" grpId="0"/>
      <p:bldP spid="19" grpId="0"/>
      <p:bldP spid="20" grpId="0"/>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 xmlns:a16="http://schemas.microsoft.com/office/drawing/2014/main" id="{12D3CAD9-18FB-4238-B40D-019AA8EB8B02}"/>
              </a:ext>
            </a:extLst>
          </p:cNvPr>
          <p:cNvSpPr/>
          <p:nvPr/>
        </p:nvSpPr>
        <p:spPr>
          <a:xfrm rot="1400643">
            <a:off x="6826902" y="4891497"/>
            <a:ext cx="4434795" cy="114780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32" name="矩形 31">
            <a:extLst>
              <a:ext uri="{FF2B5EF4-FFF2-40B4-BE49-F238E27FC236}">
                <a16:creationId xmlns="" xmlns:a16="http://schemas.microsoft.com/office/drawing/2014/main" id="{12D3CAD9-18FB-4238-B40D-019AA8EB8B02}"/>
              </a:ext>
            </a:extLst>
          </p:cNvPr>
          <p:cNvSpPr/>
          <p:nvPr/>
        </p:nvSpPr>
        <p:spPr>
          <a:xfrm rot="1400643">
            <a:off x="4563608" y="4891497"/>
            <a:ext cx="4434795" cy="114780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31" name="矩形 30">
            <a:extLst>
              <a:ext uri="{FF2B5EF4-FFF2-40B4-BE49-F238E27FC236}">
                <a16:creationId xmlns="" xmlns:a16="http://schemas.microsoft.com/office/drawing/2014/main" id="{12D3CAD9-18FB-4238-B40D-019AA8EB8B02}"/>
              </a:ext>
            </a:extLst>
          </p:cNvPr>
          <p:cNvSpPr/>
          <p:nvPr/>
        </p:nvSpPr>
        <p:spPr>
          <a:xfrm rot="1400643">
            <a:off x="6852165" y="2683392"/>
            <a:ext cx="4434795" cy="114780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30" name="矩形 29">
            <a:extLst>
              <a:ext uri="{FF2B5EF4-FFF2-40B4-BE49-F238E27FC236}">
                <a16:creationId xmlns="" xmlns:a16="http://schemas.microsoft.com/office/drawing/2014/main" id="{12D3CAD9-18FB-4238-B40D-019AA8EB8B02}"/>
              </a:ext>
            </a:extLst>
          </p:cNvPr>
          <p:cNvSpPr/>
          <p:nvPr/>
        </p:nvSpPr>
        <p:spPr>
          <a:xfrm rot="1400643">
            <a:off x="4563607" y="2683392"/>
            <a:ext cx="4434795" cy="114780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grpSp>
        <p:nvGrpSpPr>
          <p:cNvPr id="2" name="组合 4"/>
          <p:cNvGrpSpPr/>
          <p:nvPr/>
        </p:nvGrpSpPr>
        <p:grpSpPr>
          <a:xfrm>
            <a:off x="6678360" y="2002810"/>
            <a:ext cx="4533185" cy="1122957"/>
            <a:chOff x="6678540" y="2002809"/>
            <a:chExt cx="4534584" cy="1122957"/>
          </a:xfrm>
        </p:grpSpPr>
        <p:sp>
          <p:nvSpPr>
            <p:cNvPr id="47" name="Oval 8"/>
            <p:cNvSpPr>
              <a:spLocks noChangeArrowheads="1"/>
            </p:cNvSpPr>
            <p:nvPr/>
          </p:nvSpPr>
          <p:spPr bwMode="auto">
            <a:xfrm rot="2700000">
              <a:off x="6675661" y="2055695"/>
              <a:ext cx="1072950" cy="106719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white"/>
                </a:solidFill>
              </a:endParaRPr>
            </a:p>
          </p:txBody>
        </p:sp>
        <p:sp>
          <p:nvSpPr>
            <p:cNvPr id="52" name="AutoShape 59"/>
            <p:cNvSpPr/>
            <p:nvPr/>
          </p:nvSpPr>
          <p:spPr bwMode="auto">
            <a:xfrm>
              <a:off x="6884390" y="2284059"/>
              <a:ext cx="539418" cy="53704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392" tIns="25392" rIns="25392" bIns="25392" anchor="ctr"/>
            <a:lstStyle/>
            <a:p>
              <a:pPr algn="ctr" defTabSz="228526">
                <a:defRPr/>
              </a:pPr>
              <a:endParaRPr lang="en-US" sz="1466" kern="0" dirty="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0" name="TextBox 76"/>
            <p:cNvSpPr txBox="1"/>
            <p:nvPr/>
          </p:nvSpPr>
          <p:spPr>
            <a:xfrm>
              <a:off x="8097945" y="2002809"/>
              <a:ext cx="2284695" cy="338426"/>
            </a:xfrm>
            <a:prstGeom prst="rect">
              <a:avLst/>
            </a:prstGeom>
            <a:noFill/>
            <a:effectLst/>
          </p:spPr>
          <p:txBody>
            <a:bodyPr wrap="square" rtlCol="0">
              <a:spAutoFit/>
            </a:bodyPr>
            <a:lstStyle/>
            <a:p>
              <a:r>
                <a:rPr lang="zh-CN" altLang="en-US" sz="1599"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在此添加标题</a:t>
              </a:r>
              <a:endParaRPr lang="id-ID" altLang="zh-CN" sz="1599"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61" name="文本框 60"/>
            <p:cNvSpPr txBox="1"/>
            <p:nvPr/>
          </p:nvSpPr>
          <p:spPr>
            <a:xfrm>
              <a:off x="8097945" y="2319883"/>
              <a:ext cx="3115179" cy="572464"/>
            </a:xfrm>
            <a:prstGeom prst="rect">
              <a:avLst/>
            </a:prstGeom>
            <a:noFill/>
            <a:effectLst/>
          </p:spPr>
          <p:txBody>
            <a:bodyPr wrap="square" rtlCol="0">
              <a:spAutoFit/>
            </a:bodyPr>
            <a:lstStyle/>
            <a:p>
              <a:pPr>
                <a:lnSpc>
                  <a:spcPct val="130000"/>
                </a:lnSpc>
              </a:pPr>
              <a:r>
                <a:rPr lang="en-US" altLang="zh-CN" sz="1200" dirty="0">
                  <a:solidFill>
                    <a:schemeClr val="bg1">
                      <a:lumMod val="65000"/>
                    </a:schemeClr>
                  </a:solidFill>
                  <a:latin typeface="微软雅黑" panose="020B0503020204020204" pitchFamily="34" charset="-122"/>
                  <a:ea typeface="微软雅黑" panose="020B0503020204020204" pitchFamily="34" charset="-122"/>
                </a:rPr>
                <a:t>Please add your text description to the flying impression plane.</a:t>
              </a:r>
            </a:p>
          </p:txBody>
        </p:sp>
      </p:grpSp>
      <p:grpSp>
        <p:nvGrpSpPr>
          <p:cNvPr id="3" name="组合 3"/>
          <p:cNvGrpSpPr/>
          <p:nvPr/>
        </p:nvGrpSpPr>
        <p:grpSpPr>
          <a:xfrm>
            <a:off x="6676443" y="4281248"/>
            <a:ext cx="4535103" cy="1072950"/>
            <a:chOff x="6676621" y="4281248"/>
            <a:chExt cx="4536503" cy="1072950"/>
          </a:xfrm>
        </p:grpSpPr>
        <p:sp>
          <p:nvSpPr>
            <p:cNvPr id="45" name="Oval 6"/>
            <p:cNvSpPr>
              <a:spLocks noChangeArrowheads="1"/>
            </p:cNvSpPr>
            <p:nvPr/>
          </p:nvSpPr>
          <p:spPr bwMode="auto">
            <a:xfrm rot="2700000">
              <a:off x="6675661" y="4282208"/>
              <a:ext cx="1072950" cy="107103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white"/>
                </a:solidFill>
              </a:endParaRPr>
            </a:p>
          </p:txBody>
        </p:sp>
        <p:sp>
          <p:nvSpPr>
            <p:cNvPr id="49" name="AutoShape 4"/>
            <p:cNvSpPr/>
            <p:nvPr/>
          </p:nvSpPr>
          <p:spPr bwMode="auto">
            <a:xfrm>
              <a:off x="6982785" y="4556330"/>
              <a:ext cx="520409" cy="5227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25392" tIns="25392" rIns="25392" bIns="25392" anchor="ctr"/>
            <a:lstStyle/>
            <a:p>
              <a:pPr algn="ctr" defTabSz="228526">
                <a:defRPr/>
              </a:pPr>
              <a:endParaRPr lang="en-US" sz="1466" kern="0" dirty="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2" name="TextBox 76"/>
            <p:cNvSpPr txBox="1"/>
            <p:nvPr/>
          </p:nvSpPr>
          <p:spPr>
            <a:xfrm>
              <a:off x="8097945" y="4324588"/>
              <a:ext cx="2284695" cy="338426"/>
            </a:xfrm>
            <a:prstGeom prst="rect">
              <a:avLst/>
            </a:prstGeom>
            <a:noFill/>
            <a:effectLst/>
          </p:spPr>
          <p:txBody>
            <a:bodyPr wrap="square" rtlCol="0">
              <a:spAutoFit/>
            </a:bodyPr>
            <a:lstStyle/>
            <a:p>
              <a:r>
                <a:rPr lang="zh-CN" altLang="en-US" sz="1599"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在此添加标题</a:t>
              </a:r>
              <a:endParaRPr lang="id-ID" altLang="zh-CN" sz="1599"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63" name="文本框 62"/>
            <p:cNvSpPr txBox="1"/>
            <p:nvPr/>
          </p:nvSpPr>
          <p:spPr>
            <a:xfrm>
              <a:off x="8097945" y="4641662"/>
              <a:ext cx="3115179" cy="572464"/>
            </a:xfrm>
            <a:prstGeom prst="rect">
              <a:avLst/>
            </a:prstGeom>
            <a:noFill/>
            <a:effectLst/>
          </p:spPr>
          <p:txBody>
            <a:bodyPr wrap="square" rtlCol="0">
              <a:spAutoFit/>
            </a:bodyPr>
            <a:lstStyle/>
            <a:p>
              <a:pPr>
                <a:lnSpc>
                  <a:spcPct val="130000"/>
                </a:lnSpc>
              </a:pPr>
              <a:r>
                <a:rPr lang="en-US" altLang="zh-CN" sz="1200" dirty="0">
                  <a:solidFill>
                    <a:schemeClr val="bg1">
                      <a:lumMod val="65000"/>
                    </a:schemeClr>
                  </a:solidFill>
                  <a:latin typeface="微软雅黑" panose="020B0503020204020204" pitchFamily="34" charset="-122"/>
                  <a:ea typeface="微软雅黑" panose="020B0503020204020204" pitchFamily="34" charset="-122"/>
                </a:rPr>
                <a:t>Please add your text description to the flying impression plane.</a:t>
              </a:r>
            </a:p>
          </p:txBody>
        </p:sp>
      </p:grpSp>
      <p:grpSp>
        <p:nvGrpSpPr>
          <p:cNvPr id="4" name="组合 1"/>
          <p:cNvGrpSpPr/>
          <p:nvPr/>
        </p:nvGrpSpPr>
        <p:grpSpPr>
          <a:xfrm>
            <a:off x="976090" y="2002812"/>
            <a:ext cx="4539468" cy="1121037"/>
            <a:chOff x="974509" y="2002809"/>
            <a:chExt cx="4540869" cy="1121037"/>
          </a:xfrm>
        </p:grpSpPr>
        <p:sp>
          <p:nvSpPr>
            <p:cNvPr id="46" name="Oval 7"/>
            <p:cNvSpPr>
              <a:spLocks noChangeArrowheads="1"/>
            </p:cNvSpPr>
            <p:nvPr/>
          </p:nvSpPr>
          <p:spPr bwMode="auto">
            <a:xfrm rot="2700000">
              <a:off x="4447228" y="2055695"/>
              <a:ext cx="1069110" cy="1067191"/>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white"/>
                </a:solidFill>
              </a:endParaRPr>
            </a:p>
          </p:txBody>
        </p:sp>
        <p:grpSp>
          <p:nvGrpSpPr>
            <p:cNvPr id="5" name="组合 55"/>
            <p:cNvGrpSpPr/>
            <p:nvPr/>
          </p:nvGrpSpPr>
          <p:grpSpPr>
            <a:xfrm>
              <a:off x="4716835" y="2320478"/>
              <a:ext cx="537625" cy="537627"/>
              <a:chOff x="3191434" y="2145028"/>
              <a:chExt cx="359165" cy="359165"/>
            </a:xfrm>
            <a:solidFill>
              <a:schemeClr val="bg1"/>
            </a:solidFill>
            <a:effectLst/>
          </p:grpSpPr>
          <p:sp>
            <p:nvSpPr>
              <p:cNvPr id="57"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25392" tIns="25392" rIns="25392" bIns="25392" anchor="ctr"/>
              <a:lstStyle/>
              <a:p>
                <a:pPr algn="ctr" defTabSz="228526">
                  <a:defRPr/>
                </a:pPr>
                <a:endParaRPr lang="en-US" sz="1466" kern="0" dirty="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58"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25392" tIns="25392" rIns="25392" bIns="25392" anchor="ctr"/>
              <a:lstStyle/>
              <a:p>
                <a:pPr algn="ctr" defTabSz="228526">
                  <a:defRPr/>
                </a:pPr>
                <a:endParaRPr lang="en-US" sz="1466" kern="0" dirty="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59"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25392" tIns="25392" rIns="25392" bIns="25392" anchor="ctr"/>
              <a:lstStyle/>
              <a:p>
                <a:pPr algn="ctr" defTabSz="228526">
                  <a:defRPr/>
                </a:pPr>
                <a:endParaRPr lang="en-US" sz="1466" kern="0" dirty="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64" name="TextBox 76"/>
            <p:cNvSpPr txBox="1"/>
            <p:nvPr/>
          </p:nvSpPr>
          <p:spPr>
            <a:xfrm>
              <a:off x="1775520" y="2002809"/>
              <a:ext cx="2284694" cy="338426"/>
            </a:xfrm>
            <a:prstGeom prst="rect">
              <a:avLst/>
            </a:prstGeom>
            <a:noFill/>
            <a:effectLst/>
          </p:spPr>
          <p:txBody>
            <a:bodyPr wrap="square" rtlCol="0">
              <a:spAutoFit/>
            </a:bodyPr>
            <a:lstStyle/>
            <a:p>
              <a:pPr algn="r"/>
              <a:r>
                <a:rPr lang="zh-CN" altLang="en-US" sz="1599"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在此添加标题</a:t>
              </a:r>
              <a:endParaRPr lang="id-ID" altLang="zh-CN" sz="1599"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65" name="文本框 64"/>
            <p:cNvSpPr txBox="1"/>
            <p:nvPr/>
          </p:nvSpPr>
          <p:spPr>
            <a:xfrm>
              <a:off x="974509" y="2319883"/>
              <a:ext cx="3115178" cy="572464"/>
            </a:xfrm>
            <a:prstGeom prst="rect">
              <a:avLst/>
            </a:prstGeom>
            <a:noFill/>
            <a:effectLst/>
          </p:spPr>
          <p:txBody>
            <a:bodyPr wrap="square" rtlCol="0">
              <a:spAutoFit/>
            </a:bodyPr>
            <a:lstStyle/>
            <a:p>
              <a:pPr algn="r">
                <a:lnSpc>
                  <a:spcPct val="130000"/>
                </a:lnSpc>
              </a:pPr>
              <a:r>
                <a:rPr lang="en-US" altLang="zh-CN" sz="1200" dirty="0">
                  <a:solidFill>
                    <a:schemeClr val="bg1">
                      <a:lumMod val="65000"/>
                    </a:schemeClr>
                  </a:solidFill>
                  <a:latin typeface="微软雅黑" panose="020B0503020204020204" pitchFamily="34" charset="-122"/>
                  <a:ea typeface="微软雅黑" panose="020B0503020204020204" pitchFamily="34" charset="-122"/>
                </a:rPr>
                <a:t>Please add your text description to the flying impression plane.</a:t>
              </a:r>
            </a:p>
          </p:txBody>
        </p:sp>
      </p:grpSp>
      <p:grpSp>
        <p:nvGrpSpPr>
          <p:cNvPr id="6" name="组合 2"/>
          <p:cNvGrpSpPr/>
          <p:nvPr/>
        </p:nvGrpSpPr>
        <p:grpSpPr>
          <a:xfrm>
            <a:off x="976089" y="4283168"/>
            <a:ext cx="4541388" cy="1069110"/>
            <a:chOff x="974509" y="4283168"/>
            <a:chExt cx="4542789" cy="1069110"/>
          </a:xfrm>
        </p:grpSpPr>
        <p:sp>
          <p:nvSpPr>
            <p:cNvPr id="48" name="Oval 9"/>
            <p:cNvSpPr>
              <a:spLocks noChangeArrowheads="1"/>
            </p:cNvSpPr>
            <p:nvPr/>
          </p:nvSpPr>
          <p:spPr bwMode="auto">
            <a:xfrm rot="2700000">
              <a:off x="4447228" y="4282208"/>
              <a:ext cx="1069110" cy="10710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white"/>
                </a:solidFill>
              </a:endParaRPr>
            </a:p>
          </p:txBody>
        </p:sp>
        <p:grpSp>
          <p:nvGrpSpPr>
            <p:cNvPr id="7" name="Group 112"/>
            <p:cNvGrpSpPr/>
            <p:nvPr/>
          </p:nvGrpSpPr>
          <p:grpSpPr>
            <a:xfrm>
              <a:off x="4698745" y="4574573"/>
              <a:ext cx="538545" cy="504543"/>
              <a:chOff x="5368132" y="3540125"/>
              <a:chExt cx="465138" cy="435769"/>
            </a:xfrm>
            <a:solidFill>
              <a:schemeClr val="bg1"/>
            </a:solidFill>
            <a:effectLst/>
          </p:grpSpPr>
          <p:sp>
            <p:nvSpPr>
              <p:cNvPr id="5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392" tIns="25392" rIns="25392" bIns="25392" anchor="ctr"/>
              <a:lstStyle/>
              <a:p>
                <a:pPr algn="ctr" defTabSz="228526">
                  <a:defRPr/>
                </a:pPr>
                <a:endParaRPr lang="en-US" sz="1466" kern="0" dirty="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5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392" tIns="25392" rIns="25392" bIns="25392" anchor="ctr"/>
              <a:lstStyle/>
              <a:p>
                <a:pPr algn="ctr" defTabSz="228526">
                  <a:defRPr/>
                </a:pPr>
                <a:endParaRPr lang="en-US" sz="1466" kern="0" dirty="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66" name="TextBox 76"/>
            <p:cNvSpPr txBox="1"/>
            <p:nvPr/>
          </p:nvSpPr>
          <p:spPr>
            <a:xfrm>
              <a:off x="1804993" y="4324589"/>
              <a:ext cx="2284694" cy="338426"/>
            </a:xfrm>
            <a:prstGeom prst="rect">
              <a:avLst/>
            </a:prstGeom>
            <a:noFill/>
            <a:effectLst/>
          </p:spPr>
          <p:txBody>
            <a:bodyPr wrap="square" rtlCol="0">
              <a:spAutoFit/>
            </a:bodyPr>
            <a:lstStyle/>
            <a:p>
              <a:pPr algn="r"/>
              <a:r>
                <a:rPr lang="zh-CN" altLang="en-US" sz="1599"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在此添加标题</a:t>
              </a:r>
              <a:endParaRPr lang="id-ID" altLang="zh-CN" sz="1599"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67" name="文本框 66"/>
            <p:cNvSpPr txBox="1"/>
            <p:nvPr/>
          </p:nvSpPr>
          <p:spPr>
            <a:xfrm>
              <a:off x="974509" y="4641661"/>
              <a:ext cx="3115178" cy="518732"/>
            </a:xfrm>
            <a:prstGeom prst="rect">
              <a:avLst/>
            </a:prstGeom>
            <a:noFill/>
            <a:effectLst/>
          </p:spPr>
          <p:txBody>
            <a:bodyPr wrap="square" rtlCol="0">
              <a:spAutoFit/>
            </a:bodyPr>
            <a:lstStyle/>
            <a:p>
              <a:pPr algn="r">
                <a:lnSpc>
                  <a:spcPct val="130000"/>
                </a:lnSpc>
              </a:pPr>
              <a:r>
                <a:rPr lang="en-US" altLang="zh-CN" sz="1066" dirty="0">
                  <a:solidFill>
                    <a:schemeClr val="bg1">
                      <a:lumMod val="65000"/>
                    </a:schemeClr>
                  </a:solidFill>
                  <a:latin typeface="微软雅黑" panose="020B0503020204020204" pitchFamily="34" charset="-122"/>
                  <a:ea typeface="微软雅黑" panose="020B0503020204020204" pitchFamily="34" charset="-122"/>
                </a:rPr>
                <a:t>Please add your text description to the flying impression plane.</a:t>
              </a:r>
            </a:p>
          </p:txBody>
        </p:sp>
      </p:grpSp>
      <p:grpSp>
        <p:nvGrpSpPr>
          <p:cNvPr id="8" name="组合 5"/>
          <p:cNvGrpSpPr/>
          <p:nvPr/>
        </p:nvGrpSpPr>
        <p:grpSpPr>
          <a:xfrm>
            <a:off x="5383609" y="3019186"/>
            <a:ext cx="1460337" cy="1463415"/>
            <a:chOff x="5383388" y="3019186"/>
            <a:chExt cx="1460788" cy="1463415"/>
          </a:xfrm>
          <a:solidFill>
            <a:schemeClr val="accent1"/>
          </a:solidFill>
        </p:grpSpPr>
        <p:sp>
          <p:nvSpPr>
            <p:cNvPr id="68" name="Oval 7"/>
            <p:cNvSpPr>
              <a:spLocks noChangeArrowheads="1"/>
            </p:cNvSpPr>
            <p:nvPr/>
          </p:nvSpPr>
          <p:spPr bwMode="auto">
            <a:xfrm rot="2700000">
              <a:off x="5382074" y="3020500"/>
              <a:ext cx="1463415" cy="1460788"/>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white"/>
                </a:solidFill>
              </a:endParaRPr>
            </a:p>
          </p:txBody>
        </p:sp>
        <p:sp>
          <p:nvSpPr>
            <p:cNvPr id="69" name="TextBox 76"/>
            <p:cNvSpPr txBox="1"/>
            <p:nvPr/>
          </p:nvSpPr>
          <p:spPr>
            <a:xfrm>
              <a:off x="5662895" y="3534518"/>
              <a:ext cx="866209" cy="461537"/>
            </a:xfrm>
            <a:prstGeom prst="rect">
              <a:avLst/>
            </a:prstGeom>
            <a:grpFill/>
          </p:spPr>
          <p:txBody>
            <a:bodyPr wrap="none" rtlCol="0">
              <a:spAutoFit/>
            </a:bodyPr>
            <a:lstStyle/>
            <a:p>
              <a:pPr algn="ctr"/>
              <a:r>
                <a:rPr lang="en-US" altLang="zh-CN" sz="2399" b="1" dirty="0">
                  <a:solidFill>
                    <a:schemeClr val="bg1"/>
                  </a:solidFill>
                  <a:latin typeface="微软雅黑" panose="020B0503020204020204" pitchFamily="34" charset="-122"/>
                  <a:ea typeface="微软雅黑" panose="020B0503020204020204" pitchFamily="34" charset="-122"/>
                </a:rPr>
                <a:t>Title</a:t>
              </a:r>
              <a:endParaRPr lang="zh-CN" altLang="en-US" sz="2399"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997889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2"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right)">
                                      <p:cBhvr>
                                        <p:cTn id="19" dur="500"/>
                                        <p:tgtEl>
                                          <p:spTgt spid="2"/>
                                        </p:tgtEl>
                                      </p:cBhvr>
                                    </p:animEffect>
                                  </p:childTnLst>
                                </p:cTn>
                              </p:par>
                              <p:par>
                                <p:cTn id="20" presetID="22" presetClass="entr" presetSubtype="2"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animBg="1"/>
      <p:bldP spid="31"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D3963306-E917-4930-A428-112EC249B174}"/>
              </a:ext>
            </a:extLst>
          </p:cNvPr>
          <p:cNvSpPr/>
          <p:nvPr/>
        </p:nvSpPr>
        <p:spPr>
          <a:xfrm rot="1451767">
            <a:off x="7314415" y="2665849"/>
            <a:ext cx="4964251" cy="165099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 xmlns:a16="http://schemas.microsoft.com/office/drawing/2014/main" id="{D3963306-E917-4930-A428-112EC249B174}"/>
              </a:ext>
            </a:extLst>
          </p:cNvPr>
          <p:cNvSpPr/>
          <p:nvPr/>
        </p:nvSpPr>
        <p:spPr>
          <a:xfrm rot="1451767">
            <a:off x="-103716" y="4254271"/>
            <a:ext cx="7079696" cy="376966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 xmlns:a16="http://schemas.microsoft.com/office/drawing/2014/main" id="{D3963306-E917-4930-A428-112EC249B174}"/>
              </a:ext>
            </a:extLst>
          </p:cNvPr>
          <p:cNvSpPr/>
          <p:nvPr/>
        </p:nvSpPr>
        <p:spPr>
          <a:xfrm rot="1451767">
            <a:off x="2691337" y="3100297"/>
            <a:ext cx="2653975" cy="63167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 xmlns:a16="http://schemas.microsoft.com/office/drawing/2014/main" id="{D3963306-E917-4930-A428-112EC249B174}"/>
              </a:ext>
            </a:extLst>
          </p:cNvPr>
          <p:cNvSpPr/>
          <p:nvPr/>
        </p:nvSpPr>
        <p:spPr>
          <a:xfrm rot="1451767">
            <a:off x="120376" y="1609892"/>
            <a:ext cx="3349885" cy="122120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87841"/>
            <a:ext cx="3952504" cy="6840117"/>
          </a:xfrm>
          <a:prstGeom prst="rect">
            <a:avLst/>
          </a:prstGeom>
        </p:spPr>
      </p:pic>
      <p:sp>
        <p:nvSpPr>
          <p:cNvPr id="74" name="Oval 4"/>
          <p:cNvSpPr/>
          <p:nvPr/>
        </p:nvSpPr>
        <p:spPr>
          <a:xfrm>
            <a:off x="6630970" y="1632356"/>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solidFill>
                <a:schemeClr val="bg1">
                  <a:lumMod val="95000"/>
                </a:schemeClr>
              </a:solidFill>
            </a:endParaRPr>
          </a:p>
        </p:txBody>
      </p:sp>
      <p:sp>
        <p:nvSpPr>
          <p:cNvPr id="78" name="矩形 77"/>
          <p:cNvSpPr/>
          <p:nvPr/>
        </p:nvSpPr>
        <p:spPr>
          <a:xfrm>
            <a:off x="6533779" y="3728429"/>
            <a:ext cx="1826060" cy="584733"/>
          </a:xfrm>
          <a:prstGeom prst="rect">
            <a:avLst/>
          </a:prstGeom>
        </p:spPr>
        <p:txBody>
          <a:bodyPr wrap="none" lIns="91400" tIns="45699" rIns="91400" bIns="45699">
            <a:spAutoFit/>
          </a:bodyPr>
          <a:lstStyle/>
          <a:p>
            <a:pPr lvl="0" defTabSz="914492">
              <a:defRPr/>
            </a:pPr>
            <a:r>
              <a:rPr lang="zh-CN" altLang="en-US" sz="3200" b="1" dirty="0">
                <a:solidFill>
                  <a:schemeClr val="accent1"/>
                </a:solidFill>
                <a:latin typeface="微软雅黑" pitchFamily="34" charset="-122"/>
                <a:ea typeface="微软雅黑" pitchFamily="34" charset="-122"/>
              </a:rPr>
              <a:t>市场分析</a:t>
            </a:r>
            <a:endParaRPr lang="zh-CN" altLang="en-US" sz="3200" kern="0" dirty="0">
              <a:solidFill>
                <a:schemeClr val="accent1"/>
              </a:solidFill>
              <a:latin typeface="微软雅黑" pitchFamily="34" charset="-122"/>
              <a:ea typeface="微软雅黑"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399" dirty="0"/>
              <a:t>延时符</a:t>
            </a:r>
          </a:p>
        </p:txBody>
      </p:sp>
      <p:sp>
        <p:nvSpPr>
          <p:cNvPr id="26" name="矩形 25">
            <a:extLst>
              <a:ext uri="{FF2B5EF4-FFF2-40B4-BE49-F238E27FC236}">
                <a16:creationId xmlns="" xmlns:a16="http://schemas.microsoft.com/office/drawing/2014/main" id="{370FD1E8-D7BC-491A-A503-009EDAB7577D}"/>
              </a:ext>
            </a:extLst>
          </p:cNvPr>
          <p:cNvSpPr/>
          <p:nvPr/>
        </p:nvSpPr>
        <p:spPr>
          <a:xfrm>
            <a:off x="6805372" y="2213341"/>
            <a:ext cx="1384594" cy="525486"/>
          </a:xfrm>
          <a:prstGeom prst="rect">
            <a:avLst/>
          </a:prstGeom>
        </p:spPr>
        <p:txBody>
          <a:bodyPr wrap="none" lIns="91400" tIns="45699" rIns="91400" bIns="45699">
            <a:spAutoFit/>
          </a:bodyPr>
          <a:lstStyle/>
          <a:p>
            <a:pPr algn="ctr">
              <a:lnSpc>
                <a:spcPct val="130000"/>
              </a:lnSpc>
              <a:defRPr/>
            </a:pPr>
            <a:r>
              <a:rPr lang="en-US" altLang="zh-CN" sz="2399"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a:t>
            </a:r>
            <a:r>
              <a:rPr lang="en-US" altLang="zh-CN" sz="2399"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en-US" altLang="zh-CN" sz="2399"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 xmlns:a16="http://schemas.microsoft.com/office/drawing/2014/main" id="{42695B73-0652-4F7C-8DB7-B415C73A2826}"/>
              </a:ext>
            </a:extLst>
          </p:cNvPr>
          <p:cNvSpPr/>
          <p:nvPr/>
        </p:nvSpPr>
        <p:spPr>
          <a:xfrm>
            <a:off x="5047283" y="4443423"/>
            <a:ext cx="4799052" cy="646331"/>
          </a:xfrm>
          <a:prstGeom prst="rect">
            <a:avLst/>
          </a:prstGeom>
        </p:spPr>
        <p:txBody>
          <a:bodyPr wrap="square">
            <a:spAutoFit/>
          </a:bodyPr>
          <a:lstStyle/>
          <a:p>
            <a:pPr algn="ctr">
              <a:lnSpc>
                <a:spcPct val="150000"/>
              </a:lnSpc>
            </a:pPr>
            <a:r>
              <a:rPr lang="zh-CN" altLang="en-US" sz="1200" spc="300" dirty="0">
                <a:solidFill>
                  <a:schemeClr val="tx1">
                    <a:lumMod val="50000"/>
                    <a:lumOff val="50000"/>
                  </a:schemeClr>
                </a:solidFill>
                <a:latin typeface="微软雅黑" pitchFamily="34" charset="-122"/>
                <a:ea typeface="微软雅黑" pitchFamily="34" charset="-122"/>
              </a:rPr>
              <a:t>点击输入简要文字内容，文字内容需概括精炼，不用多余的文字修饰，言简意赅的说明该项内容</a:t>
            </a:r>
            <a:endParaRPr lang="zh-CN" altLang="en-US" sz="1866"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07384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52" presetClass="entr" presetSubtype="0"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Scale>
                                      <p:cBhvr>
                                        <p:cTn id="23"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74"/>
                                        </p:tgtEl>
                                        <p:attrNameLst>
                                          <p:attrName>ppt_x</p:attrName>
                                          <p:attrName>ppt_y</p:attrName>
                                        </p:attrNameLst>
                                      </p:cBhvr>
                                    </p:animMotion>
                                    <p:animEffect transition="in" filter="fade">
                                      <p:cBhvr>
                                        <p:cTn id="25" dur="1000"/>
                                        <p:tgtEl>
                                          <p:spTgt spid="7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up)">
                                      <p:cBhvr>
                                        <p:cTn id="37" dur="500"/>
                                        <p:tgtEl>
                                          <p:spTgt spid="78"/>
                                        </p:tgtEl>
                                      </p:cBhvr>
                                    </p:animEffect>
                                  </p:childTnLst>
                                </p:cTn>
                              </p:par>
                            </p:childTnLst>
                          </p:cTn>
                        </p:par>
                        <p:par>
                          <p:cTn id="38" fill="hold">
                            <p:stCondLst>
                              <p:cond delay="4000"/>
                            </p:stCondLst>
                            <p:childTnLst>
                              <p:par>
                                <p:cTn id="39" presetID="39" presetClass="entr" presetSubtype="0" accel="10000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42" dur="5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43" dur="5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9" grpId="0" animBg="1"/>
      <p:bldP spid="10" grpId="0" animBg="1"/>
      <p:bldP spid="74" grpId="0" animBg="1"/>
      <p:bldP spid="78"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a:extLst>
              <a:ext uri="{FF2B5EF4-FFF2-40B4-BE49-F238E27FC236}">
                <a16:creationId xmlns="" xmlns:a16="http://schemas.microsoft.com/office/drawing/2014/main" id="{D3963306-E917-4930-A428-112EC249B174}"/>
              </a:ext>
            </a:extLst>
          </p:cNvPr>
          <p:cNvSpPr/>
          <p:nvPr/>
        </p:nvSpPr>
        <p:spPr>
          <a:xfrm rot="1451767">
            <a:off x="2028989" y="3351702"/>
            <a:ext cx="4964251" cy="290303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nvGrpSpPr>
        <p:grpSpPr>
          <a:xfrm>
            <a:off x="1775521" y="2273319"/>
            <a:ext cx="2425729" cy="3581891"/>
            <a:chOff x="1764836" y="2477342"/>
            <a:chExt cx="2425729" cy="3581891"/>
          </a:xfrm>
        </p:grpSpPr>
        <p:sp>
          <p:nvSpPr>
            <p:cNvPr id="15" name="任意多边形 17"/>
            <p:cNvSpPr>
              <a:spLocks/>
            </p:cNvSpPr>
            <p:nvPr/>
          </p:nvSpPr>
          <p:spPr bwMode="auto">
            <a:xfrm>
              <a:off x="2968020" y="3687440"/>
              <a:ext cx="793825" cy="698399"/>
            </a:xfrm>
            <a:custGeom>
              <a:avLst/>
              <a:gdLst>
                <a:gd name="T0" fmla="*/ 57 w 382"/>
                <a:gd name="T1" fmla="*/ 0 h 337"/>
                <a:gd name="T2" fmla="*/ 201 w 382"/>
                <a:gd name="T3" fmla="*/ 227 h 337"/>
                <a:gd name="T4" fmla="*/ 308 w 382"/>
                <a:gd name="T5" fmla="*/ 11 h 337"/>
                <a:gd name="T6" fmla="*/ 382 w 382"/>
                <a:gd name="T7" fmla="*/ 48 h 337"/>
                <a:gd name="T8" fmla="*/ 249 w 382"/>
                <a:gd name="T9" fmla="*/ 314 h 337"/>
                <a:gd name="T10" fmla="*/ 220 w 382"/>
                <a:gd name="T11" fmla="*/ 336 h 337"/>
                <a:gd name="T12" fmla="*/ 212 w 382"/>
                <a:gd name="T13" fmla="*/ 337 h 337"/>
                <a:gd name="T14" fmla="*/ 186 w 382"/>
                <a:gd name="T15" fmla="*/ 328 h 337"/>
                <a:gd name="T16" fmla="*/ 0 w 382"/>
                <a:gd name="T17" fmla="*/ 120 h 337"/>
                <a:gd name="T18" fmla="*/ 57 w 382"/>
                <a:gd name="T1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337">
                  <a:moveTo>
                    <a:pt x="57" y="0"/>
                  </a:moveTo>
                  <a:cubicBezTo>
                    <a:pt x="201" y="227"/>
                    <a:pt x="201" y="227"/>
                    <a:pt x="201" y="227"/>
                  </a:cubicBezTo>
                  <a:cubicBezTo>
                    <a:pt x="308" y="11"/>
                    <a:pt x="308" y="11"/>
                    <a:pt x="308" y="11"/>
                  </a:cubicBezTo>
                  <a:cubicBezTo>
                    <a:pt x="382" y="48"/>
                    <a:pt x="382" y="48"/>
                    <a:pt x="382" y="48"/>
                  </a:cubicBezTo>
                  <a:cubicBezTo>
                    <a:pt x="249" y="314"/>
                    <a:pt x="249" y="314"/>
                    <a:pt x="249" y="314"/>
                  </a:cubicBezTo>
                  <a:cubicBezTo>
                    <a:pt x="243" y="326"/>
                    <a:pt x="233" y="334"/>
                    <a:pt x="220" y="336"/>
                  </a:cubicBezTo>
                  <a:cubicBezTo>
                    <a:pt x="218" y="337"/>
                    <a:pt x="215" y="337"/>
                    <a:pt x="212" y="337"/>
                  </a:cubicBezTo>
                  <a:cubicBezTo>
                    <a:pt x="203" y="337"/>
                    <a:pt x="193" y="334"/>
                    <a:pt x="186" y="328"/>
                  </a:cubicBezTo>
                  <a:cubicBezTo>
                    <a:pt x="0" y="120"/>
                    <a:pt x="0" y="120"/>
                    <a:pt x="0" y="120"/>
                  </a:cubicBezTo>
                  <a:lnTo>
                    <a:pt x="57" y="0"/>
                  </a:lnTo>
                  <a:close/>
                </a:path>
              </a:pathLst>
            </a:custGeom>
            <a:solidFill>
              <a:srgbClr val="043A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6" name="矩形 15"/>
            <p:cNvSpPr>
              <a:spLocks/>
            </p:cNvSpPr>
            <p:nvPr/>
          </p:nvSpPr>
          <p:spPr bwMode="auto">
            <a:xfrm>
              <a:off x="2367811" y="3525632"/>
              <a:ext cx="349891" cy="89893"/>
            </a:xfrm>
            <a:prstGeom prst="rect">
              <a:avLst/>
            </a:prstGeom>
            <a:solidFill>
              <a:srgbClr val="E0B4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p>
          </p:txBody>
        </p:sp>
        <p:sp>
          <p:nvSpPr>
            <p:cNvPr id="17" name="任意多边形 19"/>
            <p:cNvSpPr>
              <a:spLocks/>
            </p:cNvSpPr>
            <p:nvPr/>
          </p:nvSpPr>
          <p:spPr bwMode="auto">
            <a:xfrm>
              <a:off x="2035898" y="2727659"/>
              <a:ext cx="615421" cy="860207"/>
            </a:xfrm>
            <a:custGeom>
              <a:avLst/>
              <a:gdLst>
                <a:gd name="T0" fmla="*/ 280 w 296"/>
                <a:gd name="T1" fmla="*/ 287 h 415"/>
                <a:gd name="T2" fmla="*/ 256 w 296"/>
                <a:gd name="T3" fmla="*/ 275 h 415"/>
                <a:gd name="T4" fmla="*/ 256 w 296"/>
                <a:gd name="T5" fmla="*/ 30 h 415"/>
                <a:gd name="T6" fmla="*/ 296 w 296"/>
                <a:gd name="T7" fmla="*/ 0 h 415"/>
                <a:gd name="T8" fmla="*/ 241 w 296"/>
                <a:gd name="T9" fmla="*/ 0 h 415"/>
                <a:gd name="T10" fmla="*/ 59 w 296"/>
                <a:gd name="T11" fmla="*/ 0 h 415"/>
                <a:gd name="T12" fmla="*/ 52 w 296"/>
                <a:gd name="T13" fmla="*/ 158 h 415"/>
                <a:gd name="T14" fmla="*/ 51 w 296"/>
                <a:gd name="T15" fmla="*/ 160 h 415"/>
                <a:gd name="T16" fmla="*/ 0 w 296"/>
                <a:gd name="T17" fmla="*/ 208 h 415"/>
                <a:gd name="T18" fmla="*/ 51 w 296"/>
                <a:gd name="T19" fmla="*/ 255 h 415"/>
                <a:gd name="T20" fmla="*/ 54 w 296"/>
                <a:gd name="T21" fmla="*/ 255 h 415"/>
                <a:gd name="T22" fmla="*/ 54 w 296"/>
                <a:gd name="T23" fmla="*/ 256 h 415"/>
                <a:gd name="T24" fmla="*/ 54 w 296"/>
                <a:gd name="T25" fmla="*/ 256 h 415"/>
                <a:gd name="T26" fmla="*/ 195 w 296"/>
                <a:gd name="T27" fmla="*/ 413 h 415"/>
                <a:gd name="T28" fmla="*/ 195 w 296"/>
                <a:gd name="T29" fmla="*/ 413 h 415"/>
                <a:gd name="T30" fmla="*/ 241 w 296"/>
                <a:gd name="T31" fmla="*/ 413 h 415"/>
                <a:gd name="T32" fmla="*/ 256 w 296"/>
                <a:gd name="T33" fmla="*/ 414 h 415"/>
                <a:gd name="T34" fmla="*/ 256 w 296"/>
                <a:gd name="T35" fmla="*/ 302 h 415"/>
                <a:gd name="T36" fmla="*/ 280 w 296"/>
                <a:gd name="T37" fmla="*/ 287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6" h="415">
                  <a:moveTo>
                    <a:pt x="280" y="287"/>
                  </a:moveTo>
                  <a:cubicBezTo>
                    <a:pt x="256" y="275"/>
                    <a:pt x="256" y="275"/>
                    <a:pt x="256" y="275"/>
                  </a:cubicBezTo>
                  <a:cubicBezTo>
                    <a:pt x="256" y="30"/>
                    <a:pt x="256" y="30"/>
                    <a:pt x="256" y="30"/>
                  </a:cubicBezTo>
                  <a:cubicBezTo>
                    <a:pt x="256" y="30"/>
                    <a:pt x="272" y="24"/>
                    <a:pt x="296" y="0"/>
                  </a:cubicBezTo>
                  <a:cubicBezTo>
                    <a:pt x="241" y="0"/>
                    <a:pt x="241" y="0"/>
                    <a:pt x="241" y="0"/>
                  </a:cubicBezTo>
                  <a:cubicBezTo>
                    <a:pt x="59" y="0"/>
                    <a:pt x="59" y="0"/>
                    <a:pt x="59" y="0"/>
                  </a:cubicBezTo>
                  <a:cubicBezTo>
                    <a:pt x="59" y="0"/>
                    <a:pt x="54" y="83"/>
                    <a:pt x="52" y="158"/>
                  </a:cubicBezTo>
                  <a:cubicBezTo>
                    <a:pt x="52" y="158"/>
                    <a:pt x="51" y="160"/>
                    <a:pt x="51" y="160"/>
                  </a:cubicBezTo>
                  <a:cubicBezTo>
                    <a:pt x="22" y="160"/>
                    <a:pt x="0" y="182"/>
                    <a:pt x="0" y="208"/>
                  </a:cubicBezTo>
                  <a:cubicBezTo>
                    <a:pt x="0" y="234"/>
                    <a:pt x="22" y="255"/>
                    <a:pt x="51" y="255"/>
                  </a:cubicBezTo>
                  <a:cubicBezTo>
                    <a:pt x="52" y="255"/>
                    <a:pt x="53" y="256"/>
                    <a:pt x="54" y="255"/>
                  </a:cubicBezTo>
                  <a:cubicBezTo>
                    <a:pt x="54" y="256"/>
                    <a:pt x="54" y="256"/>
                    <a:pt x="54" y="256"/>
                  </a:cubicBezTo>
                  <a:cubicBezTo>
                    <a:pt x="54" y="256"/>
                    <a:pt x="54" y="256"/>
                    <a:pt x="54" y="256"/>
                  </a:cubicBezTo>
                  <a:cubicBezTo>
                    <a:pt x="54" y="256"/>
                    <a:pt x="104" y="380"/>
                    <a:pt x="195" y="413"/>
                  </a:cubicBezTo>
                  <a:cubicBezTo>
                    <a:pt x="195" y="413"/>
                    <a:pt x="195" y="413"/>
                    <a:pt x="195" y="413"/>
                  </a:cubicBezTo>
                  <a:cubicBezTo>
                    <a:pt x="206" y="415"/>
                    <a:pt x="241" y="413"/>
                    <a:pt x="241" y="413"/>
                  </a:cubicBezTo>
                  <a:cubicBezTo>
                    <a:pt x="241" y="413"/>
                    <a:pt x="247" y="413"/>
                    <a:pt x="256" y="414"/>
                  </a:cubicBezTo>
                  <a:cubicBezTo>
                    <a:pt x="256" y="302"/>
                    <a:pt x="256" y="302"/>
                    <a:pt x="256" y="302"/>
                  </a:cubicBezTo>
                  <a:lnTo>
                    <a:pt x="280" y="287"/>
                  </a:lnTo>
                  <a:close/>
                </a:path>
              </a:pathLst>
            </a:custGeom>
            <a:solidFill>
              <a:srgbClr val="FDD0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8" name="任意多边形 20"/>
            <p:cNvSpPr>
              <a:spLocks/>
            </p:cNvSpPr>
            <p:nvPr/>
          </p:nvSpPr>
          <p:spPr bwMode="auto">
            <a:xfrm>
              <a:off x="2591852" y="3575419"/>
              <a:ext cx="60851" cy="11064"/>
            </a:xfrm>
            <a:custGeom>
              <a:avLst/>
              <a:gdLst>
                <a:gd name="T0" fmla="*/ 19 w 29"/>
                <a:gd name="T1" fmla="*/ 4 h 5"/>
                <a:gd name="T2" fmla="*/ 29 w 29"/>
                <a:gd name="T3" fmla="*/ 0 h 5"/>
                <a:gd name="T4" fmla="*/ 0 w 29"/>
                <a:gd name="T5" fmla="*/ 5 h 5"/>
                <a:gd name="T6" fmla="*/ 19 w 29"/>
                <a:gd name="T7" fmla="*/ 4 h 5"/>
              </a:gdLst>
              <a:ahLst/>
              <a:cxnLst>
                <a:cxn ang="0">
                  <a:pos x="T0" y="T1"/>
                </a:cxn>
                <a:cxn ang="0">
                  <a:pos x="T2" y="T3"/>
                </a:cxn>
                <a:cxn ang="0">
                  <a:pos x="T4" y="T5"/>
                </a:cxn>
                <a:cxn ang="0">
                  <a:pos x="T6" y="T7"/>
                </a:cxn>
              </a:cxnLst>
              <a:rect l="0" t="0" r="r" b="b"/>
              <a:pathLst>
                <a:path w="29" h="5">
                  <a:moveTo>
                    <a:pt x="19" y="4"/>
                  </a:moveTo>
                  <a:cubicBezTo>
                    <a:pt x="22" y="3"/>
                    <a:pt x="25" y="1"/>
                    <a:pt x="29" y="0"/>
                  </a:cubicBezTo>
                  <a:cubicBezTo>
                    <a:pt x="17" y="2"/>
                    <a:pt x="7" y="4"/>
                    <a:pt x="0" y="5"/>
                  </a:cubicBezTo>
                  <a:cubicBezTo>
                    <a:pt x="7" y="5"/>
                    <a:pt x="15" y="5"/>
                    <a:pt x="19" y="4"/>
                  </a:cubicBezTo>
                  <a:close/>
                </a:path>
              </a:pathLst>
            </a:custGeom>
            <a:solidFill>
              <a:srgbClr val="FDD0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9" name="任意多边形 21"/>
            <p:cNvSpPr>
              <a:spLocks/>
            </p:cNvSpPr>
            <p:nvPr/>
          </p:nvSpPr>
          <p:spPr bwMode="auto">
            <a:xfrm>
              <a:off x="2561427" y="2727659"/>
              <a:ext cx="475742" cy="858824"/>
            </a:xfrm>
            <a:custGeom>
              <a:avLst/>
              <a:gdLst>
                <a:gd name="T0" fmla="*/ 175 w 229"/>
                <a:gd name="T1" fmla="*/ 256 h 414"/>
                <a:gd name="T2" fmla="*/ 178 w 229"/>
                <a:gd name="T3" fmla="*/ 256 h 414"/>
                <a:gd name="T4" fmla="*/ 229 w 229"/>
                <a:gd name="T5" fmla="*/ 209 h 414"/>
                <a:gd name="T6" fmla="*/ 178 w 229"/>
                <a:gd name="T7" fmla="*/ 162 h 414"/>
                <a:gd name="T8" fmla="*/ 176 w 229"/>
                <a:gd name="T9" fmla="*/ 158 h 414"/>
                <a:gd name="T10" fmla="*/ 170 w 229"/>
                <a:gd name="T11" fmla="*/ 0 h 414"/>
                <a:gd name="T12" fmla="*/ 43 w 229"/>
                <a:gd name="T13" fmla="*/ 0 h 414"/>
                <a:gd name="T14" fmla="*/ 0 w 229"/>
                <a:gd name="T15" fmla="*/ 30 h 414"/>
                <a:gd name="T16" fmla="*/ 0 w 229"/>
                <a:gd name="T17" fmla="*/ 414 h 414"/>
                <a:gd name="T18" fmla="*/ 13 w 229"/>
                <a:gd name="T19" fmla="*/ 414 h 414"/>
                <a:gd name="T20" fmla="*/ 43 w 229"/>
                <a:gd name="T21" fmla="*/ 409 h 414"/>
                <a:gd name="T22" fmla="*/ 175 w 229"/>
                <a:gd name="T23" fmla="*/ 25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9" h="414">
                  <a:moveTo>
                    <a:pt x="175" y="256"/>
                  </a:moveTo>
                  <a:cubicBezTo>
                    <a:pt x="176" y="256"/>
                    <a:pt x="177" y="256"/>
                    <a:pt x="178" y="256"/>
                  </a:cubicBezTo>
                  <a:cubicBezTo>
                    <a:pt x="206" y="256"/>
                    <a:pt x="229" y="235"/>
                    <a:pt x="229" y="209"/>
                  </a:cubicBezTo>
                  <a:cubicBezTo>
                    <a:pt x="229" y="183"/>
                    <a:pt x="206" y="162"/>
                    <a:pt x="178" y="162"/>
                  </a:cubicBezTo>
                  <a:cubicBezTo>
                    <a:pt x="177" y="162"/>
                    <a:pt x="177" y="158"/>
                    <a:pt x="176" y="158"/>
                  </a:cubicBezTo>
                  <a:cubicBezTo>
                    <a:pt x="175" y="83"/>
                    <a:pt x="170" y="0"/>
                    <a:pt x="170" y="0"/>
                  </a:cubicBezTo>
                  <a:cubicBezTo>
                    <a:pt x="43" y="0"/>
                    <a:pt x="43" y="0"/>
                    <a:pt x="43" y="0"/>
                  </a:cubicBezTo>
                  <a:cubicBezTo>
                    <a:pt x="19" y="24"/>
                    <a:pt x="0" y="30"/>
                    <a:pt x="0" y="30"/>
                  </a:cubicBezTo>
                  <a:cubicBezTo>
                    <a:pt x="0" y="414"/>
                    <a:pt x="0" y="414"/>
                    <a:pt x="0" y="414"/>
                  </a:cubicBezTo>
                  <a:cubicBezTo>
                    <a:pt x="4" y="414"/>
                    <a:pt x="9" y="414"/>
                    <a:pt x="13" y="414"/>
                  </a:cubicBezTo>
                  <a:cubicBezTo>
                    <a:pt x="21" y="413"/>
                    <a:pt x="32" y="411"/>
                    <a:pt x="43" y="409"/>
                  </a:cubicBezTo>
                  <a:cubicBezTo>
                    <a:pt x="128" y="371"/>
                    <a:pt x="175" y="256"/>
                    <a:pt x="175" y="256"/>
                  </a:cubicBezTo>
                  <a:close/>
                </a:path>
              </a:pathLst>
            </a:custGeom>
            <a:solidFill>
              <a:srgbClr val="FDD0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0" name="任意多边形 22"/>
            <p:cNvSpPr>
              <a:spLocks/>
            </p:cNvSpPr>
            <p:nvPr/>
          </p:nvSpPr>
          <p:spPr bwMode="auto">
            <a:xfrm>
              <a:off x="2517172" y="4697008"/>
              <a:ext cx="318083" cy="1273715"/>
            </a:xfrm>
            <a:custGeom>
              <a:avLst/>
              <a:gdLst>
                <a:gd name="T0" fmla="*/ 65 w 230"/>
                <a:gd name="T1" fmla="*/ 921 h 921"/>
                <a:gd name="T2" fmla="*/ 199 w 230"/>
                <a:gd name="T3" fmla="*/ 921 h 921"/>
                <a:gd name="T4" fmla="*/ 230 w 230"/>
                <a:gd name="T5" fmla="*/ 0 h 921"/>
                <a:gd name="T6" fmla="*/ 0 w 230"/>
                <a:gd name="T7" fmla="*/ 0 h 921"/>
                <a:gd name="T8" fmla="*/ 65 w 230"/>
                <a:gd name="T9" fmla="*/ 921 h 921"/>
              </a:gdLst>
              <a:ahLst/>
              <a:cxnLst>
                <a:cxn ang="0">
                  <a:pos x="T0" y="T1"/>
                </a:cxn>
                <a:cxn ang="0">
                  <a:pos x="T2" y="T3"/>
                </a:cxn>
                <a:cxn ang="0">
                  <a:pos x="T4" y="T5"/>
                </a:cxn>
                <a:cxn ang="0">
                  <a:pos x="T6" y="T7"/>
                </a:cxn>
                <a:cxn ang="0">
                  <a:pos x="T8" y="T9"/>
                </a:cxn>
              </a:cxnLst>
              <a:rect l="0" t="0" r="r" b="b"/>
              <a:pathLst>
                <a:path w="230" h="921">
                  <a:moveTo>
                    <a:pt x="65" y="921"/>
                  </a:moveTo>
                  <a:lnTo>
                    <a:pt x="199" y="921"/>
                  </a:lnTo>
                  <a:lnTo>
                    <a:pt x="230" y="0"/>
                  </a:lnTo>
                  <a:lnTo>
                    <a:pt x="0" y="0"/>
                  </a:lnTo>
                  <a:lnTo>
                    <a:pt x="65" y="921"/>
                  </a:lnTo>
                  <a:close/>
                </a:path>
              </a:pathLst>
            </a:custGeom>
            <a:solidFill>
              <a:srgbClr val="3738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1" name="任意多边形 23"/>
            <p:cNvSpPr>
              <a:spLocks/>
            </p:cNvSpPr>
            <p:nvPr/>
          </p:nvSpPr>
          <p:spPr bwMode="auto">
            <a:xfrm>
              <a:off x="2250258" y="4697008"/>
              <a:ext cx="316700" cy="1273715"/>
            </a:xfrm>
            <a:custGeom>
              <a:avLst/>
              <a:gdLst>
                <a:gd name="T0" fmla="*/ 165 w 229"/>
                <a:gd name="T1" fmla="*/ 921 h 921"/>
                <a:gd name="T2" fmla="*/ 31 w 229"/>
                <a:gd name="T3" fmla="*/ 921 h 921"/>
                <a:gd name="T4" fmla="*/ 0 w 229"/>
                <a:gd name="T5" fmla="*/ 0 h 921"/>
                <a:gd name="T6" fmla="*/ 229 w 229"/>
                <a:gd name="T7" fmla="*/ 0 h 921"/>
                <a:gd name="T8" fmla="*/ 165 w 229"/>
                <a:gd name="T9" fmla="*/ 921 h 921"/>
              </a:gdLst>
              <a:ahLst/>
              <a:cxnLst>
                <a:cxn ang="0">
                  <a:pos x="T0" y="T1"/>
                </a:cxn>
                <a:cxn ang="0">
                  <a:pos x="T2" y="T3"/>
                </a:cxn>
                <a:cxn ang="0">
                  <a:pos x="T4" y="T5"/>
                </a:cxn>
                <a:cxn ang="0">
                  <a:pos x="T6" y="T7"/>
                </a:cxn>
                <a:cxn ang="0">
                  <a:pos x="T8" y="T9"/>
                </a:cxn>
              </a:cxnLst>
              <a:rect l="0" t="0" r="r" b="b"/>
              <a:pathLst>
                <a:path w="229" h="921">
                  <a:moveTo>
                    <a:pt x="165" y="921"/>
                  </a:moveTo>
                  <a:lnTo>
                    <a:pt x="31" y="921"/>
                  </a:lnTo>
                  <a:lnTo>
                    <a:pt x="0" y="0"/>
                  </a:lnTo>
                  <a:lnTo>
                    <a:pt x="229" y="0"/>
                  </a:lnTo>
                  <a:lnTo>
                    <a:pt x="165" y="921"/>
                  </a:lnTo>
                  <a:close/>
                </a:path>
              </a:pathLst>
            </a:custGeom>
            <a:solidFill>
              <a:srgbClr val="2D2E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2" name="矩形 21"/>
            <p:cNvSpPr>
              <a:spLocks/>
            </p:cNvSpPr>
            <p:nvPr/>
          </p:nvSpPr>
          <p:spPr bwMode="auto">
            <a:xfrm>
              <a:off x="2222599" y="3687440"/>
              <a:ext cx="629251" cy="612655"/>
            </a:xfrm>
            <a:prstGeom prst="rect">
              <a:avLst/>
            </a:prstGeom>
            <a:solidFill>
              <a:srgbClr val="E8E1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p>
          </p:txBody>
        </p:sp>
        <p:sp>
          <p:nvSpPr>
            <p:cNvPr id="23" name="矩形 22"/>
            <p:cNvSpPr>
              <a:spLocks/>
            </p:cNvSpPr>
            <p:nvPr/>
          </p:nvSpPr>
          <p:spPr bwMode="auto">
            <a:xfrm>
              <a:off x="2457703" y="3615526"/>
              <a:ext cx="159041" cy="89893"/>
            </a:xfrm>
            <a:prstGeom prst="rect">
              <a:avLst/>
            </a:prstGeom>
            <a:solidFill>
              <a:srgbClr val="3738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p>
          </p:txBody>
        </p:sp>
        <p:sp>
          <p:nvSpPr>
            <p:cNvPr id="24" name="任意多边形 26"/>
            <p:cNvSpPr>
              <a:spLocks/>
            </p:cNvSpPr>
            <p:nvPr/>
          </p:nvSpPr>
          <p:spPr bwMode="auto">
            <a:xfrm>
              <a:off x="2441108" y="3687440"/>
              <a:ext cx="193616" cy="1009568"/>
            </a:xfrm>
            <a:custGeom>
              <a:avLst/>
              <a:gdLst>
                <a:gd name="T0" fmla="*/ 0 w 140"/>
                <a:gd name="T1" fmla="*/ 670 h 730"/>
                <a:gd name="T2" fmla="*/ 70 w 140"/>
                <a:gd name="T3" fmla="*/ 730 h 730"/>
                <a:gd name="T4" fmla="*/ 140 w 140"/>
                <a:gd name="T5" fmla="*/ 670 h 730"/>
                <a:gd name="T6" fmla="*/ 90 w 140"/>
                <a:gd name="T7" fmla="*/ 0 h 730"/>
                <a:gd name="T8" fmla="*/ 49 w 140"/>
                <a:gd name="T9" fmla="*/ 0 h 730"/>
                <a:gd name="T10" fmla="*/ 0 w 140"/>
                <a:gd name="T11" fmla="*/ 670 h 730"/>
              </a:gdLst>
              <a:ahLst/>
              <a:cxnLst>
                <a:cxn ang="0">
                  <a:pos x="T0" y="T1"/>
                </a:cxn>
                <a:cxn ang="0">
                  <a:pos x="T2" y="T3"/>
                </a:cxn>
                <a:cxn ang="0">
                  <a:pos x="T4" y="T5"/>
                </a:cxn>
                <a:cxn ang="0">
                  <a:pos x="T6" y="T7"/>
                </a:cxn>
                <a:cxn ang="0">
                  <a:pos x="T8" y="T9"/>
                </a:cxn>
                <a:cxn ang="0">
                  <a:pos x="T10" y="T11"/>
                </a:cxn>
              </a:cxnLst>
              <a:rect l="0" t="0" r="r" b="b"/>
              <a:pathLst>
                <a:path w="140" h="730">
                  <a:moveTo>
                    <a:pt x="0" y="670"/>
                  </a:moveTo>
                  <a:lnTo>
                    <a:pt x="70" y="730"/>
                  </a:lnTo>
                  <a:lnTo>
                    <a:pt x="140" y="670"/>
                  </a:lnTo>
                  <a:lnTo>
                    <a:pt x="90" y="0"/>
                  </a:lnTo>
                  <a:lnTo>
                    <a:pt x="49" y="0"/>
                  </a:lnTo>
                  <a:lnTo>
                    <a:pt x="0" y="670"/>
                  </a:lnTo>
                  <a:close/>
                </a:path>
              </a:pathLst>
            </a:custGeom>
            <a:solidFill>
              <a:srgbClr val="3738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5" name="任意多边形 27"/>
            <p:cNvSpPr>
              <a:spLocks/>
            </p:cNvSpPr>
            <p:nvPr/>
          </p:nvSpPr>
          <p:spPr bwMode="auto">
            <a:xfrm>
              <a:off x="2587703" y="3615526"/>
              <a:ext cx="181169" cy="123084"/>
            </a:xfrm>
            <a:custGeom>
              <a:avLst/>
              <a:gdLst>
                <a:gd name="T0" fmla="*/ 29 w 131"/>
                <a:gd name="T1" fmla="*/ 89 h 89"/>
                <a:gd name="T2" fmla="*/ 131 w 131"/>
                <a:gd name="T3" fmla="*/ 52 h 89"/>
                <a:gd name="T4" fmla="*/ 131 w 131"/>
                <a:gd name="T5" fmla="*/ 0 h 89"/>
                <a:gd name="T6" fmla="*/ 0 w 131"/>
                <a:gd name="T7" fmla="*/ 0 h 89"/>
                <a:gd name="T8" fmla="*/ 29 w 131"/>
                <a:gd name="T9" fmla="*/ 89 h 89"/>
              </a:gdLst>
              <a:ahLst/>
              <a:cxnLst>
                <a:cxn ang="0">
                  <a:pos x="T0" y="T1"/>
                </a:cxn>
                <a:cxn ang="0">
                  <a:pos x="T2" y="T3"/>
                </a:cxn>
                <a:cxn ang="0">
                  <a:pos x="T4" y="T5"/>
                </a:cxn>
                <a:cxn ang="0">
                  <a:pos x="T6" y="T7"/>
                </a:cxn>
                <a:cxn ang="0">
                  <a:pos x="T8" y="T9"/>
                </a:cxn>
              </a:cxnLst>
              <a:rect l="0" t="0" r="r" b="b"/>
              <a:pathLst>
                <a:path w="131" h="89">
                  <a:moveTo>
                    <a:pt x="29" y="89"/>
                  </a:moveTo>
                  <a:lnTo>
                    <a:pt x="131" y="52"/>
                  </a:lnTo>
                  <a:lnTo>
                    <a:pt x="131" y="0"/>
                  </a:lnTo>
                  <a:lnTo>
                    <a:pt x="0" y="0"/>
                  </a:lnTo>
                  <a:lnTo>
                    <a:pt x="29" y="89"/>
                  </a:lnTo>
                  <a:close/>
                </a:path>
              </a:pathLst>
            </a:custGeom>
            <a:solidFill>
              <a:srgbClr val="FE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6" name="任意多边形 28"/>
            <p:cNvSpPr>
              <a:spLocks/>
            </p:cNvSpPr>
            <p:nvPr/>
          </p:nvSpPr>
          <p:spPr bwMode="auto">
            <a:xfrm>
              <a:off x="2305577" y="3615526"/>
              <a:ext cx="181169" cy="123084"/>
            </a:xfrm>
            <a:custGeom>
              <a:avLst/>
              <a:gdLst>
                <a:gd name="T0" fmla="*/ 102 w 131"/>
                <a:gd name="T1" fmla="*/ 89 h 89"/>
                <a:gd name="T2" fmla="*/ 0 w 131"/>
                <a:gd name="T3" fmla="*/ 52 h 89"/>
                <a:gd name="T4" fmla="*/ 0 w 131"/>
                <a:gd name="T5" fmla="*/ 0 h 89"/>
                <a:gd name="T6" fmla="*/ 131 w 131"/>
                <a:gd name="T7" fmla="*/ 0 h 89"/>
                <a:gd name="T8" fmla="*/ 102 w 131"/>
                <a:gd name="T9" fmla="*/ 89 h 89"/>
              </a:gdLst>
              <a:ahLst/>
              <a:cxnLst>
                <a:cxn ang="0">
                  <a:pos x="T0" y="T1"/>
                </a:cxn>
                <a:cxn ang="0">
                  <a:pos x="T2" y="T3"/>
                </a:cxn>
                <a:cxn ang="0">
                  <a:pos x="T4" y="T5"/>
                </a:cxn>
                <a:cxn ang="0">
                  <a:pos x="T6" y="T7"/>
                </a:cxn>
                <a:cxn ang="0">
                  <a:pos x="T8" y="T9"/>
                </a:cxn>
              </a:cxnLst>
              <a:rect l="0" t="0" r="r" b="b"/>
              <a:pathLst>
                <a:path w="131" h="89">
                  <a:moveTo>
                    <a:pt x="102" y="89"/>
                  </a:moveTo>
                  <a:lnTo>
                    <a:pt x="0" y="52"/>
                  </a:lnTo>
                  <a:lnTo>
                    <a:pt x="0" y="0"/>
                  </a:lnTo>
                  <a:lnTo>
                    <a:pt x="131" y="0"/>
                  </a:lnTo>
                  <a:lnTo>
                    <a:pt x="102" y="89"/>
                  </a:lnTo>
                  <a:close/>
                </a:path>
              </a:pathLst>
            </a:custGeom>
            <a:solidFill>
              <a:srgbClr val="FE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7" name="任意多边形 29"/>
            <p:cNvSpPr>
              <a:spLocks/>
            </p:cNvSpPr>
            <p:nvPr/>
          </p:nvSpPr>
          <p:spPr bwMode="auto">
            <a:xfrm>
              <a:off x="1764836" y="3687440"/>
              <a:ext cx="380316" cy="1143716"/>
            </a:xfrm>
            <a:custGeom>
              <a:avLst/>
              <a:gdLst>
                <a:gd name="T0" fmla="*/ 116 w 183"/>
                <a:gd name="T1" fmla="*/ 545 h 552"/>
                <a:gd name="T2" fmla="*/ 37 w 183"/>
                <a:gd name="T3" fmla="*/ 552 h 552"/>
                <a:gd name="T4" fmla="*/ 108 w 183"/>
                <a:gd name="T5" fmla="*/ 0 h 552"/>
                <a:gd name="T6" fmla="*/ 183 w 183"/>
                <a:gd name="T7" fmla="*/ 20 h 552"/>
                <a:gd name="T8" fmla="*/ 116 w 183"/>
                <a:gd name="T9" fmla="*/ 545 h 552"/>
              </a:gdLst>
              <a:ahLst/>
              <a:cxnLst>
                <a:cxn ang="0">
                  <a:pos x="T0" y="T1"/>
                </a:cxn>
                <a:cxn ang="0">
                  <a:pos x="T2" y="T3"/>
                </a:cxn>
                <a:cxn ang="0">
                  <a:pos x="T4" y="T5"/>
                </a:cxn>
                <a:cxn ang="0">
                  <a:pos x="T6" y="T7"/>
                </a:cxn>
                <a:cxn ang="0">
                  <a:pos x="T8" y="T9"/>
                </a:cxn>
              </a:cxnLst>
              <a:rect l="0" t="0" r="r" b="b"/>
              <a:pathLst>
                <a:path w="183" h="552">
                  <a:moveTo>
                    <a:pt x="116" y="545"/>
                  </a:moveTo>
                  <a:cubicBezTo>
                    <a:pt x="90" y="547"/>
                    <a:pt x="63" y="550"/>
                    <a:pt x="37" y="552"/>
                  </a:cubicBezTo>
                  <a:cubicBezTo>
                    <a:pt x="0" y="366"/>
                    <a:pt x="24" y="177"/>
                    <a:pt x="108" y="0"/>
                  </a:cubicBezTo>
                  <a:cubicBezTo>
                    <a:pt x="133" y="7"/>
                    <a:pt x="158" y="13"/>
                    <a:pt x="183" y="20"/>
                  </a:cubicBezTo>
                  <a:cubicBezTo>
                    <a:pt x="104" y="188"/>
                    <a:pt x="81" y="368"/>
                    <a:pt x="116" y="545"/>
                  </a:cubicBezTo>
                </a:path>
              </a:pathLst>
            </a:custGeom>
            <a:solidFill>
              <a:srgbClr val="043A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8" name="任意多边形 30"/>
            <p:cNvSpPr>
              <a:spLocks/>
            </p:cNvSpPr>
            <p:nvPr/>
          </p:nvSpPr>
          <p:spPr bwMode="auto">
            <a:xfrm>
              <a:off x="1843665" y="4817326"/>
              <a:ext cx="222658" cy="163190"/>
            </a:xfrm>
            <a:custGeom>
              <a:avLst/>
              <a:gdLst>
                <a:gd name="T0" fmla="*/ 89 w 107"/>
                <a:gd name="T1" fmla="*/ 9 h 79"/>
                <a:gd name="T2" fmla="*/ 79 w 107"/>
                <a:gd name="T3" fmla="*/ 5 h 79"/>
                <a:gd name="T4" fmla="*/ 77 w 107"/>
                <a:gd name="T5" fmla="*/ 0 h 79"/>
                <a:gd name="T6" fmla="*/ 1 w 107"/>
                <a:gd name="T7" fmla="*/ 7 h 79"/>
                <a:gd name="T8" fmla="*/ 1 w 107"/>
                <a:gd name="T9" fmla="*/ 27 h 79"/>
                <a:gd name="T10" fmla="*/ 49 w 107"/>
                <a:gd name="T11" fmla="*/ 77 h 79"/>
                <a:gd name="T12" fmla="*/ 84 w 107"/>
                <a:gd name="T13" fmla="*/ 30 h 79"/>
                <a:gd name="T14" fmla="*/ 103 w 107"/>
                <a:gd name="T15" fmla="*/ 29 h 79"/>
                <a:gd name="T16" fmla="*/ 89 w 107"/>
                <a:gd name="T17"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79">
                  <a:moveTo>
                    <a:pt x="89" y="9"/>
                  </a:moveTo>
                  <a:cubicBezTo>
                    <a:pt x="86" y="7"/>
                    <a:pt x="82" y="6"/>
                    <a:pt x="79" y="5"/>
                  </a:cubicBezTo>
                  <a:cubicBezTo>
                    <a:pt x="78" y="3"/>
                    <a:pt x="78" y="1"/>
                    <a:pt x="77" y="0"/>
                  </a:cubicBezTo>
                  <a:cubicBezTo>
                    <a:pt x="1" y="7"/>
                    <a:pt x="1" y="7"/>
                    <a:pt x="1" y="7"/>
                  </a:cubicBezTo>
                  <a:cubicBezTo>
                    <a:pt x="0" y="14"/>
                    <a:pt x="0" y="20"/>
                    <a:pt x="1" y="27"/>
                  </a:cubicBezTo>
                  <a:cubicBezTo>
                    <a:pt x="5" y="57"/>
                    <a:pt x="26" y="79"/>
                    <a:pt x="49" y="77"/>
                  </a:cubicBezTo>
                  <a:cubicBezTo>
                    <a:pt x="70" y="75"/>
                    <a:pt x="84" y="55"/>
                    <a:pt x="84" y="30"/>
                  </a:cubicBezTo>
                  <a:cubicBezTo>
                    <a:pt x="92" y="32"/>
                    <a:pt x="100" y="32"/>
                    <a:pt x="103" y="29"/>
                  </a:cubicBezTo>
                  <a:cubicBezTo>
                    <a:pt x="107" y="24"/>
                    <a:pt x="101" y="15"/>
                    <a:pt x="89" y="9"/>
                  </a:cubicBezTo>
                </a:path>
              </a:pathLst>
            </a:custGeom>
            <a:solidFill>
              <a:srgbClr val="FDD0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9" name="任意多边形 31"/>
            <p:cNvSpPr>
              <a:spLocks/>
            </p:cNvSpPr>
            <p:nvPr/>
          </p:nvSpPr>
          <p:spPr bwMode="auto">
            <a:xfrm>
              <a:off x="2507490" y="3687440"/>
              <a:ext cx="579464" cy="1182439"/>
            </a:xfrm>
            <a:custGeom>
              <a:avLst/>
              <a:gdLst>
                <a:gd name="T0" fmla="*/ 50 w 279"/>
                <a:gd name="T1" fmla="*/ 571 h 571"/>
                <a:gd name="T2" fmla="*/ 50 w 279"/>
                <a:gd name="T3" fmla="*/ 571 h 571"/>
                <a:gd name="T4" fmla="*/ 48 w 279"/>
                <a:gd name="T5" fmla="*/ 571 h 571"/>
                <a:gd name="T6" fmla="*/ 1 w 279"/>
                <a:gd name="T7" fmla="*/ 536 h 571"/>
                <a:gd name="T8" fmla="*/ 0 w 279"/>
                <a:gd name="T9" fmla="*/ 536 h 571"/>
                <a:gd name="T10" fmla="*/ 0 w 279"/>
                <a:gd name="T11" fmla="*/ 281 h 571"/>
                <a:gd name="T12" fmla="*/ 124 w 279"/>
                <a:gd name="T13" fmla="*/ 0 h 571"/>
                <a:gd name="T14" fmla="*/ 279 w 279"/>
                <a:gd name="T15" fmla="*/ 0 h 571"/>
                <a:gd name="T16" fmla="*/ 218 w 279"/>
                <a:gd name="T17" fmla="*/ 281 h 571"/>
                <a:gd name="T18" fmla="*/ 218 w 279"/>
                <a:gd name="T19" fmla="*/ 571 h 571"/>
                <a:gd name="T20" fmla="*/ 50 w 279"/>
                <a:gd name="T21" fmla="*/ 57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571">
                  <a:moveTo>
                    <a:pt x="50" y="571"/>
                  </a:moveTo>
                  <a:cubicBezTo>
                    <a:pt x="50" y="571"/>
                    <a:pt x="50" y="571"/>
                    <a:pt x="50" y="571"/>
                  </a:cubicBezTo>
                  <a:cubicBezTo>
                    <a:pt x="50" y="571"/>
                    <a:pt x="49" y="571"/>
                    <a:pt x="48" y="571"/>
                  </a:cubicBezTo>
                  <a:cubicBezTo>
                    <a:pt x="24" y="571"/>
                    <a:pt x="4" y="556"/>
                    <a:pt x="1" y="536"/>
                  </a:cubicBezTo>
                  <a:cubicBezTo>
                    <a:pt x="0" y="536"/>
                    <a:pt x="0" y="536"/>
                    <a:pt x="0" y="536"/>
                  </a:cubicBezTo>
                  <a:cubicBezTo>
                    <a:pt x="0" y="281"/>
                    <a:pt x="0" y="281"/>
                    <a:pt x="0" y="281"/>
                  </a:cubicBezTo>
                  <a:cubicBezTo>
                    <a:pt x="124" y="0"/>
                    <a:pt x="124" y="0"/>
                    <a:pt x="124" y="0"/>
                  </a:cubicBezTo>
                  <a:cubicBezTo>
                    <a:pt x="279" y="0"/>
                    <a:pt x="279" y="0"/>
                    <a:pt x="279" y="0"/>
                  </a:cubicBezTo>
                  <a:cubicBezTo>
                    <a:pt x="218" y="281"/>
                    <a:pt x="218" y="281"/>
                    <a:pt x="218" y="281"/>
                  </a:cubicBezTo>
                  <a:cubicBezTo>
                    <a:pt x="218" y="571"/>
                    <a:pt x="218" y="571"/>
                    <a:pt x="218" y="571"/>
                  </a:cubicBezTo>
                  <a:lnTo>
                    <a:pt x="50" y="571"/>
                  </a:lnTo>
                  <a:close/>
                </a:path>
              </a:pathLst>
            </a:custGeom>
            <a:solidFill>
              <a:srgbClr val="0555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0" name="任意多边形 32"/>
            <p:cNvSpPr>
              <a:spLocks/>
            </p:cNvSpPr>
            <p:nvPr/>
          </p:nvSpPr>
          <p:spPr bwMode="auto">
            <a:xfrm>
              <a:off x="2507490" y="3648717"/>
              <a:ext cx="401061" cy="620953"/>
            </a:xfrm>
            <a:custGeom>
              <a:avLst/>
              <a:gdLst>
                <a:gd name="T0" fmla="*/ 155 w 290"/>
                <a:gd name="T1" fmla="*/ 224 h 449"/>
                <a:gd name="T2" fmla="*/ 0 w 290"/>
                <a:gd name="T3" fmla="*/ 449 h 449"/>
                <a:gd name="T4" fmla="*/ 195 w 290"/>
                <a:gd name="T5" fmla="*/ 0 h 449"/>
                <a:gd name="T6" fmla="*/ 290 w 290"/>
                <a:gd name="T7" fmla="*/ 28 h 449"/>
                <a:gd name="T8" fmla="*/ 227 w 290"/>
                <a:gd name="T9" fmla="*/ 119 h 449"/>
                <a:gd name="T10" fmla="*/ 159 w 290"/>
                <a:gd name="T11" fmla="*/ 217 h 449"/>
                <a:gd name="T12" fmla="*/ 155 w 290"/>
                <a:gd name="T13" fmla="*/ 224 h 449"/>
              </a:gdLst>
              <a:ahLst/>
              <a:cxnLst>
                <a:cxn ang="0">
                  <a:pos x="T0" y="T1"/>
                </a:cxn>
                <a:cxn ang="0">
                  <a:pos x="T2" y="T3"/>
                </a:cxn>
                <a:cxn ang="0">
                  <a:pos x="T4" y="T5"/>
                </a:cxn>
                <a:cxn ang="0">
                  <a:pos x="T6" y="T7"/>
                </a:cxn>
                <a:cxn ang="0">
                  <a:pos x="T8" y="T9"/>
                </a:cxn>
                <a:cxn ang="0">
                  <a:pos x="T10" y="T11"/>
                </a:cxn>
                <a:cxn ang="0">
                  <a:pos x="T12" y="T13"/>
                </a:cxn>
              </a:cxnLst>
              <a:rect l="0" t="0" r="r" b="b"/>
              <a:pathLst>
                <a:path w="290" h="449">
                  <a:moveTo>
                    <a:pt x="155" y="224"/>
                  </a:moveTo>
                  <a:lnTo>
                    <a:pt x="0" y="449"/>
                  </a:lnTo>
                  <a:lnTo>
                    <a:pt x="195" y="0"/>
                  </a:lnTo>
                  <a:lnTo>
                    <a:pt x="290" y="28"/>
                  </a:lnTo>
                  <a:lnTo>
                    <a:pt x="227" y="119"/>
                  </a:lnTo>
                  <a:lnTo>
                    <a:pt x="159" y="217"/>
                  </a:lnTo>
                  <a:lnTo>
                    <a:pt x="155" y="224"/>
                  </a:lnTo>
                  <a:close/>
                </a:path>
              </a:pathLst>
            </a:custGeom>
            <a:solidFill>
              <a:srgbClr val="043A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1" name="任意多边形 33"/>
            <p:cNvSpPr>
              <a:spLocks/>
            </p:cNvSpPr>
            <p:nvPr/>
          </p:nvSpPr>
          <p:spPr bwMode="auto">
            <a:xfrm>
              <a:off x="1987494" y="3687440"/>
              <a:ext cx="579464" cy="1182439"/>
            </a:xfrm>
            <a:custGeom>
              <a:avLst/>
              <a:gdLst>
                <a:gd name="T0" fmla="*/ 228 w 279"/>
                <a:gd name="T1" fmla="*/ 571 h 571"/>
                <a:gd name="T2" fmla="*/ 229 w 279"/>
                <a:gd name="T3" fmla="*/ 571 h 571"/>
                <a:gd name="T4" fmla="*/ 231 w 279"/>
                <a:gd name="T5" fmla="*/ 571 h 571"/>
                <a:gd name="T6" fmla="*/ 278 w 279"/>
                <a:gd name="T7" fmla="*/ 536 h 571"/>
                <a:gd name="T8" fmla="*/ 279 w 279"/>
                <a:gd name="T9" fmla="*/ 536 h 571"/>
                <a:gd name="T10" fmla="*/ 279 w 279"/>
                <a:gd name="T11" fmla="*/ 281 h 571"/>
                <a:gd name="T12" fmla="*/ 155 w 279"/>
                <a:gd name="T13" fmla="*/ 0 h 571"/>
                <a:gd name="T14" fmla="*/ 0 w 279"/>
                <a:gd name="T15" fmla="*/ 0 h 571"/>
                <a:gd name="T16" fmla="*/ 61 w 279"/>
                <a:gd name="T17" fmla="*/ 281 h 571"/>
                <a:gd name="T18" fmla="*/ 61 w 279"/>
                <a:gd name="T19" fmla="*/ 571 h 571"/>
                <a:gd name="T20" fmla="*/ 228 w 279"/>
                <a:gd name="T21" fmla="*/ 57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571">
                  <a:moveTo>
                    <a:pt x="228" y="571"/>
                  </a:moveTo>
                  <a:cubicBezTo>
                    <a:pt x="229" y="571"/>
                    <a:pt x="229" y="571"/>
                    <a:pt x="229" y="571"/>
                  </a:cubicBezTo>
                  <a:cubicBezTo>
                    <a:pt x="229" y="571"/>
                    <a:pt x="230" y="571"/>
                    <a:pt x="231" y="571"/>
                  </a:cubicBezTo>
                  <a:cubicBezTo>
                    <a:pt x="255" y="571"/>
                    <a:pt x="275" y="556"/>
                    <a:pt x="278" y="536"/>
                  </a:cubicBezTo>
                  <a:cubicBezTo>
                    <a:pt x="279" y="536"/>
                    <a:pt x="279" y="536"/>
                    <a:pt x="279" y="536"/>
                  </a:cubicBezTo>
                  <a:cubicBezTo>
                    <a:pt x="279" y="281"/>
                    <a:pt x="279" y="281"/>
                    <a:pt x="279" y="281"/>
                  </a:cubicBezTo>
                  <a:cubicBezTo>
                    <a:pt x="155" y="0"/>
                    <a:pt x="155" y="0"/>
                    <a:pt x="155" y="0"/>
                  </a:cubicBezTo>
                  <a:cubicBezTo>
                    <a:pt x="0" y="0"/>
                    <a:pt x="0" y="0"/>
                    <a:pt x="0" y="0"/>
                  </a:cubicBezTo>
                  <a:cubicBezTo>
                    <a:pt x="61" y="281"/>
                    <a:pt x="61" y="281"/>
                    <a:pt x="61" y="281"/>
                  </a:cubicBezTo>
                  <a:cubicBezTo>
                    <a:pt x="61" y="571"/>
                    <a:pt x="61" y="571"/>
                    <a:pt x="61" y="571"/>
                  </a:cubicBezTo>
                  <a:lnTo>
                    <a:pt x="228" y="571"/>
                  </a:lnTo>
                  <a:close/>
                </a:path>
              </a:pathLst>
            </a:custGeom>
            <a:solidFill>
              <a:srgbClr val="034C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2" name="任意多边形 34"/>
            <p:cNvSpPr>
              <a:spLocks/>
            </p:cNvSpPr>
            <p:nvPr/>
          </p:nvSpPr>
          <p:spPr bwMode="auto">
            <a:xfrm>
              <a:off x="2165897" y="3648717"/>
              <a:ext cx="401061" cy="620953"/>
            </a:xfrm>
            <a:custGeom>
              <a:avLst/>
              <a:gdLst>
                <a:gd name="T0" fmla="*/ 0 w 290"/>
                <a:gd name="T1" fmla="*/ 28 h 449"/>
                <a:gd name="T2" fmla="*/ 95 w 290"/>
                <a:gd name="T3" fmla="*/ 0 h 449"/>
                <a:gd name="T4" fmla="*/ 290 w 290"/>
                <a:gd name="T5" fmla="*/ 449 h 449"/>
                <a:gd name="T6" fmla="*/ 64 w 290"/>
                <a:gd name="T7" fmla="*/ 119 h 449"/>
                <a:gd name="T8" fmla="*/ 0 w 290"/>
                <a:gd name="T9" fmla="*/ 28 h 449"/>
              </a:gdLst>
              <a:ahLst/>
              <a:cxnLst>
                <a:cxn ang="0">
                  <a:pos x="T0" y="T1"/>
                </a:cxn>
                <a:cxn ang="0">
                  <a:pos x="T2" y="T3"/>
                </a:cxn>
                <a:cxn ang="0">
                  <a:pos x="T4" y="T5"/>
                </a:cxn>
                <a:cxn ang="0">
                  <a:pos x="T6" y="T7"/>
                </a:cxn>
                <a:cxn ang="0">
                  <a:pos x="T8" y="T9"/>
                </a:cxn>
              </a:cxnLst>
              <a:rect l="0" t="0" r="r" b="b"/>
              <a:pathLst>
                <a:path w="290" h="449">
                  <a:moveTo>
                    <a:pt x="0" y="28"/>
                  </a:moveTo>
                  <a:lnTo>
                    <a:pt x="95" y="0"/>
                  </a:lnTo>
                  <a:lnTo>
                    <a:pt x="290" y="449"/>
                  </a:lnTo>
                  <a:lnTo>
                    <a:pt x="64" y="119"/>
                  </a:lnTo>
                  <a:lnTo>
                    <a:pt x="0" y="28"/>
                  </a:lnTo>
                  <a:close/>
                </a:path>
              </a:pathLst>
            </a:custGeom>
            <a:solidFill>
              <a:srgbClr val="043A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3" name="任意多边形 35"/>
            <p:cNvSpPr>
              <a:spLocks/>
            </p:cNvSpPr>
            <p:nvPr/>
          </p:nvSpPr>
          <p:spPr bwMode="auto">
            <a:xfrm>
              <a:off x="2077387" y="3135635"/>
              <a:ext cx="59467" cy="60851"/>
            </a:xfrm>
            <a:custGeom>
              <a:avLst/>
              <a:gdLst>
                <a:gd name="T0" fmla="*/ 7 w 29"/>
                <a:gd name="T1" fmla="*/ 22 h 29"/>
                <a:gd name="T2" fmla="*/ 22 w 29"/>
                <a:gd name="T3" fmla="*/ 7 h 29"/>
                <a:gd name="T4" fmla="*/ 29 w 29"/>
                <a:gd name="T5" fmla="*/ 9 h 29"/>
                <a:gd name="T6" fmla="*/ 15 w 29"/>
                <a:gd name="T7" fmla="*/ 0 h 29"/>
                <a:gd name="T8" fmla="*/ 0 w 29"/>
                <a:gd name="T9" fmla="*/ 15 h 29"/>
                <a:gd name="T10" fmla="*/ 8 w 29"/>
                <a:gd name="T11" fmla="*/ 29 h 29"/>
                <a:gd name="T12" fmla="*/ 7 w 29"/>
                <a:gd name="T13" fmla="*/ 22 h 29"/>
              </a:gdLst>
              <a:ahLst/>
              <a:cxnLst>
                <a:cxn ang="0">
                  <a:pos x="T0" y="T1"/>
                </a:cxn>
                <a:cxn ang="0">
                  <a:pos x="T2" y="T3"/>
                </a:cxn>
                <a:cxn ang="0">
                  <a:pos x="T4" y="T5"/>
                </a:cxn>
                <a:cxn ang="0">
                  <a:pos x="T6" y="T7"/>
                </a:cxn>
                <a:cxn ang="0">
                  <a:pos x="T8" y="T9"/>
                </a:cxn>
                <a:cxn ang="0">
                  <a:pos x="T10" y="T11"/>
                </a:cxn>
                <a:cxn ang="0">
                  <a:pos x="T12" y="T13"/>
                </a:cxn>
              </a:cxnLst>
              <a:rect l="0" t="0" r="r" b="b"/>
              <a:pathLst>
                <a:path w="29" h="29">
                  <a:moveTo>
                    <a:pt x="7" y="22"/>
                  </a:moveTo>
                  <a:cubicBezTo>
                    <a:pt x="7" y="14"/>
                    <a:pt x="13" y="7"/>
                    <a:pt x="22" y="7"/>
                  </a:cubicBezTo>
                  <a:cubicBezTo>
                    <a:pt x="24" y="7"/>
                    <a:pt x="27" y="7"/>
                    <a:pt x="29" y="9"/>
                  </a:cubicBezTo>
                  <a:cubicBezTo>
                    <a:pt x="26" y="4"/>
                    <a:pt x="21" y="0"/>
                    <a:pt x="15" y="0"/>
                  </a:cubicBezTo>
                  <a:cubicBezTo>
                    <a:pt x="7" y="0"/>
                    <a:pt x="0" y="7"/>
                    <a:pt x="0" y="15"/>
                  </a:cubicBezTo>
                  <a:cubicBezTo>
                    <a:pt x="0" y="21"/>
                    <a:pt x="3" y="26"/>
                    <a:pt x="8" y="29"/>
                  </a:cubicBezTo>
                  <a:cubicBezTo>
                    <a:pt x="7" y="27"/>
                    <a:pt x="7" y="25"/>
                    <a:pt x="7" y="22"/>
                  </a:cubicBezTo>
                </a:path>
              </a:pathLst>
            </a:custGeom>
            <a:solidFill>
              <a:srgbClr val="D3AB9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4" name="任意多边形 36"/>
            <p:cNvSpPr>
              <a:spLocks/>
            </p:cNvSpPr>
            <p:nvPr/>
          </p:nvSpPr>
          <p:spPr bwMode="auto">
            <a:xfrm>
              <a:off x="2934828" y="3135635"/>
              <a:ext cx="58085" cy="60851"/>
            </a:xfrm>
            <a:custGeom>
              <a:avLst/>
              <a:gdLst>
                <a:gd name="T0" fmla="*/ 22 w 28"/>
                <a:gd name="T1" fmla="*/ 22 h 29"/>
                <a:gd name="T2" fmla="*/ 7 w 28"/>
                <a:gd name="T3" fmla="*/ 7 h 29"/>
                <a:gd name="T4" fmla="*/ 0 w 28"/>
                <a:gd name="T5" fmla="*/ 9 h 29"/>
                <a:gd name="T6" fmla="*/ 13 w 28"/>
                <a:gd name="T7" fmla="*/ 0 h 29"/>
                <a:gd name="T8" fmla="*/ 28 w 28"/>
                <a:gd name="T9" fmla="*/ 15 h 29"/>
                <a:gd name="T10" fmla="*/ 20 w 28"/>
                <a:gd name="T11" fmla="*/ 29 h 29"/>
                <a:gd name="T12" fmla="*/ 22 w 28"/>
                <a:gd name="T13" fmla="*/ 22 h 29"/>
              </a:gdLst>
              <a:ahLst/>
              <a:cxnLst>
                <a:cxn ang="0">
                  <a:pos x="T0" y="T1"/>
                </a:cxn>
                <a:cxn ang="0">
                  <a:pos x="T2" y="T3"/>
                </a:cxn>
                <a:cxn ang="0">
                  <a:pos x="T4" y="T5"/>
                </a:cxn>
                <a:cxn ang="0">
                  <a:pos x="T6" y="T7"/>
                </a:cxn>
                <a:cxn ang="0">
                  <a:pos x="T8" y="T9"/>
                </a:cxn>
                <a:cxn ang="0">
                  <a:pos x="T10" y="T11"/>
                </a:cxn>
                <a:cxn ang="0">
                  <a:pos x="T12" y="T13"/>
                </a:cxn>
              </a:cxnLst>
              <a:rect l="0" t="0" r="r" b="b"/>
              <a:pathLst>
                <a:path w="28" h="29">
                  <a:moveTo>
                    <a:pt x="22" y="22"/>
                  </a:moveTo>
                  <a:cubicBezTo>
                    <a:pt x="22" y="14"/>
                    <a:pt x="15" y="7"/>
                    <a:pt x="7" y="7"/>
                  </a:cubicBezTo>
                  <a:cubicBezTo>
                    <a:pt x="4" y="7"/>
                    <a:pt x="2" y="7"/>
                    <a:pt x="0" y="9"/>
                  </a:cubicBezTo>
                  <a:cubicBezTo>
                    <a:pt x="2" y="4"/>
                    <a:pt x="7" y="0"/>
                    <a:pt x="13" y="0"/>
                  </a:cubicBezTo>
                  <a:cubicBezTo>
                    <a:pt x="22" y="0"/>
                    <a:pt x="28" y="7"/>
                    <a:pt x="28" y="15"/>
                  </a:cubicBezTo>
                  <a:cubicBezTo>
                    <a:pt x="28" y="21"/>
                    <a:pt x="25" y="26"/>
                    <a:pt x="20" y="29"/>
                  </a:cubicBezTo>
                  <a:cubicBezTo>
                    <a:pt x="21" y="27"/>
                    <a:pt x="22" y="25"/>
                    <a:pt x="22" y="22"/>
                  </a:cubicBezTo>
                </a:path>
              </a:pathLst>
            </a:custGeom>
            <a:solidFill>
              <a:srgbClr val="DDA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任意多边形 37"/>
            <p:cNvSpPr>
              <a:spLocks/>
            </p:cNvSpPr>
            <p:nvPr/>
          </p:nvSpPr>
          <p:spPr bwMode="auto">
            <a:xfrm>
              <a:off x="2070472" y="3135635"/>
              <a:ext cx="58085" cy="60851"/>
            </a:xfrm>
            <a:custGeom>
              <a:avLst/>
              <a:gdLst>
                <a:gd name="T0" fmla="*/ 6 w 28"/>
                <a:gd name="T1" fmla="*/ 22 h 29"/>
                <a:gd name="T2" fmla="*/ 21 w 28"/>
                <a:gd name="T3" fmla="*/ 7 h 29"/>
                <a:gd name="T4" fmla="*/ 28 w 28"/>
                <a:gd name="T5" fmla="*/ 9 h 29"/>
                <a:gd name="T6" fmla="*/ 15 w 28"/>
                <a:gd name="T7" fmla="*/ 0 h 29"/>
                <a:gd name="T8" fmla="*/ 0 w 28"/>
                <a:gd name="T9" fmla="*/ 15 h 29"/>
                <a:gd name="T10" fmla="*/ 8 w 28"/>
                <a:gd name="T11" fmla="*/ 29 h 29"/>
                <a:gd name="T12" fmla="*/ 6 w 28"/>
                <a:gd name="T13" fmla="*/ 22 h 29"/>
              </a:gdLst>
              <a:ahLst/>
              <a:cxnLst>
                <a:cxn ang="0">
                  <a:pos x="T0" y="T1"/>
                </a:cxn>
                <a:cxn ang="0">
                  <a:pos x="T2" y="T3"/>
                </a:cxn>
                <a:cxn ang="0">
                  <a:pos x="T4" y="T5"/>
                </a:cxn>
                <a:cxn ang="0">
                  <a:pos x="T6" y="T7"/>
                </a:cxn>
                <a:cxn ang="0">
                  <a:pos x="T8" y="T9"/>
                </a:cxn>
                <a:cxn ang="0">
                  <a:pos x="T10" y="T11"/>
                </a:cxn>
                <a:cxn ang="0">
                  <a:pos x="T12" y="T13"/>
                </a:cxn>
              </a:cxnLst>
              <a:rect l="0" t="0" r="r" b="b"/>
              <a:pathLst>
                <a:path w="28" h="29">
                  <a:moveTo>
                    <a:pt x="6" y="22"/>
                  </a:moveTo>
                  <a:cubicBezTo>
                    <a:pt x="6" y="14"/>
                    <a:pt x="13" y="7"/>
                    <a:pt x="21" y="7"/>
                  </a:cubicBezTo>
                  <a:cubicBezTo>
                    <a:pt x="24" y="7"/>
                    <a:pt x="26" y="7"/>
                    <a:pt x="28" y="9"/>
                  </a:cubicBezTo>
                  <a:cubicBezTo>
                    <a:pt x="26" y="4"/>
                    <a:pt x="21" y="0"/>
                    <a:pt x="15" y="0"/>
                  </a:cubicBezTo>
                  <a:cubicBezTo>
                    <a:pt x="6" y="0"/>
                    <a:pt x="0" y="7"/>
                    <a:pt x="0" y="15"/>
                  </a:cubicBezTo>
                  <a:cubicBezTo>
                    <a:pt x="0" y="21"/>
                    <a:pt x="3" y="26"/>
                    <a:pt x="8" y="29"/>
                  </a:cubicBezTo>
                  <a:cubicBezTo>
                    <a:pt x="7" y="27"/>
                    <a:pt x="6" y="25"/>
                    <a:pt x="6" y="22"/>
                  </a:cubicBezTo>
                </a:path>
              </a:pathLst>
            </a:custGeom>
            <a:solidFill>
              <a:srgbClr val="DDA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6" name="任意多边形 38"/>
            <p:cNvSpPr>
              <a:spLocks/>
            </p:cNvSpPr>
            <p:nvPr/>
          </p:nvSpPr>
          <p:spPr bwMode="auto">
            <a:xfrm>
              <a:off x="2089833" y="2477342"/>
              <a:ext cx="885101" cy="636166"/>
            </a:xfrm>
            <a:custGeom>
              <a:avLst/>
              <a:gdLst>
                <a:gd name="T0" fmla="*/ 421 w 426"/>
                <a:gd name="T1" fmla="*/ 130 h 307"/>
                <a:gd name="T2" fmla="*/ 109 w 426"/>
                <a:gd name="T3" fmla="*/ 21 h 307"/>
                <a:gd name="T4" fmla="*/ 122 w 426"/>
                <a:gd name="T5" fmla="*/ 2 h 307"/>
                <a:gd name="T6" fmla="*/ 59 w 426"/>
                <a:gd name="T7" fmla="*/ 42 h 307"/>
                <a:gd name="T8" fmla="*/ 49 w 426"/>
                <a:gd name="T9" fmla="*/ 50 h 307"/>
                <a:gd name="T10" fmla="*/ 48 w 426"/>
                <a:gd name="T11" fmla="*/ 51 h 307"/>
                <a:gd name="T12" fmla="*/ 49 w 426"/>
                <a:gd name="T13" fmla="*/ 51 h 307"/>
                <a:gd name="T14" fmla="*/ 33 w 426"/>
                <a:gd name="T15" fmla="*/ 105 h 307"/>
                <a:gd name="T16" fmla="*/ 28 w 426"/>
                <a:gd name="T17" fmla="*/ 290 h 307"/>
                <a:gd name="T18" fmla="*/ 28 w 426"/>
                <a:gd name="T19" fmla="*/ 291 h 307"/>
                <a:gd name="T20" fmla="*/ 31 w 426"/>
                <a:gd name="T21" fmla="*/ 299 h 307"/>
                <a:gd name="T22" fmla="*/ 37 w 426"/>
                <a:gd name="T23" fmla="*/ 288 h 307"/>
                <a:gd name="T24" fmla="*/ 44 w 426"/>
                <a:gd name="T25" fmla="*/ 244 h 307"/>
                <a:gd name="T26" fmla="*/ 64 w 426"/>
                <a:gd name="T27" fmla="*/ 159 h 307"/>
                <a:gd name="T28" fmla="*/ 70 w 426"/>
                <a:gd name="T29" fmla="*/ 160 h 307"/>
                <a:gd name="T30" fmla="*/ 313 w 426"/>
                <a:gd name="T31" fmla="*/ 202 h 307"/>
                <a:gd name="T32" fmla="*/ 303 w 426"/>
                <a:gd name="T33" fmla="*/ 193 h 307"/>
                <a:gd name="T34" fmla="*/ 352 w 426"/>
                <a:gd name="T35" fmla="*/ 179 h 307"/>
                <a:gd name="T36" fmla="*/ 370 w 426"/>
                <a:gd name="T37" fmla="*/ 176 h 307"/>
                <a:gd name="T38" fmla="*/ 379 w 426"/>
                <a:gd name="T39" fmla="*/ 189 h 307"/>
                <a:gd name="T40" fmla="*/ 387 w 426"/>
                <a:gd name="T41" fmla="*/ 227 h 307"/>
                <a:gd name="T42" fmla="*/ 399 w 426"/>
                <a:gd name="T43" fmla="*/ 307 h 307"/>
                <a:gd name="T44" fmla="*/ 407 w 426"/>
                <a:gd name="T45" fmla="*/ 299 h 307"/>
                <a:gd name="T46" fmla="*/ 419 w 426"/>
                <a:gd name="T47" fmla="*/ 197 h 307"/>
                <a:gd name="T48" fmla="*/ 421 w 426"/>
                <a:gd name="T49" fmla="*/ 13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6" h="307">
                  <a:moveTo>
                    <a:pt x="421" y="130"/>
                  </a:moveTo>
                  <a:cubicBezTo>
                    <a:pt x="388" y="0"/>
                    <a:pt x="187" y="9"/>
                    <a:pt x="109" y="21"/>
                  </a:cubicBezTo>
                  <a:cubicBezTo>
                    <a:pt x="108" y="14"/>
                    <a:pt x="122" y="2"/>
                    <a:pt x="122" y="2"/>
                  </a:cubicBezTo>
                  <a:cubicBezTo>
                    <a:pt x="92" y="15"/>
                    <a:pt x="70" y="32"/>
                    <a:pt x="59" y="42"/>
                  </a:cubicBezTo>
                  <a:cubicBezTo>
                    <a:pt x="55" y="45"/>
                    <a:pt x="52" y="47"/>
                    <a:pt x="49" y="50"/>
                  </a:cubicBezTo>
                  <a:cubicBezTo>
                    <a:pt x="49" y="51"/>
                    <a:pt x="48" y="51"/>
                    <a:pt x="48" y="51"/>
                  </a:cubicBezTo>
                  <a:cubicBezTo>
                    <a:pt x="49" y="51"/>
                    <a:pt x="49" y="51"/>
                    <a:pt x="49" y="51"/>
                  </a:cubicBezTo>
                  <a:cubicBezTo>
                    <a:pt x="32" y="69"/>
                    <a:pt x="30" y="88"/>
                    <a:pt x="33" y="105"/>
                  </a:cubicBezTo>
                  <a:cubicBezTo>
                    <a:pt x="12" y="146"/>
                    <a:pt x="0" y="206"/>
                    <a:pt x="28" y="290"/>
                  </a:cubicBezTo>
                  <a:cubicBezTo>
                    <a:pt x="28" y="291"/>
                    <a:pt x="28" y="291"/>
                    <a:pt x="28" y="291"/>
                  </a:cubicBezTo>
                  <a:cubicBezTo>
                    <a:pt x="29" y="294"/>
                    <a:pt x="30" y="296"/>
                    <a:pt x="31" y="299"/>
                  </a:cubicBezTo>
                  <a:cubicBezTo>
                    <a:pt x="37" y="288"/>
                    <a:pt x="37" y="288"/>
                    <a:pt x="37" y="288"/>
                  </a:cubicBezTo>
                  <a:cubicBezTo>
                    <a:pt x="37" y="288"/>
                    <a:pt x="40" y="268"/>
                    <a:pt x="44" y="244"/>
                  </a:cubicBezTo>
                  <a:cubicBezTo>
                    <a:pt x="64" y="159"/>
                    <a:pt x="64" y="159"/>
                    <a:pt x="64" y="159"/>
                  </a:cubicBezTo>
                  <a:cubicBezTo>
                    <a:pt x="64" y="159"/>
                    <a:pt x="66" y="159"/>
                    <a:pt x="70" y="160"/>
                  </a:cubicBezTo>
                  <a:cubicBezTo>
                    <a:pt x="118" y="178"/>
                    <a:pt x="207" y="203"/>
                    <a:pt x="313" y="202"/>
                  </a:cubicBezTo>
                  <a:cubicBezTo>
                    <a:pt x="303" y="193"/>
                    <a:pt x="303" y="193"/>
                    <a:pt x="303" y="193"/>
                  </a:cubicBezTo>
                  <a:cubicBezTo>
                    <a:pt x="303" y="193"/>
                    <a:pt x="325" y="188"/>
                    <a:pt x="352" y="179"/>
                  </a:cubicBezTo>
                  <a:cubicBezTo>
                    <a:pt x="358" y="178"/>
                    <a:pt x="364" y="177"/>
                    <a:pt x="370" y="176"/>
                  </a:cubicBezTo>
                  <a:cubicBezTo>
                    <a:pt x="379" y="189"/>
                    <a:pt x="379" y="189"/>
                    <a:pt x="379" y="189"/>
                  </a:cubicBezTo>
                  <a:cubicBezTo>
                    <a:pt x="379" y="189"/>
                    <a:pt x="384" y="215"/>
                    <a:pt x="387" y="227"/>
                  </a:cubicBezTo>
                  <a:cubicBezTo>
                    <a:pt x="389" y="238"/>
                    <a:pt x="399" y="307"/>
                    <a:pt x="399" y="307"/>
                  </a:cubicBezTo>
                  <a:cubicBezTo>
                    <a:pt x="407" y="299"/>
                    <a:pt x="407" y="299"/>
                    <a:pt x="407" y="299"/>
                  </a:cubicBezTo>
                  <a:cubicBezTo>
                    <a:pt x="407" y="299"/>
                    <a:pt x="418" y="216"/>
                    <a:pt x="419" y="197"/>
                  </a:cubicBezTo>
                  <a:cubicBezTo>
                    <a:pt x="419" y="180"/>
                    <a:pt x="426" y="142"/>
                    <a:pt x="421" y="130"/>
                  </a:cubicBezTo>
                </a:path>
              </a:pathLst>
            </a:custGeom>
            <a:solidFill>
              <a:srgbClr val="753C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任意多边形 39"/>
            <p:cNvSpPr>
              <a:spLocks/>
            </p:cNvSpPr>
            <p:nvPr/>
          </p:nvSpPr>
          <p:spPr bwMode="auto">
            <a:xfrm>
              <a:off x="2131323" y="5936149"/>
              <a:ext cx="347125" cy="123084"/>
            </a:xfrm>
            <a:custGeom>
              <a:avLst/>
              <a:gdLst>
                <a:gd name="T0" fmla="*/ 87 w 167"/>
                <a:gd name="T1" fmla="*/ 1 h 60"/>
                <a:gd name="T2" fmla="*/ 84 w 167"/>
                <a:gd name="T3" fmla="*/ 0 h 60"/>
                <a:gd name="T4" fmla="*/ 80 w 167"/>
                <a:gd name="T5" fmla="*/ 1 h 60"/>
                <a:gd name="T6" fmla="*/ 78 w 167"/>
                <a:gd name="T7" fmla="*/ 1 h 60"/>
                <a:gd name="T8" fmla="*/ 78 w 167"/>
                <a:gd name="T9" fmla="*/ 1 h 60"/>
                <a:gd name="T10" fmla="*/ 0 w 167"/>
                <a:gd name="T11" fmla="*/ 60 h 60"/>
                <a:gd name="T12" fmla="*/ 167 w 167"/>
                <a:gd name="T13" fmla="*/ 60 h 60"/>
                <a:gd name="T14" fmla="*/ 167 w 167"/>
                <a:gd name="T15" fmla="*/ 1 h 60"/>
                <a:gd name="T16" fmla="*/ 87 w 167"/>
                <a:gd name="T17"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60">
                  <a:moveTo>
                    <a:pt x="87" y="1"/>
                  </a:moveTo>
                  <a:cubicBezTo>
                    <a:pt x="86" y="1"/>
                    <a:pt x="85" y="0"/>
                    <a:pt x="84" y="0"/>
                  </a:cubicBezTo>
                  <a:cubicBezTo>
                    <a:pt x="82" y="0"/>
                    <a:pt x="81" y="1"/>
                    <a:pt x="80" y="1"/>
                  </a:cubicBezTo>
                  <a:cubicBezTo>
                    <a:pt x="78" y="1"/>
                    <a:pt x="78" y="1"/>
                    <a:pt x="78" y="1"/>
                  </a:cubicBezTo>
                  <a:cubicBezTo>
                    <a:pt x="78" y="1"/>
                    <a:pt x="78" y="1"/>
                    <a:pt x="78" y="1"/>
                  </a:cubicBezTo>
                  <a:cubicBezTo>
                    <a:pt x="35" y="3"/>
                    <a:pt x="0" y="28"/>
                    <a:pt x="0" y="60"/>
                  </a:cubicBezTo>
                  <a:cubicBezTo>
                    <a:pt x="167" y="60"/>
                    <a:pt x="167" y="60"/>
                    <a:pt x="167" y="60"/>
                  </a:cubicBezTo>
                  <a:cubicBezTo>
                    <a:pt x="167" y="1"/>
                    <a:pt x="167" y="1"/>
                    <a:pt x="167" y="1"/>
                  </a:cubicBezTo>
                  <a:lnTo>
                    <a:pt x="87" y="1"/>
                  </a:lnTo>
                  <a:close/>
                </a:path>
              </a:pathLst>
            </a:custGeom>
            <a:solidFill>
              <a:srgbClr val="3738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任意多边形 40"/>
            <p:cNvSpPr>
              <a:spLocks/>
            </p:cNvSpPr>
            <p:nvPr/>
          </p:nvSpPr>
          <p:spPr bwMode="auto">
            <a:xfrm>
              <a:off x="2607064" y="5936149"/>
              <a:ext cx="347125" cy="123084"/>
            </a:xfrm>
            <a:custGeom>
              <a:avLst/>
              <a:gdLst>
                <a:gd name="T0" fmla="*/ 80 w 167"/>
                <a:gd name="T1" fmla="*/ 1 h 60"/>
                <a:gd name="T2" fmla="*/ 84 w 167"/>
                <a:gd name="T3" fmla="*/ 0 h 60"/>
                <a:gd name="T4" fmla="*/ 87 w 167"/>
                <a:gd name="T5" fmla="*/ 1 h 60"/>
                <a:gd name="T6" fmla="*/ 89 w 167"/>
                <a:gd name="T7" fmla="*/ 1 h 60"/>
                <a:gd name="T8" fmla="*/ 89 w 167"/>
                <a:gd name="T9" fmla="*/ 1 h 60"/>
                <a:gd name="T10" fmla="*/ 167 w 167"/>
                <a:gd name="T11" fmla="*/ 60 h 60"/>
                <a:gd name="T12" fmla="*/ 0 w 167"/>
                <a:gd name="T13" fmla="*/ 60 h 60"/>
                <a:gd name="T14" fmla="*/ 0 w 167"/>
                <a:gd name="T15" fmla="*/ 1 h 60"/>
                <a:gd name="T16" fmla="*/ 80 w 167"/>
                <a:gd name="T17"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60">
                  <a:moveTo>
                    <a:pt x="80" y="1"/>
                  </a:moveTo>
                  <a:cubicBezTo>
                    <a:pt x="81" y="1"/>
                    <a:pt x="83" y="0"/>
                    <a:pt x="84" y="0"/>
                  </a:cubicBezTo>
                  <a:cubicBezTo>
                    <a:pt x="85" y="0"/>
                    <a:pt x="86" y="1"/>
                    <a:pt x="87" y="1"/>
                  </a:cubicBezTo>
                  <a:cubicBezTo>
                    <a:pt x="89" y="1"/>
                    <a:pt x="89" y="1"/>
                    <a:pt x="89" y="1"/>
                  </a:cubicBezTo>
                  <a:cubicBezTo>
                    <a:pt x="89" y="1"/>
                    <a:pt x="89" y="1"/>
                    <a:pt x="89" y="1"/>
                  </a:cubicBezTo>
                  <a:cubicBezTo>
                    <a:pt x="133" y="3"/>
                    <a:pt x="167" y="28"/>
                    <a:pt x="167" y="60"/>
                  </a:cubicBezTo>
                  <a:cubicBezTo>
                    <a:pt x="0" y="60"/>
                    <a:pt x="0" y="60"/>
                    <a:pt x="0" y="60"/>
                  </a:cubicBezTo>
                  <a:cubicBezTo>
                    <a:pt x="0" y="1"/>
                    <a:pt x="0" y="1"/>
                    <a:pt x="0" y="1"/>
                  </a:cubicBezTo>
                  <a:lnTo>
                    <a:pt x="80" y="1"/>
                  </a:lnTo>
                  <a:close/>
                </a:path>
              </a:pathLst>
            </a:custGeom>
            <a:solidFill>
              <a:srgbClr val="2D2E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9" name="任意多边形 41"/>
            <p:cNvSpPr>
              <a:spLocks/>
            </p:cNvSpPr>
            <p:nvPr/>
          </p:nvSpPr>
          <p:spPr bwMode="auto">
            <a:xfrm>
              <a:off x="2638873" y="4514456"/>
              <a:ext cx="315317" cy="74680"/>
            </a:xfrm>
            <a:custGeom>
              <a:avLst/>
              <a:gdLst>
                <a:gd name="T0" fmla="*/ 9 w 152"/>
                <a:gd name="T1" fmla="*/ 36 h 36"/>
                <a:gd name="T2" fmla="*/ 143 w 152"/>
                <a:gd name="T3" fmla="*/ 36 h 36"/>
                <a:gd name="T4" fmla="*/ 152 w 152"/>
                <a:gd name="T5" fmla="*/ 27 h 36"/>
                <a:gd name="T6" fmla="*/ 152 w 152"/>
                <a:gd name="T7" fmla="*/ 9 h 36"/>
                <a:gd name="T8" fmla="*/ 143 w 152"/>
                <a:gd name="T9" fmla="*/ 0 h 36"/>
                <a:gd name="T10" fmla="*/ 9 w 152"/>
                <a:gd name="T11" fmla="*/ 0 h 36"/>
                <a:gd name="T12" fmla="*/ 0 w 152"/>
                <a:gd name="T13" fmla="*/ 9 h 36"/>
                <a:gd name="T14" fmla="*/ 0 w 152"/>
                <a:gd name="T15" fmla="*/ 27 h 36"/>
                <a:gd name="T16" fmla="*/ 9 w 152"/>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36">
                  <a:moveTo>
                    <a:pt x="9" y="36"/>
                  </a:moveTo>
                  <a:cubicBezTo>
                    <a:pt x="143" y="36"/>
                    <a:pt x="143" y="36"/>
                    <a:pt x="143" y="36"/>
                  </a:cubicBezTo>
                  <a:cubicBezTo>
                    <a:pt x="148" y="36"/>
                    <a:pt x="152" y="32"/>
                    <a:pt x="152" y="27"/>
                  </a:cubicBezTo>
                  <a:cubicBezTo>
                    <a:pt x="152" y="9"/>
                    <a:pt x="152" y="9"/>
                    <a:pt x="152" y="9"/>
                  </a:cubicBezTo>
                  <a:cubicBezTo>
                    <a:pt x="152" y="4"/>
                    <a:pt x="148" y="0"/>
                    <a:pt x="143" y="0"/>
                  </a:cubicBezTo>
                  <a:cubicBezTo>
                    <a:pt x="9" y="0"/>
                    <a:pt x="9" y="0"/>
                    <a:pt x="9" y="0"/>
                  </a:cubicBezTo>
                  <a:cubicBezTo>
                    <a:pt x="4" y="0"/>
                    <a:pt x="0" y="4"/>
                    <a:pt x="0" y="9"/>
                  </a:cubicBezTo>
                  <a:cubicBezTo>
                    <a:pt x="0" y="27"/>
                    <a:pt x="0" y="27"/>
                    <a:pt x="0" y="27"/>
                  </a:cubicBezTo>
                  <a:cubicBezTo>
                    <a:pt x="0" y="32"/>
                    <a:pt x="4" y="36"/>
                    <a:pt x="9" y="36"/>
                  </a:cubicBezTo>
                </a:path>
              </a:pathLst>
            </a:custGeom>
            <a:solidFill>
              <a:srgbClr val="043A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0" name="任意多边形 42"/>
            <p:cNvSpPr>
              <a:spLocks/>
            </p:cNvSpPr>
            <p:nvPr/>
          </p:nvSpPr>
          <p:spPr bwMode="auto">
            <a:xfrm>
              <a:off x="2120259" y="4514456"/>
              <a:ext cx="316700" cy="74680"/>
            </a:xfrm>
            <a:custGeom>
              <a:avLst/>
              <a:gdLst>
                <a:gd name="T0" fmla="*/ 9 w 152"/>
                <a:gd name="T1" fmla="*/ 36 h 36"/>
                <a:gd name="T2" fmla="*/ 143 w 152"/>
                <a:gd name="T3" fmla="*/ 36 h 36"/>
                <a:gd name="T4" fmla="*/ 152 w 152"/>
                <a:gd name="T5" fmla="*/ 27 h 36"/>
                <a:gd name="T6" fmla="*/ 152 w 152"/>
                <a:gd name="T7" fmla="*/ 9 h 36"/>
                <a:gd name="T8" fmla="*/ 143 w 152"/>
                <a:gd name="T9" fmla="*/ 0 h 36"/>
                <a:gd name="T10" fmla="*/ 9 w 152"/>
                <a:gd name="T11" fmla="*/ 0 h 36"/>
                <a:gd name="T12" fmla="*/ 0 w 152"/>
                <a:gd name="T13" fmla="*/ 9 h 36"/>
                <a:gd name="T14" fmla="*/ 0 w 152"/>
                <a:gd name="T15" fmla="*/ 27 h 36"/>
                <a:gd name="T16" fmla="*/ 9 w 152"/>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36">
                  <a:moveTo>
                    <a:pt x="9" y="36"/>
                  </a:moveTo>
                  <a:cubicBezTo>
                    <a:pt x="143" y="36"/>
                    <a:pt x="143" y="36"/>
                    <a:pt x="143" y="36"/>
                  </a:cubicBezTo>
                  <a:cubicBezTo>
                    <a:pt x="148" y="36"/>
                    <a:pt x="152" y="32"/>
                    <a:pt x="152" y="27"/>
                  </a:cubicBezTo>
                  <a:cubicBezTo>
                    <a:pt x="152" y="9"/>
                    <a:pt x="152" y="9"/>
                    <a:pt x="152" y="9"/>
                  </a:cubicBezTo>
                  <a:cubicBezTo>
                    <a:pt x="152" y="4"/>
                    <a:pt x="148" y="0"/>
                    <a:pt x="143" y="0"/>
                  </a:cubicBezTo>
                  <a:cubicBezTo>
                    <a:pt x="9" y="0"/>
                    <a:pt x="9" y="0"/>
                    <a:pt x="9" y="0"/>
                  </a:cubicBezTo>
                  <a:cubicBezTo>
                    <a:pt x="4" y="0"/>
                    <a:pt x="0" y="4"/>
                    <a:pt x="0" y="9"/>
                  </a:cubicBezTo>
                  <a:cubicBezTo>
                    <a:pt x="0" y="27"/>
                    <a:pt x="0" y="27"/>
                    <a:pt x="0" y="27"/>
                  </a:cubicBezTo>
                  <a:cubicBezTo>
                    <a:pt x="0" y="32"/>
                    <a:pt x="4" y="36"/>
                    <a:pt x="9" y="36"/>
                  </a:cubicBezTo>
                </a:path>
              </a:pathLst>
            </a:custGeom>
            <a:solidFill>
              <a:srgbClr val="043A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1" name="任意多边形 43"/>
            <p:cNvSpPr>
              <a:spLocks/>
            </p:cNvSpPr>
            <p:nvPr/>
          </p:nvSpPr>
          <p:spPr bwMode="auto">
            <a:xfrm>
              <a:off x="3620781" y="3627972"/>
              <a:ext cx="569784" cy="154893"/>
            </a:xfrm>
            <a:custGeom>
              <a:avLst/>
              <a:gdLst>
                <a:gd name="T0" fmla="*/ 236 w 274"/>
                <a:gd name="T1" fmla="*/ 14 h 75"/>
                <a:gd name="T2" fmla="*/ 124 w 274"/>
                <a:gd name="T3" fmla="*/ 12 h 75"/>
                <a:gd name="T4" fmla="*/ 122 w 274"/>
                <a:gd name="T5" fmla="*/ 2 h 75"/>
                <a:gd name="T6" fmla="*/ 72 w 274"/>
                <a:gd name="T7" fmla="*/ 13 h 75"/>
                <a:gd name="T8" fmla="*/ 46 w 274"/>
                <a:gd name="T9" fmla="*/ 14 h 75"/>
                <a:gd name="T10" fmla="*/ 0 w 274"/>
                <a:gd name="T11" fmla="*/ 45 h 75"/>
                <a:gd name="T12" fmla="*/ 58 w 274"/>
                <a:gd name="T13" fmla="*/ 75 h 75"/>
                <a:gd name="T14" fmla="*/ 186 w 274"/>
                <a:gd name="T15" fmla="*/ 45 h 75"/>
                <a:gd name="T16" fmla="*/ 236 w 274"/>
                <a:gd name="T17"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75">
                  <a:moveTo>
                    <a:pt x="236" y="14"/>
                  </a:moveTo>
                  <a:cubicBezTo>
                    <a:pt x="236" y="14"/>
                    <a:pt x="178" y="12"/>
                    <a:pt x="124" y="12"/>
                  </a:cubicBezTo>
                  <a:cubicBezTo>
                    <a:pt x="129" y="8"/>
                    <a:pt x="133" y="3"/>
                    <a:pt x="122" y="2"/>
                  </a:cubicBezTo>
                  <a:cubicBezTo>
                    <a:pt x="109" y="0"/>
                    <a:pt x="88" y="7"/>
                    <a:pt x="72" y="13"/>
                  </a:cubicBezTo>
                  <a:cubicBezTo>
                    <a:pt x="62" y="13"/>
                    <a:pt x="53" y="13"/>
                    <a:pt x="46" y="14"/>
                  </a:cubicBezTo>
                  <a:cubicBezTo>
                    <a:pt x="0" y="18"/>
                    <a:pt x="0" y="45"/>
                    <a:pt x="0" y="45"/>
                  </a:cubicBezTo>
                  <a:cubicBezTo>
                    <a:pt x="58" y="75"/>
                    <a:pt x="58" y="75"/>
                    <a:pt x="58" y="75"/>
                  </a:cubicBezTo>
                  <a:cubicBezTo>
                    <a:pt x="58" y="75"/>
                    <a:pt x="98" y="55"/>
                    <a:pt x="186" y="45"/>
                  </a:cubicBezTo>
                  <a:cubicBezTo>
                    <a:pt x="274" y="36"/>
                    <a:pt x="236" y="14"/>
                    <a:pt x="236" y="14"/>
                  </a:cubicBezTo>
                </a:path>
              </a:pathLst>
            </a:custGeom>
            <a:solidFill>
              <a:srgbClr val="FDD0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2" name="任意多边形 44"/>
            <p:cNvSpPr>
              <a:spLocks/>
            </p:cNvSpPr>
            <p:nvPr/>
          </p:nvSpPr>
          <p:spPr bwMode="auto">
            <a:xfrm>
              <a:off x="2450789" y="3229677"/>
              <a:ext cx="107872" cy="99574"/>
            </a:xfrm>
            <a:custGeom>
              <a:avLst/>
              <a:gdLst>
                <a:gd name="T0" fmla="*/ 52 w 52"/>
                <a:gd name="T1" fmla="*/ 4 h 48"/>
                <a:gd name="T2" fmla="*/ 5 w 52"/>
                <a:gd name="T3" fmla="*/ 24 h 48"/>
                <a:gd name="T4" fmla="*/ 40 w 52"/>
                <a:gd name="T5" fmla="*/ 48 h 48"/>
                <a:gd name="T6" fmla="*/ 52 w 52"/>
                <a:gd name="T7" fmla="*/ 4 h 48"/>
              </a:gdLst>
              <a:ahLst/>
              <a:cxnLst>
                <a:cxn ang="0">
                  <a:pos x="T0" y="T1"/>
                </a:cxn>
                <a:cxn ang="0">
                  <a:pos x="T2" y="T3"/>
                </a:cxn>
                <a:cxn ang="0">
                  <a:pos x="T4" y="T5"/>
                </a:cxn>
                <a:cxn ang="0">
                  <a:pos x="T6" y="T7"/>
                </a:cxn>
              </a:cxnLst>
              <a:rect l="0" t="0" r="r" b="b"/>
              <a:pathLst>
                <a:path w="52" h="48">
                  <a:moveTo>
                    <a:pt x="52" y="4"/>
                  </a:moveTo>
                  <a:cubicBezTo>
                    <a:pt x="29" y="0"/>
                    <a:pt x="10" y="8"/>
                    <a:pt x="5" y="24"/>
                  </a:cubicBezTo>
                  <a:cubicBezTo>
                    <a:pt x="0" y="40"/>
                    <a:pt x="21" y="46"/>
                    <a:pt x="40" y="48"/>
                  </a:cubicBezTo>
                  <a:cubicBezTo>
                    <a:pt x="4" y="38"/>
                    <a:pt x="26" y="2"/>
                    <a:pt x="52" y="4"/>
                  </a:cubicBezTo>
                  <a:close/>
                </a:path>
              </a:pathLst>
            </a:custGeom>
            <a:solidFill>
              <a:srgbClr val="FFAB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3" name="任意多边形 45"/>
            <p:cNvSpPr>
              <a:spLocks/>
            </p:cNvSpPr>
            <p:nvPr/>
          </p:nvSpPr>
          <p:spPr bwMode="auto">
            <a:xfrm>
              <a:off x="2250258" y="2971062"/>
              <a:ext cx="154893" cy="37340"/>
            </a:xfrm>
            <a:custGeom>
              <a:avLst/>
              <a:gdLst>
                <a:gd name="T0" fmla="*/ 6 w 75"/>
                <a:gd name="T1" fmla="*/ 18 h 18"/>
                <a:gd name="T2" fmla="*/ 1 w 75"/>
                <a:gd name="T3" fmla="*/ 15 h 18"/>
                <a:gd name="T4" fmla="*/ 3 w 75"/>
                <a:gd name="T5" fmla="*/ 8 h 18"/>
                <a:gd name="T6" fmla="*/ 71 w 75"/>
                <a:gd name="T7" fmla="*/ 7 h 18"/>
                <a:gd name="T8" fmla="*/ 73 w 75"/>
                <a:gd name="T9" fmla="*/ 14 h 18"/>
                <a:gd name="T10" fmla="*/ 67 w 75"/>
                <a:gd name="T11" fmla="*/ 16 h 18"/>
                <a:gd name="T12" fmla="*/ 8 w 75"/>
                <a:gd name="T13" fmla="*/ 18 h 18"/>
                <a:gd name="T14" fmla="*/ 6 w 75"/>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8">
                  <a:moveTo>
                    <a:pt x="6" y="18"/>
                  </a:moveTo>
                  <a:cubicBezTo>
                    <a:pt x="4" y="18"/>
                    <a:pt x="2" y="17"/>
                    <a:pt x="1" y="15"/>
                  </a:cubicBezTo>
                  <a:cubicBezTo>
                    <a:pt x="0" y="12"/>
                    <a:pt x="1" y="9"/>
                    <a:pt x="3" y="8"/>
                  </a:cubicBezTo>
                  <a:cubicBezTo>
                    <a:pt x="18" y="1"/>
                    <a:pt x="57" y="0"/>
                    <a:pt x="71" y="7"/>
                  </a:cubicBezTo>
                  <a:cubicBezTo>
                    <a:pt x="73" y="8"/>
                    <a:pt x="75" y="11"/>
                    <a:pt x="73" y="14"/>
                  </a:cubicBezTo>
                  <a:cubicBezTo>
                    <a:pt x="72" y="16"/>
                    <a:pt x="69" y="17"/>
                    <a:pt x="67" y="16"/>
                  </a:cubicBezTo>
                  <a:cubicBezTo>
                    <a:pt x="56" y="12"/>
                    <a:pt x="21" y="12"/>
                    <a:pt x="8" y="18"/>
                  </a:cubicBezTo>
                  <a:cubicBezTo>
                    <a:pt x="7" y="18"/>
                    <a:pt x="6" y="18"/>
                    <a:pt x="6" y="18"/>
                  </a:cubicBezTo>
                  <a:close/>
                </a:path>
              </a:pathLst>
            </a:custGeom>
            <a:solidFill>
              <a:srgbClr val="753C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4" name="椭圆 43"/>
            <p:cNvSpPr>
              <a:spLocks/>
            </p:cNvSpPr>
            <p:nvPr/>
          </p:nvSpPr>
          <p:spPr bwMode="auto">
            <a:xfrm>
              <a:off x="2262705" y="3065104"/>
              <a:ext cx="149361" cy="15212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5" name="任意多边形 47"/>
            <p:cNvSpPr>
              <a:spLocks/>
            </p:cNvSpPr>
            <p:nvPr/>
          </p:nvSpPr>
          <p:spPr bwMode="auto">
            <a:xfrm>
              <a:off x="2667915" y="2971062"/>
              <a:ext cx="154893" cy="37340"/>
            </a:xfrm>
            <a:custGeom>
              <a:avLst/>
              <a:gdLst>
                <a:gd name="T0" fmla="*/ 69 w 75"/>
                <a:gd name="T1" fmla="*/ 18 h 18"/>
                <a:gd name="T2" fmla="*/ 74 w 75"/>
                <a:gd name="T3" fmla="*/ 15 h 18"/>
                <a:gd name="T4" fmla="*/ 71 w 75"/>
                <a:gd name="T5" fmla="*/ 8 h 18"/>
                <a:gd name="T6" fmla="*/ 4 w 75"/>
                <a:gd name="T7" fmla="*/ 7 h 18"/>
                <a:gd name="T8" fmla="*/ 1 w 75"/>
                <a:gd name="T9" fmla="*/ 14 h 18"/>
                <a:gd name="T10" fmla="*/ 8 w 75"/>
                <a:gd name="T11" fmla="*/ 16 h 18"/>
                <a:gd name="T12" fmla="*/ 67 w 75"/>
                <a:gd name="T13" fmla="*/ 18 h 18"/>
                <a:gd name="T14" fmla="*/ 69 w 75"/>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8">
                  <a:moveTo>
                    <a:pt x="69" y="18"/>
                  </a:moveTo>
                  <a:cubicBezTo>
                    <a:pt x="71" y="18"/>
                    <a:pt x="73" y="17"/>
                    <a:pt x="74" y="15"/>
                  </a:cubicBezTo>
                  <a:cubicBezTo>
                    <a:pt x="75" y="12"/>
                    <a:pt x="74" y="9"/>
                    <a:pt x="71" y="8"/>
                  </a:cubicBezTo>
                  <a:cubicBezTo>
                    <a:pt x="56" y="1"/>
                    <a:pt x="18" y="0"/>
                    <a:pt x="4" y="7"/>
                  </a:cubicBezTo>
                  <a:cubicBezTo>
                    <a:pt x="1" y="8"/>
                    <a:pt x="0" y="11"/>
                    <a:pt x="1" y="14"/>
                  </a:cubicBezTo>
                  <a:cubicBezTo>
                    <a:pt x="2" y="16"/>
                    <a:pt x="5" y="17"/>
                    <a:pt x="8" y="16"/>
                  </a:cubicBezTo>
                  <a:cubicBezTo>
                    <a:pt x="18" y="12"/>
                    <a:pt x="54" y="12"/>
                    <a:pt x="67" y="18"/>
                  </a:cubicBezTo>
                  <a:cubicBezTo>
                    <a:pt x="67" y="18"/>
                    <a:pt x="68" y="18"/>
                    <a:pt x="69" y="18"/>
                  </a:cubicBezTo>
                  <a:close/>
                </a:path>
              </a:pathLst>
            </a:custGeom>
            <a:solidFill>
              <a:srgbClr val="753C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6" name="椭圆 45"/>
            <p:cNvSpPr>
              <a:spLocks/>
            </p:cNvSpPr>
            <p:nvPr/>
          </p:nvSpPr>
          <p:spPr bwMode="auto">
            <a:xfrm>
              <a:off x="2661000" y="3065104"/>
              <a:ext cx="149361" cy="15212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7" name="椭圆 46"/>
            <p:cNvSpPr/>
            <p:nvPr/>
          </p:nvSpPr>
          <p:spPr>
            <a:xfrm>
              <a:off x="2300368" y="3099550"/>
              <a:ext cx="86002" cy="86002"/>
            </a:xfrm>
            <a:prstGeom prst="ellipse">
              <a:avLst/>
            </a:prstGeom>
            <a:solidFill>
              <a:srgbClr val="664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8" name="椭圆 47"/>
            <p:cNvSpPr>
              <a:spLocks/>
            </p:cNvSpPr>
            <p:nvPr/>
          </p:nvSpPr>
          <p:spPr bwMode="auto">
            <a:xfrm>
              <a:off x="2713553" y="3105209"/>
              <a:ext cx="20744" cy="207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9" name="椭圆 48"/>
            <p:cNvSpPr/>
            <p:nvPr/>
          </p:nvSpPr>
          <p:spPr>
            <a:xfrm>
              <a:off x="2686296" y="3099550"/>
              <a:ext cx="86002" cy="86002"/>
            </a:xfrm>
            <a:prstGeom prst="ellipse">
              <a:avLst/>
            </a:prstGeom>
            <a:solidFill>
              <a:srgbClr val="664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50" name="任意多边形 52"/>
            <p:cNvSpPr>
              <a:spLocks/>
            </p:cNvSpPr>
            <p:nvPr/>
          </p:nvSpPr>
          <p:spPr bwMode="auto">
            <a:xfrm>
              <a:off x="2132706" y="3018083"/>
              <a:ext cx="809037" cy="250317"/>
            </a:xfrm>
            <a:custGeom>
              <a:avLst/>
              <a:gdLst>
                <a:gd name="T0" fmla="*/ 385 w 389"/>
                <a:gd name="T1" fmla="*/ 7 h 121"/>
                <a:gd name="T2" fmla="*/ 354 w 389"/>
                <a:gd name="T3" fmla="*/ 7 h 121"/>
                <a:gd name="T4" fmla="*/ 243 w 389"/>
                <a:gd name="T5" fmla="*/ 14 h 121"/>
                <a:gd name="T6" fmla="*/ 194 w 389"/>
                <a:gd name="T7" fmla="*/ 18 h 121"/>
                <a:gd name="T8" fmla="*/ 146 w 389"/>
                <a:gd name="T9" fmla="*/ 14 h 121"/>
                <a:gd name="T10" fmla="*/ 35 w 389"/>
                <a:gd name="T11" fmla="*/ 7 h 121"/>
                <a:gd name="T12" fmla="*/ 4 w 389"/>
                <a:gd name="T13" fmla="*/ 7 h 121"/>
                <a:gd name="T14" fmla="*/ 4 w 389"/>
                <a:gd name="T15" fmla="*/ 34 h 121"/>
                <a:gd name="T16" fmla="*/ 13 w 389"/>
                <a:gd name="T17" fmla="*/ 40 h 121"/>
                <a:gd name="T18" fmla="*/ 23 w 389"/>
                <a:gd name="T19" fmla="*/ 81 h 121"/>
                <a:gd name="T20" fmla="*/ 38 w 389"/>
                <a:gd name="T21" fmla="*/ 105 h 121"/>
                <a:gd name="T22" fmla="*/ 61 w 389"/>
                <a:gd name="T23" fmla="*/ 117 h 121"/>
                <a:gd name="T24" fmla="*/ 128 w 389"/>
                <a:gd name="T25" fmla="*/ 111 h 121"/>
                <a:gd name="T26" fmla="*/ 167 w 389"/>
                <a:gd name="T27" fmla="*/ 58 h 121"/>
                <a:gd name="T28" fmla="*/ 191 w 389"/>
                <a:gd name="T29" fmla="*/ 35 h 121"/>
                <a:gd name="T30" fmla="*/ 193 w 389"/>
                <a:gd name="T31" fmla="*/ 35 h 121"/>
                <a:gd name="T32" fmla="*/ 198 w 389"/>
                <a:gd name="T33" fmla="*/ 35 h 121"/>
                <a:gd name="T34" fmla="*/ 222 w 389"/>
                <a:gd name="T35" fmla="*/ 58 h 121"/>
                <a:gd name="T36" fmla="*/ 261 w 389"/>
                <a:gd name="T37" fmla="*/ 111 h 121"/>
                <a:gd name="T38" fmla="*/ 328 w 389"/>
                <a:gd name="T39" fmla="*/ 117 h 121"/>
                <a:gd name="T40" fmla="*/ 350 w 389"/>
                <a:gd name="T41" fmla="*/ 105 h 121"/>
                <a:gd name="T42" fmla="*/ 366 w 389"/>
                <a:gd name="T43" fmla="*/ 81 h 121"/>
                <a:gd name="T44" fmla="*/ 376 w 389"/>
                <a:gd name="T45" fmla="*/ 40 h 121"/>
                <a:gd name="T46" fmla="*/ 385 w 389"/>
                <a:gd name="T47" fmla="*/ 34 h 121"/>
                <a:gd name="T48" fmla="*/ 385 w 389"/>
                <a:gd name="T49" fmla="*/ 7 h 121"/>
                <a:gd name="T50" fmla="*/ 156 w 389"/>
                <a:gd name="T51" fmla="*/ 58 h 121"/>
                <a:gd name="T52" fmla="*/ 121 w 389"/>
                <a:gd name="T53" fmla="*/ 106 h 121"/>
                <a:gd name="T54" fmla="*/ 56 w 389"/>
                <a:gd name="T55" fmla="*/ 108 h 121"/>
                <a:gd name="T56" fmla="*/ 25 w 389"/>
                <a:gd name="T57" fmla="*/ 27 h 121"/>
                <a:gd name="T58" fmla="*/ 85 w 389"/>
                <a:gd name="T59" fmla="*/ 15 h 121"/>
                <a:gd name="T60" fmla="*/ 142 w 389"/>
                <a:gd name="T61" fmla="*/ 21 h 121"/>
                <a:gd name="T62" fmla="*/ 156 w 389"/>
                <a:gd name="T63" fmla="*/ 58 h 121"/>
                <a:gd name="T64" fmla="*/ 333 w 389"/>
                <a:gd name="T65" fmla="*/ 108 h 121"/>
                <a:gd name="T66" fmla="*/ 268 w 389"/>
                <a:gd name="T67" fmla="*/ 106 h 121"/>
                <a:gd name="T68" fmla="*/ 233 w 389"/>
                <a:gd name="T69" fmla="*/ 58 h 121"/>
                <a:gd name="T70" fmla="*/ 246 w 389"/>
                <a:gd name="T71" fmla="*/ 21 h 121"/>
                <a:gd name="T72" fmla="*/ 304 w 389"/>
                <a:gd name="T73" fmla="*/ 15 h 121"/>
                <a:gd name="T74" fmla="*/ 364 w 389"/>
                <a:gd name="T75" fmla="*/ 27 h 121"/>
                <a:gd name="T76" fmla="*/ 333 w 389"/>
                <a:gd name="T77" fmla="*/ 10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9" h="121">
                  <a:moveTo>
                    <a:pt x="385" y="7"/>
                  </a:moveTo>
                  <a:cubicBezTo>
                    <a:pt x="385" y="7"/>
                    <a:pt x="362" y="7"/>
                    <a:pt x="354" y="7"/>
                  </a:cubicBezTo>
                  <a:cubicBezTo>
                    <a:pt x="346" y="8"/>
                    <a:pt x="310" y="0"/>
                    <a:pt x="243" y="14"/>
                  </a:cubicBezTo>
                  <a:cubicBezTo>
                    <a:pt x="243" y="14"/>
                    <a:pt x="222" y="18"/>
                    <a:pt x="194" y="18"/>
                  </a:cubicBezTo>
                  <a:cubicBezTo>
                    <a:pt x="167" y="18"/>
                    <a:pt x="146" y="14"/>
                    <a:pt x="146" y="14"/>
                  </a:cubicBezTo>
                  <a:cubicBezTo>
                    <a:pt x="79" y="0"/>
                    <a:pt x="43" y="8"/>
                    <a:pt x="35" y="7"/>
                  </a:cubicBezTo>
                  <a:cubicBezTo>
                    <a:pt x="26" y="7"/>
                    <a:pt x="4" y="7"/>
                    <a:pt x="4" y="7"/>
                  </a:cubicBezTo>
                  <a:cubicBezTo>
                    <a:pt x="0" y="21"/>
                    <a:pt x="3" y="33"/>
                    <a:pt x="4" y="34"/>
                  </a:cubicBezTo>
                  <a:cubicBezTo>
                    <a:pt x="5" y="34"/>
                    <a:pt x="9" y="34"/>
                    <a:pt x="13" y="40"/>
                  </a:cubicBezTo>
                  <a:cubicBezTo>
                    <a:pt x="17" y="46"/>
                    <a:pt x="17" y="62"/>
                    <a:pt x="23" y="81"/>
                  </a:cubicBezTo>
                  <a:cubicBezTo>
                    <a:pt x="26" y="90"/>
                    <a:pt x="32" y="99"/>
                    <a:pt x="38" y="105"/>
                  </a:cubicBezTo>
                  <a:cubicBezTo>
                    <a:pt x="46" y="112"/>
                    <a:pt x="55" y="115"/>
                    <a:pt x="61" y="117"/>
                  </a:cubicBezTo>
                  <a:cubicBezTo>
                    <a:pt x="72" y="119"/>
                    <a:pt x="106" y="121"/>
                    <a:pt x="128" y="111"/>
                  </a:cubicBezTo>
                  <a:cubicBezTo>
                    <a:pt x="149" y="101"/>
                    <a:pt x="159" y="80"/>
                    <a:pt x="167" y="58"/>
                  </a:cubicBezTo>
                  <a:cubicBezTo>
                    <a:pt x="175" y="36"/>
                    <a:pt x="191" y="35"/>
                    <a:pt x="191" y="35"/>
                  </a:cubicBezTo>
                  <a:cubicBezTo>
                    <a:pt x="191" y="35"/>
                    <a:pt x="191" y="35"/>
                    <a:pt x="193" y="35"/>
                  </a:cubicBezTo>
                  <a:cubicBezTo>
                    <a:pt x="196" y="35"/>
                    <a:pt x="198" y="35"/>
                    <a:pt x="198" y="35"/>
                  </a:cubicBezTo>
                  <a:cubicBezTo>
                    <a:pt x="198" y="35"/>
                    <a:pt x="214" y="36"/>
                    <a:pt x="222" y="58"/>
                  </a:cubicBezTo>
                  <a:cubicBezTo>
                    <a:pt x="230" y="80"/>
                    <a:pt x="240" y="101"/>
                    <a:pt x="261" y="111"/>
                  </a:cubicBezTo>
                  <a:cubicBezTo>
                    <a:pt x="282" y="121"/>
                    <a:pt x="317" y="119"/>
                    <a:pt x="328" y="117"/>
                  </a:cubicBezTo>
                  <a:cubicBezTo>
                    <a:pt x="334" y="115"/>
                    <a:pt x="343" y="112"/>
                    <a:pt x="350" y="105"/>
                  </a:cubicBezTo>
                  <a:cubicBezTo>
                    <a:pt x="357" y="99"/>
                    <a:pt x="363" y="90"/>
                    <a:pt x="366" y="81"/>
                  </a:cubicBezTo>
                  <a:cubicBezTo>
                    <a:pt x="371" y="62"/>
                    <a:pt x="372" y="46"/>
                    <a:pt x="376" y="40"/>
                  </a:cubicBezTo>
                  <a:cubicBezTo>
                    <a:pt x="379" y="34"/>
                    <a:pt x="384" y="34"/>
                    <a:pt x="385" y="34"/>
                  </a:cubicBezTo>
                  <a:cubicBezTo>
                    <a:pt x="386" y="33"/>
                    <a:pt x="389" y="21"/>
                    <a:pt x="385" y="7"/>
                  </a:cubicBezTo>
                  <a:moveTo>
                    <a:pt x="156" y="58"/>
                  </a:moveTo>
                  <a:cubicBezTo>
                    <a:pt x="154" y="70"/>
                    <a:pt x="145" y="98"/>
                    <a:pt x="121" y="106"/>
                  </a:cubicBezTo>
                  <a:cubicBezTo>
                    <a:pt x="84" y="119"/>
                    <a:pt x="56" y="108"/>
                    <a:pt x="56" y="108"/>
                  </a:cubicBezTo>
                  <a:cubicBezTo>
                    <a:pt x="27" y="100"/>
                    <a:pt x="19" y="40"/>
                    <a:pt x="25" y="27"/>
                  </a:cubicBezTo>
                  <a:cubicBezTo>
                    <a:pt x="31" y="15"/>
                    <a:pt x="49" y="15"/>
                    <a:pt x="85" y="15"/>
                  </a:cubicBezTo>
                  <a:cubicBezTo>
                    <a:pt x="121" y="15"/>
                    <a:pt x="142" y="21"/>
                    <a:pt x="142" y="21"/>
                  </a:cubicBezTo>
                  <a:cubicBezTo>
                    <a:pt x="161" y="27"/>
                    <a:pt x="158" y="46"/>
                    <a:pt x="156" y="58"/>
                  </a:cubicBezTo>
                  <a:moveTo>
                    <a:pt x="333" y="108"/>
                  </a:moveTo>
                  <a:cubicBezTo>
                    <a:pt x="333" y="108"/>
                    <a:pt x="305" y="119"/>
                    <a:pt x="268" y="106"/>
                  </a:cubicBezTo>
                  <a:cubicBezTo>
                    <a:pt x="244" y="98"/>
                    <a:pt x="235" y="70"/>
                    <a:pt x="233" y="58"/>
                  </a:cubicBezTo>
                  <a:cubicBezTo>
                    <a:pt x="231" y="46"/>
                    <a:pt x="228" y="27"/>
                    <a:pt x="246" y="21"/>
                  </a:cubicBezTo>
                  <a:cubicBezTo>
                    <a:pt x="246" y="21"/>
                    <a:pt x="268" y="15"/>
                    <a:pt x="304" y="15"/>
                  </a:cubicBezTo>
                  <a:cubicBezTo>
                    <a:pt x="340" y="15"/>
                    <a:pt x="358" y="15"/>
                    <a:pt x="364" y="27"/>
                  </a:cubicBezTo>
                  <a:cubicBezTo>
                    <a:pt x="370" y="40"/>
                    <a:pt x="361" y="100"/>
                    <a:pt x="333" y="108"/>
                  </a:cubicBezTo>
                </a:path>
              </a:pathLst>
            </a:custGeom>
            <a:solidFill>
              <a:srgbClr val="043A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grpSp>
        <p:nvGrpSpPr>
          <p:cNvPr id="2" name="组合 1"/>
          <p:cNvGrpSpPr/>
          <p:nvPr/>
        </p:nvGrpSpPr>
        <p:grpSpPr>
          <a:xfrm>
            <a:off x="4123525" y="2461895"/>
            <a:ext cx="4567355" cy="2612364"/>
            <a:chOff x="3092644" y="1846421"/>
            <a:chExt cx="3425516" cy="1959273"/>
          </a:xfrm>
        </p:grpSpPr>
        <p:grpSp>
          <p:nvGrpSpPr>
            <p:cNvPr id="6" name="组合 5"/>
            <p:cNvGrpSpPr/>
            <p:nvPr/>
          </p:nvGrpSpPr>
          <p:grpSpPr>
            <a:xfrm>
              <a:off x="3092644" y="1846421"/>
              <a:ext cx="3425516" cy="306302"/>
              <a:chOff x="3688885" y="2119502"/>
              <a:chExt cx="4567355" cy="408403"/>
            </a:xfrm>
          </p:grpSpPr>
          <p:sp>
            <p:nvSpPr>
              <p:cNvPr id="60" name="圆角矩形 4"/>
              <p:cNvSpPr/>
              <p:nvPr/>
            </p:nvSpPr>
            <p:spPr>
              <a:xfrm>
                <a:off x="3688885" y="2119502"/>
                <a:ext cx="4567355" cy="408403"/>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60000" anchor="ctr">
                <a:normAutofit fontScale="77500" lnSpcReduction="20000"/>
              </a:bodyPr>
              <a:lstStyle/>
              <a:p>
                <a:pPr>
                  <a:lnSpc>
                    <a:spcPct val="120000"/>
                  </a:lnSpc>
                </a:pPr>
                <a:r>
                  <a:rPr lang="zh-CN" altLang="en-US" sz="1467">
                    <a:solidFill>
                      <a:schemeClr val="tx1">
                        <a:lumMod val="75000"/>
                        <a:lumOff val="25000"/>
                      </a:schemeClr>
                    </a:solidFill>
                  </a:rPr>
                  <a:t>此部分内容作为文字排版占位显示 （建议使用主题字体）</a:t>
                </a:r>
              </a:p>
            </p:txBody>
          </p:sp>
          <p:sp>
            <p:nvSpPr>
              <p:cNvPr id="61" name="任意多边形 5"/>
              <p:cNvSpPr/>
              <p:nvPr/>
            </p:nvSpPr>
            <p:spPr>
              <a:xfrm>
                <a:off x="3688885" y="2119502"/>
                <a:ext cx="550836" cy="408403"/>
              </a:xfrm>
              <a:custGeom>
                <a:avLst/>
                <a:gdLst>
                  <a:gd name="connsiteX0" fmla="*/ 80296 w 649782"/>
                  <a:gd name="connsiteY0" fmla="*/ 0 h 481764"/>
                  <a:gd name="connsiteX1" fmla="*/ 649782 w 649782"/>
                  <a:gd name="connsiteY1" fmla="*/ 0 h 481764"/>
                  <a:gd name="connsiteX2" fmla="*/ 649782 w 649782"/>
                  <a:gd name="connsiteY2" fmla="*/ 481764 h 481764"/>
                  <a:gd name="connsiteX3" fmla="*/ 80296 w 649782"/>
                  <a:gd name="connsiteY3" fmla="*/ 481764 h 481764"/>
                  <a:gd name="connsiteX4" fmla="*/ 0 w 649782"/>
                  <a:gd name="connsiteY4" fmla="*/ 401468 h 481764"/>
                  <a:gd name="connsiteX5" fmla="*/ 0 w 649782"/>
                  <a:gd name="connsiteY5" fmla="*/ 80296 h 481764"/>
                  <a:gd name="connsiteX6" fmla="*/ 80296 w 649782"/>
                  <a:gd name="connsiteY6" fmla="*/ 0 h 48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782" h="481764">
                    <a:moveTo>
                      <a:pt x="80296" y="0"/>
                    </a:moveTo>
                    <a:lnTo>
                      <a:pt x="649782" y="0"/>
                    </a:lnTo>
                    <a:lnTo>
                      <a:pt x="649782" y="481764"/>
                    </a:lnTo>
                    <a:lnTo>
                      <a:pt x="80296" y="481764"/>
                    </a:lnTo>
                    <a:cubicBezTo>
                      <a:pt x="35950" y="481764"/>
                      <a:pt x="0" y="445814"/>
                      <a:pt x="0" y="401468"/>
                    </a:cubicBezTo>
                    <a:lnTo>
                      <a:pt x="0" y="80296"/>
                    </a:lnTo>
                    <a:cubicBezTo>
                      <a:pt x="0" y="35950"/>
                      <a:pt x="35950" y="0"/>
                      <a:pt x="80296"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62" name="任意多边形 13"/>
              <p:cNvSpPr>
                <a:spLocks/>
              </p:cNvSpPr>
              <p:nvPr/>
            </p:nvSpPr>
            <p:spPr bwMode="auto">
              <a:xfrm>
                <a:off x="3852133" y="2192581"/>
                <a:ext cx="224340" cy="224340"/>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sz="2400"/>
              </a:p>
            </p:txBody>
          </p:sp>
        </p:grpSp>
        <p:grpSp>
          <p:nvGrpSpPr>
            <p:cNvPr id="7" name="组合 6"/>
            <p:cNvGrpSpPr/>
            <p:nvPr/>
          </p:nvGrpSpPr>
          <p:grpSpPr>
            <a:xfrm>
              <a:off x="3092644" y="3093943"/>
              <a:ext cx="3425516" cy="306302"/>
              <a:chOff x="3688885" y="3782865"/>
              <a:chExt cx="4567355" cy="408403"/>
            </a:xfrm>
          </p:grpSpPr>
          <p:sp>
            <p:nvSpPr>
              <p:cNvPr id="57" name="圆角矩形 10"/>
              <p:cNvSpPr/>
              <p:nvPr/>
            </p:nvSpPr>
            <p:spPr>
              <a:xfrm>
                <a:off x="3688885" y="3782865"/>
                <a:ext cx="4567355" cy="408403"/>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60000" anchor="ctr">
                <a:normAutofit fontScale="77500" lnSpcReduction="20000"/>
              </a:bodyPr>
              <a:lstStyle/>
              <a:p>
                <a:pPr>
                  <a:lnSpc>
                    <a:spcPct val="120000"/>
                  </a:lnSpc>
                </a:pPr>
                <a:r>
                  <a:rPr lang="zh-CN" altLang="en-US" sz="1467">
                    <a:solidFill>
                      <a:schemeClr val="tx1">
                        <a:lumMod val="75000"/>
                        <a:lumOff val="25000"/>
                      </a:schemeClr>
                    </a:solidFill>
                  </a:rPr>
                  <a:t>此部分内容作为文字排版占位显示 （建议使用主题字体）</a:t>
                </a:r>
              </a:p>
            </p:txBody>
          </p:sp>
          <p:sp>
            <p:nvSpPr>
              <p:cNvPr id="58" name="任意多边形 11"/>
              <p:cNvSpPr/>
              <p:nvPr/>
            </p:nvSpPr>
            <p:spPr>
              <a:xfrm>
                <a:off x="3688885" y="3782865"/>
                <a:ext cx="550836" cy="408403"/>
              </a:xfrm>
              <a:custGeom>
                <a:avLst/>
                <a:gdLst>
                  <a:gd name="connsiteX0" fmla="*/ 80296 w 649782"/>
                  <a:gd name="connsiteY0" fmla="*/ 0 h 481764"/>
                  <a:gd name="connsiteX1" fmla="*/ 649782 w 649782"/>
                  <a:gd name="connsiteY1" fmla="*/ 0 h 481764"/>
                  <a:gd name="connsiteX2" fmla="*/ 649782 w 649782"/>
                  <a:gd name="connsiteY2" fmla="*/ 481764 h 481764"/>
                  <a:gd name="connsiteX3" fmla="*/ 80296 w 649782"/>
                  <a:gd name="connsiteY3" fmla="*/ 481764 h 481764"/>
                  <a:gd name="connsiteX4" fmla="*/ 0 w 649782"/>
                  <a:gd name="connsiteY4" fmla="*/ 401468 h 481764"/>
                  <a:gd name="connsiteX5" fmla="*/ 0 w 649782"/>
                  <a:gd name="connsiteY5" fmla="*/ 80296 h 481764"/>
                  <a:gd name="connsiteX6" fmla="*/ 80296 w 649782"/>
                  <a:gd name="connsiteY6" fmla="*/ 0 h 48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782" h="481764">
                    <a:moveTo>
                      <a:pt x="80296" y="0"/>
                    </a:moveTo>
                    <a:lnTo>
                      <a:pt x="649782" y="0"/>
                    </a:lnTo>
                    <a:lnTo>
                      <a:pt x="649782" y="481764"/>
                    </a:lnTo>
                    <a:lnTo>
                      <a:pt x="80296" y="481764"/>
                    </a:lnTo>
                    <a:cubicBezTo>
                      <a:pt x="35950" y="481764"/>
                      <a:pt x="0" y="445814"/>
                      <a:pt x="0" y="401468"/>
                    </a:cubicBezTo>
                    <a:lnTo>
                      <a:pt x="0" y="80296"/>
                    </a:lnTo>
                    <a:cubicBezTo>
                      <a:pt x="0" y="35950"/>
                      <a:pt x="35950" y="0"/>
                      <a:pt x="80296"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59" name="任意多边形 14"/>
              <p:cNvSpPr>
                <a:spLocks/>
              </p:cNvSpPr>
              <p:nvPr/>
            </p:nvSpPr>
            <p:spPr bwMode="auto">
              <a:xfrm>
                <a:off x="3852133" y="3874896"/>
                <a:ext cx="224340" cy="224340"/>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sz="2400"/>
              </a:p>
            </p:txBody>
          </p:sp>
        </p:grpSp>
        <p:grpSp>
          <p:nvGrpSpPr>
            <p:cNvPr id="8" name="组合 7"/>
            <p:cNvGrpSpPr/>
            <p:nvPr/>
          </p:nvGrpSpPr>
          <p:grpSpPr>
            <a:xfrm>
              <a:off x="3092644" y="2678102"/>
              <a:ext cx="3425516" cy="306302"/>
              <a:chOff x="3688885" y="3228410"/>
              <a:chExt cx="4567355" cy="408403"/>
            </a:xfrm>
          </p:grpSpPr>
          <p:sp>
            <p:nvSpPr>
              <p:cNvPr id="54" name="圆角矩形 8"/>
              <p:cNvSpPr/>
              <p:nvPr/>
            </p:nvSpPr>
            <p:spPr>
              <a:xfrm>
                <a:off x="3688885" y="3228410"/>
                <a:ext cx="4567355" cy="408403"/>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60000" anchor="ctr">
                <a:normAutofit fontScale="77500" lnSpcReduction="20000"/>
              </a:bodyPr>
              <a:lstStyle/>
              <a:p>
                <a:pPr>
                  <a:lnSpc>
                    <a:spcPct val="120000"/>
                  </a:lnSpc>
                </a:pPr>
                <a:r>
                  <a:rPr lang="zh-CN" altLang="en-US" sz="1467">
                    <a:solidFill>
                      <a:schemeClr val="tx1">
                        <a:lumMod val="75000"/>
                        <a:lumOff val="25000"/>
                      </a:schemeClr>
                    </a:solidFill>
                  </a:rPr>
                  <a:t>此部分内容作为文字排版占位显示 （建议使用主题字体）</a:t>
                </a:r>
              </a:p>
            </p:txBody>
          </p:sp>
          <p:sp>
            <p:nvSpPr>
              <p:cNvPr id="55" name="任意多边形 9"/>
              <p:cNvSpPr/>
              <p:nvPr/>
            </p:nvSpPr>
            <p:spPr>
              <a:xfrm>
                <a:off x="3688885" y="3228410"/>
                <a:ext cx="550836" cy="408403"/>
              </a:xfrm>
              <a:custGeom>
                <a:avLst/>
                <a:gdLst>
                  <a:gd name="connsiteX0" fmla="*/ 80296 w 649782"/>
                  <a:gd name="connsiteY0" fmla="*/ 0 h 481764"/>
                  <a:gd name="connsiteX1" fmla="*/ 649782 w 649782"/>
                  <a:gd name="connsiteY1" fmla="*/ 0 h 481764"/>
                  <a:gd name="connsiteX2" fmla="*/ 649782 w 649782"/>
                  <a:gd name="connsiteY2" fmla="*/ 481764 h 481764"/>
                  <a:gd name="connsiteX3" fmla="*/ 80296 w 649782"/>
                  <a:gd name="connsiteY3" fmla="*/ 481764 h 481764"/>
                  <a:gd name="connsiteX4" fmla="*/ 0 w 649782"/>
                  <a:gd name="connsiteY4" fmla="*/ 401468 h 481764"/>
                  <a:gd name="connsiteX5" fmla="*/ 0 w 649782"/>
                  <a:gd name="connsiteY5" fmla="*/ 80296 h 481764"/>
                  <a:gd name="connsiteX6" fmla="*/ 80296 w 649782"/>
                  <a:gd name="connsiteY6" fmla="*/ 0 h 48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782" h="481764">
                    <a:moveTo>
                      <a:pt x="80296" y="0"/>
                    </a:moveTo>
                    <a:lnTo>
                      <a:pt x="649782" y="0"/>
                    </a:lnTo>
                    <a:lnTo>
                      <a:pt x="649782" y="481764"/>
                    </a:lnTo>
                    <a:lnTo>
                      <a:pt x="80296" y="481764"/>
                    </a:lnTo>
                    <a:cubicBezTo>
                      <a:pt x="35950" y="481764"/>
                      <a:pt x="0" y="445814"/>
                      <a:pt x="0" y="401468"/>
                    </a:cubicBezTo>
                    <a:lnTo>
                      <a:pt x="0" y="80296"/>
                    </a:lnTo>
                    <a:cubicBezTo>
                      <a:pt x="0" y="35950"/>
                      <a:pt x="35950" y="0"/>
                      <a:pt x="80296"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56" name="任意多边形 15"/>
              <p:cNvSpPr>
                <a:spLocks/>
              </p:cNvSpPr>
              <p:nvPr/>
            </p:nvSpPr>
            <p:spPr bwMode="auto">
              <a:xfrm>
                <a:off x="3859934" y="3301725"/>
                <a:ext cx="224340" cy="224340"/>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sz="2400"/>
              </a:p>
            </p:txBody>
          </p:sp>
        </p:grpSp>
        <p:grpSp>
          <p:nvGrpSpPr>
            <p:cNvPr id="9" name="组合 8"/>
            <p:cNvGrpSpPr/>
            <p:nvPr/>
          </p:nvGrpSpPr>
          <p:grpSpPr>
            <a:xfrm>
              <a:off x="3092644" y="2262261"/>
              <a:ext cx="3425516" cy="306302"/>
              <a:chOff x="3688885" y="2673956"/>
              <a:chExt cx="4567355" cy="408403"/>
            </a:xfrm>
          </p:grpSpPr>
          <p:sp>
            <p:nvSpPr>
              <p:cNvPr id="51" name="圆角矩形 6"/>
              <p:cNvSpPr/>
              <p:nvPr/>
            </p:nvSpPr>
            <p:spPr>
              <a:xfrm>
                <a:off x="3688885" y="2673956"/>
                <a:ext cx="4567355" cy="408403"/>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60000" anchor="ctr">
                <a:normAutofit fontScale="77500" lnSpcReduction="20000"/>
              </a:bodyPr>
              <a:lstStyle/>
              <a:p>
                <a:pPr>
                  <a:lnSpc>
                    <a:spcPct val="120000"/>
                  </a:lnSpc>
                </a:pPr>
                <a:r>
                  <a:rPr lang="zh-CN" altLang="en-US" sz="1467">
                    <a:solidFill>
                      <a:schemeClr val="tx1">
                        <a:lumMod val="75000"/>
                        <a:lumOff val="25000"/>
                      </a:schemeClr>
                    </a:solidFill>
                  </a:rPr>
                  <a:t>此部分内容作为文字排版占位显示 （建议使用主题字体）</a:t>
                </a:r>
              </a:p>
            </p:txBody>
          </p:sp>
          <p:sp>
            <p:nvSpPr>
              <p:cNvPr id="52" name="任意多边形 7"/>
              <p:cNvSpPr/>
              <p:nvPr/>
            </p:nvSpPr>
            <p:spPr>
              <a:xfrm>
                <a:off x="3688885" y="2673956"/>
                <a:ext cx="550836" cy="408403"/>
              </a:xfrm>
              <a:custGeom>
                <a:avLst/>
                <a:gdLst>
                  <a:gd name="connsiteX0" fmla="*/ 80296 w 649782"/>
                  <a:gd name="connsiteY0" fmla="*/ 0 h 481764"/>
                  <a:gd name="connsiteX1" fmla="*/ 649782 w 649782"/>
                  <a:gd name="connsiteY1" fmla="*/ 0 h 481764"/>
                  <a:gd name="connsiteX2" fmla="*/ 649782 w 649782"/>
                  <a:gd name="connsiteY2" fmla="*/ 481764 h 481764"/>
                  <a:gd name="connsiteX3" fmla="*/ 80296 w 649782"/>
                  <a:gd name="connsiteY3" fmla="*/ 481764 h 481764"/>
                  <a:gd name="connsiteX4" fmla="*/ 0 w 649782"/>
                  <a:gd name="connsiteY4" fmla="*/ 401468 h 481764"/>
                  <a:gd name="connsiteX5" fmla="*/ 0 w 649782"/>
                  <a:gd name="connsiteY5" fmla="*/ 80296 h 481764"/>
                  <a:gd name="connsiteX6" fmla="*/ 80296 w 649782"/>
                  <a:gd name="connsiteY6" fmla="*/ 0 h 48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782" h="481764">
                    <a:moveTo>
                      <a:pt x="80296" y="0"/>
                    </a:moveTo>
                    <a:lnTo>
                      <a:pt x="649782" y="0"/>
                    </a:lnTo>
                    <a:lnTo>
                      <a:pt x="649782" y="481764"/>
                    </a:lnTo>
                    <a:lnTo>
                      <a:pt x="80296" y="481764"/>
                    </a:lnTo>
                    <a:cubicBezTo>
                      <a:pt x="35950" y="481764"/>
                      <a:pt x="0" y="445814"/>
                      <a:pt x="0" y="401468"/>
                    </a:cubicBezTo>
                    <a:lnTo>
                      <a:pt x="0" y="80296"/>
                    </a:lnTo>
                    <a:cubicBezTo>
                      <a:pt x="0" y="35950"/>
                      <a:pt x="35950" y="0"/>
                      <a:pt x="80296"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53" name="任意多边形 16"/>
              <p:cNvSpPr>
                <a:spLocks/>
              </p:cNvSpPr>
              <p:nvPr/>
            </p:nvSpPr>
            <p:spPr bwMode="auto">
              <a:xfrm>
                <a:off x="3859934" y="2759964"/>
                <a:ext cx="224340" cy="224340"/>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a:extLst/>
            </p:spPr>
            <p:txBody>
              <a:bodyPr anchor="ctr"/>
              <a:lstStyle/>
              <a:p>
                <a:pPr algn="ctr"/>
                <a:endParaRPr sz="2400"/>
              </a:p>
            </p:txBody>
          </p:sp>
        </p:grpSp>
        <p:grpSp>
          <p:nvGrpSpPr>
            <p:cNvPr id="11" name="组合 10"/>
            <p:cNvGrpSpPr/>
            <p:nvPr/>
          </p:nvGrpSpPr>
          <p:grpSpPr>
            <a:xfrm>
              <a:off x="3092644" y="3499392"/>
              <a:ext cx="3425516" cy="306302"/>
              <a:chOff x="3688885" y="3228410"/>
              <a:chExt cx="4567355" cy="408403"/>
            </a:xfrm>
          </p:grpSpPr>
          <p:sp>
            <p:nvSpPr>
              <p:cNvPr id="12" name="圆角矩形 63"/>
              <p:cNvSpPr/>
              <p:nvPr/>
            </p:nvSpPr>
            <p:spPr>
              <a:xfrm>
                <a:off x="3688885" y="3228410"/>
                <a:ext cx="4567355" cy="408403"/>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60000" anchor="ctr">
                <a:normAutofit fontScale="77500" lnSpcReduction="20000"/>
              </a:bodyPr>
              <a:lstStyle/>
              <a:p>
                <a:pPr>
                  <a:lnSpc>
                    <a:spcPct val="120000"/>
                  </a:lnSpc>
                </a:pPr>
                <a:r>
                  <a:rPr lang="zh-CN" altLang="en-US" sz="1467">
                    <a:solidFill>
                      <a:schemeClr val="tx1">
                        <a:lumMod val="75000"/>
                        <a:lumOff val="25000"/>
                      </a:schemeClr>
                    </a:solidFill>
                  </a:rPr>
                  <a:t>此部分内容作为文字排版占位显示 （建议使用主题字体）</a:t>
                </a:r>
              </a:p>
            </p:txBody>
          </p:sp>
          <p:sp>
            <p:nvSpPr>
              <p:cNvPr id="13" name="任意多边形 64"/>
              <p:cNvSpPr/>
              <p:nvPr/>
            </p:nvSpPr>
            <p:spPr>
              <a:xfrm>
                <a:off x="3688885" y="3228410"/>
                <a:ext cx="550836" cy="408403"/>
              </a:xfrm>
              <a:custGeom>
                <a:avLst/>
                <a:gdLst>
                  <a:gd name="connsiteX0" fmla="*/ 80296 w 649782"/>
                  <a:gd name="connsiteY0" fmla="*/ 0 h 481764"/>
                  <a:gd name="connsiteX1" fmla="*/ 649782 w 649782"/>
                  <a:gd name="connsiteY1" fmla="*/ 0 h 481764"/>
                  <a:gd name="connsiteX2" fmla="*/ 649782 w 649782"/>
                  <a:gd name="connsiteY2" fmla="*/ 481764 h 481764"/>
                  <a:gd name="connsiteX3" fmla="*/ 80296 w 649782"/>
                  <a:gd name="connsiteY3" fmla="*/ 481764 h 481764"/>
                  <a:gd name="connsiteX4" fmla="*/ 0 w 649782"/>
                  <a:gd name="connsiteY4" fmla="*/ 401468 h 481764"/>
                  <a:gd name="connsiteX5" fmla="*/ 0 w 649782"/>
                  <a:gd name="connsiteY5" fmla="*/ 80296 h 481764"/>
                  <a:gd name="connsiteX6" fmla="*/ 80296 w 649782"/>
                  <a:gd name="connsiteY6" fmla="*/ 0 h 48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782" h="481764">
                    <a:moveTo>
                      <a:pt x="80296" y="0"/>
                    </a:moveTo>
                    <a:lnTo>
                      <a:pt x="649782" y="0"/>
                    </a:lnTo>
                    <a:lnTo>
                      <a:pt x="649782" y="481764"/>
                    </a:lnTo>
                    <a:lnTo>
                      <a:pt x="80296" y="481764"/>
                    </a:lnTo>
                    <a:cubicBezTo>
                      <a:pt x="35950" y="481764"/>
                      <a:pt x="0" y="445814"/>
                      <a:pt x="0" y="401468"/>
                    </a:cubicBezTo>
                    <a:lnTo>
                      <a:pt x="0" y="80296"/>
                    </a:lnTo>
                    <a:cubicBezTo>
                      <a:pt x="0" y="35950"/>
                      <a:pt x="35950" y="0"/>
                      <a:pt x="80296" y="0"/>
                    </a:cubicBezTo>
                    <a:close/>
                  </a:path>
                </a:pathLst>
              </a:custGeom>
              <a:solidFill>
                <a:schemeClr val="accent5">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4" name="任意多边形 65"/>
              <p:cNvSpPr>
                <a:spLocks/>
              </p:cNvSpPr>
              <p:nvPr/>
            </p:nvSpPr>
            <p:spPr bwMode="auto">
              <a:xfrm>
                <a:off x="3859934" y="3301725"/>
                <a:ext cx="224340" cy="224340"/>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sz="2400"/>
              </a:p>
            </p:txBody>
          </p:sp>
        </p:grpSp>
      </p:grpSp>
    </p:spTree>
    <p:extLst>
      <p:ext uri="{BB962C8B-B14F-4D97-AF65-F5344CB8AC3E}">
        <p14:creationId xmlns:p14="http://schemas.microsoft.com/office/powerpoint/2010/main" val="21095510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left)">
                                      <p:cBhvr>
                                        <p:cTn id="1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 xmlns:a16="http://schemas.microsoft.com/office/drawing/2014/main" id="{0BB49AE5-145D-48DD-9276-5CBF0A40058B}"/>
              </a:ext>
            </a:extLst>
          </p:cNvPr>
          <p:cNvSpPr/>
          <p:nvPr/>
        </p:nvSpPr>
        <p:spPr>
          <a:xfrm rot="1400643">
            <a:off x="9443137" y="3192672"/>
            <a:ext cx="4434795" cy="146170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26" name="矩形 25">
            <a:extLst>
              <a:ext uri="{FF2B5EF4-FFF2-40B4-BE49-F238E27FC236}">
                <a16:creationId xmlns="" xmlns:a16="http://schemas.microsoft.com/office/drawing/2014/main" id="{E45AB93B-7909-418B-9034-26F6D2352F1F}"/>
              </a:ext>
            </a:extLst>
          </p:cNvPr>
          <p:cNvSpPr/>
          <p:nvPr/>
        </p:nvSpPr>
        <p:spPr>
          <a:xfrm rot="1400643">
            <a:off x="5848128" y="2854889"/>
            <a:ext cx="4434795" cy="193227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25" name="矩形 24">
            <a:extLst>
              <a:ext uri="{FF2B5EF4-FFF2-40B4-BE49-F238E27FC236}">
                <a16:creationId xmlns="" xmlns:a16="http://schemas.microsoft.com/office/drawing/2014/main" id="{12D3CAD9-18FB-4238-B40D-019AA8EB8B02}"/>
              </a:ext>
            </a:extLst>
          </p:cNvPr>
          <p:cNvSpPr/>
          <p:nvPr/>
        </p:nvSpPr>
        <p:spPr>
          <a:xfrm rot="1400643">
            <a:off x="2350985" y="3188011"/>
            <a:ext cx="4434795" cy="146170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grpSp>
        <p:nvGrpSpPr>
          <p:cNvPr id="3" name="组合 1"/>
          <p:cNvGrpSpPr/>
          <p:nvPr/>
        </p:nvGrpSpPr>
        <p:grpSpPr>
          <a:xfrm flipH="1">
            <a:off x="1294848" y="2055328"/>
            <a:ext cx="9796630" cy="3899159"/>
            <a:chOff x="1171444" y="2167131"/>
            <a:chExt cx="9796676" cy="3900587"/>
          </a:xfrm>
        </p:grpSpPr>
        <p:sp>
          <p:nvSpPr>
            <p:cNvPr id="6" name="矩形 5"/>
            <p:cNvSpPr/>
            <p:nvPr/>
          </p:nvSpPr>
          <p:spPr>
            <a:xfrm flipV="1">
              <a:off x="1290088" y="4356530"/>
              <a:ext cx="9497261" cy="134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nvGrpSpPr>
            <p:cNvPr id="4" name="组合 34"/>
            <p:cNvGrpSpPr/>
            <p:nvPr/>
          </p:nvGrpSpPr>
          <p:grpSpPr bwMode="auto">
            <a:xfrm>
              <a:off x="4990230" y="2167131"/>
              <a:ext cx="2007470" cy="2011082"/>
              <a:chOff x="0" y="0"/>
              <a:chExt cx="1154113" cy="1155699"/>
            </a:xfrm>
            <a:solidFill>
              <a:schemeClr val="bg1"/>
            </a:solidFill>
          </p:grpSpPr>
          <p:sp>
            <p:nvSpPr>
              <p:cNvPr id="9" name="Oval 30"/>
              <p:cNvSpPr>
                <a:spLocks noChangeArrowheads="1"/>
              </p:cNvSpPr>
              <p:nvPr/>
            </p:nvSpPr>
            <p:spPr bwMode="auto">
              <a:xfrm>
                <a:off x="0" y="0"/>
                <a:ext cx="1154113" cy="1155699"/>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endParaRPr lang="zh-CN" altLang="en-US" sz="1466" dirty="0">
                  <a:solidFill>
                    <a:schemeClr val="tx1"/>
                  </a:solidFill>
                  <a:latin typeface="微软雅黑" panose="020B0503020204020204" pitchFamily="34" charset="-122"/>
                </a:endParaRPr>
              </a:p>
            </p:txBody>
          </p:sp>
          <p:sp>
            <p:nvSpPr>
              <p:cNvPr id="10"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nSpc>
                    <a:spcPct val="150000"/>
                  </a:lnSpc>
                </a:pPr>
                <a:endParaRPr lang="zh-CN" altLang="en-US" sz="1999" dirty="0">
                  <a:latin typeface="微软雅黑" panose="020B0503020204020204" pitchFamily="34" charset="-122"/>
                  <a:ea typeface="微软雅黑" panose="020B0503020204020204" pitchFamily="34" charset="-122"/>
                </a:endParaRPr>
              </a:p>
            </p:txBody>
          </p:sp>
        </p:grpSp>
        <p:grpSp>
          <p:nvGrpSpPr>
            <p:cNvPr id="7" name="组合 37"/>
            <p:cNvGrpSpPr/>
            <p:nvPr/>
          </p:nvGrpSpPr>
          <p:grpSpPr bwMode="auto">
            <a:xfrm>
              <a:off x="8851398" y="2485469"/>
              <a:ext cx="1473702" cy="1476354"/>
              <a:chOff x="0" y="0"/>
              <a:chExt cx="1154113" cy="1155698"/>
            </a:xfrm>
            <a:solidFill>
              <a:schemeClr val="bg1"/>
            </a:solidFill>
          </p:grpSpPr>
          <p:sp>
            <p:nvSpPr>
              <p:cNvPr id="13" name="Oval 31"/>
              <p:cNvSpPr>
                <a:spLocks noChangeArrowheads="1"/>
              </p:cNvSpPr>
              <p:nvPr/>
            </p:nvSpPr>
            <p:spPr bwMode="auto">
              <a:xfrm>
                <a:off x="0" y="0"/>
                <a:ext cx="1154113" cy="115569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endParaRPr lang="zh-CN" altLang="en-US" sz="1466" dirty="0">
                  <a:solidFill>
                    <a:schemeClr val="tx1"/>
                  </a:solidFill>
                  <a:latin typeface="微软雅黑" panose="020B0503020204020204" pitchFamily="34" charset="-122"/>
                </a:endParaRPr>
              </a:p>
            </p:txBody>
          </p:sp>
          <p:sp>
            <p:nvSpPr>
              <p:cNvPr id="14"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nSpc>
                    <a:spcPct val="150000"/>
                  </a:lnSpc>
                </a:pPr>
                <a:endParaRPr lang="zh-CN" altLang="en-US" sz="1999" dirty="0">
                  <a:latin typeface="微软雅黑" panose="020B0503020204020204" pitchFamily="34" charset="-122"/>
                  <a:ea typeface="微软雅黑" panose="020B0503020204020204" pitchFamily="34" charset="-122"/>
                </a:endParaRPr>
              </a:p>
            </p:txBody>
          </p:sp>
        </p:grpSp>
        <p:grpSp>
          <p:nvGrpSpPr>
            <p:cNvPr id="8" name="组合 40"/>
            <p:cNvGrpSpPr/>
            <p:nvPr/>
          </p:nvGrpSpPr>
          <p:grpSpPr bwMode="auto">
            <a:xfrm>
              <a:off x="1778680" y="2460754"/>
              <a:ext cx="1486602" cy="1487230"/>
              <a:chOff x="0" y="0"/>
              <a:chExt cx="1155700" cy="1155698"/>
            </a:xfrm>
            <a:solidFill>
              <a:schemeClr val="bg1"/>
            </a:solidFill>
          </p:grpSpPr>
          <p:sp>
            <p:nvSpPr>
              <p:cNvPr id="16" name="Oval 33"/>
              <p:cNvSpPr>
                <a:spLocks noChangeArrowheads="1"/>
              </p:cNvSpPr>
              <p:nvPr/>
            </p:nvSpPr>
            <p:spPr bwMode="auto">
              <a:xfrm>
                <a:off x="0" y="0"/>
                <a:ext cx="1155700" cy="1155698"/>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endParaRPr lang="zh-CN" altLang="en-US" sz="1466" dirty="0">
                  <a:solidFill>
                    <a:schemeClr val="tx1"/>
                  </a:solidFill>
                  <a:latin typeface="微软雅黑" panose="020B0503020204020204" pitchFamily="34" charset="-122"/>
                </a:endParaRPr>
              </a:p>
            </p:txBody>
          </p:sp>
          <p:sp>
            <p:nvSpPr>
              <p:cNvPr id="17"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nSpc>
                    <a:spcPct val="150000"/>
                  </a:lnSpc>
                </a:pPr>
                <a:endParaRPr lang="zh-CN" altLang="en-US" sz="1999" dirty="0">
                  <a:latin typeface="微软雅黑" panose="020B0503020204020204" pitchFamily="34" charset="-122"/>
                  <a:ea typeface="微软雅黑" panose="020B0503020204020204" pitchFamily="34" charset="-122"/>
                </a:endParaRPr>
              </a:p>
            </p:txBody>
          </p:sp>
        </p:grpSp>
        <p:grpSp>
          <p:nvGrpSpPr>
            <p:cNvPr id="12" name="组合 17"/>
            <p:cNvGrpSpPr/>
            <p:nvPr/>
          </p:nvGrpSpPr>
          <p:grpSpPr>
            <a:xfrm>
              <a:off x="1171444" y="4699850"/>
              <a:ext cx="9796676" cy="1367868"/>
              <a:chOff x="1137991" y="3631201"/>
              <a:chExt cx="9796676" cy="1367868"/>
            </a:xfrm>
          </p:grpSpPr>
          <p:sp>
            <p:nvSpPr>
              <p:cNvPr id="19" name="文本框 18"/>
              <p:cNvSpPr txBox="1"/>
              <p:nvPr/>
            </p:nvSpPr>
            <p:spPr>
              <a:xfrm>
                <a:off x="1137991" y="3631201"/>
                <a:ext cx="2771775" cy="338550"/>
              </a:xfrm>
              <a:prstGeom prst="rect">
                <a:avLst/>
              </a:prstGeom>
              <a:noFill/>
            </p:spPr>
            <p:txBody>
              <a:bodyPr wrap="square" rtlCol="0">
                <a:spAutoFit/>
              </a:bodyPr>
              <a:lstStyle/>
              <a:p>
                <a:pPr algn="ctr"/>
                <a:r>
                  <a:rPr lang="zh-CN" altLang="en-US" sz="1599" b="1" dirty="0">
                    <a:solidFill>
                      <a:schemeClr val="bg1">
                        <a:lumMod val="50000"/>
                      </a:schemeClr>
                    </a:solidFill>
                    <a:latin typeface="微软雅黑" panose="020B0503020204020204" pitchFamily="34" charset="-122"/>
                    <a:ea typeface="微软雅黑" panose="020B0503020204020204" pitchFamily="34" charset="-122"/>
                  </a:rPr>
                  <a:t>点击此处添加标题</a:t>
                </a:r>
              </a:p>
            </p:txBody>
          </p:sp>
          <p:sp>
            <p:nvSpPr>
              <p:cNvPr id="20" name="矩形 19"/>
              <p:cNvSpPr/>
              <p:nvPr/>
            </p:nvSpPr>
            <p:spPr>
              <a:xfrm>
                <a:off x="1219060" y="4168345"/>
                <a:ext cx="2609634" cy="830724"/>
              </a:xfrm>
              <a:prstGeom prst="rect">
                <a:avLst/>
              </a:prstGeom>
            </p:spPr>
            <p:txBody>
              <a:bodyPr wrap="square">
                <a:spAutoFit/>
              </a:bodyPr>
              <a:lstStyle/>
              <a:p>
                <a:pPr algn="ctr">
                  <a:lnSpc>
                    <a:spcPct val="150000"/>
                  </a:lnSpc>
                </a:pPr>
                <a:r>
                  <a:rPr lang="zh-CN" altLang="en-US" sz="1066"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21" name="文本框 20"/>
              <p:cNvSpPr txBox="1"/>
              <p:nvPr/>
            </p:nvSpPr>
            <p:spPr>
              <a:xfrm>
                <a:off x="4619380" y="3631201"/>
                <a:ext cx="2771775" cy="338550"/>
              </a:xfrm>
              <a:prstGeom prst="rect">
                <a:avLst/>
              </a:prstGeom>
              <a:noFill/>
            </p:spPr>
            <p:txBody>
              <a:bodyPr wrap="square" rtlCol="0">
                <a:spAutoFit/>
              </a:bodyPr>
              <a:lstStyle/>
              <a:p>
                <a:pPr algn="ctr"/>
                <a:r>
                  <a:rPr lang="zh-CN" altLang="en-US" sz="1599" b="1" dirty="0">
                    <a:solidFill>
                      <a:schemeClr val="bg1">
                        <a:lumMod val="50000"/>
                      </a:schemeClr>
                    </a:solidFill>
                    <a:latin typeface="微软雅黑" panose="020B0503020204020204" pitchFamily="34" charset="-122"/>
                    <a:ea typeface="微软雅黑" panose="020B0503020204020204" pitchFamily="34" charset="-122"/>
                  </a:rPr>
                  <a:t>点击此处添加标题</a:t>
                </a:r>
              </a:p>
            </p:txBody>
          </p:sp>
          <p:sp>
            <p:nvSpPr>
              <p:cNvPr id="22" name="矩形 21"/>
              <p:cNvSpPr/>
              <p:nvPr/>
            </p:nvSpPr>
            <p:spPr>
              <a:xfrm>
                <a:off x="4700450" y="4168345"/>
                <a:ext cx="2609634" cy="830724"/>
              </a:xfrm>
              <a:prstGeom prst="rect">
                <a:avLst/>
              </a:prstGeom>
            </p:spPr>
            <p:txBody>
              <a:bodyPr wrap="square">
                <a:spAutoFit/>
              </a:bodyPr>
              <a:lstStyle/>
              <a:p>
                <a:pPr algn="ctr">
                  <a:lnSpc>
                    <a:spcPct val="150000"/>
                  </a:lnSpc>
                </a:pPr>
                <a:r>
                  <a:rPr lang="zh-CN" altLang="en-US" sz="1066"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23" name="文本框 22"/>
              <p:cNvSpPr txBox="1"/>
              <p:nvPr/>
            </p:nvSpPr>
            <p:spPr>
              <a:xfrm>
                <a:off x="8162892" y="3631201"/>
                <a:ext cx="2771775" cy="338550"/>
              </a:xfrm>
              <a:prstGeom prst="rect">
                <a:avLst/>
              </a:prstGeom>
              <a:noFill/>
            </p:spPr>
            <p:txBody>
              <a:bodyPr wrap="square" rtlCol="0">
                <a:spAutoFit/>
              </a:bodyPr>
              <a:lstStyle/>
              <a:p>
                <a:pPr algn="ctr"/>
                <a:r>
                  <a:rPr lang="zh-CN" altLang="en-US" sz="1599" b="1" dirty="0">
                    <a:solidFill>
                      <a:schemeClr val="bg1">
                        <a:lumMod val="50000"/>
                      </a:schemeClr>
                    </a:solidFill>
                    <a:latin typeface="微软雅黑" panose="020B0503020204020204" pitchFamily="34" charset="-122"/>
                    <a:ea typeface="微软雅黑" panose="020B0503020204020204" pitchFamily="34" charset="-122"/>
                  </a:rPr>
                  <a:t>点击此处添加标题</a:t>
                </a:r>
              </a:p>
            </p:txBody>
          </p:sp>
          <p:sp>
            <p:nvSpPr>
              <p:cNvPr id="24" name="矩形 23"/>
              <p:cNvSpPr/>
              <p:nvPr/>
            </p:nvSpPr>
            <p:spPr>
              <a:xfrm>
                <a:off x="8243961" y="4168345"/>
                <a:ext cx="2609634" cy="830724"/>
              </a:xfrm>
              <a:prstGeom prst="rect">
                <a:avLst/>
              </a:prstGeom>
            </p:spPr>
            <p:txBody>
              <a:bodyPr wrap="square">
                <a:spAutoFit/>
              </a:bodyPr>
              <a:lstStyle/>
              <a:p>
                <a:pPr algn="ctr">
                  <a:lnSpc>
                    <a:spcPct val="150000"/>
                  </a:lnSpc>
                </a:pPr>
                <a:r>
                  <a:rPr lang="zh-CN" altLang="en-US" sz="1066"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grpSp>
      </p:grpSp>
    </p:spTree>
    <p:extLst>
      <p:ext uri="{BB962C8B-B14F-4D97-AF65-F5344CB8AC3E}">
        <p14:creationId xmlns:p14="http://schemas.microsoft.com/office/powerpoint/2010/main" val="19526306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 xmlns:a16="http://schemas.microsoft.com/office/drawing/2014/main" id="{D3963306-E917-4930-A428-112EC249B174}"/>
              </a:ext>
            </a:extLst>
          </p:cNvPr>
          <p:cNvSpPr/>
          <p:nvPr/>
        </p:nvSpPr>
        <p:spPr>
          <a:xfrm rot="1451767">
            <a:off x="9541954" y="1776249"/>
            <a:ext cx="4964251" cy="506893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 xmlns:a16="http://schemas.microsoft.com/office/drawing/2014/main" id="{D3963306-E917-4930-A428-112EC249B174}"/>
              </a:ext>
            </a:extLst>
          </p:cNvPr>
          <p:cNvSpPr/>
          <p:nvPr/>
        </p:nvSpPr>
        <p:spPr>
          <a:xfrm rot="1451767">
            <a:off x="6083994" y="1760403"/>
            <a:ext cx="4964251" cy="506893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a:extLst>
              <a:ext uri="{FF2B5EF4-FFF2-40B4-BE49-F238E27FC236}">
                <a16:creationId xmlns="" xmlns:a16="http://schemas.microsoft.com/office/drawing/2014/main" id="{D3963306-E917-4930-A428-112EC249B174}"/>
              </a:ext>
            </a:extLst>
          </p:cNvPr>
          <p:cNvSpPr/>
          <p:nvPr/>
        </p:nvSpPr>
        <p:spPr>
          <a:xfrm rot="1451767">
            <a:off x="2613257" y="1744557"/>
            <a:ext cx="4964251" cy="506893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1331117" y="966292"/>
            <a:ext cx="2556211" cy="5042688"/>
            <a:chOff x="1066734" y="1408480"/>
            <a:chExt cx="2331826" cy="4600039"/>
          </a:xfrm>
        </p:grpSpPr>
        <p:sp>
          <p:nvSpPr>
            <p:cNvPr id="21" name="矩形 20"/>
            <p:cNvSpPr/>
            <p:nvPr/>
          </p:nvSpPr>
          <p:spPr>
            <a:xfrm>
              <a:off x="1066734" y="3910940"/>
              <a:ext cx="2331826" cy="5086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b="1"/>
                <a:t>标题文本预设</a:t>
              </a:r>
            </a:p>
          </p:txBody>
        </p:sp>
        <p:sp>
          <p:nvSpPr>
            <p:cNvPr id="22" name="矩形 21"/>
            <p:cNvSpPr/>
            <p:nvPr/>
          </p:nvSpPr>
          <p:spPr>
            <a:xfrm>
              <a:off x="1066734" y="4419600"/>
              <a:ext cx="2331826" cy="14008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3" name="任意多边形 5"/>
            <p:cNvSpPr>
              <a:spLocks/>
            </p:cNvSpPr>
            <p:nvPr/>
          </p:nvSpPr>
          <p:spPr bwMode="auto">
            <a:xfrm>
              <a:off x="2693875" y="5630263"/>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1"/>
            </a:solidFill>
            <a:ln>
              <a:noFill/>
            </a:ln>
            <a:extLst/>
          </p:spPr>
          <p:txBody>
            <a:bodyPr anchor="ctr"/>
            <a:lstStyle/>
            <a:p>
              <a:pPr algn="ctr"/>
              <a:endParaRPr sz="2400"/>
            </a:p>
          </p:txBody>
        </p:sp>
        <p:sp>
          <p:nvSpPr>
            <p:cNvPr id="24" name="文本框 6"/>
            <p:cNvSpPr txBox="1">
              <a:spLocks/>
            </p:cNvSpPr>
            <p:nvPr/>
          </p:nvSpPr>
          <p:spPr>
            <a:xfrm>
              <a:off x="1066734" y="3910939"/>
              <a:ext cx="2331826" cy="508660"/>
            </a:xfrm>
            <a:prstGeom prst="rect">
              <a:avLst/>
            </a:prstGeom>
          </p:spPr>
          <p:txBody>
            <a:bodyPr anchor="ctr"/>
            <a:lstStyle/>
            <a:p>
              <a:pPr algn="ctr"/>
              <a:endParaRPr sz="2400"/>
            </a:p>
          </p:txBody>
        </p:sp>
        <p:sp>
          <p:nvSpPr>
            <p:cNvPr id="25" name="文本框 7"/>
            <p:cNvSpPr txBox="1">
              <a:spLocks/>
            </p:cNvSpPr>
            <p:nvPr/>
          </p:nvSpPr>
          <p:spPr>
            <a:xfrm>
              <a:off x="2693875" y="5630263"/>
              <a:ext cx="398376" cy="378256"/>
            </a:xfrm>
            <a:prstGeom prst="rect">
              <a:avLst/>
            </a:prstGeom>
          </p:spPr>
          <p:txBody>
            <a:bodyPr wrap="none" anchor="ctr">
              <a:normAutofit/>
            </a:bodyPr>
            <a:lstStyle/>
            <a:p>
              <a:pPr algn="ctr"/>
              <a:r>
                <a:rPr lang="en-US" sz="1867">
                  <a:solidFill>
                    <a:schemeClr val="bg1"/>
                  </a:solidFill>
                </a:rPr>
                <a:t>1</a:t>
              </a:r>
            </a:p>
          </p:txBody>
        </p:sp>
        <p:sp>
          <p:nvSpPr>
            <p:cNvPr id="26" name="矩形 25"/>
            <p:cNvSpPr/>
            <p:nvPr/>
          </p:nvSpPr>
          <p:spPr>
            <a:xfrm>
              <a:off x="1066734" y="1408480"/>
              <a:ext cx="2331826" cy="2502457"/>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7" name="矩形 26"/>
            <p:cNvSpPr/>
            <p:nvPr/>
          </p:nvSpPr>
          <p:spPr>
            <a:xfrm>
              <a:off x="1066734" y="4766062"/>
              <a:ext cx="2331826" cy="707886"/>
            </a:xfrm>
            <a:prstGeom prst="rect">
              <a:avLst/>
            </a:prstGeom>
          </p:spPr>
          <p:txBody>
            <a:bodyPr wrap="square">
              <a:normAutofit/>
            </a:bodyPr>
            <a:lstStyle/>
            <a:p>
              <a:pPr algn="ctr">
                <a:lnSpc>
                  <a:spcPct val="120000"/>
                </a:lnSpc>
              </a:pPr>
              <a:r>
                <a:rPr lang="zh-CN" altLang="en-US" sz="1200"/>
                <a:t>此部分内容作为文字排版占位显示</a:t>
              </a:r>
              <a:br>
                <a:rPr lang="zh-CN" altLang="en-US" sz="1200"/>
              </a:br>
              <a:r>
                <a:rPr lang="zh-CN" altLang="en-US" sz="1200"/>
                <a:t>（建议使用主题字体）</a:t>
              </a:r>
            </a:p>
          </p:txBody>
        </p:sp>
      </p:grpSp>
      <p:grpSp>
        <p:nvGrpSpPr>
          <p:cNvPr id="5" name="组合 4"/>
          <p:cNvGrpSpPr/>
          <p:nvPr/>
        </p:nvGrpSpPr>
        <p:grpSpPr>
          <a:xfrm>
            <a:off x="4817895" y="965734"/>
            <a:ext cx="2556211" cy="5043805"/>
            <a:chOff x="3634409" y="1408480"/>
            <a:chExt cx="2331826" cy="4601058"/>
          </a:xfrm>
        </p:grpSpPr>
        <p:sp>
          <p:nvSpPr>
            <p:cNvPr id="14" name="矩形 13"/>
            <p:cNvSpPr/>
            <p:nvPr/>
          </p:nvSpPr>
          <p:spPr>
            <a:xfrm>
              <a:off x="3634409" y="3910940"/>
              <a:ext cx="2331826" cy="5086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b="1"/>
                <a:t>标题文本预设</a:t>
              </a:r>
            </a:p>
          </p:txBody>
        </p:sp>
        <p:sp>
          <p:nvSpPr>
            <p:cNvPr id="15" name="矩形 14"/>
            <p:cNvSpPr/>
            <p:nvPr/>
          </p:nvSpPr>
          <p:spPr>
            <a:xfrm>
              <a:off x="3634409" y="4419600"/>
              <a:ext cx="2331826" cy="140081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6" name="任意多边形 12"/>
            <p:cNvSpPr>
              <a:spLocks/>
            </p:cNvSpPr>
            <p:nvPr/>
          </p:nvSpPr>
          <p:spPr bwMode="auto">
            <a:xfrm>
              <a:off x="5269572" y="5631282"/>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2"/>
            </a:solidFill>
            <a:ln>
              <a:noFill/>
            </a:ln>
            <a:extLst/>
          </p:spPr>
          <p:txBody>
            <a:bodyPr anchor="ctr"/>
            <a:lstStyle/>
            <a:p>
              <a:pPr algn="ctr"/>
              <a:endParaRPr sz="2400"/>
            </a:p>
          </p:txBody>
        </p:sp>
        <p:sp>
          <p:nvSpPr>
            <p:cNvPr id="17" name="文本框 13"/>
            <p:cNvSpPr txBox="1">
              <a:spLocks/>
            </p:cNvSpPr>
            <p:nvPr/>
          </p:nvSpPr>
          <p:spPr>
            <a:xfrm>
              <a:off x="3634409" y="3910940"/>
              <a:ext cx="2331826" cy="508660"/>
            </a:xfrm>
            <a:prstGeom prst="rect">
              <a:avLst/>
            </a:prstGeom>
          </p:spPr>
          <p:txBody>
            <a:bodyPr anchor="ctr"/>
            <a:lstStyle/>
            <a:p>
              <a:pPr algn="ctr"/>
              <a:endParaRPr sz="2400"/>
            </a:p>
          </p:txBody>
        </p:sp>
        <p:sp>
          <p:nvSpPr>
            <p:cNvPr id="18" name="文本框 14"/>
            <p:cNvSpPr txBox="1">
              <a:spLocks/>
            </p:cNvSpPr>
            <p:nvPr/>
          </p:nvSpPr>
          <p:spPr>
            <a:xfrm>
              <a:off x="5269572" y="5631282"/>
              <a:ext cx="398376" cy="378256"/>
            </a:xfrm>
            <a:prstGeom prst="rect">
              <a:avLst/>
            </a:prstGeom>
          </p:spPr>
          <p:txBody>
            <a:bodyPr wrap="none" anchor="ctr">
              <a:normAutofit/>
            </a:bodyPr>
            <a:lstStyle/>
            <a:p>
              <a:pPr algn="ctr"/>
              <a:r>
                <a:rPr lang="en-US" sz="1867">
                  <a:solidFill>
                    <a:schemeClr val="bg1"/>
                  </a:solidFill>
                </a:rPr>
                <a:t>2</a:t>
              </a:r>
            </a:p>
          </p:txBody>
        </p:sp>
        <p:sp>
          <p:nvSpPr>
            <p:cNvPr id="19" name="矩形 18"/>
            <p:cNvSpPr/>
            <p:nvPr/>
          </p:nvSpPr>
          <p:spPr>
            <a:xfrm>
              <a:off x="3634409" y="1408480"/>
              <a:ext cx="2331826" cy="250245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0" name="矩形 19"/>
            <p:cNvSpPr/>
            <p:nvPr/>
          </p:nvSpPr>
          <p:spPr>
            <a:xfrm>
              <a:off x="3634409" y="4766062"/>
              <a:ext cx="2331826" cy="707886"/>
            </a:xfrm>
            <a:prstGeom prst="rect">
              <a:avLst/>
            </a:prstGeom>
          </p:spPr>
          <p:txBody>
            <a:bodyPr wrap="square">
              <a:normAutofit/>
            </a:bodyPr>
            <a:lstStyle/>
            <a:p>
              <a:pPr algn="ctr">
                <a:lnSpc>
                  <a:spcPct val="120000"/>
                </a:lnSpc>
              </a:pPr>
              <a:r>
                <a:rPr lang="zh-CN" altLang="en-US" sz="1200"/>
                <a:t>此部分内容作为文字排版占位显示</a:t>
              </a:r>
              <a:br>
                <a:rPr lang="zh-CN" altLang="en-US" sz="1200"/>
              </a:br>
              <a:r>
                <a:rPr lang="zh-CN" altLang="en-US" sz="1200"/>
                <a:t>（建议使用主题字体）</a:t>
              </a:r>
            </a:p>
          </p:txBody>
        </p:sp>
      </p:grpSp>
      <p:grpSp>
        <p:nvGrpSpPr>
          <p:cNvPr id="6" name="组合 5"/>
          <p:cNvGrpSpPr/>
          <p:nvPr/>
        </p:nvGrpSpPr>
        <p:grpSpPr>
          <a:xfrm>
            <a:off x="8304672" y="966292"/>
            <a:ext cx="2556211" cy="5042688"/>
            <a:chOff x="6215314" y="1408480"/>
            <a:chExt cx="2331826" cy="4600039"/>
          </a:xfrm>
        </p:grpSpPr>
        <p:sp>
          <p:nvSpPr>
            <p:cNvPr id="7" name="矩形 6"/>
            <p:cNvSpPr/>
            <p:nvPr/>
          </p:nvSpPr>
          <p:spPr>
            <a:xfrm>
              <a:off x="6215314" y="3910940"/>
              <a:ext cx="2331826" cy="508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b="1"/>
                <a:t>标题文本预设</a:t>
              </a:r>
            </a:p>
          </p:txBody>
        </p:sp>
        <p:sp>
          <p:nvSpPr>
            <p:cNvPr id="8" name="矩形 7"/>
            <p:cNvSpPr/>
            <p:nvPr/>
          </p:nvSpPr>
          <p:spPr>
            <a:xfrm>
              <a:off x="6215314" y="4419600"/>
              <a:ext cx="2331826" cy="140081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9" name="任意多边形 19"/>
            <p:cNvSpPr>
              <a:spLocks/>
            </p:cNvSpPr>
            <p:nvPr/>
          </p:nvSpPr>
          <p:spPr bwMode="auto">
            <a:xfrm>
              <a:off x="7854783" y="5630263"/>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3"/>
            </a:solidFill>
            <a:ln>
              <a:noFill/>
            </a:ln>
            <a:extLst/>
          </p:spPr>
          <p:txBody>
            <a:bodyPr anchor="ctr"/>
            <a:lstStyle/>
            <a:p>
              <a:pPr algn="ctr"/>
              <a:endParaRPr sz="2400"/>
            </a:p>
          </p:txBody>
        </p:sp>
        <p:sp>
          <p:nvSpPr>
            <p:cNvPr id="10" name="文本框 20"/>
            <p:cNvSpPr txBox="1">
              <a:spLocks/>
            </p:cNvSpPr>
            <p:nvPr/>
          </p:nvSpPr>
          <p:spPr>
            <a:xfrm>
              <a:off x="6215314" y="3910939"/>
              <a:ext cx="2331826" cy="508660"/>
            </a:xfrm>
            <a:prstGeom prst="rect">
              <a:avLst/>
            </a:prstGeom>
          </p:spPr>
          <p:txBody>
            <a:bodyPr anchor="ctr"/>
            <a:lstStyle/>
            <a:p>
              <a:pPr algn="ctr"/>
              <a:endParaRPr sz="2400"/>
            </a:p>
          </p:txBody>
        </p:sp>
        <p:sp>
          <p:nvSpPr>
            <p:cNvPr id="11" name="文本框 21"/>
            <p:cNvSpPr txBox="1">
              <a:spLocks/>
            </p:cNvSpPr>
            <p:nvPr/>
          </p:nvSpPr>
          <p:spPr>
            <a:xfrm>
              <a:off x="7854783" y="5630263"/>
              <a:ext cx="398376" cy="378256"/>
            </a:xfrm>
            <a:prstGeom prst="rect">
              <a:avLst/>
            </a:prstGeom>
          </p:spPr>
          <p:txBody>
            <a:bodyPr wrap="none" anchor="ctr">
              <a:normAutofit/>
            </a:bodyPr>
            <a:lstStyle/>
            <a:p>
              <a:pPr algn="ctr"/>
              <a:r>
                <a:rPr lang="en-US" sz="1867">
                  <a:solidFill>
                    <a:schemeClr val="bg1"/>
                  </a:solidFill>
                </a:rPr>
                <a:t>3</a:t>
              </a:r>
            </a:p>
          </p:txBody>
        </p:sp>
        <p:sp>
          <p:nvSpPr>
            <p:cNvPr id="12" name="矩形 11"/>
            <p:cNvSpPr/>
            <p:nvPr/>
          </p:nvSpPr>
          <p:spPr>
            <a:xfrm>
              <a:off x="6215314" y="1408480"/>
              <a:ext cx="2331826" cy="2502457"/>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3" name="矩形 12"/>
            <p:cNvSpPr/>
            <p:nvPr/>
          </p:nvSpPr>
          <p:spPr>
            <a:xfrm>
              <a:off x="6215314" y="4766062"/>
              <a:ext cx="2331826" cy="707886"/>
            </a:xfrm>
            <a:prstGeom prst="rect">
              <a:avLst/>
            </a:prstGeom>
          </p:spPr>
          <p:txBody>
            <a:bodyPr wrap="square">
              <a:normAutofit/>
            </a:bodyPr>
            <a:lstStyle/>
            <a:p>
              <a:pPr algn="ctr">
                <a:lnSpc>
                  <a:spcPct val="120000"/>
                </a:lnSpc>
              </a:pPr>
              <a:r>
                <a:rPr lang="zh-CN" altLang="en-US" sz="1200"/>
                <a:t>此部分内容作为文字排版占位显示</a:t>
              </a:r>
              <a:br>
                <a:rPr lang="zh-CN" altLang="en-US" sz="1200"/>
              </a:br>
              <a:r>
                <a:rPr lang="zh-CN" altLang="en-US" sz="1200"/>
                <a:t>（建议使用主题字体）</a:t>
              </a:r>
            </a:p>
          </p:txBody>
        </p:sp>
      </p:grpSp>
    </p:spTree>
    <p:extLst>
      <p:ext uri="{BB962C8B-B14F-4D97-AF65-F5344CB8AC3E}">
        <p14:creationId xmlns:p14="http://schemas.microsoft.com/office/powerpoint/2010/main" val="37800054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 xmlns:a16="http://schemas.microsoft.com/office/drawing/2014/main" id="{12D3CAD9-18FB-4238-B40D-019AA8EB8B02}"/>
              </a:ext>
            </a:extLst>
          </p:cNvPr>
          <p:cNvSpPr/>
          <p:nvPr/>
        </p:nvSpPr>
        <p:spPr>
          <a:xfrm rot="1400643">
            <a:off x="6397331" y="5908408"/>
            <a:ext cx="4434795" cy="114780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28" name="矩形 27">
            <a:extLst>
              <a:ext uri="{FF2B5EF4-FFF2-40B4-BE49-F238E27FC236}">
                <a16:creationId xmlns="" xmlns:a16="http://schemas.microsoft.com/office/drawing/2014/main" id="{12D3CAD9-18FB-4238-B40D-019AA8EB8B02}"/>
              </a:ext>
            </a:extLst>
          </p:cNvPr>
          <p:cNvSpPr/>
          <p:nvPr/>
        </p:nvSpPr>
        <p:spPr>
          <a:xfrm rot="1400643">
            <a:off x="5368098" y="4703277"/>
            <a:ext cx="4434795" cy="114780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27" name="矩形 26">
            <a:extLst>
              <a:ext uri="{FF2B5EF4-FFF2-40B4-BE49-F238E27FC236}">
                <a16:creationId xmlns="" xmlns:a16="http://schemas.microsoft.com/office/drawing/2014/main" id="{12D3CAD9-18FB-4238-B40D-019AA8EB8B02}"/>
              </a:ext>
            </a:extLst>
          </p:cNvPr>
          <p:cNvSpPr/>
          <p:nvPr/>
        </p:nvSpPr>
        <p:spPr>
          <a:xfrm rot="1400643">
            <a:off x="6644644" y="3657876"/>
            <a:ext cx="4434795" cy="114780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26" name="矩形 25">
            <a:extLst>
              <a:ext uri="{FF2B5EF4-FFF2-40B4-BE49-F238E27FC236}">
                <a16:creationId xmlns="" xmlns:a16="http://schemas.microsoft.com/office/drawing/2014/main" id="{12D3CAD9-18FB-4238-B40D-019AA8EB8B02}"/>
              </a:ext>
            </a:extLst>
          </p:cNvPr>
          <p:cNvSpPr/>
          <p:nvPr/>
        </p:nvSpPr>
        <p:spPr>
          <a:xfrm rot="1400643">
            <a:off x="5384264" y="2378325"/>
            <a:ext cx="4434795" cy="114780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grpSp>
        <p:nvGrpSpPr>
          <p:cNvPr id="2" name="淘宝店chenying0907 1"/>
          <p:cNvGrpSpPr/>
          <p:nvPr/>
        </p:nvGrpSpPr>
        <p:grpSpPr>
          <a:xfrm>
            <a:off x="4898338" y="1508787"/>
            <a:ext cx="1288653" cy="1289050"/>
            <a:chOff x="3673476" y="1131590"/>
            <a:chExt cx="966788" cy="966788"/>
          </a:xfrm>
        </p:grpSpPr>
        <p:sp>
          <p:nvSpPr>
            <p:cNvPr id="6" name="淘宝店chenying0907 5"/>
            <p:cNvSpPr>
              <a:spLocks/>
            </p:cNvSpPr>
            <p:nvPr/>
          </p:nvSpPr>
          <p:spPr bwMode="auto">
            <a:xfrm>
              <a:off x="3673476" y="1131590"/>
              <a:ext cx="966788" cy="966788"/>
            </a:xfrm>
            <a:custGeom>
              <a:avLst/>
              <a:gdLst>
                <a:gd name="T0" fmla="*/ 4869 w 4870"/>
                <a:gd name="T1" fmla="*/ 2493 h 4872"/>
                <a:gd name="T2" fmla="*/ 4866 w 4870"/>
                <a:gd name="T3" fmla="*/ 2310 h 4872"/>
                <a:gd name="T4" fmla="*/ 4793 w 4870"/>
                <a:gd name="T5" fmla="*/ 1827 h 4872"/>
                <a:gd name="T6" fmla="*/ 4630 w 4870"/>
                <a:gd name="T7" fmla="*/ 1380 h 4872"/>
                <a:gd name="T8" fmla="*/ 4386 w 4870"/>
                <a:gd name="T9" fmla="*/ 979 h 4872"/>
                <a:gd name="T10" fmla="*/ 4072 w 4870"/>
                <a:gd name="T11" fmla="*/ 633 h 4872"/>
                <a:gd name="T12" fmla="*/ 3698 w 4870"/>
                <a:gd name="T13" fmla="*/ 353 h 4872"/>
                <a:gd name="T14" fmla="*/ 3272 w 4870"/>
                <a:gd name="T15" fmla="*/ 148 h 4872"/>
                <a:gd name="T16" fmla="*/ 2805 w 4870"/>
                <a:gd name="T17" fmla="*/ 28 h 4872"/>
                <a:gd name="T18" fmla="*/ 2309 w 4870"/>
                <a:gd name="T19" fmla="*/ 3 h 4872"/>
                <a:gd name="T20" fmla="*/ 1826 w 4870"/>
                <a:gd name="T21" fmla="*/ 77 h 4872"/>
                <a:gd name="T22" fmla="*/ 1380 w 4870"/>
                <a:gd name="T23" fmla="*/ 240 h 4872"/>
                <a:gd name="T24" fmla="*/ 979 w 4870"/>
                <a:gd name="T25" fmla="*/ 484 h 4872"/>
                <a:gd name="T26" fmla="*/ 633 w 4870"/>
                <a:gd name="T27" fmla="*/ 798 h 4872"/>
                <a:gd name="T28" fmla="*/ 353 w 4870"/>
                <a:gd name="T29" fmla="*/ 1173 h 4872"/>
                <a:gd name="T30" fmla="*/ 148 w 4870"/>
                <a:gd name="T31" fmla="*/ 1599 h 4872"/>
                <a:gd name="T32" fmla="*/ 29 w 4870"/>
                <a:gd name="T33" fmla="*/ 2064 h 4872"/>
                <a:gd name="T34" fmla="*/ 4 w 4870"/>
                <a:gd name="T35" fmla="*/ 2562 h 4872"/>
                <a:gd name="T36" fmla="*/ 77 w 4870"/>
                <a:gd name="T37" fmla="*/ 3044 h 4872"/>
                <a:gd name="T38" fmla="*/ 240 w 4870"/>
                <a:gd name="T39" fmla="*/ 3492 h 4872"/>
                <a:gd name="T40" fmla="*/ 484 w 4870"/>
                <a:gd name="T41" fmla="*/ 3893 h 4872"/>
                <a:gd name="T42" fmla="*/ 798 w 4870"/>
                <a:gd name="T43" fmla="*/ 4238 h 4872"/>
                <a:gd name="T44" fmla="*/ 1172 w 4870"/>
                <a:gd name="T45" fmla="*/ 4519 h 4872"/>
                <a:gd name="T46" fmla="*/ 1598 w 4870"/>
                <a:gd name="T47" fmla="*/ 4724 h 4872"/>
                <a:gd name="T48" fmla="*/ 2064 w 4870"/>
                <a:gd name="T49" fmla="*/ 4844 h 4872"/>
                <a:gd name="T50" fmla="*/ 2480 w 4870"/>
                <a:gd name="T51" fmla="*/ 4871 h 4872"/>
                <a:gd name="T52" fmla="*/ 2656 w 4870"/>
                <a:gd name="T53" fmla="*/ 4862 h 4872"/>
                <a:gd name="T54" fmla="*/ 2829 w 4870"/>
                <a:gd name="T55" fmla="*/ 4840 h 4872"/>
                <a:gd name="T56" fmla="*/ 2997 w 4870"/>
                <a:gd name="T57" fmla="*/ 4807 h 4872"/>
                <a:gd name="T58" fmla="*/ 3160 w 4870"/>
                <a:gd name="T59" fmla="*/ 4761 h 4872"/>
                <a:gd name="T60" fmla="*/ 3320 w 4870"/>
                <a:gd name="T61" fmla="*/ 4704 h 4872"/>
                <a:gd name="T62" fmla="*/ 3477 w 4870"/>
                <a:gd name="T63" fmla="*/ 4636 h 4872"/>
                <a:gd name="T64" fmla="*/ 3630 w 4870"/>
                <a:gd name="T65" fmla="*/ 4556 h 4872"/>
                <a:gd name="T66" fmla="*/ 3763 w 4870"/>
                <a:gd name="T67" fmla="*/ 4477 h 4872"/>
                <a:gd name="T68" fmla="*/ 3863 w 4870"/>
                <a:gd name="T69" fmla="*/ 4415 h 4872"/>
                <a:gd name="T70" fmla="*/ 3937 w 4870"/>
                <a:gd name="T71" fmla="*/ 4396 h 4872"/>
                <a:gd name="T72" fmla="*/ 3997 w 4870"/>
                <a:gd name="T73" fmla="*/ 4415 h 4872"/>
                <a:gd name="T74" fmla="*/ 4077 w 4870"/>
                <a:gd name="T75" fmla="*/ 4475 h 4872"/>
                <a:gd name="T76" fmla="*/ 4178 w 4870"/>
                <a:gd name="T77" fmla="*/ 4554 h 4872"/>
                <a:gd name="T78" fmla="*/ 4289 w 4870"/>
                <a:gd name="T79" fmla="*/ 4616 h 4872"/>
                <a:gd name="T80" fmla="*/ 4439 w 4870"/>
                <a:gd name="T81" fmla="*/ 4663 h 4872"/>
                <a:gd name="T82" fmla="*/ 4639 w 4870"/>
                <a:gd name="T83" fmla="*/ 4686 h 4872"/>
                <a:gd name="T84" fmla="*/ 4639 w 4870"/>
                <a:gd name="T85" fmla="*/ 4649 h 4872"/>
                <a:gd name="T86" fmla="*/ 4574 w 4870"/>
                <a:gd name="T87" fmla="*/ 4590 h 4872"/>
                <a:gd name="T88" fmla="*/ 4525 w 4870"/>
                <a:gd name="T89" fmla="*/ 4522 h 4872"/>
                <a:gd name="T90" fmla="*/ 4489 w 4870"/>
                <a:gd name="T91" fmla="*/ 4448 h 4872"/>
                <a:gd name="T92" fmla="*/ 4466 w 4870"/>
                <a:gd name="T93" fmla="*/ 4370 h 4872"/>
                <a:gd name="T94" fmla="*/ 4453 w 4870"/>
                <a:gd name="T95" fmla="*/ 4292 h 4872"/>
                <a:gd name="T96" fmla="*/ 4453 w 4870"/>
                <a:gd name="T97" fmla="*/ 4163 h 4872"/>
                <a:gd name="T98" fmla="*/ 4480 w 4870"/>
                <a:gd name="T99" fmla="*/ 4020 h 4872"/>
                <a:gd name="T100" fmla="*/ 4529 w 4870"/>
                <a:gd name="T101" fmla="*/ 3866 h 4872"/>
                <a:gd name="T102" fmla="*/ 4648 w 4870"/>
                <a:gd name="T103" fmla="*/ 3566 h 4872"/>
                <a:gd name="T104" fmla="*/ 4737 w 4870"/>
                <a:gd name="T105" fmla="*/ 3319 h 4872"/>
                <a:gd name="T106" fmla="*/ 4800 w 4870"/>
                <a:gd name="T107" fmla="*/ 3098 h 4872"/>
                <a:gd name="T108" fmla="*/ 4846 w 4870"/>
                <a:gd name="T109" fmla="*/ 2853 h 4872"/>
                <a:gd name="T110" fmla="*/ 4869 w 4870"/>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70" h="4872">
                  <a:moveTo>
                    <a:pt x="4870" y="2508"/>
                  </a:moveTo>
                  <a:lnTo>
                    <a:pt x="4869" y="2510"/>
                  </a:lnTo>
                  <a:lnTo>
                    <a:pt x="4867" y="2512"/>
                  </a:lnTo>
                  <a:lnTo>
                    <a:pt x="4869" y="2493"/>
                  </a:lnTo>
                  <a:lnTo>
                    <a:pt x="4869" y="2474"/>
                  </a:lnTo>
                  <a:lnTo>
                    <a:pt x="4870" y="2455"/>
                  </a:lnTo>
                  <a:lnTo>
                    <a:pt x="4870" y="2435"/>
                  </a:lnTo>
                  <a:lnTo>
                    <a:pt x="4866" y="2310"/>
                  </a:lnTo>
                  <a:lnTo>
                    <a:pt x="4857" y="2186"/>
                  </a:lnTo>
                  <a:lnTo>
                    <a:pt x="4842" y="2064"/>
                  </a:lnTo>
                  <a:lnTo>
                    <a:pt x="4820" y="1945"/>
                  </a:lnTo>
                  <a:lnTo>
                    <a:pt x="4793" y="1827"/>
                  </a:lnTo>
                  <a:lnTo>
                    <a:pt x="4760" y="1712"/>
                  </a:lnTo>
                  <a:lnTo>
                    <a:pt x="4722" y="1599"/>
                  </a:lnTo>
                  <a:lnTo>
                    <a:pt x="4678" y="1487"/>
                  </a:lnTo>
                  <a:lnTo>
                    <a:pt x="4630" y="1380"/>
                  </a:lnTo>
                  <a:lnTo>
                    <a:pt x="4576" y="1275"/>
                  </a:lnTo>
                  <a:lnTo>
                    <a:pt x="4517" y="1173"/>
                  </a:lnTo>
                  <a:lnTo>
                    <a:pt x="4454" y="1073"/>
                  </a:lnTo>
                  <a:lnTo>
                    <a:pt x="4386" y="979"/>
                  </a:lnTo>
                  <a:lnTo>
                    <a:pt x="4313" y="886"/>
                  </a:lnTo>
                  <a:lnTo>
                    <a:pt x="4238" y="798"/>
                  </a:lnTo>
                  <a:lnTo>
                    <a:pt x="4156" y="714"/>
                  </a:lnTo>
                  <a:lnTo>
                    <a:pt x="4072" y="633"/>
                  </a:lnTo>
                  <a:lnTo>
                    <a:pt x="3984" y="556"/>
                  </a:lnTo>
                  <a:lnTo>
                    <a:pt x="3892" y="484"/>
                  </a:lnTo>
                  <a:lnTo>
                    <a:pt x="3796" y="416"/>
                  </a:lnTo>
                  <a:lnTo>
                    <a:pt x="3698" y="353"/>
                  </a:lnTo>
                  <a:lnTo>
                    <a:pt x="3595" y="294"/>
                  </a:lnTo>
                  <a:lnTo>
                    <a:pt x="3490" y="240"/>
                  </a:lnTo>
                  <a:lnTo>
                    <a:pt x="3382" y="192"/>
                  </a:lnTo>
                  <a:lnTo>
                    <a:pt x="3272" y="148"/>
                  </a:lnTo>
                  <a:lnTo>
                    <a:pt x="3159" y="109"/>
                  </a:lnTo>
                  <a:lnTo>
                    <a:pt x="3043" y="77"/>
                  </a:lnTo>
                  <a:lnTo>
                    <a:pt x="2926" y="50"/>
                  </a:lnTo>
                  <a:lnTo>
                    <a:pt x="2805" y="28"/>
                  </a:lnTo>
                  <a:lnTo>
                    <a:pt x="2684" y="12"/>
                  </a:lnTo>
                  <a:lnTo>
                    <a:pt x="2561" y="3"/>
                  </a:lnTo>
                  <a:lnTo>
                    <a:pt x="2434" y="0"/>
                  </a:lnTo>
                  <a:lnTo>
                    <a:pt x="2309" y="3"/>
                  </a:lnTo>
                  <a:lnTo>
                    <a:pt x="2187" y="12"/>
                  </a:lnTo>
                  <a:lnTo>
                    <a:pt x="2064" y="28"/>
                  </a:lnTo>
                  <a:lnTo>
                    <a:pt x="1944" y="50"/>
                  </a:lnTo>
                  <a:lnTo>
                    <a:pt x="1826" y="77"/>
                  </a:lnTo>
                  <a:lnTo>
                    <a:pt x="1711" y="109"/>
                  </a:lnTo>
                  <a:lnTo>
                    <a:pt x="1598" y="148"/>
                  </a:lnTo>
                  <a:lnTo>
                    <a:pt x="1488" y="192"/>
                  </a:lnTo>
                  <a:lnTo>
                    <a:pt x="1380" y="240"/>
                  </a:lnTo>
                  <a:lnTo>
                    <a:pt x="1275" y="294"/>
                  </a:lnTo>
                  <a:lnTo>
                    <a:pt x="1172" y="353"/>
                  </a:lnTo>
                  <a:lnTo>
                    <a:pt x="1074" y="416"/>
                  </a:lnTo>
                  <a:lnTo>
                    <a:pt x="979" y="484"/>
                  </a:lnTo>
                  <a:lnTo>
                    <a:pt x="886" y="556"/>
                  </a:lnTo>
                  <a:lnTo>
                    <a:pt x="798" y="633"/>
                  </a:lnTo>
                  <a:lnTo>
                    <a:pt x="714" y="714"/>
                  </a:lnTo>
                  <a:lnTo>
                    <a:pt x="633" y="798"/>
                  </a:lnTo>
                  <a:lnTo>
                    <a:pt x="556" y="886"/>
                  </a:lnTo>
                  <a:lnTo>
                    <a:pt x="484" y="979"/>
                  </a:lnTo>
                  <a:lnTo>
                    <a:pt x="416" y="1073"/>
                  </a:lnTo>
                  <a:lnTo>
                    <a:pt x="353" y="1173"/>
                  </a:lnTo>
                  <a:lnTo>
                    <a:pt x="295" y="1275"/>
                  </a:lnTo>
                  <a:lnTo>
                    <a:pt x="240" y="1380"/>
                  </a:lnTo>
                  <a:lnTo>
                    <a:pt x="192" y="1487"/>
                  </a:lnTo>
                  <a:lnTo>
                    <a:pt x="148" y="1599"/>
                  </a:lnTo>
                  <a:lnTo>
                    <a:pt x="110" y="1712"/>
                  </a:lnTo>
                  <a:lnTo>
                    <a:pt x="77" y="1827"/>
                  </a:lnTo>
                  <a:lnTo>
                    <a:pt x="50" y="1945"/>
                  </a:lnTo>
                  <a:lnTo>
                    <a:pt x="29" y="2064"/>
                  </a:lnTo>
                  <a:lnTo>
                    <a:pt x="13" y="2186"/>
                  </a:lnTo>
                  <a:lnTo>
                    <a:pt x="4" y="2310"/>
                  </a:lnTo>
                  <a:lnTo>
                    <a:pt x="0" y="2435"/>
                  </a:lnTo>
                  <a:lnTo>
                    <a:pt x="4" y="2562"/>
                  </a:lnTo>
                  <a:lnTo>
                    <a:pt x="13" y="2685"/>
                  </a:lnTo>
                  <a:lnTo>
                    <a:pt x="29" y="2806"/>
                  </a:lnTo>
                  <a:lnTo>
                    <a:pt x="50" y="2927"/>
                  </a:lnTo>
                  <a:lnTo>
                    <a:pt x="77" y="3044"/>
                  </a:lnTo>
                  <a:lnTo>
                    <a:pt x="110" y="3160"/>
                  </a:lnTo>
                  <a:lnTo>
                    <a:pt x="148" y="3273"/>
                  </a:lnTo>
                  <a:lnTo>
                    <a:pt x="192" y="3384"/>
                  </a:lnTo>
                  <a:lnTo>
                    <a:pt x="240" y="3492"/>
                  </a:lnTo>
                  <a:lnTo>
                    <a:pt x="295" y="3597"/>
                  </a:lnTo>
                  <a:lnTo>
                    <a:pt x="353" y="3699"/>
                  </a:lnTo>
                  <a:lnTo>
                    <a:pt x="416" y="3797"/>
                  </a:lnTo>
                  <a:lnTo>
                    <a:pt x="484" y="3893"/>
                  </a:lnTo>
                  <a:lnTo>
                    <a:pt x="556" y="3985"/>
                  </a:lnTo>
                  <a:lnTo>
                    <a:pt x="633" y="4074"/>
                  </a:lnTo>
                  <a:lnTo>
                    <a:pt x="714" y="4158"/>
                  </a:lnTo>
                  <a:lnTo>
                    <a:pt x="798" y="4238"/>
                  </a:lnTo>
                  <a:lnTo>
                    <a:pt x="886" y="4315"/>
                  </a:lnTo>
                  <a:lnTo>
                    <a:pt x="979" y="4387"/>
                  </a:lnTo>
                  <a:lnTo>
                    <a:pt x="1074" y="4456"/>
                  </a:lnTo>
                  <a:lnTo>
                    <a:pt x="1172" y="4519"/>
                  </a:lnTo>
                  <a:lnTo>
                    <a:pt x="1275" y="4578"/>
                  </a:lnTo>
                  <a:lnTo>
                    <a:pt x="1380" y="4632"/>
                  </a:lnTo>
                  <a:lnTo>
                    <a:pt x="1488" y="4680"/>
                  </a:lnTo>
                  <a:lnTo>
                    <a:pt x="1598" y="4724"/>
                  </a:lnTo>
                  <a:lnTo>
                    <a:pt x="1711" y="4761"/>
                  </a:lnTo>
                  <a:lnTo>
                    <a:pt x="1826" y="4795"/>
                  </a:lnTo>
                  <a:lnTo>
                    <a:pt x="1944" y="4822"/>
                  </a:lnTo>
                  <a:lnTo>
                    <a:pt x="2064" y="4844"/>
                  </a:lnTo>
                  <a:lnTo>
                    <a:pt x="2187" y="4858"/>
                  </a:lnTo>
                  <a:lnTo>
                    <a:pt x="2309" y="4869"/>
                  </a:lnTo>
                  <a:lnTo>
                    <a:pt x="2434" y="4872"/>
                  </a:lnTo>
                  <a:lnTo>
                    <a:pt x="2480" y="4871"/>
                  </a:lnTo>
                  <a:lnTo>
                    <a:pt x="2525" y="4870"/>
                  </a:lnTo>
                  <a:lnTo>
                    <a:pt x="2569" y="4869"/>
                  </a:lnTo>
                  <a:lnTo>
                    <a:pt x="2614" y="4865"/>
                  </a:lnTo>
                  <a:lnTo>
                    <a:pt x="2656" y="4862"/>
                  </a:lnTo>
                  <a:lnTo>
                    <a:pt x="2700" y="4857"/>
                  </a:lnTo>
                  <a:lnTo>
                    <a:pt x="2743" y="4853"/>
                  </a:lnTo>
                  <a:lnTo>
                    <a:pt x="2786" y="4847"/>
                  </a:lnTo>
                  <a:lnTo>
                    <a:pt x="2829" y="4840"/>
                  </a:lnTo>
                  <a:lnTo>
                    <a:pt x="2872" y="4832"/>
                  </a:lnTo>
                  <a:lnTo>
                    <a:pt x="2913" y="4825"/>
                  </a:lnTo>
                  <a:lnTo>
                    <a:pt x="2955" y="4817"/>
                  </a:lnTo>
                  <a:lnTo>
                    <a:pt x="2997" y="4807"/>
                  </a:lnTo>
                  <a:lnTo>
                    <a:pt x="3038" y="4796"/>
                  </a:lnTo>
                  <a:lnTo>
                    <a:pt x="3079" y="4785"/>
                  </a:lnTo>
                  <a:lnTo>
                    <a:pt x="3120" y="4774"/>
                  </a:lnTo>
                  <a:lnTo>
                    <a:pt x="3160" y="4761"/>
                  </a:lnTo>
                  <a:lnTo>
                    <a:pt x="3201" y="4748"/>
                  </a:lnTo>
                  <a:lnTo>
                    <a:pt x="3241" y="4734"/>
                  </a:lnTo>
                  <a:lnTo>
                    <a:pt x="3281" y="4720"/>
                  </a:lnTo>
                  <a:lnTo>
                    <a:pt x="3320" y="4704"/>
                  </a:lnTo>
                  <a:lnTo>
                    <a:pt x="3360" y="4688"/>
                  </a:lnTo>
                  <a:lnTo>
                    <a:pt x="3399" y="4671"/>
                  </a:lnTo>
                  <a:lnTo>
                    <a:pt x="3439" y="4654"/>
                  </a:lnTo>
                  <a:lnTo>
                    <a:pt x="3477" y="4636"/>
                  </a:lnTo>
                  <a:lnTo>
                    <a:pt x="3516" y="4617"/>
                  </a:lnTo>
                  <a:lnTo>
                    <a:pt x="3555" y="4597"/>
                  </a:lnTo>
                  <a:lnTo>
                    <a:pt x="3593" y="4577"/>
                  </a:lnTo>
                  <a:lnTo>
                    <a:pt x="3630" y="4556"/>
                  </a:lnTo>
                  <a:lnTo>
                    <a:pt x="3668" y="4535"/>
                  </a:lnTo>
                  <a:lnTo>
                    <a:pt x="3707" y="4512"/>
                  </a:lnTo>
                  <a:lnTo>
                    <a:pt x="3744" y="4489"/>
                  </a:lnTo>
                  <a:lnTo>
                    <a:pt x="3763" y="4477"/>
                  </a:lnTo>
                  <a:lnTo>
                    <a:pt x="3787" y="4463"/>
                  </a:lnTo>
                  <a:lnTo>
                    <a:pt x="3813" y="4447"/>
                  </a:lnTo>
                  <a:lnTo>
                    <a:pt x="3843" y="4428"/>
                  </a:lnTo>
                  <a:lnTo>
                    <a:pt x="3863" y="4415"/>
                  </a:lnTo>
                  <a:lnTo>
                    <a:pt x="3884" y="4406"/>
                  </a:lnTo>
                  <a:lnTo>
                    <a:pt x="3902" y="4401"/>
                  </a:lnTo>
                  <a:lnTo>
                    <a:pt x="3920" y="4397"/>
                  </a:lnTo>
                  <a:lnTo>
                    <a:pt x="3937" y="4396"/>
                  </a:lnTo>
                  <a:lnTo>
                    <a:pt x="3952" y="4398"/>
                  </a:lnTo>
                  <a:lnTo>
                    <a:pt x="3968" y="4402"/>
                  </a:lnTo>
                  <a:lnTo>
                    <a:pt x="3983" y="4407"/>
                  </a:lnTo>
                  <a:lnTo>
                    <a:pt x="3997" y="4415"/>
                  </a:lnTo>
                  <a:lnTo>
                    <a:pt x="4013" y="4424"/>
                  </a:lnTo>
                  <a:lnTo>
                    <a:pt x="4028" y="4436"/>
                  </a:lnTo>
                  <a:lnTo>
                    <a:pt x="4044" y="4448"/>
                  </a:lnTo>
                  <a:lnTo>
                    <a:pt x="4077" y="4475"/>
                  </a:lnTo>
                  <a:lnTo>
                    <a:pt x="4114" y="4505"/>
                  </a:lnTo>
                  <a:lnTo>
                    <a:pt x="4134" y="4521"/>
                  </a:lnTo>
                  <a:lnTo>
                    <a:pt x="4155" y="4538"/>
                  </a:lnTo>
                  <a:lnTo>
                    <a:pt x="4178" y="4554"/>
                  </a:lnTo>
                  <a:lnTo>
                    <a:pt x="4203" y="4570"/>
                  </a:lnTo>
                  <a:lnTo>
                    <a:pt x="4230" y="4586"/>
                  </a:lnTo>
                  <a:lnTo>
                    <a:pt x="4258" y="4601"/>
                  </a:lnTo>
                  <a:lnTo>
                    <a:pt x="4289" y="4616"/>
                  </a:lnTo>
                  <a:lnTo>
                    <a:pt x="4322" y="4630"/>
                  </a:lnTo>
                  <a:lnTo>
                    <a:pt x="4358" y="4642"/>
                  </a:lnTo>
                  <a:lnTo>
                    <a:pt x="4398" y="4653"/>
                  </a:lnTo>
                  <a:lnTo>
                    <a:pt x="4439" y="4663"/>
                  </a:lnTo>
                  <a:lnTo>
                    <a:pt x="4483" y="4671"/>
                  </a:lnTo>
                  <a:lnTo>
                    <a:pt x="4532" y="4678"/>
                  </a:lnTo>
                  <a:lnTo>
                    <a:pt x="4583" y="4683"/>
                  </a:lnTo>
                  <a:lnTo>
                    <a:pt x="4639" y="4686"/>
                  </a:lnTo>
                  <a:lnTo>
                    <a:pt x="4697" y="4686"/>
                  </a:lnTo>
                  <a:lnTo>
                    <a:pt x="4677" y="4675"/>
                  </a:lnTo>
                  <a:lnTo>
                    <a:pt x="4657" y="4662"/>
                  </a:lnTo>
                  <a:lnTo>
                    <a:pt x="4639" y="4649"/>
                  </a:lnTo>
                  <a:lnTo>
                    <a:pt x="4621" y="4635"/>
                  </a:lnTo>
                  <a:lnTo>
                    <a:pt x="4604" y="4620"/>
                  </a:lnTo>
                  <a:lnTo>
                    <a:pt x="4589" y="4606"/>
                  </a:lnTo>
                  <a:lnTo>
                    <a:pt x="4574" y="4590"/>
                  </a:lnTo>
                  <a:lnTo>
                    <a:pt x="4561" y="4574"/>
                  </a:lnTo>
                  <a:lnTo>
                    <a:pt x="4547" y="4557"/>
                  </a:lnTo>
                  <a:lnTo>
                    <a:pt x="4536" y="4540"/>
                  </a:lnTo>
                  <a:lnTo>
                    <a:pt x="4525" y="4522"/>
                  </a:lnTo>
                  <a:lnTo>
                    <a:pt x="4515" y="4504"/>
                  </a:lnTo>
                  <a:lnTo>
                    <a:pt x="4506" y="4486"/>
                  </a:lnTo>
                  <a:lnTo>
                    <a:pt x="4497" y="4467"/>
                  </a:lnTo>
                  <a:lnTo>
                    <a:pt x="4489" y="4448"/>
                  </a:lnTo>
                  <a:lnTo>
                    <a:pt x="4482" y="4429"/>
                  </a:lnTo>
                  <a:lnTo>
                    <a:pt x="4476" y="4410"/>
                  </a:lnTo>
                  <a:lnTo>
                    <a:pt x="4471" y="4390"/>
                  </a:lnTo>
                  <a:lnTo>
                    <a:pt x="4466" y="4370"/>
                  </a:lnTo>
                  <a:lnTo>
                    <a:pt x="4462" y="4351"/>
                  </a:lnTo>
                  <a:lnTo>
                    <a:pt x="4458" y="4332"/>
                  </a:lnTo>
                  <a:lnTo>
                    <a:pt x="4455" y="4312"/>
                  </a:lnTo>
                  <a:lnTo>
                    <a:pt x="4453" y="4292"/>
                  </a:lnTo>
                  <a:lnTo>
                    <a:pt x="4452" y="4273"/>
                  </a:lnTo>
                  <a:lnTo>
                    <a:pt x="4449" y="4235"/>
                  </a:lnTo>
                  <a:lnTo>
                    <a:pt x="4450" y="4198"/>
                  </a:lnTo>
                  <a:lnTo>
                    <a:pt x="4453" y="4163"/>
                  </a:lnTo>
                  <a:lnTo>
                    <a:pt x="4457" y="4129"/>
                  </a:lnTo>
                  <a:lnTo>
                    <a:pt x="4463" y="4093"/>
                  </a:lnTo>
                  <a:lnTo>
                    <a:pt x="4471" y="4057"/>
                  </a:lnTo>
                  <a:lnTo>
                    <a:pt x="4480" y="4020"/>
                  </a:lnTo>
                  <a:lnTo>
                    <a:pt x="4490" y="3982"/>
                  </a:lnTo>
                  <a:lnTo>
                    <a:pt x="4502" y="3944"/>
                  </a:lnTo>
                  <a:lnTo>
                    <a:pt x="4516" y="3906"/>
                  </a:lnTo>
                  <a:lnTo>
                    <a:pt x="4529" y="3866"/>
                  </a:lnTo>
                  <a:lnTo>
                    <a:pt x="4545" y="3826"/>
                  </a:lnTo>
                  <a:lnTo>
                    <a:pt x="4577" y="3743"/>
                  </a:lnTo>
                  <a:lnTo>
                    <a:pt x="4612" y="3656"/>
                  </a:lnTo>
                  <a:lnTo>
                    <a:pt x="4648" y="3566"/>
                  </a:lnTo>
                  <a:lnTo>
                    <a:pt x="4684" y="3470"/>
                  </a:lnTo>
                  <a:lnTo>
                    <a:pt x="4702" y="3421"/>
                  </a:lnTo>
                  <a:lnTo>
                    <a:pt x="4720" y="3371"/>
                  </a:lnTo>
                  <a:lnTo>
                    <a:pt x="4737" y="3319"/>
                  </a:lnTo>
                  <a:lnTo>
                    <a:pt x="4754" y="3266"/>
                  </a:lnTo>
                  <a:lnTo>
                    <a:pt x="4769" y="3211"/>
                  </a:lnTo>
                  <a:lnTo>
                    <a:pt x="4785" y="3156"/>
                  </a:lnTo>
                  <a:lnTo>
                    <a:pt x="4800" y="3098"/>
                  </a:lnTo>
                  <a:lnTo>
                    <a:pt x="4812" y="3039"/>
                  </a:lnTo>
                  <a:lnTo>
                    <a:pt x="4825" y="2979"/>
                  </a:lnTo>
                  <a:lnTo>
                    <a:pt x="4836" y="2917"/>
                  </a:lnTo>
                  <a:lnTo>
                    <a:pt x="4846" y="2853"/>
                  </a:lnTo>
                  <a:lnTo>
                    <a:pt x="4854" y="2787"/>
                  </a:lnTo>
                  <a:lnTo>
                    <a:pt x="4861" y="2721"/>
                  </a:lnTo>
                  <a:lnTo>
                    <a:pt x="4865" y="2652"/>
                  </a:lnTo>
                  <a:lnTo>
                    <a:pt x="4869" y="2581"/>
                  </a:lnTo>
                  <a:lnTo>
                    <a:pt x="4870" y="2508"/>
                  </a:lnTo>
                  <a:close/>
                </a:path>
              </a:pathLst>
            </a:custGeom>
            <a:solidFill>
              <a:schemeClr val="accent2"/>
            </a:solidFill>
            <a:ln>
              <a:solidFill>
                <a:schemeClr val="accent2"/>
              </a:solidFill>
            </a:ln>
          </p:spPr>
          <p:txBody>
            <a:bodyPr vert="horz" wrap="square" lIns="121882" tIns="60941" rIns="121882" bIns="60941" numCol="1" anchor="t" anchorCtr="0" compatLnSpc="1">
              <a:prstTxWarp prst="textNoShape">
                <a:avLst/>
              </a:prstTxWarp>
            </a:bodyPr>
            <a:lstStyle/>
            <a:p>
              <a:endParaRPr lang="zh-CN" altLang="en-US" sz="2399">
                <a:solidFill>
                  <a:schemeClr val="tx1">
                    <a:lumMod val="50000"/>
                    <a:lumOff val="50000"/>
                  </a:schemeClr>
                </a:solidFill>
              </a:endParaRPr>
            </a:p>
          </p:txBody>
        </p:sp>
        <p:sp>
          <p:nvSpPr>
            <p:cNvPr id="7" name="淘宝店chenying0907 6"/>
            <p:cNvSpPr>
              <a:spLocks/>
            </p:cNvSpPr>
            <p:nvPr/>
          </p:nvSpPr>
          <p:spPr bwMode="auto">
            <a:xfrm>
              <a:off x="3802063" y="1260178"/>
              <a:ext cx="709613" cy="709613"/>
            </a:xfrm>
            <a:custGeom>
              <a:avLst/>
              <a:gdLst>
                <a:gd name="T0" fmla="*/ 3567 w 3576"/>
                <a:gd name="T1" fmla="*/ 1972 h 3578"/>
                <a:gd name="T2" fmla="*/ 3520 w 3576"/>
                <a:gd name="T3" fmla="*/ 2236 h 3578"/>
                <a:gd name="T4" fmla="*/ 3435 w 3576"/>
                <a:gd name="T5" fmla="*/ 2485 h 3578"/>
                <a:gd name="T6" fmla="*/ 3317 w 3576"/>
                <a:gd name="T7" fmla="*/ 2716 h 3578"/>
                <a:gd name="T8" fmla="*/ 3168 w 3576"/>
                <a:gd name="T9" fmla="*/ 2927 h 3578"/>
                <a:gd name="T10" fmla="*/ 2990 w 3576"/>
                <a:gd name="T11" fmla="*/ 3113 h 3578"/>
                <a:gd name="T12" fmla="*/ 2788 w 3576"/>
                <a:gd name="T13" fmla="*/ 3272 h 3578"/>
                <a:gd name="T14" fmla="*/ 2563 w 3576"/>
                <a:gd name="T15" fmla="*/ 3402 h 3578"/>
                <a:gd name="T16" fmla="*/ 2319 w 3576"/>
                <a:gd name="T17" fmla="*/ 3498 h 3578"/>
                <a:gd name="T18" fmla="*/ 2060 w 3576"/>
                <a:gd name="T19" fmla="*/ 3557 h 3578"/>
                <a:gd name="T20" fmla="*/ 1787 w 3576"/>
                <a:gd name="T21" fmla="*/ 3578 h 3578"/>
                <a:gd name="T22" fmla="*/ 1516 w 3576"/>
                <a:gd name="T23" fmla="*/ 3557 h 3578"/>
                <a:gd name="T24" fmla="*/ 1257 w 3576"/>
                <a:gd name="T25" fmla="*/ 3498 h 3578"/>
                <a:gd name="T26" fmla="*/ 1013 w 3576"/>
                <a:gd name="T27" fmla="*/ 3402 h 3578"/>
                <a:gd name="T28" fmla="*/ 788 w 3576"/>
                <a:gd name="T29" fmla="*/ 3272 h 3578"/>
                <a:gd name="T30" fmla="*/ 586 w 3576"/>
                <a:gd name="T31" fmla="*/ 3113 h 3578"/>
                <a:gd name="T32" fmla="*/ 408 w 3576"/>
                <a:gd name="T33" fmla="*/ 2927 h 3578"/>
                <a:gd name="T34" fmla="*/ 258 w 3576"/>
                <a:gd name="T35" fmla="*/ 2716 h 3578"/>
                <a:gd name="T36" fmla="*/ 140 w 3576"/>
                <a:gd name="T37" fmla="*/ 2485 h 3578"/>
                <a:gd name="T38" fmla="*/ 57 w 3576"/>
                <a:gd name="T39" fmla="*/ 2236 h 3578"/>
                <a:gd name="T40" fmla="*/ 9 w 3576"/>
                <a:gd name="T41" fmla="*/ 1972 h 3578"/>
                <a:gd name="T42" fmla="*/ 2 w 3576"/>
                <a:gd name="T43" fmla="*/ 1697 h 3578"/>
                <a:gd name="T44" fmla="*/ 36 w 3576"/>
                <a:gd name="T45" fmla="*/ 1429 h 3578"/>
                <a:gd name="T46" fmla="*/ 108 w 3576"/>
                <a:gd name="T47" fmla="*/ 1174 h 3578"/>
                <a:gd name="T48" fmla="*/ 215 w 3576"/>
                <a:gd name="T49" fmla="*/ 936 h 3578"/>
                <a:gd name="T50" fmla="*/ 355 w 3576"/>
                <a:gd name="T51" fmla="*/ 718 h 3578"/>
                <a:gd name="T52" fmla="*/ 523 w 3576"/>
                <a:gd name="T53" fmla="*/ 523 h 3578"/>
                <a:gd name="T54" fmla="*/ 718 w 3576"/>
                <a:gd name="T55" fmla="*/ 355 h 3578"/>
                <a:gd name="T56" fmla="*/ 936 w 3576"/>
                <a:gd name="T57" fmla="*/ 216 h 3578"/>
                <a:gd name="T58" fmla="*/ 1173 w 3576"/>
                <a:gd name="T59" fmla="*/ 108 h 3578"/>
                <a:gd name="T60" fmla="*/ 1428 w 3576"/>
                <a:gd name="T61" fmla="*/ 36 h 3578"/>
                <a:gd name="T62" fmla="*/ 1696 w 3576"/>
                <a:gd name="T63" fmla="*/ 2 h 3578"/>
                <a:gd name="T64" fmla="*/ 1971 w 3576"/>
                <a:gd name="T65" fmla="*/ 9 h 3578"/>
                <a:gd name="T66" fmla="*/ 2235 w 3576"/>
                <a:gd name="T67" fmla="*/ 57 h 3578"/>
                <a:gd name="T68" fmla="*/ 2484 w 3576"/>
                <a:gd name="T69" fmla="*/ 140 h 3578"/>
                <a:gd name="T70" fmla="*/ 2715 w 3576"/>
                <a:gd name="T71" fmla="*/ 258 h 3578"/>
                <a:gd name="T72" fmla="*/ 2926 w 3576"/>
                <a:gd name="T73" fmla="*/ 408 h 3578"/>
                <a:gd name="T74" fmla="*/ 3112 w 3576"/>
                <a:gd name="T75" fmla="*/ 585 h 3578"/>
                <a:gd name="T76" fmla="*/ 3270 w 3576"/>
                <a:gd name="T77" fmla="*/ 788 h 3578"/>
                <a:gd name="T78" fmla="*/ 3400 w 3576"/>
                <a:gd name="T79" fmla="*/ 1013 h 3578"/>
                <a:gd name="T80" fmla="*/ 3496 w 3576"/>
                <a:gd name="T81" fmla="*/ 1256 h 3578"/>
                <a:gd name="T82" fmla="*/ 3556 w 3576"/>
                <a:gd name="T83" fmla="*/ 1517 h 3578"/>
                <a:gd name="T84" fmla="*/ 3576 w 3576"/>
                <a:gd name="T85" fmla="*/ 1788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6" h="3578">
                  <a:moveTo>
                    <a:pt x="3576" y="1788"/>
                  </a:moveTo>
                  <a:lnTo>
                    <a:pt x="3574" y="1881"/>
                  </a:lnTo>
                  <a:lnTo>
                    <a:pt x="3567" y="1972"/>
                  </a:lnTo>
                  <a:lnTo>
                    <a:pt x="3556" y="2061"/>
                  </a:lnTo>
                  <a:lnTo>
                    <a:pt x="3540" y="2149"/>
                  </a:lnTo>
                  <a:lnTo>
                    <a:pt x="3520" y="2236"/>
                  </a:lnTo>
                  <a:lnTo>
                    <a:pt x="3496" y="2321"/>
                  </a:lnTo>
                  <a:lnTo>
                    <a:pt x="3468" y="2404"/>
                  </a:lnTo>
                  <a:lnTo>
                    <a:pt x="3435" y="2485"/>
                  </a:lnTo>
                  <a:lnTo>
                    <a:pt x="3400" y="2564"/>
                  </a:lnTo>
                  <a:lnTo>
                    <a:pt x="3361" y="2642"/>
                  </a:lnTo>
                  <a:lnTo>
                    <a:pt x="3317" y="2716"/>
                  </a:lnTo>
                  <a:lnTo>
                    <a:pt x="3270" y="2788"/>
                  </a:lnTo>
                  <a:lnTo>
                    <a:pt x="3221" y="2860"/>
                  </a:lnTo>
                  <a:lnTo>
                    <a:pt x="3168" y="2927"/>
                  </a:lnTo>
                  <a:lnTo>
                    <a:pt x="3112" y="2991"/>
                  </a:lnTo>
                  <a:lnTo>
                    <a:pt x="3052" y="3053"/>
                  </a:lnTo>
                  <a:lnTo>
                    <a:pt x="2990" y="3113"/>
                  </a:lnTo>
                  <a:lnTo>
                    <a:pt x="2926" y="3170"/>
                  </a:lnTo>
                  <a:lnTo>
                    <a:pt x="2858" y="3223"/>
                  </a:lnTo>
                  <a:lnTo>
                    <a:pt x="2788" y="3272"/>
                  </a:lnTo>
                  <a:lnTo>
                    <a:pt x="2715" y="3318"/>
                  </a:lnTo>
                  <a:lnTo>
                    <a:pt x="2641" y="3362"/>
                  </a:lnTo>
                  <a:lnTo>
                    <a:pt x="2563" y="3402"/>
                  </a:lnTo>
                  <a:lnTo>
                    <a:pt x="2484" y="3437"/>
                  </a:lnTo>
                  <a:lnTo>
                    <a:pt x="2403" y="3470"/>
                  </a:lnTo>
                  <a:lnTo>
                    <a:pt x="2319" y="3498"/>
                  </a:lnTo>
                  <a:lnTo>
                    <a:pt x="2235" y="3521"/>
                  </a:lnTo>
                  <a:lnTo>
                    <a:pt x="2148" y="3542"/>
                  </a:lnTo>
                  <a:lnTo>
                    <a:pt x="2060" y="3557"/>
                  </a:lnTo>
                  <a:lnTo>
                    <a:pt x="1971" y="3569"/>
                  </a:lnTo>
                  <a:lnTo>
                    <a:pt x="1880" y="3575"/>
                  </a:lnTo>
                  <a:lnTo>
                    <a:pt x="1787" y="3578"/>
                  </a:lnTo>
                  <a:lnTo>
                    <a:pt x="1696" y="3575"/>
                  </a:lnTo>
                  <a:lnTo>
                    <a:pt x="1605" y="3569"/>
                  </a:lnTo>
                  <a:lnTo>
                    <a:pt x="1516" y="3557"/>
                  </a:lnTo>
                  <a:lnTo>
                    <a:pt x="1428" y="3542"/>
                  </a:lnTo>
                  <a:lnTo>
                    <a:pt x="1341" y="3521"/>
                  </a:lnTo>
                  <a:lnTo>
                    <a:pt x="1257" y="3498"/>
                  </a:lnTo>
                  <a:lnTo>
                    <a:pt x="1173" y="3470"/>
                  </a:lnTo>
                  <a:lnTo>
                    <a:pt x="1092" y="3437"/>
                  </a:lnTo>
                  <a:lnTo>
                    <a:pt x="1013" y="3402"/>
                  </a:lnTo>
                  <a:lnTo>
                    <a:pt x="936" y="3362"/>
                  </a:lnTo>
                  <a:lnTo>
                    <a:pt x="861" y="3318"/>
                  </a:lnTo>
                  <a:lnTo>
                    <a:pt x="788" y="3272"/>
                  </a:lnTo>
                  <a:lnTo>
                    <a:pt x="718" y="3223"/>
                  </a:lnTo>
                  <a:lnTo>
                    <a:pt x="650" y="3170"/>
                  </a:lnTo>
                  <a:lnTo>
                    <a:pt x="586" y="3113"/>
                  </a:lnTo>
                  <a:lnTo>
                    <a:pt x="523" y="3053"/>
                  </a:lnTo>
                  <a:lnTo>
                    <a:pt x="465" y="2991"/>
                  </a:lnTo>
                  <a:lnTo>
                    <a:pt x="408" y="2927"/>
                  </a:lnTo>
                  <a:lnTo>
                    <a:pt x="355" y="2860"/>
                  </a:lnTo>
                  <a:lnTo>
                    <a:pt x="306" y="2788"/>
                  </a:lnTo>
                  <a:lnTo>
                    <a:pt x="258" y="2716"/>
                  </a:lnTo>
                  <a:lnTo>
                    <a:pt x="215" y="2642"/>
                  </a:lnTo>
                  <a:lnTo>
                    <a:pt x="176" y="2564"/>
                  </a:lnTo>
                  <a:lnTo>
                    <a:pt x="140" y="2485"/>
                  </a:lnTo>
                  <a:lnTo>
                    <a:pt x="108" y="2404"/>
                  </a:lnTo>
                  <a:lnTo>
                    <a:pt x="80" y="2321"/>
                  </a:lnTo>
                  <a:lnTo>
                    <a:pt x="57" y="2236"/>
                  </a:lnTo>
                  <a:lnTo>
                    <a:pt x="36" y="2149"/>
                  </a:lnTo>
                  <a:lnTo>
                    <a:pt x="21" y="2061"/>
                  </a:lnTo>
                  <a:lnTo>
                    <a:pt x="9" y="1972"/>
                  </a:lnTo>
                  <a:lnTo>
                    <a:pt x="2" y="1881"/>
                  </a:lnTo>
                  <a:lnTo>
                    <a:pt x="0" y="1788"/>
                  </a:lnTo>
                  <a:lnTo>
                    <a:pt x="2" y="1697"/>
                  </a:lnTo>
                  <a:lnTo>
                    <a:pt x="9" y="1606"/>
                  </a:lnTo>
                  <a:lnTo>
                    <a:pt x="21" y="1517"/>
                  </a:lnTo>
                  <a:lnTo>
                    <a:pt x="36" y="1429"/>
                  </a:lnTo>
                  <a:lnTo>
                    <a:pt x="57" y="1342"/>
                  </a:lnTo>
                  <a:lnTo>
                    <a:pt x="80" y="1256"/>
                  </a:lnTo>
                  <a:lnTo>
                    <a:pt x="108" y="1174"/>
                  </a:lnTo>
                  <a:lnTo>
                    <a:pt x="140" y="1093"/>
                  </a:lnTo>
                  <a:lnTo>
                    <a:pt x="176" y="1013"/>
                  </a:lnTo>
                  <a:lnTo>
                    <a:pt x="215" y="936"/>
                  </a:lnTo>
                  <a:lnTo>
                    <a:pt x="258" y="862"/>
                  </a:lnTo>
                  <a:lnTo>
                    <a:pt x="306" y="788"/>
                  </a:lnTo>
                  <a:lnTo>
                    <a:pt x="355" y="718"/>
                  </a:lnTo>
                  <a:lnTo>
                    <a:pt x="408" y="651"/>
                  </a:lnTo>
                  <a:lnTo>
                    <a:pt x="465" y="585"/>
                  </a:lnTo>
                  <a:lnTo>
                    <a:pt x="523" y="523"/>
                  </a:lnTo>
                  <a:lnTo>
                    <a:pt x="586" y="465"/>
                  </a:lnTo>
                  <a:lnTo>
                    <a:pt x="650" y="408"/>
                  </a:lnTo>
                  <a:lnTo>
                    <a:pt x="718" y="355"/>
                  </a:lnTo>
                  <a:lnTo>
                    <a:pt x="788" y="306"/>
                  </a:lnTo>
                  <a:lnTo>
                    <a:pt x="861" y="258"/>
                  </a:lnTo>
                  <a:lnTo>
                    <a:pt x="936" y="216"/>
                  </a:lnTo>
                  <a:lnTo>
                    <a:pt x="1013" y="176"/>
                  </a:lnTo>
                  <a:lnTo>
                    <a:pt x="1092" y="140"/>
                  </a:lnTo>
                  <a:lnTo>
                    <a:pt x="1173" y="108"/>
                  </a:lnTo>
                  <a:lnTo>
                    <a:pt x="1257" y="80"/>
                  </a:lnTo>
                  <a:lnTo>
                    <a:pt x="1341" y="57"/>
                  </a:lnTo>
                  <a:lnTo>
                    <a:pt x="1428" y="36"/>
                  </a:lnTo>
                  <a:lnTo>
                    <a:pt x="1516" y="20"/>
                  </a:lnTo>
                  <a:lnTo>
                    <a:pt x="1605" y="9"/>
                  </a:lnTo>
                  <a:lnTo>
                    <a:pt x="1696" y="2"/>
                  </a:lnTo>
                  <a:lnTo>
                    <a:pt x="1787" y="0"/>
                  </a:lnTo>
                  <a:lnTo>
                    <a:pt x="1880" y="2"/>
                  </a:lnTo>
                  <a:lnTo>
                    <a:pt x="1971" y="9"/>
                  </a:lnTo>
                  <a:lnTo>
                    <a:pt x="2060" y="20"/>
                  </a:lnTo>
                  <a:lnTo>
                    <a:pt x="2148" y="36"/>
                  </a:lnTo>
                  <a:lnTo>
                    <a:pt x="2235" y="57"/>
                  </a:lnTo>
                  <a:lnTo>
                    <a:pt x="2319" y="80"/>
                  </a:lnTo>
                  <a:lnTo>
                    <a:pt x="2403" y="108"/>
                  </a:lnTo>
                  <a:lnTo>
                    <a:pt x="2484" y="140"/>
                  </a:lnTo>
                  <a:lnTo>
                    <a:pt x="2563" y="176"/>
                  </a:lnTo>
                  <a:lnTo>
                    <a:pt x="2641" y="216"/>
                  </a:lnTo>
                  <a:lnTo>
                    <a:pt x="2715" y="258"/>
                  </a:lnTo>
                  <a:lnTo>
                    <a:pt x="2788" y="306"/>
                  </a:lnTo>
                  <a:lnTo>
                    <a:pt x="2858" y="355"/>
                  </a:lnTo>
                  <a:lnTo>
                    <a:pt x="2926" y="408"/>
                  </a:lnTo>
                  <a:lnTo>
                    <a:pt x="2990" y="465"/>
                  </a:lnTo>
                  <a:lnTo>
                    <a:pt x="3052" y="523"/>
                  </a:lnTo>
                  <a:lnTo>
                    <a:pt x="3112" y="585"/>
                  </a:lnTo>
                  <a:lnTo>
                    <a:pt x="3168" y="651"/>
                  </a:lnTo>
                  <a:lnTo>
                    <a:pt x="3221" y="718"/>
                  </a:lnTo>
                  <a:lnTo>
                    <a:pt x="3270" y="788"/>
                  </a:lnTo>
                  <a:lnTo>
                    <a:pt x="3317" y="862"/>
                  </a:lnTo>
                  <a:lnTo>
                    <a:pt x="3361" y="936"/>
                  </a:lnTo>
                  <a:lnTo>
                    <a:pt x="3400" y="1013"/>
                  </a:lnTo>
                  <a:lnTo>
                    <a:pt x="3435" y="1093"/>
                  </a:lnTo>
                  <a:lnTo>
                    <a:pt x="3468" y="1174"/>
                  </a:lnTo>
                  <a:lnTo>
                    <a:pt x="3496" y="1256"/>
                  </a:lnTo>
                  <a:lnTo>
                    <a:pt x="3520" y="1342"/>
                  </a:lnTo>
                  <a:lnTo>
                    <a:pt x="3540" y="1429"/>
                  </a:lnTo>
                  <a:lnTo>
                    <a:pt x="3556" y="1517"/>
                  </a:lnTo>
                  <a:lnTo>
                    <a:pt x="3567" y="1606"/>
                  </a:lnTo>
                  <a:lnTo>
                    <a:pt x="3574" y="1697"/>
                  </a:lnTo>
                  <a:lnTo>
                    <a:pt x="3576" y="178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solidFill>
                  <a:schemeClr val="tx1">
                    <a:lumMod val="50000"/>
                    <a:lumOff val="50000"/>
                  </a:schemeClr>
                </a:solidFill>
              </a:endParaRPr>
            </a:p>
          </p:txBody>
        </p:sp>
      </p:grpSp>
      <p:grpSp>
        <p:nvGrpSpPr>
          <p:cNvPr id="3" name="淘宝店chenying0907 2"/>
          <p:cNvGrpSpPr/>
          <p:nvPr/>
        </p:nvGrpSpPr>
        <p:grpSpPr>
          <a:xfrm>
            <a:off x="6129858" y="2704705"/>
            <a:ext cx="1288653" cy="1289050"/>
            <a:chOff x="4597401" y="2028528"/>
            <a:chExt cx="966788" cy="966788"/>
          </a:xfrm>
        </p:grpSpPr>
        <p:sp>
          <p:nvSpPr>
            <p:cNvPr id="8" name="淘宝店chenying0907 7"/>
            <p:cNvSpPr>
              <a:spLocks/>
            </p:cNvSpPr>
            <p:nvPr/>
          </p:nvSpPr>
          <p:spPr bwMode="auto">
            <a:xfrm>
              <a:off x="4597401" y="2028528"/>
              <a:ext cx="966788" cy="966788"/>
            </a:xfrm>
            <a:custGeom>
              <a:avLst/>
              <a:gdLst>
                <a:gd name="T0" fmla="*/ 2 w 4869"/>
                <a:gd name="T1" fmla="*/ 2493 h 4872"/>
                <a:gd name="T2" fmla="*/ 3 w 4869"/>
                <a:gd name="T3" fmla="*/ 2311 h 4872"/>
                <a:gd name="T4" fmla="*/ 76 w 4869"/>
                <a:gd name="T5" fmla="*/ 1827 h 4872"/>
                <a:gd name="T6" fmla="*/ 240 w 4869"/>
                <a:gd name="T7" fmla="*/ 1380 h 4872"/>
                <a:gd name="T8" fmla="*/ 484 w 4869"/>
                <a:gd name="T9" fmla="*/ 979 h 4872"/>
                <a:gd name="T10" fmla="*/ 798 w 4869"/>
                <a:gd name="T11" fmla="*/ 633 h 4872"/>
                <a:gd name="T12" fmla="*/ 1172 w 4869"/>
                <a:gd name="T13" fmla="*/ 353 h 4872"/>
                <a:gd name="T14" fmla="*/ 1598 w 4869"/>
                <a:gd name="T15" fmla="*/ 148 h 4872"/>
                <a:gd name="T16" fmla="*/ 2064 w 4869"/>
                <a:gd name="T17" fmla="*/ 29 h 4872"/>
                <a:gd name="T18" fmla="*/ 2560 w 4869"/>
                <a:gd name="T19" fmla="*/ 4 h 4872"/>
                <a:gd name="T20" fmla="*/ 3043 w 4869"/>
                <a:gd name="T21" fmla="*/ 77 h 4872"/>
                <a:gd name="T22" fmla="*/ 3490 w 4869"/>
                <a:gd name="T23" fmla="*/ 241 h 4872"/>
                <a:gd name="T24" fmla="*/ 3891 w 4869"/>
                <a:gd name="T25" fmla="*/ 484 h 4872"/>
                <a:gd name="T26" fmla="*/ 4237 w 4869"/>
                <a:gd name="T27" fmla="*/ 799 h 4872"/>
                <a:gd name="T28" fmla="*/ 4516 w 4869"/>
                <a:gd name="T29" fmla="*/ 1173 h 4872"/>
                <a:gd name="T30" fmla="*/ 4721 w 4869"/>
                <a:gd name="T31" fmla="*/ 1598 h 4872"/>
                <a:gd name="T32" fmla="*/ 4841 w 4869"/>
                <a:gd name="T33" fmla="*/ 2065 h 4872"/>
                <a:gd name="T34" fmla="*/ 4866 w 4869"/>
                <a:gd name="T35" fmla="*/ 2561 h 4872"/>
                <a:gd name="T36" fmla="*/ 4792 w 4869"/>
                <a:gd name="T37" fmla="*/ 3045 h 4872"/>
                <a:gd name="T38" fmla="*/ 4629 w 4869"/>
                <a:gd name="T39" fmla="*/ 3492 h 4872"/>
                <a:gd name="T40" fmla="*/ 4386 w 4869"/>
                <a:gd name="T41" fmla="*/ 3894 h 4872"/>
                <a:gd name="T42" fmla="*/ 4071 w 4869"/>
                <a:gd name="T43" fmla="*/ 4239 h 4872"/>
                <a:gd name="T44" fmla="*/ 3697 w 4869"/>
                <a:gd name="T45" fmla="*/ 4519 h 4872"/>
                <a:gd name="T46" fmla="*/ 3271 w 4869"/>
                <a:gd name="T47" fmla="*/ 4724 h 4872"/>
                <a:gd name="T48" fmla="*/ 2806 w 4869"/>
                <a:gd name="T49" fmla="*/ 4844 h 4872"/>
                <a:gd name="T50" fmla="*/ 2390 w 4869"/>
                <a:gd name="T51" fmla="*/ 4871 h 4872"/>
                <a:gd name="T52" fmla="*/ 2213 w 4869"/>
                <a:gd name="T53" fmla="*/ 4862 h 4872"/>
                <a:gd name="T54" fmla="*/ 2041 w 4869"/>
                <a:gd name="T55" fmla="*/ 4841 h 4872"/>
                <a:gd name="T56" fmla="*/ 1873 w 4869"/>
                <a:gd name="T57" fmla="*/ 4807 h 4872"/>
                <a:gd name="T58" fmla="*/ 1709 w 4869"/>
                <a:gd name="T59" fmla="*/ 4762 h 4872"/>
                <a:gd name="T60" fmla="*/ 1549 w 4869"/>
                <a:gd name="T61" fmla="*/ 4704 h 4872"/>
                <a:gd name="T62" fmla="*/ 1393 w 4869"/>
                <a:gd name="T63" fmla="*/ 4637 h 4872"/>
                <a:gd name="T64" fmla="*/ 1239 w 4869"/>
                <a:gd name="T65" fmla="*/ 4557 h 4872"/>
                <a:gd name="T66" fmla="*/ 1106 w 4869"/>
                <a:gd name="T67" fmla="*/ 4478 h 4872"/>
                <a:gd name="T68" fmla="*/ 1006 w 4869"/>
                <a:gd name="T69" fmla="*/ 4416 h 4872"/>
                <a:gd name="T70" fmla="*/ 933 w 4869"/>
                <a:gd name="T71" fmla="*/ 4397 h 4872"/>
                <a:gd name="T72" fmla="*/ 872 w 4869"/>
                <a:gd name="T73" fmla="*/ 4416 h 4872"/>
                <a:gd name="T74" fmla="*/ 793 w 4869"/>
                <a:gd name="T75" fmla="*/ 4475 h 4872"/>
                <a:gd name="T76" fmla="*/ 692 w 4869"/>
                <a:gd name="T77" fmla="*/ 4554 h 4872"/>
                <a:gd name="T78" fmla="*/ 580 w 4869"/>
                <a:gd name="T79" fmla="*/ 4616 h 4872"/>
                <a:gd name="T80" fmla="*/ 430 w 4869"/>
                <a:gd name="T81" fmla="*/ 4664 h 4872"/>
                <a:gd name="T82" fmla="*/ 231 w 4869"/>
                <a:gd name="T83" fmla="*/ 4686 h 4872"/>
                <a:gd name="T84" fmla="*/ 231 w 4869"/>
                <a:gd name="T85" fmla="*/ 4649 h 4872"/>
                <a:gd name="T86" fmla="*/ 295 w 4869"/>
                <a:gd name="T87" fmla="*/ 4590 h 4872"/>
                <a:gd name="T88" fmla="*/ 345 w 4869"/>
                <a:gd name="T89" fmla="*/ 4523 h 4872"/>
                <a:gd name="T90" fmla="*/ 381 w 4869"/>
                <a:gd name="T91" fmla="*/ 4448 h 4872"/>
                <a:gd name="T92" fmla="*/ 403 w 4869"/>
                <a:gd name="T93" fmla="*/ 4371 h 4872"/>
                <a:gd name="T94" fmla="*/ 417 w 4869"/>
                <a:gd name="T95" fmla="*/ 4293 h 4872"/>
                <a:gd name="T96" fmla="*/ 417 w 4869"/>
                <a:gd name="T97" fmla="*/ 4163 h 4872"/>
                <a:gd name="T98" fmla="*/ 390 w 4869"/>
                <a:gd name="T99" fmla="*/ 4020 h 4872"/>
                <a:gd name="T100" fmla="*/ 340 w 4869"/>
                <a:gd name="T101" fmla="*/ 3867 h 4872"/>
                <a:gd name="T102" fmla="*/ 222 w 4869"/>
                <a:gd name="T103" fmla="*/ 3567 h 4872"/>
                <a:gd name="T104" fmla="*/ 133 w 4869"/>
                <a:gd name="T105" fmla="*/ 3320 h 4872"/>
                <a:gd name="T106" fmla="*/ 70 w 4869"/>
                <a:gd name="T107" fmla="*/ 3099 h 4872"/>
                <a:gd name="T108" fmla="*/ 23 w 4869"/>
                <a:gd name="T109" fmla="*/ 2853 h 4872"/>
                <a:gd name="T110" fmla="*/ 1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0" y="2508"/>
                  </a:moveTo>
                  <a:lnTo>
                    <a:pt x="1" y="2510"/>
                  </a:lnTo>
                  <a:lnTo>
                    <a:pt x="2" y="2512"/>
                  </a:lnTo>
                  <a:lnTo>
                    <a:pt x="2" y="2493"/>
                  </a:lnTo>
                  <a:lnTo>
                    <a:pt x="1" y="2474"/>
                  </a:lnTo>
                  <a:lnTo>
                    <a:pt x="0" y="2455"/>
                  </a:lnTo>
                  <a:lnTo>
                    <a:pt x="0" y="2436"/>
                  </a:lnTo>
                  <a:lnTo>
                    <a:pt x="3" y="2311"/>
                  </a:lnTo>
                  <a:lnTo>
                    <a:pt x="12" y="2187"/>
                  </a:lnTo>
                  <a:lnTo>
                    <a:pt x="28" y="2065"/>
                  </a:lnTo>
                  <a:lnTo>
                    <a:pt x="49" y="1945"/>
                  </a:lnTo>
                  <a:lnTo>
                    <a:pt x="76" y="1827"/>
                  </a:lnTo>
                  <a:lnTo>
                    <a:pt x="109" y="1712"/>
                  </a:lnTo>
                  <a:lnTo>
                    <a:pt x="147" y="1598"/>
                  </a:lnTo>
                  <a:lnTo>
                    <a:pt x="191" y="1488"/>
                  </a:lnTo>
                  <a:lnTo>
                    <a:pt x="240" y="1380"/>
                  </a:lnTo>
                  <a:lnTo>
                    <a:pt x="294" y="1276"/>
                  </a:lnTo>
                  <a:lnTo>
                    <a:pt x="352" y="1173"/>
                  </a:lnTo>
                  <a:lnTo>
                    <a:pt x="416" y="1074"/>
                  </a:lnTo>
                  <a:lnTo>
                    <a:pt x="484" y="979"/>
                  </a:lnTo>
                  <a:lnTo>
                    <a:pt x="556" y="887"/>
                  </a:lnTo>
                  <a:lnTo>
                    <a:pt x="633" y="799"/>
                  </a:lnTo>
                  <a:lnTo>
                    <a:pt x="713" y="714"/>
                  </a:lnTo>
                  <a:lnTo>
                    <a:pt x="798" y="633"/>
                  </a:lnTo>
                  <a:lnTo>
                    <a:pt x="887" y="556"/>
                  </a:lnTo>
                  <a:lnTo>
                    <a:pt x="978" y="484"/>
                  </a:lnTo>
                  <a:lnTo>
                    <a:pt x="1074" y="416"/>
                  </a:lnTo>
                  <a:lnTo>
                    <a:pt x="1172" y="353"/>
                  </a:lnTo>
                  <a:lnTo>
                    <a:pt x="1274" y="295"/>
                  </a:lnTo>
                  <a:lnTo>
                    <a:pt x="1379" y="241"/>
                  </a:lnTo>
                  <a:lnTo>
                    <a:pt x="1487" y="192"/>
                  </a:lnTo>
                  <a:lnTo>
                    <a:pt x="1598" y="148"/>
                  </a:lnTo>
                  <a:lnTo>
                    <a:pt x="1710" y="110"/>
                  </a:lnTo>
                  <a:lnTo>
                    <a:pt x="1826" y="77"/>
                  </a:lnTo>
                  <a:lnTo>
                    <a:pt x="1944" y="50"/>
                  </a:lnTo>
                  <a:lnTo>
                    <a:pt x="2064" y="29"/>
                  </a:lnTo>
                  <a:lnTo>
                    <a:pt x="2186" y="13"/>
                  </a:lnTo>
                  <a:lnTo>
                    <a:pt x="2310" y="4"/>
                  </a:lnTo>
                  <a:lnTo>
                    <a:pt x="2435" y="0"/>
                  </a:lnTo>
                  <a:lnTo>
                    <a:pt x="2560" y="4"/>
                  </a:lnTo>
                  <a:lnTo>
                    <a:pt x="2684" y="13"/>
                  </a:lnTo>
                  <a:lnTo>
                    <a:pt x="2806" y="29"/>
                  </a:lnTo>
                  <a:lnTo>
                    <a:pt x="2925" y="50"/>
                  </a:lnTo>
                  <a:lnTo>
                    <a:pt x="3043" y="77"/>
                  </a:lnTo>
                  <a:lnTo>
                    <a:pt x="3158" y="110"/>
                  </a:lnTo>
                  <a:lnTo>
                    <a:pt x="3271" y="148"/>
                  </a:lnTo>
                  <a:lnTo>
                    <a:pt x="3383" y="192"/>
                  </a:lnTo>
                  <a:lnTo>
                    <a:pt x="3490" y="241"/>
                  </a:lnTo>
                  <a:lnTo>
                    <a:pt x="3594" y="295"/>
                  </a:lnTo>
                  <a:lnTo>
                    <a:pt x="3697" y="353"/>
                  </a:lnTo>
                  <a:lnTo>
                    <a:pt x="3796" y="416"/>
                  </a:lnTo>
                  <a:lnTo>
                    <a:pt x="3891" y="484"/>
                  </a:lnTo>
                  <a:lnTo>
                    <a:pt x="3983" y="556"/>
                  </a:lnTo>
                  <a:lnTo>
                    <a:pt x="4071" y="633"/>
                  </a:lnTo>
                  <a:lnTo>
                    <a:pt x="4156" y="714"/>
                  </a:lnTo>
                  <a:lnTo>
                    <a:pt x="4237" y="799"/>
                  </a:lnTo>
                  <a:lnTo>
                    <a:pt x="4313" y="887"/>
                  </a:lnTo>
                  <a:lnTo>
                    <a:pt x="4386" y="979"/>
                  </a:lnTo>
                  <a:lnTo>
                    <a:pt x="4453" y="1074"/>
                  </a:lnTo>
                  <a:lnTo>
                    <a:pt x="4516" y="1173"/>
                  </a:lnTo>
                  <a:lnTo>
                    <a:pt x="4575" y="1276"/>
                  </a:lnTo>
                  <a:lnTo>
                    <a:pt x="4629" y="1380"/>
                  </a:lnTo>
                  <a:lnTo>
                    <a:pt x="4677" y="1488"/>
                  </a:lnTo>
                  <a:lnTo>
                    <a:pt x="4721" y="1598"/>
                  </a:lnTo>
                  <a:lnTo>
                    <a:pt x="4760" y="1712"/>
                  </a:lnTo>
                  <a:lnTo>
                    <a:pt x="4792" y="1827"/>
                  </a:lnTo>
                  <a:lnTo>
                    <a:pt x="4819" y="1945"/>
                  </a:lnTo>
                  <a:lnTo>
                    <a:pt x="4841" y="2065"/>
                  </a:lnTo>
                  <a:lnTo>
                    <a:pt x="4857" y="2187"/>
                  </a:lnTo>
                  <a:lnTo>
                    <a:pt x="4866" y="2311"/>
                  </a:lnTo>
                  <a:lnTo>
                    <a:pt x="4869" y="2436"/>
                  </a:lnTo>
                  <a:lnTo>
                    <a:pt x="4866" y="2561"/>
                  </a:lnTo>
                  <a:lnTo>
                    <a:pt x="4857" y="2685"/>
                  </a:lnTo>
                  <a:lnTo>
                    <a:pt x="4841" y="2807"/>
                  </a:lnTo>
                  <a:lnTo>
                    <a:pt x="4819" y="2927"/>
                  </a:lnTo>
                  <a:lnTo>
                    <a:pt x="4792" y="3045"/>
                  </a:lnTo>
                  <a:lnTo>
                    <a:pt x="4760" y="3161"/>
                  </a:lnTo>
                  <a:lnTo>
                    <a:pt x="4721" y="3274"/>
                  </a:lnTo>
                  <a:lnTo>
                    <a:pt x="4677" y="3384"/>
                  </a:lnTo>
                  <a:lnTo>
                    <a:pt x="4629" y="3492"/>
                  </a:lnTo>
                  <a:lnTo>
                    <a:pt x="4575" y="3597"/>
                  </a:lnTo>
                  <a:lnTo>
                    <a:pt x="4516" y="3699"/>
                  </a:lnTo>
                  <a:lnTo>
                    <a:pt x="4453" y="3798"/>
                  </a:lnTo>
                  <a:lnTo>
                    <a:pt x="4386" y="3894"/>
                  </a:lnTo>
                  <a:lnTo>
                    <a:pt x="4313" y="3985"/>
                  </a:lnTo>
                  <a:lnTo>
                    <a:pt x="4237" y="4074"/>
                  </a:lnTo>
                  <a:lnTo>
                    <a:pt x="4156" y="4159"/>
                  </a:lnTo>
                  <a:lnTo>
                    <a:pt x="4071" y="4239"/>
                  </a:lnTo>
                  <a:lnTo>
                    <a:pt x="3983" y="4315"/>
                  </a:lnTo>
                  <a:lnTo>
                    <a:pt x="3891" y="4388"/>
                  </a:lnTo>
                  <a:lnTo>
                    <a:pt x="3796" y="4456"/>
                  </a:lnTo>
                  <a:lnTo>
                    <a:pt x="3697" y="4519"/>
                  </a:lnTo>
                  <a:lnTo>
                    <a:pt x="3594" y="4578"/>
                  </a:lnTo>
                  <a:lnTo>
                    <a:pt x="3490" y="4631"/>
                  </a:lnTo>
                  <a:lnTo>
                    <a:pt x="3383" y="4681"/>
                  </a:lnTo>
                  <a:lnTo>
                    <a:pt x="3271" y="4724"/>
                  </a:lnTo>
                  <a:lnTo>
                    <a:pt x="3158" y="4762"/>
                  </a:lnTo>
                  <a:lnTo>
                    <a:pt x="3043" y="4796"/>
                  </a:lnTo>
                  <a:lnTo>
                    <a:pt x="2925" y="4823"/>
                  </a:lnTo>
                  <a:lnTo>
                    <a:pt x="2806" y="4844"/>
                  </a:lnTo>
                  <a:lnTo>
                    <a:pt x="2684" y="4859"/>
                  </a:lnTo>
                  <a:lnTo>
                    <a:pt x="2560" y="4869"/>
                  </a:lnTo>
                  <a:lnTo>
                    <a:pt x="2435" y="4872"/>
                  </a:lnTo>
                  <a:lnTo>
                    <a:pt x="2390" y="4871"/>
                  </a:lnTo>
                  <a:lnTo>
                    <a:pt x="2345" y="4870"/>
                  </a:lnTo>
                  <a:lnTo>
                    <a:pt x="2301" y="4868"/>
                  </a:lnTo>
                  <a:lnTo>
                    <a:pt x="2257" y="4866"/>
                  </a:lnTo>
                  <a:lnTo>
                    <a:pt x="2213" y="4862"/>
                  </a:lnTo>
                  <a:lnTo>
                    <a:pt x="2169" y="4858"/>
                  </a:lnTo>
                  <a:lnTo>
                    <a:pt x="2126" y="4853"/>
                  </a:lnTo>
                  <a:lnTo>
                    <a:pt x="2083" y="4848"/>
                  </a:lnTo>
                  <a:lnTo>
                    <a:pt x="2041" y="4841"/>
                  </a:lnTo>
                  <a:lnTo>
                    <a:pt x="1998" y="4833"/>
                  </a:lnTo>
                  <a:lnTo>
                    <a:pt x="1956" y="4825"/>
                  </a:lnTo>
                  <a:lnTo>
                    <a:pt x="1914" y="4817"/>
                  </a:lnTo>
                  <a:lnTo>
                    <a:pt x="1873" y="4807"/>
                  </a:lnTo>
                  <a:lnTo>
                    <a:pt x="1831" y="4797"/>
                  </a:lnTo>
                  <a:lnTo>
                    <a:pt x="1790" y="4786"/>
                  </a:lnTo>
                  <a:lnTo>
                    <a:pt x="1750" y="4774"/>
                  </a:lnTo>
                  <a:lnTo>
                    <a:pt x="1709" y="4762"/>
                  </a:lnTo>
                  <a:lnTo>
                    <a:pt x="1669" y="4748"/>
                  </a:lnTo>
                  <a:lnTo>
                    <a:pt x="1628" y="4735"/>
                  </a:lnTo>
                  <a:lnTo>
                    <a:pt x="1589" y="4720"/>
                  </a:lnTo>
                  <a:lnTo>
                    <a:pt x="1549" y="4704"/>
                  </a:lnTo>
                  <a:lnTo>
                    <a:pt x="1510" y="4689"/>
                  </a:lnTo>
                  <a:lnTo>
                    <a:pt x="1470" y="4672"/>
                  </a:lnTo>
                  <a:lnTo>
                    <a:pt x="1431" y="4655"/>
                  </a:lnTo>
                  <a:lnTo>
                    <a:pt x="1393" y="4637"/>
                  </a:lnTo>
                  <a:lnTo>
                    <a:pt x="1353" y="4618"/>
                  </a:lnTo>
                  <a:lnTo>
                    <a:pt x="1315" y="4597"/>
                  </a:lnTo>
                  <a:lnTo>
                    <a:pt x="1276" y="4577"/>
                  </a:lnTo>
                  <a:lnTo>
                    <a:pt x="1239" y="4557"/>
                  </a:lnTo>
                  <a:lnTo>
                    <a:pt x="1201" y="4535"/>
                  </a:lnTo>
                  <a:lnTo>
                    <a:pt x="1164" y="4513"/>
                  </a:lnTo>
                  <a:lnTo>
                    <a:pt x="1125" y="4489"/>
                  </a:lnTo>
                  <a:lnTo>
                    <a:pt x="1106" y="4478"/>
                  </a:lnTo>
                  <a:lnTo>
                    <a:pt x="1083" y="4463"/>
                  </a:lnTo>
                  <a:lnTo>
                    <a:pt x="1057" y="4447"/>
                  </a:lnTo>
                  <a:lnTo>
                    <a:pt x="1026" y="4428"/>
                  </a:lnTo>
                  <a:lnTo>
                    <a:pt x="1006" y="4416"/>
                  </a:lnTo>
                  <a:lnTo>
                    <a:pt x="986" y="4407"/>
                  </a:lnTo>
                  <a:lnTo>
                    <a:pt x="968" y="4401"/>
                  </a:lnTo>
                  <a:lnTo>
                    <a:pt x="950" y="4398"/>
                  </a:lnTo>
                  <a:lnTo>
                    <a:pt x="933" y="4397"/>
                  </a:lnTo>
                  <a:lnTo>
                    <a:pt x="917" y="4399"/>
                  </a:lnTo>
                  <a:lnTo>
                    <a:pt x="901" y="4402"/>
                  </a:lnTo>
                  <a:lnTo>
                    <a:pt x="887" y="4408"/>
                  </a:lnTo>
                  <a:lnTo>
                    <a:pt x="872" y="4416"/>
                  </a:lnTo>
                  <a:lnTo>
                    <a:pt x="856" y="4425"/>
                  </a:lnTo>
                  <a:lnTo>
                    <a:pt x="841" y="4436"/>
                  </a:lnTo>
                  <a:lnTo>
                    <a:pt x="826" y="4448"/>
                  </a:lnTo>
                  <a:lnTo>
                    <a:pt x="793" y="4475"/>
                  </a:lnTo>
                  <a:lnTo>
                    <a:pt x="756" y="4506"/>
                  </a:lnTo>
                  <a:lnTo>
                    <a:pt x="736" y="4522"/>
                  </a:lnTo>
                  <a:lnTo>
                    <a:pt x="714" y="4539"/>
                  </a:lnTo>
                  <a:lnTo>
                    <a:pt x="692" y="4554"/>
                  </a:lnTo>
                  <a:lnTo>
                    <a:pt x="667" y="4570"/>
                  </a:lnTo>
                  <a:lnTo>
                    <a:pt x="640" y="4586"/>
                  </a:lnTo>
                  <a:lnTo>
                    <a:pt x="612" y="4602"/>
                  </a:lnTo>
                  <a:lnTo>
                    <a:pt x="580" y="4616"/>
                  </a:lnTo>
                  <a:lnTo>
                    <a:pt x="547" y="4630"/>
                  </a:lnTo>
                  <a:lnTo>
                    <a:pt x="511" y="4642"/>
                  </a:lnTo>
                  <a:lnTo>
                    <a:pt x="472" y="4654"/>
                  </a:lnTo>
                  <a:lnTo>
                    <a:pt x="430" y="4664"/>
                  </a:lnTo>
                  <a:lnTo>
                    <a:pt x="386" y="4672"/>
                  </a:lnTo>
                  <a:lnTo>
                    <a:pt x="338" y="4678"/>
                  </a:lnTo>
                  <a:lnTo>
                    <a:pt x="286" y="4683"/>
                  </a:lnTo>
                  <a:lnTo>
                    <a:pt x="231" y="4686"/>
                  </a:lnTo>
                  <a:lnTo>
                    <a:pt x="172" y="4686"/>
                  </a:lnTo>
                  <a:lnTo>
                    <a:pt x="192" y="4675"/>
                  </a:lnTo>
                  <a:lnTo>
                    <a:pt x="213" y="4663"/>
                  </a:lnTo>
                  <a:lnTo>
                    <a:pt x="231" y="4649"/>
                  </a:lnTo>
                  <a:lnTo>
                    <a:pt x="249" y="4636"/>
                  </a:lnTo>
                  <a:lnTo>
                    <a:pt x="266" y="4621"/>
                  </a:lnTo>
                  <a:lnTo>
                    <a:pt x="280" y="4606"/>
                  </a:lnTo>
                  <a:lnTo>
                    <a:pt x="295" y="4590"/>
                  </a:lnTo>
                  <a:lnTo>
                    <a:pt x="310" y="4575"/>
                  </a:lnTo>
                  <a:lnTo>
                    <a:pt x="322" y="4558"/>
                  </a:lnTo>
                  <a:lnTo>
                    <a:pt x="333" y="4541"/>
                  </a:lnTo>
                  <a:lnTo>
                    <a:pt x="345" y="4523"/>
                  </a:lnTo>
                  <a:lnTo>
                    <a:pt x="355" y="4505"/>
                  </a:lnTo>
                  <a:lnTo>
                    <a:pt x="364" y="4487"/>
                  </a:lnTo>
                  <a:lnTo>
                    <a:pt x="373" y="4468"/>
                  </a:lnTo>
                  <a:lnTo>
                    <a:pt x="381" y="4448"/>
                  </a:lnTo>
                  <a:lnTo>
                    <a:pt x="387" y="4429"/>
                  </a:lnTo>
                  <a:lnTo>
                    <a:pt x="393" y="4410"/>
                  </a:lnTo>
                  <a:lnTo>
                    <a:pt x="399" y="4391"/>
                  </a:lnTo>
                  <a:lnTo>
                    <a:pt x="403" y="4371"/>
                  </a:lnTo>
                  <a:lnTo>
                    <a:pt x="408" y="4351"/>
                  </a:lnTo>
                  <a:lnTo>
                    <a:pt x="411" y="4332"/>
                  </a:lnTo>
                  <a:lnTo>
                    <a:pt x="414" y="4312"/>
                  </a:lnTo>
                  <a:lnTo>
                    <a:pt x="417" y="4293"/>
                  </a:lnTo>
                  <a:lnTo>
                    <a:pt x="418" y="4274"/>
                  </a:lnTo>
                  <a:lnTo>
                    <a:pt x="420" y="4235"/>
                  </a:lnTo>
                  <a:lnTo>
                    <a:pt x="419" y="4198"/>
                  </a:lnTo>
                  <a:lnTo>
                    <a:pt x="417" y="4163"/>
                  </a:lnTo>
                  <a:lnTo>
                    <a:pt x="413" y="4129"/>
                  </a:lnTo>
                  <a:lnTo>
                    <a:pt x="407" y="4093"/>
                  </a:lnTo>
                  <a:lnTo>
                    <a:pt x="399" y="4057"/>
                  </a:lnTo>
                  <a:lnTo>
                    <a:pt x="390" y="4020"/>
                  </a:lnTo>
                  <a:lnTo>
                    <a:pt x="379" y="3983"/>
                  </a:lnTo>
                  <a:lnTo>
                    <a:pt x="367" y="3944"/>
                  </a:lnTo>
                  <a:lnTo>
                    <a:pt x="354" y="3906"/>
                  </a:lnTo>
                  <a:lnTo>
                    <a:pt x="340" y="3867"/>
                  </a:lnTo>
                  <a:lnTo>
                    <a:pt x="324" y="3826"/>
                  </a:lnTo>
                  <a:lnTo>
                    <a:pt x="293" y="3744"/>
                  </a:lnTo>
                  <a:lnTo>
                    <a:pt x="258" y="3657"/>
                  </a:lnTo>
                  <a:lnTo>
                    <a:pt x="222" y="3567"/>
                  </a:lnTo>
                  <a:lnTo>
                    <a:pt x="186" y="3471"/>
                  </a:lnTo>
                  <a:lnTo>
                    <a:pt x="168" y="3421"/>
                  </a:lnTo>
                  <a:lnTo>
                    <a:pt x="150" y="3372"/>
                  </a:lnTo>
                  <a:lnTo>
                    <a:pt x="133" y="3320"/>
                  </a:lnTo>
                  <a:lnTo>
                    <a:pt x="116" y="3266"/>
                  </a:lnTo>
                  <a:lnTo>
                    <a:pt x="100" y="3212"/>
                  </a:lnTo>
                  <a:lnTo>
                    <a:pt x="84" y="3155"/>
                  </a:lnTo>
                  <a:lnTo>
                    <a:pt x="70" y="3099"/>
                  </a:lnTo>
                  <a:lnTo>
                    <a:pt x="57" y="3039"/>
                  </a:lnTo>
                  <a:lnTo>
                    <a:pt x="45" y="2979"/>
                  </a:lnTo>
                  <a:lnTo>
                    <a:pt x="34" y="2917"/>
                  </a:lnTo>
                  <a:lnTo>
                    <a:pt x="23" y="2853"/>
                  </a:lnTo>
                  <a:lnTo>
                    <a:pt x="15" y="2788"/>
                  </a:lnTo>
                  <a:lnTo>
                    <a:pt x="9" y="2721"/>
                  </a:lnTo>
                  <a:lnTo>
                    <a:pt x="4" y="2651"/>
                  </a:lnTo>
                  <a:lnTo>
                    <a:pt x="1" y="2581"/>
                  </a:lnTo>
                  <a:lnTo>
                    <a:pt x="0" y="2508"/>
                  </a:lnTo>
                  <a:close/>
                </a:path>
              </a:pathLst>
            </a:custGeom>
            <a:solidFill>
              <a:schemeClr val="accent1"/>
            </a:solidFill>
            <a:ln>
              <a:noFill/>
            </a:ln>
          </p:spPr>
          <p:txBody>
            <a:bodyPr vert="horz" wrap="square" lIns="121882" tIns="60941" rIns="121882" bIns="60941" numCol="1" anchor="t" anchorCtr="0" compatLnSpc="1">
              <a:prstTxWarp prst="textNoShape">
                <a:avLst/>
              </a:prstTxWarp>
            </a:bodyPr>
            <a:lstStyle/>
            <a:p>
              <a:endParaRPr lang="zh-CN" altLang="en-US" sz="2399">
                <a:solidFill>
                  <a:schemeClr val="tx1">
                    <a:lumMod val="50000"/>
                    <a:lumOff val="50000"/>
                  </a:schemeClr>
                </a:solidFill>
              </a:endParaRPr>
            </a:p>
          </p:txBody>
        </p:sp>
        <p:sp>
          <p:nvSpPr>
            <p:cNvPr id="9" name="淘宝店chenying0907 8"/>
            <p:cNvSpPr>
              <a:spLocks/>
            </p:cNvSpPr>
            <p:nvPr/>
          </p:nvSpPr>
          <p:spPr bwMode="auto">
            <a:xfrm>
              <a:off x="4725988" y="2157115"/>
              <a:ext cx="709613" cy="709613"/>
            </a:xfrm>
            <a:custGeom>
              <a:avLst/>
              <a:gdLst>
                <a:gd name="T0" fmla="*/ 9 w 3575"/>
                <a:gd name="T1" fmla="*/ 1972 h 3577"/>
                <a:gd name="T2" fmla="*/ 56 w 3575"/>
                <a:gd name="T3" fmla="*/ 2235 h 3577"/>
                <a:gd name="T4" fmla="*/ 140 w 3575"/>
                <a:gd name="T5" fmla="*/ 2485 h 3577"/>
                <a:gd name="T6" fmla="*/ 259 w 3575"/>
                <a:gd name="T7" fmla="*/ 2716 h 3577"/>
                <a:gd name="T8" fmla="*/ 407 w 3575"/>
                <a:gd name="T9" fmla="*/ 2927 h 3577"/>
                <a:gd name="T10" fmla="*/ 586 w 3575"/>
                <a:gd name="T11" fmla="*/ 3113 h 3577"/>
                <a:gd name="T12" fmla="*/ 788 w 3575"/>
                <a:gd name="T13" fmla="*/ 3272 h 3577"/>
                <a:gd name="T14" fmla="*/ 1013 w 3575"/>
                <a:gd name="T15" fmla="*/ 3400 h 3577"/>
                <a:gd name="T16" fmla="*/ 1256 w 3575"/>
                <a:gd name="T17" fmla="*/ 3497 h 3577"/>
                <a:gd name="T18" fmla="*/ 1515 w 3575"/>
                <a:gd name="T19" fmla="*/ 3557 h 3577"/>
                <a:gd name="T20" fmla="*/ 1788 w 3575"/>
                <a:gd name="T21" fmla="*/ 3577 h 3577"/>
                <a:gd name="T22" fmla="*/ 2059 w 3575"/>
                <a:gd name="T23" fmla="*/ 3557 h 3577"/>
                <a:gd name="T24" fmla="*/ 2319 w 3575"/>
                <a:gd name="T25" fmla="*/ 3497 h 3577"/>
                <a:gd name="T26" fmla="*/ 2563 w 3575"/>
                <a:gd name="T27" fmla="*/ 3400 h 3577"/>
                <a:gd name="T28" fmla="*/ 2787 w 3575"/>
                <a:gd name="T29" fmla="*/ 3272 h 3577"/>
                <a:gd name="T30" fmla="*/ 2989 w 3575"/>
                <a:gd name="T31" fmla="*/ 3113 h 3577"/>
                <a:gd name="T32" fmla="*/ 3167 w 3575"/>
                <a:gd name="T33" fmla="*/ 2927 h 3577"/>
                <a:gd name="T34" fmla="*/ 3317 w 3575"/>
                <a:gd name="T35" fmla="*/ 2716 h 3577"/>
                <a:gd name="T36" fmla="*/ 3435 w 3575"/>
                <a:gd name="T37" fmla="*/ 2485 h 3577"/>
                <a:gd name="T38" fmla="*/ 3519 w 3575"/>
                <a:gd name="T39" fmla="*/ 2235 h 3577"/>
                <a:gd name="T40" fmla="*/ 3566 w 3575"/>
                <a:gd name="T41" fmla="*/ 1972 h 3577"/>
                <a:gd name="T42" fmla="*/ 3573 w 3575"/>
                <a:gd name="T43" fmla="*/ 1696 h 3577"/>
                <a:gd name="T44" fmla="*/ 3539 w 3575"/>
                <a:gd name="T45" fmla="*/ 1427 h 3577"/>
                <a:gd name="T46" fmla="*/ 3467 w 3575"/>
                <a:gd name="T47" fmla="*/ 1173 h 3577"/>
                <a:gd name="T48" fmla="*/ 3360 w 3575"/>
                <a:gd name="T49" fmla="*/ 935 h 3577"/>
                <a:gd name="T50" fmla="*/ 3220 w 3575"/>
                <a:gd name="T51" fmla="*/ 718 h 3577"/>
                <a:gd name="T52" fmla="*/ 3052 w 3575"/>
                <a:gd name="T53" fmla="*/ 523 h 3577"/>
                <a:gd name="T54" fmla="*/ 2857 w 3575"/>
                <a:gd name="T55" fmla="*/ 355 h 3577"/>
                <a:gd name="T56" fmla="*/ 2640 w 3575"/>
                <a:gd name="T57" fmla="*/ 215 h 3577"/>
                <a:gd name="T58" fmla="*/ 2402 w 3575"/>
                <a:gd name="T59" fmla="*/ 108 h 3577"/>
                <a:gd name="T60" fmla="*/ 2147 w 3575"/>
                <a:gd name="T61" fmla="*/ 36 h 3577"/>
                <a:gd name="T62" fmla="*/ 1879 w 3575"/>
                <a:gd name="T63" fmla="*/ 2 h 3577"/>
                <a:gd name="T64" fmla="*/ 1604 w 3575"/>
                <a:gd name="T65" fmla="*/ 9 h 3577"/>
                <a:gd name="T66" fmla="*/ 1341 w 3575"/>
                <a:gd name="T67" fmla="*/ 56 h 3577"/>
                <a:gd name="T68" fmla="*/ 1091 w 3575"/>
                <a:gd name="T69" fmla="*/ 139 h 3577"/>
                <a:gd name="T70" fmla="*/ 860 w 3575"/>
                <a:gd name="T71" fmla="*/ 258 h 3577"/>
                <a:gd name="T72" fmla="*/ 650 w 3575"/>
                <a:gd name="T73" fmla="*/ 408 h 3577"/>
                <a:gd name="T74" fmla="*/ 464 w 3575"/>
                <a:gd name="T75" fmla="*/ 585 h 3577"/>
                <a:gd name="T76" fmla="*/ 305 w 3575"/>
                <a:gd name="T77" fmla="*/ 788 h 3577"/>
                <a:gd name="T78" fmla="*/ 175 w 3575"/>
                <a:gd name="T79" fmla="*/ 1012 h 3577"/>
                <a:gd name="T80" fmla="*/ 80 w 3575"/>
                <a:gd name="T81" fmla="*/ 1256 h 3577"/>
                <a:gd name="T82" fmla="*/ 20 w 3575"/>
                <a:gd name="T83" fmla="*/ 1516 h 3577"/>
                <a:gd name="T84" fmla="*/ 0 w 3575"/>
                <a:gd name="T85" fmla="*/ 1788 h 3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5" h="3577">
                  <a:moveTo>
                    <a:pt x="0" y="1788"/>
                  </a:moveTo>
                  <a:lnTo>
                    <a:pt x="2" y="1880"/>
                  </a:lnTo>
                  <a:lnTo>
                    <a:pt x="9" y="1972"/>
                  </a:lnTo>
                  <a:lnTo>
                    <a:pt x="20" y="2061"/>
                  </a:lnTo>
                  <a:lnTo>
                    <a:pt x="36" y="2149"/>
                  </a:lnTo>
                  <a:lnTo>
                    <a:pt x="56" y="2235"/>
                  </a:lnTo>
                  <a:lnTo>
                    <a:pt x="80" y="2320"/>
                  </a:lnTo>
                  <a:lnTo>
                    <a:pt x="108" y="2403"/>
                  </a:lnTo>
                  <a:lnTo>
                    <a:pt x="140" y="2485"/>
                  </a:lnTo>
                  <a:lnTo>
                    <a:pt x="175" y="2564"/>
                  </a:lnTo>
                  <a:lnTo>
                    <a:pt x="216" y="2641"/>
                  </a:lnTo>
                  <a:lnTo>
                    <a:pt x="259" y="2716"/>
                  </a:lnTo>
                  <a:lnTo>
                    <a:pt x="305" y="2788"/>
                  </a:lnTo>
                  <a:lnTo>
                    <a:pt x="355" y="2859"/>
                  </a:lnTo>
                  <a:lnTo>
                    <a:pt x="407" y="2927"/>
                  </a:lnTo>
                  <a:lnTo>
                    <a:pt x="464" y="2991"/>
                  </a:lnTo>
                  <a:lnTo>
                    <a:pt x="524" y="3053"/>
                  </a:lnTo>
                  <a:lnTo>
                    <a:pt x="586" y="3113"/>
                  </a:lnTo>
                  <a:lnTo>
                    <a:pt x="650" y="3169"/>
                  </a:lnTo>
                  <a:lnTo>
                    <a:pt x="717" y="3222"/>
                  </a:lnTo>
                  <a:lnTo>
                    <a:pt x="788" y="3272"/>
                  </a:lnTo>
                  <a:lnTo>
                    <a:pt x="860" y="3318"/>
                  </a:lnTo>
                  <a:lnTo>
                    <a:pt x="935" y="3361"/>
                  </a:lnTo>
                  <a:lnTo>
                    <a:pt x="1013" y="3400"/>
                  </a:lnTo>
                  <a:lnTo>
                    <a:pt x="1091" y="3436"/>
                  </a:lnTo>
                  <a:lnTo>
                    <a:pt x="1173" y="3469"/>
                  </a:lnTo>
                  <a:lnTo>
                    <a:pt x="1256" y="3497"/>
                  </a:lnTo>
                  <a:lnTo>
                    <a:pt x="1341" y="3521"/>
                  </a:lnTo>
                  <a:lnTo>
                    <a:pt x="1427" y="3541"/>
                  </a:lnTo>
                  <a:lnTo>
                    <a:pt x="1515" y="3557"/>
                  </a:lnTo>
                  <a:lnTo>
                    <a:pt x="1604" y="3568"/>
                  </a:lnTo>
                  <a:lnTo>
                    <a:pt x="1696" y="3575"/>
                  </a:lnTo>
                  <a:lnTo>
                    <a:pt x="1788" y="3577"/>
                  </a:lnTo>
                  <a:lnTo>
                    <a:pt x="1879" y="3575"/>
                  </a:lnTo>
                  <a:lnTo>
                    <a:pt x="1970" y="3568"/>
                  </a:lnTo>
                  <a:lnTo>
                    <a:pt x="2059" y="3557"/>
                  </a:lnTo>
                  <a:lnTo>
                    <a:pt x="2147" y="3541"/>
                  </a:lnTo>
                  <a:lnTo>
                    <a:pt x="2234" y="3521"/>
                  </a:lnTo>
                  <a:lnTo>
                    <a:pt x="2319" y="3497"/>
                  </a:lnTo>
                  <a:lnTo>
                    <a:pt x="2402" y="3469"/>
                  </a:lnTo>
                  <a:lnTo>
                    <a:pt x="2483" y="3436"/>
                  </a:lnTo>
                  <a:lnTo>
                    <a:pt x="2563" y="3400"/>
                  </a:lnTo>
                  <a:lnTo>
                    <a:pt x="2640" y="3361"/>
                  </a:lnTo>
                  <a:lnTo>
                    <a:pt x="2714" y="3318"/>
                  </a:lnTo>
                  <a:lnTo>
                    <a:pt x="2787" y="3272"/>
                  </a:lnTo>
                  <a:lnTo>
                    <a:pt x="2857" y="3222"/>
                  </a:lnTo>
                  <a:lnTo>
                    <a:pt x="2925" y="3169"/>
                  </a:lnTo>
                  <a:lnTo>
                    <a:pt x="2989" y="3113"/>
                  </a:lnTo>
                  <a:lnTo>
                    <a:pt x="3052" y="3053"/>
                  </a:lnTo>
                  <a:lnTo>
                    <a:pt x="3111" y="2991"/>
                  </a:lnTo>
                  <a:lnTo>
                    <a:pt x="3167" y="2927"/>
                  </a:lnTo>
                  <a:lnTo>
                    <a:pt x="3220" y="2859"/>
                  </a:lnTo>
                  <a:lnTo>
                    <a:pt x="3270" y="2788"/>
                  </a:lnTo>
                  <a:lnTo>
                    <a:pt x="3317" y="2716"/>
                  </a:lnTo>
                  <a:lnTo>
                    <a:pt x="3360" y="2641"/>
                  </a:lnTo>
                  <a:lnTo>
                    <a:pt x="3399" y="2564"/>
                  </a:lnTo>
                  <a:lnTo>
                    <a:pt x="3435" y="2485"/>
                  </a:lnTo>
                  <a:lnTo>
                    <a:pt x="3467" y="2403"/>
                  </a:lnTo>
                  <a:lnTo>
                    <a:pt x="3495" y="2320"/>
                  </a:lnTo>
                  <a:lnTo>
                    <a:pt x="3519" y="2235"/>
                  </a:lnTo>
                  <a:lnTo>
                    <a:pt x="3539" y="2149"/>
                  </a:lnTo>
                  <a:lnTo>
                    <a:pt x="3555" y="2061"/>
                  </a:lnTo>
                  <a:lnTo>
                    <a:pt x="3566" y="1972"/>
                  </a:lnTo>
                  <a:lnTo>
                    <a:pt x="3573" y="1880"/>
                  </a:lnTo>
                  <a:lnTo>
                    <a:pt x="3575" y="1788"/>
                  </a:lnTo>
                  <a:lnTo>
                    <a:pt x="3573" y="1696"/>
                  </a:lnTo>
                  <a:lnTo>
                    <a:pt x="3566" y="1605"/>
                  </a:lnTo>
                  <a:lnTo>
                    <a:pt x="3555" y="1516"/>
                  </a:lnTo>
                  <a:lnTo>
                    <a:pt x="3539" y="1427"/>
                  </a:lnTo>
                  <a:lnTo>
                    <a:pt x="3519" y="1341"/>
                  </a:lnTo>
                  <a:lnTo>
                    <a:pt x="3495" y="1256"/>
                  </a:lnTo>
                  <a:lnTo>
                    <a:pt x="3467" y="1173"/>
                  </a:lnTo>
                  <a:lnTo>
                    <a:pt x="3435" y="1092"/>
                  </a:lnTo>
                  <a:lnTo>
                    <a:pt x="3399" y="1012"/>
                  </a:lnTo>
                  <a:lnTo>
                    <a:pt x="3360" y="935"/>
                  </a:lnTo>
                  <a:lnTo>
                    <a:pt x="3317" y="861"/>
                  </a:lnTo>
                  <a:lnTo>
                    <a:pt x="3270" y="788"/>
                  </a:lnTo>
                  <a:lnTo>
                    <a:pt x="3220" y="718"/>
                  </a:lnTo>
                  <a:lnTo>
                    <a:pt x="3167" y="650"/>
                  </a:lnTo>
                  <a:lnTo>
                    <a:pt x="3111" y="585"/>
                  </a:lnTo>
                  <a:lnTo>
                    <a:pt x="3052" y="523"/>
                  </a:lnTo>
                  <a:lnTo>
                    <a:pt x="2989" y="464"/>
                  </a:lnTo>
                  <a:lnTo>
                    <a:pt x="2925" y="408"/>
                  </a:lnTo>
                  <a:lnTo>
                    <a:pt x="2857" y="355"/>
                  </a:lnTo>
                  <a:lnTo>
                    <a:pt x="2787" y="305"/>
                  </a:lnTo>
                  <a:lnTo>
                    <a:pt x="2714" y="258"/>
                  </a:lnTo>
                  <a:lnTo>
                    <a:pt x="2640" y="215"/>
                  </a:lnTo>
                  <a:lnTo>
                    <a:pt x="2563" y="175"/>
                  </a:lnTo>
                  <a:lnTo>
                    <a:pt x="2483" y="139"/>
                  </a:lnTo>
                  <a:lnTo>
                    <a:pt x="2402" y="108"/>
                  </a:lnTo>
                  <a:lnTo>
                    <a:pt x="2319" y="80"/>
                  </a:lnTo>
                  <a:lnTo>
                    <a:pt x="2234" y="56"/>
                  </a:lnTo>
                  <a:lnTo>
                    <a:pt x="2147" y="36"/>
                  </a:lnTo>
                  <a:lnTo>
                    <a:pt x="2059" y="20"/>
                  </a:lnTo>
                  <a:lnTo>
                    <a:pt x="1970" y="9"/>
                  </a:lnTo>
                  <a:lnTo>
                    <a:pt x="1879" y="2"/>
                  </a:lnTo>
                  <a:lnTo>
                    <a:pt x="1788" y="0"/>
                  </a:lnTo>
                  <a:lnTo>
                    <a:pt x="1696" y="2"/>
                  </a:lnTo>
                  <a:lnTo>
                    <a:pt x="1604" y="9"/>
                  </a:lnTo>
                  <a:lnTo>
                    <a:pt x="1515" y="20"/>
                  </a:lnTo>
                  <a:lnTo>
                    <a:pt x="1427" y="36"/>
                  </a:lnTo>
                  <a:lnTo>
                    <a:pt x="1341" y="56"/>
                  </a:lnTo>
                  <a:lnTo>
                    <a:pt x="1256" y="80"/>
                  </a:lnTo>
                  <a:lnTo>
                    <a:pt x="1173" y="108"/>
                  </a:lnTo>
                  <a:lnTo>
                    <a:pt x="1091" y="139"/>
                  </a:lnTo>
                  <a:lnTo>
                    <a:pt x="1013" y="175"/>
                  </a:lnTo>
                  <a:lnTo>
                    <a:pt x="935" y="215"/>
                  </a:lnTo>
                  <a:lnTo>
                    <a:pt x="860" y="258"/>
                  </a:lnTo>
                  <a:lnTo>
                    <a:pt x="788" y="305"/>
                  </a:lnTo>
                  <a:lnTo>
                    <a:pt x="717" y="355"/>
                  </a:lnTo>
                  <a:lnTo>
                    <a:pt x="650" y="408"/>
                  </a:lnTo>
                  <a:lnTo>
                    <a:pt x="586" y="464"/>
                  </a:lnTo>
                  <a:lnTo>
                    <a:pt x="524" y="523"/>
                  </a:lnTo>
                  <a:lnTo>
                    <a:pt x="464" y="585"/>
                  </a:lnTo>
                  <a:lnTo>
                    <a:pt x="407" y="650"/>
                  </a:lnTo>
                  <a:lnTo>
                    <a:pt x="355" y="718"/>
                  </a:lnTo>
                  <a:lnTo>
                    <a:pt x="305" y="788"/>
                  </a:lnTo>
                  <a:lnTo>
                    <a:pt x="259" y="861"/>
                  </a:lnTo>
                  <a:lnTo>
                    <a:pt x="216" y="935"/>
                  </a:lnTo>
                  <a:lnTo>
                    <a:pt x="175" y="1012"/>
                  </a:lnTo>
                  <a:lnTo>
                    <a:pt x="140" y="1092"/>
                  </a:lnTo>
                  <a:lnTo>
                    <a:pt x="108" y="1173"/>
                  </a:lnTo>
                  <a:lnTo>
                    <a:pt x="80" y="1256"/>
                  </a:lnTo>
                  <a:lnTo>
                    <a:pt x="56" y="1341"/>
                  </a:lnTo>
                  <a:lnTo>
                    <a:pt x="36" y="1427"/>
                  </a:lnTo>
                  <a:lnTo>
                    <a:pt x="20" y="1516"/>
                  </a:lnTo>
                  <a:lnTo>
                    <a:pt x="9" y="1605"/>
                  </a:lnTo>
                  <a:lnTo>
                    <a:pt x="2" y="1696"/>
                  </a:lnTo>
                  <a:lnTo>
                    <a:pt x="0" y="178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solidFill>
                  <a:schemeClr val="tx1">
                    <a:lumMod val="50000"/>
                    <a:lumOff val="50000"/>
                  </a:schemeClr>
                </a:solidFill>
              </a:endParaRPr>
            </a:p>
          </p:txBody>
        </p:sp>
      </p:grpSp>
      <p:grpSp>
        <p:nvGrpSpPr>
          <p:cNvPr id="4" name="淘宝店chenying0907 4"/>
          <p:cNvGrpSpPr/>
          <p:nvPr/>
        </p:nvGrpSpPr>
        <p:grpSpPr>
          <a:xfrm>
            <a:off x="4836973" y="3741872"/>
            <a:ext cx="1288653" cy="1289050"/>
            <a:chOff x="3627438" y="2806403"/>
            <a:chExt cx="966788" cy="966788"/>
          </a:xfrm>
        </p:grpSpPr>
        <p:sp>
          <p:nvSpPr>
            <p:cNvPr id="10" name="淘宝店chenying0907 9"/>
            <p:cNvSpPr>
              <a:spLocks/>
            </p:cNvSpPr>
            <p:nvPr/>
          </p:nvSpPr>
          <p:spPr bwMode="auto">
            <a:xfrm>
              <a:off x="3627438" y="2806403"/>
              <a:ext cx="966788" cy="966788"/>
            </a:xfrm>
            <a:custGeom>
              <a:avLst/>
              <a:gdLst>
                <a:gd name="T0" fmla="*/ 4867 w 4869"/>
                <a:gd name="T1" fmla="*/ 2493 h 4872"/>
                <a:gd name="T2" fmla="*/ 4866 w 4869"/>
                <a:gd name="T3" fmla="*/ 2310 h 4872"/>
                <a:gd name="T4" fmla="*/ 4793 w 4869"/>
                <a:gd name="T5" fmla="*/ 1827 h 4872"/>
                <a:gd name="T6" fmla="*/ 4629 w 4869"/>
                <a:gd name="T7" fmla="*/ 1380 h 4872"/>
                <a:gd name="T8" fmla="*/ 4385 w 4869"/>
                <a:gd name="T9" fmla="*/ 978 h 4872"/>
                <a:gd name="T10" fmla="*/ 4071 w 4869"/>
                <a:gd name="T11" fmla="*/ 632 h 4872"/>
                <a:gd name="T12" fmla="*/ 3697 w 4869"/>
                <a:gd name="T13" fmla="*/ 353 h 4872"/>
                <a:gd name="T14" fmla="*/ 3271 w 4869"/>
                <a:gd name="T15" fmla="*/ 147 h 4872"/>
                <a:gd name="T16" fmla="*/ 2805 w 4869"/>
                <a:gd name="T17" fmla="*/ 28 h 4872"/>
                <a:gd name="T18" fmla="*/ 2309 w 4869"/>
                <a:gd name="T19" fmla="*/ 3 h 4872"/>
                <a:gd name="T20" fmla="*/ 1826 w 4869"/>
                <a:gd name="T21" fmla="*/ 76 h 4872"/>
                <a:gd name="T22" fmla="*/ 1379 w 4869"/>
                <a:gd name="T23" fmla="*/ 240 h 4872"/>
                <a:gd name="T24" fmla="*/ 978 w 4869"/>
                <a:gd name="T25" fmla="*/ 483 h 4872"/>
                <a:gd name="T26" fmla="*/ 632 w 4869"/>
                <a:gd name="T27" fmla="*/ 798 h 4872"/>
                <a:gd name="T28" fmla="*/ 353 w 4869"/>
                <a:gd name="T29" fmla="*/ 1172 h 4872"/>
                <a:gd name="T30" fmla="*/ 148 w 4869"/>
                <a:gd name="T31" fmla="*/ 1599 h 4872"/>
                <a:gd name="T32" fmla="*/ 28 w 4869"/>
                <a:gd name="T33" fmla="*/ 2065 h 4872"/>
                <a:gd name="T34" fmla="*/ 3 w 4869"/>
                <a:gd name="T35" fmla="*/ 2561 h 4872"/>
                <a:gd name="T36" fmla="*/ 77 w 4869"/>
                <a:gd name="T37" fmla="*/ 3044 h 4872"/>
                <a:gd name="T38" fmla="*/ 240 w 4869"/>
                <a:gd name="T39" fmla="*/ 3492 h 4872"/>
                <a:gd name="T40" fmla="*/ 483 w 4869"/>
                <a:gd name="T41" fmla="*/ 3893 h 4872"/>
                <a:gd name="T42" fmla="*/ 798 w 4869"/>
                <a:gd name="T43" fmla="*/ 4239 h 4872"/>
                <a:gd name="T44" fmla="*/ 1172 w 4869"/>
                <a:gd name="T45" fmla="*/ 4519 h 4872"/>
                <a:gd name="T46" fmla="*/ 1598 w 4869"/>
                <a:gd name="T47" fmla="*/ 4724 h 4872"/>
                <a:gd name="T48" fmla="*/ 2063 w 4869"/>
                <a:gd name="T49" fmla="*/ 4843 h 4872"/>
                <a:gd name="T50" fmla="*/ 2479 w 4869"/>
                <a:gd name="T51" fmla="*/ 4871 h 4872"/>
                <a:gd name="T52" fmla="*/ 2656 w 4869"/>
                <a:gd name="T53" fmla="*/ 4862 h 4872"/>
                <a:gd name="T54" fmla="*/ 2828 w 4869"/>
                <a:gd name="T55" fmla="*/ 4840 h 4872"/>
                <a:gd name="T56" fmla="*/ 2996 w 4869"/>
                <a:gd name="T57" fmla="*/ 4806 h 4872"/>
                <a:gd name="T58" fmla="*/ 3160 w 4869"/>
                <a:gd name="T59" fmla="*/ 4761 h 4872"/>
                <a:gd name="T60" fmla="*/ 3320 w 4869"/>
                <a:gd name="T61" fmla="*/ 4705 h 4872"/>
                <a:gd name="T62" fmla="*/ 3476 w 4869"/>
                <a:gd name="T63" fmla="*/ 4636 h 4872"/>
                <a:gd name="T64" fmla="*/ 3630 w 4869"/>
                <a:gd name="T65" fmla="*/ 4556 h 4872"/>
                <a:gd name="T66" fmla="*/ 3763 w 4869"/>
                <a:gd name="T67" fmla="*/ 4477 h 4872"/>
                <a:gd name="T68" fmla="*/ 3863 w 4869"/>
                <a:gd name="T69" fmla="*/ 4415 h 4872"/>
                <a:gd name="T70" fmla="*/ 3936 w 4869"/>
                <a:gd name="T71" fmla="*/ 4397 h 4872"/>
                <a:gd name="T72" fmla="*/ 3997 w 4869"/>
                <a:gd name="T73" fmla="*/ 4415 h 4872"/>
                <a:gd name="T74" fmla="*/ 4076 w 4869"/>
                <a:gd name="T75" fmla="*/ 4475 h 4872"/>
                <a:gd name="T76" fmla="*/ 4177 w 4869"/>
                <a:gd name="T77" fmla="*/ 4554 h 4872"/>
                <a:gd name="T78" fmla="*/ 4289 w 4869"/>
                <a:gd name="T79" fmla="*/ 4616 h 4872"/>
                <a:gd name="T80" fmla="*/ 4439 w 4869"/>
                <a:gd name="T81" fmla="*/ 4663 h 4872"/>
                <a:gd name="T82" fmla="*/ 4638 w 4869"/>
                <a:gd name="T83" fmla="*/ 4686 h 4872"/>
                <a:gd name="T84" fmla="*/ 4638 w 4869"/>
                <a:gd name="T85" fmla="*/ 4650 h 4872"/>
                <a:gd name="T86" fmla="*/ 4574 w 4869"/>
                <a:gd name="T87" fmla="*/ 4590 h 4872"/>
                <a:gd name="T88" fmla="*/ 4524 w 4869"/>
                <a:gd name="T89" fmla="*/ 4522 h 4872"/>
                <a:gd name="T90" fmla="*/ 4488 w 4869"/>
                <a:gd name="T91" fmla="*/ 4448 h 4872"/>
                <a:gd name="T92" fmla="*/ 4466 w 4869"/>
                <a:gd name="T93" fmla="*/ 4371 h 4872"/>
                <a:gd name="T94" fmla="*/ 4452 w 4869"/>
                <a:gd name="T95" fmla="*/ 4292 h 4872"/>
                <a:gd name="T96" fmla="*/ 4452 w 4869"/>
                <a:gd name="T97" fmla="*/ 4162 h 4872"/>
                <a:gd name="T98" fmla="*/ 4479 w 4869"/>
                <a:gd name="T99" fmla="*/ 4019 h 4872"/>
                <a:gd name="T100" fmla="*/ 4529 w 4869"/>
                <a:gd name="T101" fmla="*/ 3866 h 4872"/>
                <a:gd name="T102" fmla="*/ 4647 w 4869"/>
                <a:gd name="T103" fmla="*/ 3566 h 4872"/>
                <a:gd name="T104" fmla="*/ 4736 w 4869"/>
                <a:gd name="T105" fmla="*/ 3319 h 4872"/>
                <a:gd name="T106" fmla="*/ 4799 w 4869"/>
                <a:gd name="T107" fmla="*/ 3098 h 4872"/>
                <a:gd name="T108" fmla="*/ 4846 w 4869"/>
                <a:gd name="T109" fmla="*/ 2852 h 4872"/>
                <a:gd name="T110" fmla="*/ 4868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4869" y="2508"/>
                  </a:moveTo>
                  <a:lnTo>
                    <a:pt x="4868" y="2510"/>
                  </a:lnTo>
                  <a:lnTo>
                    <a:pt x="4867" y="2512"/>
                  </a:lnTo>
                  <a:lnTo>
                    <a:pt x="4867" y="2493"/>
                  </a:lnTo>
                  <a:lnTo>
                    <a:pt x="4868" y="2473"/>
                  </a:lnTo>
                  <a:lnTo>
                    <a:pt x="4869" y="2454"/>
                  </a:lnTo>
                  <a:lnTo>
                    <a:pt x="4869" y="2436"/>
                  </a:lnTo>
                  <a:lnTo>
                    <a:pt x="4866" y="2310"/>
                  </a:lnTo>
                  <a:lnTo>
                    <a:pt x="4857" y="2187"/>
                  </a:lnTo>
                  <a:lnTo>
                    <a:pt x="4841" y="2065"/>
                  </a:lnTo>
                  <a:lnTo>
                    <a:pt x="4820" y="1945"/>
                  </a:lnTo>
                  <a:lnTo>
                    <a:pt x="4793" y="1827"/>
                  </a:lnTo>
                  <a:lnTo>
                    <a:pt x="4760" y="1711"/>
                  </a:lnTo>
                  <a:lnTo>
                    <a:pt x="4722" y="1599"/>
                  </a:lnTo>
                  <a:lnTo>
                    <a:pt x="4678" y="1488"/>
                  </a:lnTo>
                  <a:lnTo>
                    <a:pt x="4629" y="1380"/>
                  </a:lnTo>
                  <a:lnTo>
                    <a:pt x="4575" y="1275"/>
                  </a:lnTo>
                  <a:lnTo>
                    <a:pt x="4517" y="1172"/>
                  </a:lnTo>
                  <a:lnTo>
                    <a:pt x="4453" y="1074"/>
                  </a:lnTo>
                  <a:lnTo>
                    <a:pt x="4385" y="978"/>
                  </a:lnTo>
                  <a:lnTo>
                    <a:pt x="4313" y="886"/>
                  </a:lnTo>
                  <a:lnTo>
                    <a:pt x="4236" y="798"/>
                  </a:lnTo>
                  <a:lnTo>
                    <a:pt x="4156" y="713"/>
                  </a:lnTo>
                  <a:lnTo>
                    <a:pt x="4071" y="632"/>
                  </a:lnTo>
                  <a:lnTo>
                    <a:pt x="3982" y="557"/>
                  </a:lnTo>
                  <a:lnTo>
                    <a:pt x="3891" y="483"/>
                  </a:lnTo>
                  <a:lnTo>
                    <a:pt x="3795" y="416"/>
                  </a:lnTo>
                  <a:lnTo>
                    <a:pt x="3697" y="353"/>
                  </a:lnTo>
                  <a:lnTo>
                    <a:pt x="3595" y="294"/>
                  </a:lnTo>
                  <a:lnTo>
                    <a:pt x="3490" y="240"/>
                  </a:lnTo>
                  <a:lnTo>
                    <a:pt x="3382" y="191"/>
                  </a:lnTo>
                  <a:lnTo>
                    <a:pt x="3271" y="147"/>
                  </a:lnTo>
                  <a:lnTo>
                    <a:pt x="3159" y="109"/>
                  </a:lnTo>
                  <a:lnTo>
                    <a:pt x="3043" y="76"/>
                  </a:lnTo>
                  <a:lnTo>
                    <a:pt x="2925" y="49"/>
                  </a:lnTo>
                  <a:lnTo>
                    <a:pt x="2805" y="28"/>
                  </a:lnTo>
                  <a:lnTo>
                    <a:pt x="2683" y="12"/>
                  </a:lnTo>
                  <a:lnTo>
                    <a:pt x="2559" y="3"/>
                  </a:lnTo>
                  <a:lnTo>
                    <a:pt x="2434" y="0"/>
                  </a:lnTo>
                  <a:lnTo>
                    <a:pt x="2309" y="3"/>
                  </a:lnTo>
                  <a:lnTo>
                    <a:pt x="2185" y="12"/>
                  </a:lnTo>
                  <a:lnTo>
                    <a:pt x="2063" y="28"/>
                  </a:lnTo>
                  <a:lnTo>
                    <a:pt x="1944" y="49"/>
                  </a:lnTo>
                  <a:lnTo>
                    <a:pt x="1826" y="76"/>
                  </a:lnTo>
                  <a:lnTo>
                    <a:pt x="1711" y="109"/>
                  </a:lnTo>
                  <a:lnTo>
                    <a:pt x="1598" y="147"/>
                  </a:lnTo>
                  <a:lnTo>
                    <a:pt x="1486" y="191"/>
                  </a:lnTo>
                  <a:lnTo>
                    <a:pt x="1379" y="240"/>
                  </a:lnTo>
                  <a:lnTo>
                    <a:pt x="1275" y="294"/>
                  </a:lnTo>
                  <a:lnTo>
                    <a:pt x="1172" y="353"/>
                  </a:lnTo>
                  <a:lnTo>
                    <a:pt x="1073" y="416"/>
                  </a:lnTo>
                  <a:lnTo>
                    <a:pt x="978" y="483"/>
                  </a:lnTo>
                  <a:lnTo>
                    <a:pt x="886" y="557"/>
                  </a:lnTo>
                  <a:lnTo>
                    <a:pt x="798" y="632"/>
                  </a:lnTo>
                  <a:lnTo>
                    <a:pt x="713" y="713"/>
                  </a:lnTo>
                  <a:lnTo>
                    <a:pt x="632" y="798"/>
                  </a:lnTo>
                  <a:lnTo>
                    <a:pt x="556" y="886"/>
                  </a:lnTo>
                  <a:lnTo>
                    <a:pt x="483" y="978"/>
                  </a:lnTo>
                  <a:lnTo>
                    <a:pt x="416" y="1074"/>
                  </a:lnTo>
                  <a:lnTo>
                    <a:pt x="353" y="1172"/>
                  </a:lnTo>
                  <a:lnTo>
                    <a:pt x="294" y="1275"/>
                  </a:lnTo>
                  <a:lnTo>
                    <a:pt x="240" y="1380"/>
                  </a:lnTo>
                  <a:lnTo>
                    <a:pt x="192" y="1488"/>
                  </a:lnTo>
                  <a:lnTo>
                    <a:pt x="148" y="1599"/>
                  </a:lnTo>
                  <a:lnTo>
                    <a:pt x="109" y="1711"/>
                  </a:lnTo>
                  <a:lnTo>
                    <a:pt x="77" y="1827"/>
                  </a:lnTo>
                  <a:lnTo>
                    <a:pt x="50" y="1945"/>
                  </a:lnTo>
                  <a:lnTo>
                    <a:pt x="28" y="2065"/>
                  </a:lnTo>
                  <a:lnTo>
                    <a:pt x="12" y="2187"/>
                  </a:lnTo>
                  <a:lnTo>
                    <a:pt x="3" y="2310"/>
                  </a:lnTo>
                  <a:lnTo>
                    <a:pt x="0" y="2436"/>
                  </a:lnTo>
                  <a:lnTo>
                    <a:pt x="3" y="2561"/>
                  </a:lnTo>
                  <a:lnTo>
                    <a:pt x="12" y="2684"/>
                  </a:lnTo>
                  <a:lnTo>
                    <a:pt x="28" y="2807"/>
                  </a:lnTo>
                  <a:lnTo>
                    <a:pt x="50" y="2927"/>
                  </a:lnTo>
                  <a:lnTo>
                    <a:pt x="77" y="3044"/>
                  </a:lnTo>
                  <a:lnTo>
                    <a:pt x="109" y="3160"/>
                  </a:lnTo>
                  <a:lnTo>
                    <a:pt x="148" y="3273"/>
                  </a:lnTo>
                  <a:lnTo>
                    <a:pt x="192" y="3383"/>
                  </a:lnTo>
                  <a:lnTo>
                    <a:pt x="240" y="3492"/>
                  </a:lnTo>
                  <a:lnTo>
                    <a:pt x="294" y="3596"/>
                  </a:lnTo>
                  <a:lnTo>
                    <a:pt x="353" y="3699"/>
                  </a:lnTo>
                  <a:lnTo>
                    <a:pt x="416" y="3797"/>
                  </a:lnTo>
                  <a:lnTo>
                    <a:pt x="483" y="3893"/>
                  </a:lnTo>
                  <a:lnTo>
                    <a:pt x="556" y="3985"/>
                  </a:lnTo>
                  <a:lnTo>
                    <a:pt x="632" y="4073"/>
                  </a:lnTo>
                  <a:lnTo>
                    <a:pt x="713" y="4158"/>
                  </a:lnTo>
                  <a:lnTo>
                    <a:pt x="798" y="4239"/>
                  </a:lnTo>
                  <a:lnTo>
                    <a:pt x="886" y="4316"/>
                  </a:lnTo>
                  <a:lnTo>
                    <a:pt x="978" y="4388"/>
                  </a:lnTo>
                  <a:lnTo>
                    <a:pt x="1073" y="4456"/>
                  </a:lnTo>
                  <a:lnTo>
                    <a:pt x="1172" y="4519"/>
                  </a:lnTo>
                  <a:lnTo>
                    <a:pt x="1275" y="4577"/>
                  </a:lnTo>
                  <a:lnTo>
                    <a:pt x="1379" y="4631"/>
                  </a:lnTo>
                  <a:lnTo>
                    <a:pt x="1486" y="4680"/>
                  </a:lnTo>
                  <a:lnTo>
                    <a:pt x="1598" y="4724"/>
                  </a:lnTo>
                  <a:lnTo>
                    <a:pt x="1711" y="4762"/>
                  </a:lnTo>
                  <a:lnTo>
                    <a:pt x="1826" y="4795"/>
                  </a:lnTo>
                  <a:lnTo>
                    <a:pt x="1944" y="4822"/>
                  </a:lnTo>
                  <a:lnTo>
                    <a:pt x="2063" y="4843"/>
                  </a:lnTo>
                  <a:lnTo>
                    <a:pt x="2185" y="4859"/>
                  </a:lnTo>
                  <a:lnTo>
                    <a:pt x="2309" y="4868"/>
                  </a:lnTo>
                  <a:lnTo>
                    <a:pt x="2434" y="4872"/>
                  </a:lnTo>
                  <a:lnTo>
                    <a:pt x="2479" y="4871"/>
                  </a:lnTo>
                  <a:lnTo>
                    <a:pt x="2524" y="4869"/>
                  </a:lnTo>
                  <a:lnTo>
                    <a:pt x="2568" y="4868"/>
                  </a:lnTo>
                  <a:lnTo>
                    <a:pt x="2612" y="4865"/>
                  </a:lnTo>
                  <a:lnTo>
                    <a:pt x="2656" y="4862"/>
                  </a:lnTo>
                  <a:lnTo>
                    <a:pt x="2700" y="4857"/>
                  </a:lnTo>
                  <a:lnTo>
                    <a:pt x="2743" y="4852"/>
                  </a:lnTo>
                  <a:lnTo>
                    <a:pt x="2786" y="4847"/>
                  </a:lnTo>
                  <a:lnTo>
                    <a:pt x="2828" y="4840"/>
                  </a:lnTo>
                  <a:lnTo>
                    <a:pt x="2871" y="4833"/>
                  </a:lnTo>
                  <a:lnTo>
                    <a:pt x="2913" y="4825"/>
                  </a:lnTo>
                  <a:lnTo>
                    <a:pt x="2955" y="4816"/>
                  </a:lnTo>
                  <a:lnTo>
                    <a:pt x="2996" y="4806"/>
                  </a:lnTo>
                  <a:lnTo>
                    <a:pt x="3038" y="4796"/>
                  </a:lnTo>
                  <a:lnTo>
                    <a:pt x="3079" y="4786"/>
                  </a:lnTo>
                  <a:lnTo>
                    <a:pt x="3119" y="4774"/>
                  </a:lnTo>
                  <a:lnTo>
                    <a:pt x="3160" y="4761"/>
                  </a:lnTo>
                  <a:lnTo>
                    <a:pt x="3200" y="4748"/>
                  </a:lnTo>
                  <a:lnTo>
                    <a:pt x="3241" y="4734"/>
                  </a:lnTo>
                  <a:lnTo>
                    <a:pt x="3280" y="4719"/>
                  </a:lnTo>
                  <a:lnTo>
                    <a:pt x="3320" y="4705"/>
                  </a:lnTo>
                  <a:lnTo>
                    <a:pt x="3359" y="4688"/>
                  </a:lnTo>
                  <a:lnTo>
                    <a:pt x="3399" y="4671"/>
                  </a:lnTo>
                  <a:lnTo>
                    <a:pt x="3438" y="4654"/>
                  </a:lnTo>
                  <a:lnTo>
                    <a:pt x="3476" y="4636"/>
                  </a:lnTo>
                  <a:lnTo>
                    <a:pt x="3516" y="4617"/>
                  </a:lnTo>
                  <a:lnTo>
                    <a:pt x="3554" y="4598"/>
                  </a:lnTo>
                  <a:lnTo>
                    <a:pt x="3593" y="4577"/>
                  </a:lnTo>
                  <a:lnTo>
                    <a:pt x="3630" y="4556"/>
                  </a:lnTo>
                  <a:lnTo>
                    <a:pt x="3668" y="4535"/>
                  </a:lnTo>
                  <a:lnTo>
                    <a:pt x="3705" y="4512"/>
                  </a:lnTo>
                  <a:lnTo>
                    <a:pt x="3744" y="4489"/>
                  </a:lnTo>
                  <a:lnTo>
                    <a:pt x="3763" y="4477"/>
                  </a:lnTo>
                  <a:lnTo>
                    <a:pt x="3786" y="4462"/>
                  </a:lnTo>
                  <a:lnTo>
                    <a:pt x="3812" y="4447"/>
                  </a:lnTo>
                  <a:lnTo>
                    <a:pt x="3843" y="4427"/>
                  </a:lnTo>
                  <a:lnTo>
                    <a:pt x="3863" y="4415"/>
                  </a:lnTo>
                  <a:lnTo>
                    <a:pt x="3883" y="4407"/>
                  </a:lnTo>
                  <a:lnTo>
                    <a:pt x="3901" y="4400"/>
                  </a:lnTo>
                  <a:lnTo>
                    <a:pt x="3919" y="4397"/>
                  </a:lnTo>
                  <a:lnTo>
                    <a:pt x="3936" y="4397"/>
                  </a:lnTo>
                  <a:lnTo>
                    <a:pt x="3952" y="4398"/>
                  </a:lnTo>
                  <a:lnTo>
                    <a:pt x="3968" y="4401"/>
                  </a:lnTo>
                  <a:lnTo>
                    <a:pt x="3982" y="4408"/>
                  </a:lnTo>
                  <a:lnTo>
                    <a:pt x="3997" y="4415"/>
                  </a:lnTo>
                  <a:lnTo>
                    <a:pt x="4013" y="4425"/>
                  </a:lnTo>
                  <a:lnTo>
                    <a:pt x="4028" y="4435"/>
                  </a:lnTo>
                  <a:lnTo>
                    <a:pt x="4043" y="4448"/>
                  </a:lnTo>
                  <a:lnTo>
                    <a:pt x="4076" y="4475"/>
                  </a:lnTo>
                  <a:lnTo>
                    <a:pt x="4113" y="4505"/>
                  </a:lnTo>
                  <a:lnTo>
                    <a:pt x="4133" y="4522"/>
                  </a:lnTo>
                  <a:lnTo>
                    <a:pt x="4155" y="4538"/>
                  </a:lnTo>
                  <a:lnTo>
                    <a:pt x="4177" y="4554"/>
                  </a:lnTo>
                  <a:lnTo>
                    <a:pt x="4202" y="4569"/>
                  </a:lnTo>
                  <a:lnTo>
                    <a:pt x="4229" y="4585"/>
                  </a:lnTo>
                  <a:lnTo>
                    <a:pt x="4257" y="4601"/>
                  </a:lnTo>
                  <a:lnTo>
                    <a:pt x="4289" y="4616"/>
                  </a:lnTo>
                  <a:lnTo>
                    <a:pt x="4322" y="4629"/>
                  </a:lnTo>
                  <a:lnTo>
                    <a:pt x="4358" y="4642"/>
                  </a:lnTo>
                  <a:lnTo>
                    <a:pt x="4397" y="4653"/>
                  </a:lnTo>
                  <a:lnTo>
                    <a:pt x="4439" y="4663"/>
                  </a:lnTo>
                  <a:lnTo>
                    <a:pt x="4483" y="4672"/>
                  </a:lnTo>
                  <a:lnTo>
                    <a:pt x="4531" y="4678"/>
                  </a:lnTo>
                  <a:lnTo>
                    <a:pt x="4583" y="4683"/>
                  </a:lnTo>
                  <a:lnTo>
                    <a:pt x="4638" y="4686"/>
                  </a:lnTo>
                  <a:lnTo>
                    <a:pt x="4697" y="4686"/>
                  </a:lnTo>
                  <a:lnTo>
                    <a:pt x="4677" y="4674"/>
                  </a:lnTo>
                  <a:lnTo>
                    <a:pt x="4656" y="4662"/>
                  </a:lnTo>
                  <a:lnTo>
                    <a:pt x="4638" y="4650"/>
                  </a:lnTo>
                  <a:lnTo>
                    <a:pt x="4620" y="4635"/>
                  </a:lnTo>
                  <a:lnTo>
                    <a:pt x="4603" y="4621"/>
                  </a:lnTo>
                  <a:lnTo>
                    <a:pt x="4589" y="4606"/>
                  </a:lnTo>
                  <a:lnTo>
                    <a:pt x="4574" y="4590"/>
                  </a:lnTo>
                  <a:lnTo>
                    <a:pt x="4559" y="4574"/>
                  </a:lnTo>
                  <a:lnTo>
                    <a:pt x="4547" y="4557"/>
                  </a:lnTo>
                  <a:lnTo>
                    <a:pt x="4536" y="4540"/>
                  </a:lnTo>
                  <a:lnTo>
                    <a:pt x="4524" y="4522"/>
                  </a:lnTo>
                  <a:lnTo>
                    <a:pt x="4514" y="4504"/>
                  </a:lnTo>
                  <a:lnTo>
                    <a:pt x="4505" y="4486"/>
                  </a:lnTo>
                  <a:lnTo>
                    <a:pt x="4496" y="4467"/>
                  </a:lnTo>
                  <a:lnTo>
                    <a:pt x="4488" y="4448"/>
                  </a:lnTo>
                  <a:lnTo>
                    <a:pt x="4482" y="4429"/>
                  </a:lnTo>
                  <a:lnTo>
                    <a:pt x="4476" y="4409"/>
                  </a:lnTo>
                  <a:lnTo>
                    <a:pt x="4470" y="4390"/>
                  </a:lnTo>
                  <a:lnTo>
                    <a:pt x="4466" y="4371"/>
                  </a:lnTo>
                  <a:lnTo>
                    <a:pt x="4461" y="4351"/>
                  </a:lnTo>
                  <a:lnTo>
                    <a:pt x="4458" y="4332"/>
                  </a:lnTo>
                  <a:lnTo>
                    <a:pt x="4455" y="4311"/>
                  </a:lnTo>
                  <a:lnTo>
                    <a:pt x="4452" y="4292"/>
                  </a:lnTo>
                  <a:lnTo>
                    <a:pt x="4451" y="4273"/>
                  </a:lnTo>
                  <a:lnTo>
                    <a:pt x="4449" y="4235"/>
                  </a:lnTo>
                  <a:lnTo>
                    <a:pt x="4450" y="4197"/>
                  </a:lnTo>
                  <a:lnTo>
                    <a:pt x="4452" y="4162"/>
                  </a:lnTo>
                  <a:lnTo>
                    <a:pt x="4456" y="4129"/>
                  </a:lnTo>
                  <a:lnTo>
                    <a:pt x="4462" y="4093"/>
                  </a:lnTo>
                  <a:lnTo>
                    <a:pt x="4470" y="4056"/>
                  </a:lnTo>
                  <a:lnTo>
                    <a:pt x="4479" y="4019"/>
                  </a:lnTo>
                  <a:lnTo>
                    <a:pt x="4490" y="3982"/>
                  </a:lnTo>
                  <a:lnTo>
                    <a:pt x="4502" y="3945"/>
                  </a:lnTo>
                  <a:lnTo>
                    <a:pt x="4515" y="3905"/>
                  </a:lnTo>
                  <a:lnTo>
                    <a:pt x="4529" y="3866"/>
                  </a:lnTo>
                  <a:lnTo>
                    <a:pt x="4545" y="3826"/>
                  </a:lnTo>
                  <a:lnTo>
                    <a:pt x="4576" y="3743"/>
                  </a:lnTo>
                  <a:lnTo>
                    <a:pt x="4611" y="3656"/>
                  </a:lnTo>
                  <a:lnTo>
                    <a:pt x="4647" y="3566"/>
                  </a:lnTo>
                  <a:lnTo>
                    <a:pt x="4683" y="3470"/>
                  </a:lnTo>
                  <a:lnTo>
                    <a:pt x="4701" y="3422"/>
                  </a:lnTo>
                  <a:lnTo>
                    <a:pt x="4719" y="3371"/>
                  </a:lnTo>
                  <a:lnTo>
                    <a:pt x="4736" y="3319"/>
                  </a:lnTo>
                  <a:lnTo>
                    <a:pt x="4753" y="3266"/>
                  </a:lnTo>
                  <a:lnTo>
                    <a:pt x="4769" y="3211"/>
                  </a:lnTo>
                  <a:lnTo>
                    <a:pt x="4785" y="3156"/>
                  </a:lnTo>
                  <a:lnTo>
                    <a:pt x="4799" y="3098"/>
                  </a:lnTo>
                  <a:lnTo>
                    <a:pt x="4812" y="3039"/>
                  </a:lnTo>
                  <a:lnTo>
                    <a:pt x="4824" y="2979"/>
                  </a:lnTo>
                  <a:lnTo>
                    <a:pt x="4835" y="2917"/>
                  </a:lnTo>
                  <a:lnTo>
                    <a:pt x="4846" y="2852"/>
                  </a:lnTo>
                  <a:lnTo>
                    <a:pt x="4854" y="2787"/>
                  </a:lnTo>
                  <a:lnTo>
                    <a:pt x="4860" y="2720"/>
                  </a:lnTo>
                  <a:lnTo>
                    <a:pt x="4865" y="2652"/>
                  </a:lnTo>
                  <a:lnTo>
                    <a:pt x="4868" y="2581"/>
                  </a:lnTo>
                  <a:lnTo>
                    <a:pt x="4869" y="2508"/>
                  </a:lnTo>
                  <a:close/>
                </a:path>
              </a:pathLst>
            </a:custGeom>
            <a:solidFill>
              <a:schemeClr val="accent4"/>
            </a:solidFill>
            <a:ln>
              <a:noFill/>
            </a:ln>
          </p:spPr>
          <p:txBody>
            <a:bodyPr vert="horz" wrap="square" lIns="121882" tIns="60941" rIns="121882" bIns="60941" numCol="1" anchor="t" anchorCtr="0" compatLnSpc="1">
              <a:prstTxWarp prst="textNoShape">
                <a:avLst/>
              </a:prstTxWarp>
            </a:bodyPr>
            <a:lstStyle/>
            <a:p>
              <a:endParaRPr lang="zh-CN" altLang="en-US" sz="2399">
                <a:solidFill>
                  <a:schemeClr val="tx1">
                    <a:lumMod val="50000"/>
                    <a:lumOff val="50000"/>
                  </a:schemeClr>
                </a:solidFill>
              </a:endParaRPr>
            </a:p>
          </p:txBody>
        </p:sp>
        <p:sp>
          <p:nvSpPr>
            <p:cNvPr id="11" name="淘宝店chenying0907 10"/>
            <p:cNvSpPr>
              <a:spLocks/>
            </p:cNvSpPr>
            <p:nvPr/>
          </p:nvSpPr>
          <p:spPr bwMode="auto">
            <a:xfrm>
              <a:off x="3756026" y="2934990"/>
              <a:ext cx="709613" cy="709613"/>
            </a:xfrm>
            <a:custGeom>
              <a:avLst/>
              <a:gdLst>
                <a:gd name="T0" fmla="*/ 3566 w 3575"/>
                <a:gd name="T1" fmla="*/ 1972 h 3577"/>
                <a:gd name="T2" fmla="*/ 3519 w 3575"/>
                <a:gd name="T3" fmla="*/ 2236 h 3577"/>
                <a:gd name="T4" fmla="*/ 3435 w 3575"/>
                <a:gd name="T5" fmla="*/ 2485 h 3577"/>
                <a:gd name="T6" fmla="*/ 3316 w 3575"/>
                <a:gd name="T7" fmla="*/ 2716 h 3577"/>
                <a:gd name="T8" fmla="*/ 3168 w 3575"/>
                <a:gd name="T9" fmla="*/ 2927 h 3577"/>
                <a:gd name="T10" fmla="*/ 2989 w 3575"/>
                <a:gd name="T11" fmla="*/ 3113 h 3577"/>
                <a:gd name="T12" fmla="*/ 2787 w 3575"/>
                <a:gd name="T13" fmla="*/ 3272 h 3577"/>
                <a:gd name="T14" fmla="*/ 2562 w 3575"/>
                <a:gd name="T15" fmla="*/ 3402 h 3577"/>
                <a:gd name="T16" fmla="*/ 2319 w 3575"/>
                <a:gd name="T17" fmla="*/ 3497 h 3577"/>
                <a:gd name="T18" fmla="*/ 2060 w 3575"/>
                <a:gd name="T19" fmla="*/ 3557 h 3577"/>
                <a:gd name="T20" fmla="*/ 1787 w 3575"/>
                <a:gd name="T21" fmla="*/ 3577 h 3577"/>
                <a:gd name="T22" fmla="*/ 1516 w 3575"/>
                <a:gd name="T23" fmla="*/ 3557 h 3577"/>
                <a:gd name="T24" fmla="*/ 1256 w 3575"/>
                <a:gd name="T25" fmla="*/ 3497 h 3577"/>
                <a:gd name="T26" fmla="*/ 1012 w 3575"/>
                <a:gd name="T27" fmla="*/ 3402 h 3577"/>
                <a:gd name="T28" fmla="*/ 788 w 3575"/>
                <a:gd name="T29" fmla="*/ 3272 h 3577"/>
                <a:gd name="T30" fmla="*/ 586 w 3575"/>
                <a:gd name="T31" fmla="*/ 3113 h 3577"/>
                <a:gd name="T32" fmla="*/ 408 w 3575"/>
                <a:gd name="T33" fmla="*/ 2927 h 3577"/>
                <a:gd name="T34" fmla="*/ 258 w 3575"/>
                <a:gd name="T35" fmla="*/ 2716 h 3577"/>
                <a:gd name="T36" fmla="*/ 140 w 3575"/>
                <a:gd name="T37" fmla="*/ 2485 h 3577"/>
                <a:gd name="T38" fmla="*/ 56 w 3575"/>
                <a:gd name="T39" fmla="*/ 2236 h 3577"/>
                <a:gd name="T40" fmla="*/ 9 w 3575"/>
                <a:gd name="T41" fmla="*/ 1972 h 3577"/>
                <a:gd name="T42" fmla="*/ 2 w 3575"/>
                <a:gd name="T43" fmla="*/ 1697 h 3577"/>
                <a:gd name="T44" fmla="*/ 36 w 3575"/>
                <a:gd name="T45" fmla="*/ 1428 h 3577"/>
                <a:gd name="T46" fmla="*/ 108 w 3575"/>
                <a:gd name="T47" fmla="*/ 1174 h 3577"/>
                <a:gd name="T48" fmla="*/ 215 w 3575"/>
                <a:gd name="T49" fmla="*/ 936 h 3577"/>
                <a:gd name="T50" fmla="*/ 355 w 3575"/>
                <a:gd name="T51" fmla="*/ 718 h 3577"/>
                <a:gd name="T52" fmla="*/ 523 w 3575"/>
                <a:gd name="T53" fmla="*/ 524 h 3577"/>
                <a:gd name="T54" fmla="*/ 718 w 3575"/>
                <a:gd name="T55" fmla="*/ 355 h 3577"/>
                <a:gd name="T56" fmla="*/ 935 w 3575"/>
                <a:gd name="T57" fmla="*/ 215 h 3577"/>
                <a:gd name="T58" fmla="*/ 1173 w 3575"/>
                <a:gd name="T59" fmla="*/ 108 h 3577"/>
                <a:gd name="T60" fmla="*/ 1428 w 3575"/>
                <a:gd name="T61" fmla="*/ 36 h 3577"/>
                <a:gd name="T62" fmla="*/ 1696 w 3575"/>
                <a:gd name="T63" fmla="*/ 2 h 3577"/>
                <a:gd name="T64" fmla="*/ 1971 w 3575"/>
                <a:gd name="T65" fmla="*/ 9 h 3577"/>
                <a:gd name="T66" fmla="*/ 2234 w 3575"/>
                <a:gd name="T67" fmla="*/ 56 h 3577"/>
                <a:gd name="T68" fmla="*/ 2484 w 3575"/>
                <a:gd name="T69" fmla="*/ 141 h 3577"/>
                <a:gd name="T70" fmla="*/ 2715 w 3575"/>
                <a:gd name="T71" fmla="*/ 259 h 3577"/>
                <a:gd name="T72" fmla="*/ 2925 w 3575"/>
                <a:gd name="T73" fmla="*/ 408 h 3577"/>
                <a:gd name="T74" fmla="*/ 3111 w 3575"/>
                <a:gd name="T75" fmla="*/ 586 h 3577"/>
                <a:gd name="T76" fmla="*/ 3270 w 3575"/>
                <a:gd name="T77" fmla="*/ 788 h 3577"/>
                <a:gd name="T78" fmla="*/ 3400 w 3575"/>
                <a:gd name="T79" fmla="*/ 1014 h 3577"/>
                <a:gd name="T80" fmla="*/ 3495 w 3575"/>
                <a:gd name="T81" fmla="*/ 1257 h 3577"/>
                <a:gd name="T82" fmla="*/ 3555 w 3575"/>
                <a:gd name="T83" fmla="*/ 1516 h 3577"/>
                <a:gd name="T84" fmla="*/ 3575 w 3575"/>
                <a:gd name="T85" fmla="*/ 1789 h 3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5" h="3577">
                  <a:moveTo>
                    <a:pt x="3575" y="1789"/>
                  </a:moveTo>
                  <a:lnTo>
                    <a:pt x="3573" y="1881"/>
                  </a:lnTo>
                  <a:lnTo>
                    <a:pt x="3566" y="1972"/>
                  </a:lnTo>
                  <a:lnTo>
                    <a:pt x="3555" y="2061"/>
                  </a:lnTo>
                  <a:lnTo>
                    <a:pt x="3539" y="2149"/>
                  </a:lnTo>
                  <a:lnTo>
                    <a:pt x="3519" y="2236"/>
                  </a:lnTo>
                  <a:lnTo>
                    <a:pt x="3495" y="2320"/>
                  </a:lnTo>
                  <a:lnTo>
                    <a:pt x="3467" y="2404"/>
                  </a:lnTo>
                  <a:lnTo>
                    <a:pt x="3435" y="2485"/>
                  </a:lnTo>
                  <a:lnTo>
                    <a:pt x="3400" y="2564"/>
                  </a:lnTo>
                  <a:lnTo>
                    <a:pt x="3359" y="2642"/>
                  </a:lnTo>
                  <a:lnTo>
                    <a:pt x="3316" y="2716"/>
                  </a:lnTo>
                  <a:lnTo>
                    <a:pt x="3270" y="2789"/>
                  </a:lnTo>
                  <a:lnTo>
                    <a:pt x="3220" y="2859"/>
                  </a:lnTo>
                  <a:lnTo>
                    <a:pt x="3168" y="2927"/>
                  </a:lnTo>
                  <a:lnTo>
                    <a:pt x="3111" y="2991"/>
                  </a:lnTo>
                  <a:lnTo>
                    <a:pt x="3051" y="3054"/>
                  </a:lnTo>
                  <a:lnTo>
                    <a:pt x="2989" y="3113"/>
                  </a:lnTo>
                  <a:lnTo>
                    <a:pt x="2925" y="3169"/>
                  </a:lnTo>
                  <a:lnTo>
                    <a:pt x="2858" y="3222"/>
                  </a:lnTo>
                  <a:lnTo>
                    <a:pt x="2787" y="3272"/>
                  </a:lnTo>
                  <a:lnTo>
                    <a:pt x="2715" y="3319"/>
                  </a:lnTo>
                  <a:lnTo>
                    <a:pt x="2640" y="3362"/>
                  </a:lnTo>
                  <a:lnTo>
                    <a:pt x="2562" y="3402"/>
                  </a:lnTo>
                  <a:lnTo>
                    <a:pt x="2484" y="3438"/>
                  </a:lnTo>
                  <a:lnTo>
                    <a:pt x="2402" y="3469"/>
                  </a:lnTo>
                  <a:lnTo>
                    <a:pt x="2319" y="3497"/>
                  </a:lnTo>
                  <a:lnTo>
                    <a:pt x="2234" y="3521"/>
                  </a:lnTo>
                  <a:lnTo>
                    <a:pt x="2148" y="3541"/>
                  </a:lnTo>
                  <a:lnTo>
                    <a:pt x="2060" y="3557"/>
                  </a:lnTo>
                  <a:lnTo>
                    <a:pt x="1971" y="3568"/>
                  </a:lnTo>
                  <a:lnTo>
                    <a:pt x="1879" y="3575"/>
                  </a:lnTo>
                  <a:lnTo>
                    <a:pt x="1787" y="3577"/>
                  </a:lnTo>
                  <a:lnTo>
                    <a:pt x="1696" y="3575"/>
                  </a:lnTo>
                  <a:lnTo>
                    <a:pt x="1605" y="3568"/>
                  </a:lnTo>
                  <a:lnTo>
                    <a:pt x="1516" y="3557"/>
                  </a:lnTo>
                  <a:lnTo>
                    <a:pt x="1428" y="3541"/>
                  </a:lnTo>
                  <a:lnTo>
                    <a:pt x="1341" y="3521"/>
                  </a:lnTo>
                  <a:lnTo>
                    <a:pt x="1256" y="3497"/>
                  </a:lnTo>
                  <a:lnTo>
                    <a:pt x="1173" y="3469"/>
                  </a:lnTo>
                  <a:lnTo>
                    <a:pt x="1092" y="3438"/>
                  </a:lnTo>
                  <a:lnTo>
                    <a:pt x="1012" y="3402"/>
                  </a:lnTo>
                  <a:lnTo>
                    <a:pt x="935" y="3362"/>
                  </a:lnTo>
                  <a:lnTo>
                    <a:pt x="861" y="3319"/>
                  </a:lnTo>
                  <a:lnTo>
                    <a:pt x="788" y="3272"/>
                  </a:lnTo>
                  <a:lnTo>
                    <a:pt x="718" y="3222"/>
                  </a:lnTo>
                  <a:lnTo>
                    <a:pt x="650" y="3169"/>
                  </a:lnTo>
                  <a:lnTo>
                    <a:pt x="586" y="3113"/>
                  </a:lnTo>
                  <a:lnTo>
                    <a:pt x="523" y="3054"/>
                  </a:lnTo>
                  <a:lnTo>
                    <a:pt x="464" y="2991"/>
                  </a:lnTo>
                  <a:lnTo>
                    <a:pt x="408" y="2927"/>
                  </a:lnTo>
                  <a:lnTo>
                    <a:pt x="355" y="2859"/>
                  </a:lnTo>
                  <a:lnTo>
                    <a:pt x="305" y="2789"/>
                  </a:lnTo>
                  <a:lnTo>
                    <a:pt x="258" y="2716"/>
                  </a:lnTo>
                  <a:lnTo>
                    <a:pt x="215" y="2642"/>
                  </a:lnTo>
                  <a:lnTo>
                    <a:pt x="176" y="2564"/>
                  </a:lnTo>
                  <a:lnTo>
                    <a:pt x="140" y="2485"/>
                  </a:lnTo>
                  <a:lnTo>
                    <a:pt x="108" y="2404"/>
                  </a:lnTo>
                  <a:lnTo>
                    <a:pt x="80" y="2320"/>
                  </a:lnTo>
                  <a:lnTo>
                    <a:pt x="56" y="2236"/>
                  </a:lnTo>
                  <a:lnTo>
                    <a:pt x="36" y="2149"/>
                  </a:lnTo>
                  <a:lnTo>
                    <a:pt x="20" y="2061"/>
                  </a:lnTo>
                  <a:lnTo>
                    <a:pt x="9" y="1972"/>
                  </a:lnTo>
                  <a:lnTo>
                    <a:pt x="2" y="1881"/>
                  </a:lnTo>
                  <a:lnTo>
                    <a:pt x="0" y="1789"/>
                  </a:lnTo>
                  <a:lnTo>
                    <a:pt x="2" y="1697"/>
                  </a:lnTo>
                  <a:lnTo>
                    <a:pt x="9" y="1605"/>
                  </a:lnTo>
                  <a:lnTo>
                    <a:pt x="20" y="1516"/>
                  </a:lnTo>
                  <a:lnTo>
                    <a:pt x="36" y="1428"/>
                  </a:lnTo>
                  <a:lnTo>
                    <a:pt x="56" y="1342"/>
                  </a:lnTo>
                  <a:lnTo>
                    <a:pt x="80" y="1257"/>
                  </a:lnTo>
                  <a:lnTo>
                    <a:pt x="108" y="1174"/>
                  </a:lnTo>
                  <a:lnTo>
                    <a:pt x="140" y="1092"/>
                  </a:lnTo>
                  <a:lnTo>
                    <a:pt x="176" y="1014"/>
                  </a:lnTo>
                  <a:lnTo>
                    <a:pt x="215" y="936"/>
                  </a:lnTo>
                  <a:lnTo>
                    <a:pt x="258" y="861"/>
                  </a:lnTo>
                  <a:lnTo>
                    <a:pt x="305" y="788"/>
                  </a:lnTo>
                  <a:lnTo>
                    <a:pt x="355" y="718"/>
                  </a:lnTo>
                  <a:lnTo>
                    <a:pt x="408" y="650"/>
                  </a:lnTo>
                  <a:lnTo>
                    <a:pt x="464" y="586"/>
                  </a:lnTo>
                  <a:lnTo>
                    <a:pt x="523" y="524"/>
                  </a:lnTo>
                  <a:lnTo>
                    <a:pt x="586" y="464"/>
                  </a:lnTo>
                  <a:lnTo>
                    <a:pt x="650" y="408"/>
                  </a:lnTo>
                  <a:lnTo>
                    <a:pt x="718" y="355"/>
                  </a:lnTo>
                  <a:lnTo>
                    <a:pt x="788" y="305"/>
                  </a:lnTo>
                  <a:lnTo>
                    <a:pt x="861" y="259"/>
                  </a:lnTo>
                  <a:lnTo>
                    <a:pt x="935" y="215"/>
                  </a:lnTo>
                  <a:lnTo>
                    <a:pt x="1012" y="176"/>
                  </a:lnTo>
                  <a:lnTo>
                    <a:pt x="1092" y="141"/>
                  </a:lnTo>
                  <a:lnTo>
                    <a:pt x="1173" y="108"/>
                  </a:lnTo>
                  <a:lnTo>
                    <a:pt x="1256" y="80"/>
                  </a:lnTo>
                  <a:lnTo>
                    <a:pt x="1341" y="56"/>
                  </a:lnTo>
                  <a:lnTo>
                    <a:pt x="1428" y="36"/>
                  </a:lnTo>
                  <a:lnTo>
                    <a:pt x="1516" y="20"/>
                  </a:lnTo>
                  <a:lnTo>
                    <a:pt x="1605" y="9"/>
                  </a:lnTo>
                  <a:lnTo>
                    <a:pt x="1696" y="2"/>
                  </a:lnTo>
                  <a:lnTo>
                    <a:pt x="1787" y="0"/>
                  </a:lnTo>
                  <a:lnTo>
                    <a:pt x="1879" y="2"/>
                  </a:lnTo>
                  <a:lnTo>
                    <a:pt x="1971" y="9"/>
                  </a:lnTo>
                  <a:lnTo>
                    <a:pt x="2060" y="20"/>
                  </a:lnTo>
                  <a:lnTo>
                    <a:pt x="2148" y="36"/>
                  </a:lnTo>
                  <a:lnTo>
                    <a:pt x="2234" y="56"/>
                  </a:lnTo>
                  <a:lnTo>
                    <a:pt x="2319" y="80"/>
                  </a:lnTo>
                  <a:lnTo>
                    <a:pt x="2402" y="108"/>
                  </a:lnTo>
                  <a:lnTo>
                    <a:pt x="2484" y="141"/>
                  </a:lnTo>
                  <a:lnTo>
                    <a:pt x="2562" y="176"/>
                  </a:lnTo>
                  <a:lnTo>
                    <a:pt x="2640" y="215"/>
                  </a:lnTo>
                  <a:lnTo>
                    <a:pt x="2715" y="259"/>
                  </a:lnTo>
                  <a:lnTo>
                    <a:pt x="2787" y="305"/>
                  </a:lnTo>
                  <a:lnTo>
                    <a:pt x="2858" y="355"/>
                  </a:lnTo>
                  <a:lnTo>
                    <a:pt x="2925" y="408"/>
                  </a:lnTo>
                  <a:lnTo>
                    <a:pt x="2989" y="464"/>
                  </a:lnTo>
                  <a:lnTo>
                    <a:pt x="3051" y="524"/>
                  </a:lnTo>
                  <a:lnTo>
                    <a:pt x="3111" y="586"/>
                  </a:lnTo>
                  <a:lnTo>
                    <a:pt x="3168" y="650"/>
                  </a:lnTo>
                  <a:lnTo>
                    <a:pt x="3220" y="718"/>
                  </a:lnTo>
                  <a:lnTo>
                    <a:pt x="3270" y="788"/>
                  </a:lnTo>
                  <a:lnTo>
                    <a:pt x="3316" y="861"/>
                  </a:lnTo>
                  <a:lnTo>
                    <a:pt x="3359" y="936"/>
                  </a:lnTo>
                  <a:lnTo>
                    <a:pt x="3400" y="1014"/>
                  </a:lnTo>
                  <a:lnTo>
                    <a:pt x="3435" y="1092"/>
                  </a:lnTo>
                  <a:lnTo>
                    <a:pt x="3467" y="1174"/>
                  </a:lnTo>
                  <a:lnTo>
                    <a:pt x="3495" y="1257"/>
                  </a:lnTo>
                  <a:lnTo>
                    <a:pt x="3519" y="1342"/>
                  </a:lnTo>
                  <a:lnTo>
                    <a:pt x="3539" y="1428"/>
                  </a:lnTo>
                  <a:lnTo>
                    <a:pt x="3555" y="1516"/>
                  </a:lnTo>
                  <a:lnTo>
                    <a:pt x="3566" y="1605"/>
                  </a:lnTo>
                  <a:lnTo>
                    <a:pt x="3573" y="1697"/>
                  </a:lnTo>
                  <a:lnTo>
                    <a:pt x="3575" y="1789"/>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solidFill>
                  <a:schemeClr val="tx1">
                    <a:lumMod val="50000"/>
                    <a:lumOff val="50000"/>
                  </a:schemeClr>
                </a:solidFill>
              </a:endParaRPr>
            </a:p>
          </p:txBody>
        </p:sp>
      </p:grpSp>
      <p:grpSp>
        <p:nvGrpSpPr>
          <p:cNvPr id="5" name="淘宝店chenying0907 13"/>
          <p:cNvGrpSpPr/>
          <p:nvPr/>
        </p:nvGrpSpPr>
        <p:grpSpPr>
          <a:xfrm>
            <a:off x="6032521" y="4992820"/>
            <a:ext cx="1288653" cy="1289050"/>
            <a:chOff x="4524376" y="3744615"/>
            <a:chExt cx="966788" cy="966788"/>
          </a:xfrm>
        </p:grpSpPr>
        <p:sp>
          <p:nvSpPr>
            <p:cNvPr id="12" name="淘宝店chenying0907 11"/>
            <p:cNvSpPr>
              <a:spLocks/>
            </p:cNvSpPr>
            <p:nvPr/>
          </p:nvSpPr>
          <p:spPr bwMode="auto">
            <a:xfrm>
              <a:off x="4524376" y="3744615"/>
              <a:ext cx="966788" cy="966788"/>
            </a:xfrm>
            <a:custGeom>
              <a:avLst/>
              <a:gdLst>
                <a:gd name="T0" fmla="*/ 1 w 4869"/>
                <a:gd name="T1" fmla="*/ 2493 h 4872"/>
                <a:gd name="T2" fmla="*/ 3 w 4869"/>
                <a:gd name="T3" fmla="*/ 2311 h 4872"/>
                <a:gd name="T4" fmla="*/ 76 w 4869"/>
                <a:gd name="T5" fmla="*/ 1828 h 4872"/>
                <a:gd name="T6" fmla="*/ 240 w 4869"/>
                <a:gd name="T7" fmla="*/ 1380 h 4872"/>
                <a:gd name="T8" fmla="*/ 483 w 4869"/>
                <a:gd name="T9" fmla="*/ 979 h 4872"/>
                <a:gd name="T10" fmla="*/ 798 w 4869"/>
                <a:gd name="T11" fmla="*/ 634 h 4872"/>
                <a:gd name="T12" fmla="*/ 1172 w 4869"/>
                <a:gd name="T13" fmla="*/ 353 h 4872"/>
                <a:gd name="T14" fmla="*/ 1598 w 4869"/>
                <a:gd name="T15" fmla="*/ 148 h 4872"/>
                <a:gd name="T16" fmla="*/ 2063 w 4869"/>
                <a:gd name="T17" fmla="*/ 28 h 4872"/>
                <a:gd name="T18" fmla="*/ 2559 w 4869"/>
                <a:gd name="T19" fmla="*/ 3 h 4872"/>
                <a:gd name="T20" fmla="*/ 3042 w 4869"/>
                <a:gd name="T21" fmla="*/ 77 h 4872"/>
                <a:gd name="T22" fmla="*/ 3490 w 4869"/>
                <a:gd name="T23" fmla="*/ 240 h 4872"/>
                <a:gd name="T24" fmla="*/ 3891 w 4869"/>
                <a:gd name="T25" fmla="*/ 485 h 4872"/>
                <a:gd name="T26" fmla="*/ 4236 w 4869"/>
                <a:gd name="T27" fmla="*/ 798 h 4872"/>
                <a:gd name="T28" fmla="*/ 4516 w 4869"/>
                <a:gd name="T29" fmla="*/ 1174 h 4872"/>
                <a:gd name="T30" fmla="*/ 4722 w 4869"/>
                <a:gd name="T31" fmla="*/ 1599 h 4872"/>
                <a:gd name="T32" fmla="*/ 4841 w 4869"/>
                <a:gd name="T33" fmla="*/ 2066 h 4872"/>
                <a:gd name="T34" fmla="*/ 4866 w 4869"/>
                <a:gd name="T35" fmla="*/ 2562 h 4872"/>
                <a:gd name="T36" fmla="*/ 4792 w 4869"/>
                <a:gd name="T37" fmla="*/ 3045 h 4872"/>
                <a:gd name="T38" fmla="*/ 4629 w 4869"/>
                <a:gd name="T39" fmla="*/ 3492 h 4872"/>
                <a:gd name="T40" fmla="*/ 4385 w 4869"/>
                <a:gd name="T41" fmla="*/ 3893 h 4872"/>
                <a:gd name="T42" fmla="*/ 4071 w 4869"/>
                <a:gd name="T43" fmla="*/ 4239 h 4872"/>
                <a:gd name="T44" fmla="*/ 3697 w 4869"/>
                <a:gd name="T45" fmla="*/ 4519 h 4872"/>
                <a:gd name="T46" fmla="*/ 3271 w 4869"/>
                <a:gd name="T47" fmla="*/ 4724 h 4872"/>
                <a:gd name="T48" fmla="*/ 2805 w 4869"/>
                <a:gd name="T49" fmla="*/ 4844 h 4872"/>
                <a:gd name="T50" fmla="*/ 2389 w 4869"/>
                <a:gd name="T51" fmla="*/ 4872 h 4872"/>
                <a:gd name="T52" fmla="*/ 2212 w 4869"/>
                <a:gd name="T53" fmla="*/ 4862 h 4872"/>
                <a:gd name="T54" fmla="*/ 2040 w 4869"/>
                <a:gd name="T55" fmla="*/ 4840 h 4872"/>
                <a:gd name="T56" fmla="*/ 1873 w 4869"/>
                <a:gd name="T57" fmla="*/ 4808 h 4872"/>
                <a:gd name="T58" fmla="*/ 1708 w 4869"/>
                <a:gd name="T59" fmla="*/ 4762 h 4872"/>
                <a:gd name="T60" fmla="*/ 1548 w 4869"/>
                <a:gd name="T61" fmla="*/ 4705 h 4872"/>
                <a:gd name="T62" fmla="*/ 1392 w 4869"/>
                <a:gd name="T63" fmla="*/ 4636 h 4872"/>
                <a:gd name="T64" fmla="*/ 1238 w 4869"/>
                <a:gd name="T65" fmla="*/ 4556 h 4872"/>
                <a:gd name="T66" fmla="*/ 1105 w 4869"/>
                <a:gd name="T67" fmla="*/ 4477 h 4872"/>
                <a:gd name="T68" fmla="*/ 1005 w 4869"/>
                <a:gd name="T69" fmla="*/ 4416 h 4872"/>
                <a:gd name="T70" fmla="*/ 933 w 4869"/>
                <a:gd name="T71" fmla="*/ 4397 h 4872"/>
                <a:gd name="T72" fmla="*/ 871 w 4869"/>
                <a:gd name="T73" fmla="*/ 4416 h 4872"/>
                <a:gd name="T74" fmla="*/ 792 w 4869"/>
                <a:gd name="T75" fmla="*/ 4476 h 4872"/>
                <a:gd name="T76" fmla="*/ 692 w 4869"/>
                <a:gd name="T77" fmla="*/ 4554 h 4872"/>
                <a:gd name="T78" fmla="*/ 580 w 4869"/>
                <a:gd name="T79" fmla="*/ 4616 h 4872"/>
                <a:gd name="T80" fmla="*/ 430 w 4869"/>
                <a:gd name="T81" fmla="*/ 4663 h 4872"/>
                <a:gd name="T82" fmla="*/ 231 w 4869"/>
                <a:gd name="T83" fmla="*/ 4686 h 4872"/>
                <a:gd name="T84" fmla="*/ 231 w 4869"/>
                <a:gd name="T85" fmla="*/ 4650 h 4872"/>
                <a:gd name="T86" fmla="*/ 295 w 4869"/>
                <a:gd name="T87" fmla="*/ 4591 h 4872"/>
                <a:gd name="T88" fmla="*/ 345 w 4869"/>
                <a:gd name="T89" fmla="*/ 4522 h 4872"/>
                <a:gd name="T90" fmla="*/ 380 w 4869"/>
                <a:gd name="T91" fmla="*/ 4449 h 4872"/>
                <a:gd name="T92" fmla="*/ 403 w 4869"/>
                <a:gd name="T93" fmla="*/ 4371 h 4872"/>
                <a:gd name="T94" fmla="*/ 416 w 4869"/>
                <a:gd name="T95" fmla="*/ 4292 h 4872"/>
                <a:gd name="T96" fmla="*/ 417 w 4869"/>
                <a:gd name="T97" fmla="*/ 4163 h 4872"/>
                <a:gd name="T98" fmla="*/ 390 w 4869"/>
                <a:gd name="T99" fmla="*/ 4021 h 4872"/>
                <a:gd name="T100" fmla="*/ 339 w 4869"/>
                <a:gd name="T101" fmla="*/ 3867 h 4872"/>
                <a:gd name="T102" fmla="*/ 222 w 4869"/>
                <a:gd name="T103" fmla="*/ 3566 h 4872"/>
                <a:gd name="T104" fmla="*/ 133 w 4869"/>
                <a:gd name="T105" fmla="*/ 3319 h 4872"/>
                <a:gd name="T106" fmla="*/ 70 w 4869"/>
                <a:gd name="T107" fmla="*/ 3098 h 4872"/>
                <a:gd name="T108" fmla="*/ 23 w 4869"/>
                <a:gd name="T109" fmla="*/ 2854 h 4872"/>
                <a:gd name="T110" fmla="*/ 1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0" y="2509"/>
                  </a:moveTo>
                  <a:lnTo>
                    <a:pt x="1" y="2510"/>
                  </a:lnTo>
                  <a:lnTo>
                    <a:pt x="2" y="2512"/>
                  </a:lnTo>
                  <a:lnTo>
                    <a:pt x="1" y="2493"/>
                  </a:lnTo>
                  <a:lnTo>
                    <a:pt x="1" y="2474"/>
                  </a:lnTo>
                  <a:lnTo>
                    <a:pt x="0" y="2456"/>
                  </a:lnTo>
                  <a:lnTo>
                    <a:pt x="0" y="2437"/>
                  </a:lnTo>
                  <a:lnTo>
                    <a:pt x="3" y="2311"/>
                  </a:lnTo>
                  <a:lnTo>
                    <a:pt x="12" y="2187"/>
                  </a:lnTo>
                  <a:lnTo>
                    <a:pt x="28" y="2066"/>
                  </a:lnTo>
                  <a:lnTo>
                    <a:pt x="49" y="1945"/>
                  </a:lnTo>
                  <a:lnTo>
                    <a:pt x="76" y="1828"/>
                  </a:lnTo>
                  <a:lnTo>
                    <a:pt x="109" y="1712"/>
                  </a:lnTo>
                  <a:lnTo>
                    <a:pt x="147" y="1599"/>
                  </a:lnTo>
                  <a:lnTo>
                    <a:pt x="191" y="1488"/>
                  </a:lnTo>
                  <a:lnTo>
                    <a:pt x="240" y="1380"/>
                  </a:lnTo>
                  <a:lnTo>
                    <a:pt x="294" y="1275"/>
                  </a:lnTo>
                  <a:lnTo>
                    <a:pt x="353" y="1174"/>
                  </a:lnTo>
                  <a:lnTo>
                    <a:pt x="416" y="1075"/>
                  </a:lnTo>
                  <a:lnTo>
                    <a:pt x="483" y="979"/>
                  </a:lnTo>
                  <a:lnTo>
                    <a:pt x="555" y="887"/>
                  </a:lnTo>
                  <a:lnTo>
                    <a:pt x="632" y="798"/>
                  </a:lnTo>
                  <a:lnTo>
                    <a:pt x="713" y="714"/>
                  </a:lnTo>
                  <a:lnTo>
                    <a:pt x="798" y="634"/>
                  </a:lnTo>
                  <a:lnTo>
                    <a:pt x="886" y="557"/>
                  </a:lnTo>
                  <a:lnTo>
                    <a:pt x="978" y="485"/>
                  </a:lnTo>
                  <a:lnTo>
                    <a:pt x="1073" y="416"/>
                  </a:lnTo>
                  <a:lnTo>
                    <a:pt x="1172" y="353"/>
                  </a:lnTo>
                  <a:lnTo>
                    <a:pt x="1274" y="294"/>
                  </a:lnTo>
                  <a:lnTo>
                    <a:pt x="1379" y="240"/>
                  </a:lnTo>
                  <a:lnTo>
                    <a:pt x="1486" y="192"/>
                  </a:lnTo>
                  <a:lnTo>
                    <a:pt x="1598" y="148"/>
                  </a:lnTo>
                  <a:lnTo>
                    <a:pt x="1710" y="111"/>
                  </a:lnTo>
                  <a:lnTo>
                    <a:pt x="1825" y="77"/>
                  </a:lnTo>
                  <a:lnTo>
                    <a:pt x="1944" y="50"/>
                  </a:lnTo>
                  <a:lnTo>
                    <a:pt x="2063" y="28"/>
                  </a:lnTo>
                  <a:lnTo>
                    <a:pt x="2185" y="14"/>
                  </a:lnTo>
                  <a:lnTo>
                    <a:pt x="2309" y="3"/>
                  </a:lnTo>
                  <a:lnTo>
                    <a:pt x="2434" y="0"/>
                  </a:lnTo>
                  <a:lnTo>
                    <a:pt x="2559" y="3"/>
                  </a:lnTo>
                  <a:lnTo>
                    <a:pt x="2683" y="14"/>
                  </a:lnTo>
                  <a:lnTo>
                    <a:pt x="2805" y="28"/>
                  </a:lnTo>
                  <a:lnTo>
                    <a:pt x="2925" y="50"/>
                  </a:lnTo>
                  <a:lnTo>
                    <a:pt x="3042" y="77"/>
                  </a:lnTo>
                  <a:lnTo>
                    <a:pt x="3159" y="111"/>
                  </a:lnTo>
                  <a:lnTo>
                    <a:pt x="3271" y="148"/>
                  </a:lnTo>
                  <a:lnTo>
                    <a:pt x="3382" y="192"/>
                  </a:lnTo>
                  <a:lnTo>
                    <a:pt x="3490" y="240"/>
                  </a:lnTo>
                  <a:lnTo>
                    <a:pt x="3595" y="294"/>
                  </a:lnTo>
                  <a:lnTo>
                    <a:pt x="3697" y="353"/>
                  </a:lnTo>
                  <a:lnTo>
                    <a:pt x="3795" y="416"/>
                  </a:lnTo>
                  <a:lnTo>
                    <a:pt x="3891" y="485"/>
                  </a:lnTo>
                  <a:lnTo>
                    <a:pt x="3982" y="557"/>
                  </a:lnTo>
                  <a:lnTo>
                    <a:pt x="4071" y="634"/>
                  </a:lnTo>
                  <a:lnTo>
                    <a:pt x="4156" y="714"/>
                  </a:lnTo>
                  <a:lnTo>
                    <a:pt x="4236" y="798"/>
                  </a:lnTo>
                  <a:lnTo>
                    <a:pt x="4312" y="887"/>
                  </a:lnTo>
                  <a:lnTo>
                    <a:pt x="4385" y="979"/>
                  </a:lnTo>
                  <a:lnTo>
                    <a:pt x="4453" y="1075"/>
                  </a:lnTo>
                  <a:lnTo>
                    <a:pt x="4516" y="1174"/>
                  </a:lnTo>
                  <a:lnTo>
                    <a:pt x="4575" y="1275"/>
                  </a:lnTo>
                  <a:lnTo>
                    <a:pt x="4629" y="1380"/>
                  </a:lnTo>
                  <a:lnTo>
                    <a:pt x="4678" y="1488"/>
                  </a:lnTo>
                  <a:lnTo>
                    <a:pt x="4722" y="1599"/>
                  </a:lnTo>
                  <a:lnTo>
                    <a:pt x="4759" y="1712"/>
                  </a:lnTo>
                  <a:lnTo>
                    <a:pt x="4792" y="1828"/>
                  </a:lnTo>
                  <a:lnTo>
                    <a:pt x="4820" y="1945"/>
                  </a:lnTo>
                  <a:lnTo>
                    <a:pt x="4841" y="2066"/>
                  </a:lnTo>
                  <a:lnTo>
                    <a:pt x="4856" y="2187"/>
                  </a:lnTo>
                  <a:lnTo>
                    <a:pt x="4866" y="2311"/>
                  </a:lnTo>
                  <a:lnTo>
                    <a:pt x="4869" y="2437"/>
                  </a:lnTo>
                  <a:lnTo>
                    <a:pt x="4866" y="2562"/>
                  </a:lnTo>
                  <a:lnTo>
                    <a:pt x="4856" y="2686"/>
                  </a:lnTo>
                  <a:lnTo>
                    <a:pt x="4841" y="2808"/>
                  </a:lnTo>
                  <a:lnTo>
                    <a:pt x="4820" y="2927"/>
                  </a:lnTo>
                  <a:lnTo>
                    <a:pt x="4792" y="3045"/>
                  </a:lnTo>
                  <a:lnTo>
                    <a:pt x="4759" y="3160"/>
                  </a:lnTo>
                  <a:lnTo>
                    <a:pt x="4722" y="3274"/>
                  </a:lnTo>
                  <a:lnTo>
                    <a:pt x="4678" y="3385"/>
                  </a:lnTo>
                  <a:lnTo>
                    <a:pt x="4629" y="3492"/>
                  </a:lnTo>
                  <a:lnTo>
                    <a:pt x="4575" y="3597"/>
                  </a:lnTo>
                  <a:lnTo>
                    <a:pt x="4516" y="3699"/>
                  </a:lnTo>
                  <a:lnTo>
                    <a:pt x="4453" y="3799"/>
                  </a:lnTo>
                  <a:lnTo>
                    <a:pt x="4385" y="3893"/>
                  </a:lnTo>
                  <a:lnTo>
                    <a:pt x="4312" y="3986"/>
                  </a:lnTo>
                  <a:lnTo>
                    <a:pt x="4236" y="4074"/>
                  </a:lnTo>
                  <a:lnTo>
                    <a:pt x="4156" y="4158"/>
                  </a:lnTo>
                  <a:lnTo>
                    <a:pt x="4071" y="4239"/>
                  </a:lnTo>
                  <a:lnTo>
                    <a:pt x="3982" y="4316"/>
                  </a:lnTo>
                  <a:lnTo>
                    <a:pt x="3891" y="4388"/>
                  </a:lnTo>
                  <a:lnTo>
                    <a:pt x="3795" y="4456"/>
                  </a:lnTo>
                  <a:lnTo>
                    <a:pt x="3697" y="4519"/>
                  </a:lnTo>
                  <a:lnTo>
                    <a:pt x="3595" y="4578"/>
                  </a:lnTo>
                  <a:lnTo>
                    <a:pt x="3490" y="4632"/>
                  </a:lnTo>
                  <a:lnTo>
                    <a:pt x="3382" y="4680"/>
                  </a:lnTo>
                  <a:lnTo>
                    <a:pt x="3271" y="4724"/>
                  </a:lnTo>
                  <a:lnTo>
                    <a:pt x="3159" y="4763"/>
                  </a:lnTo>
                  <a:lnTo>
                    <a:pt x="3042" y="4795"/>
                  </a:lnTo>
                  <a:lnTo>
                    <a:pt x="2925" y="4822"/>
                  </a:lnTo>
                  <a:lnTo>
                    <a:pt x="2805" y="4844"/>
                  </a:lnTo>
                  <a:lnTo>
                    <a:pt x="2683" y="4860"/>
                  </a:lnTo>
                  <a:lnTo>
                    <a:pt x="2559" y="4869"/>
                  </a:lnTo>
                  <a:lnTo>
                    <a:pt x="2434" y="4872"/>
                  </a:lnTo>
                  <a:lnTo>
                    <a:pt x="2389" y="4872"/>
                  </a:lnTo>
                  <a:lnTo>
                    <a:pt x="2345" y="4871"/>
                  </a:lnTo>
                  <a:lnTo>
                    <a:pt x="2300" y="4869"/>
                  </a:lnTo>
                  <a:lnTo>
                    <a:pt x="2256" y="4866"/>
                  </a:lnTo>
                  <a:lnTo>
                    <a:pt x="2212" y="4862"/>
                  </a:lnTo>
                  <a:lnTo>
                    <a:pt x="2169" y="4858"/>
                  </a:lnTo>
                  <a:lnTo>
                    <a:pt x="2125" y="4853"/>
                  </a:lnTo>
                  <a:lnTo>
                    <a:pt x="2082" y="4847"/>
                  </a:lnTo>
                  <a:lnTo>
                    <a:pt x="2040" y="4840"/>
                  </a:lnTo>
                  <a:lnTo>
                    <a:pt x="1998" y="4834"/>
                  </a:lnTo>
                  <a:lnTo>
                    <a:pt x="1956" y="4826"/>
                  </a:lnTo>
                  <a:lnTo>
                    <a:pt x="1913" y="4817"/>
                  </a:lnTo>
                  <a:lnTo>
                    <a:pt x="1873" y="4808"/>
                  </a:lnTo>
                  <a:lnTo>
                    <a:pt x="1831" y="4798"/>
                  </a:lnTo>
                  <a:lnTo>
                    <a:pt x="1789" y="4786"/>
                  </a:lnTo>
                  <a:lnTo>
                    <a:pt x="1749" y="4774"/>
                  </a:lnTo>
                  <a:lnTo>
                    <a:pt x="1708" y="4762"/>
                  </a:lnTo>
                  <a:lnTo>
                    <a:pt x="1668" y="4749"/>
                  </a:lnTo>
                  <a:lnTo>
                    <a:pt x="1628" y="4734"/>
                  </a:lnTo>
                  <a:lnTo>
                    <a:pt x="1588" y="4720"/>
                  </a:lnTo>
                  <a:lnTo>
                    <a:pt x="1548" y="4705"/>
                  </a:lnTo>
                  <a:lnTo>
                    <a:pt x="1509" y="4689"/>
                  </a:lnTo>
                  <a:lnTo>
                    <a:pt x="1469" y="4672"/>
                  </a:lnTo>
                  <a:lnTo>
                    <a:pt x="1431" y="4654"/>
                  </a:lnTo>
                  <a:lnTo>
                    <a:pt x="1392" y="4636"/>
                  </a:lnTo>
                  <a:lnTo>
                    <a:pt x="1353" y="4617"/>
                  </a:lnTo>
                  <a:lnTo>
                    <a:pt x="1315" y="4598"/>
                  </a:lnTo>
                  <a:lnTo>
                    <a:pt x="1277" y="4578"/>
                  </a:lnTo>
                  <a:lnTo>
                    <a:pt x="1238" y="4556"/>
                  </a:lnTo>
                  <a:lnTo>
                    <a:pt x="1201" y="4535"/>
                  </a:lnTo>
                  <a:lnTo>
                    <a:pt x="1163" y="4512"/>
                  </a:lnTo>
                  <a:lnTo>
                    <a:pt x="1126" y="4490"/>
                  </a:lnTo>
                  <a:lnTo>
                    <a:pt x="1105" y="4477"/>
                  </a:lnTo>
                  <a:lnTo>
                    <a:pt x="1083" y="4464"/>
                  </a:lnTo>
                  <a:lnTo>
                    <a:pt x="1057" y="4447"/>
                  </a:lnTo>
                  <a:lnTo>
                    <a:pt x="1026" y="4428"/>
                  </a:lnTo>
                  <a:lnTo>
                    <a:pt x="1005" y="4416"/>
                  </a:lnTo>
                  <a:lnTo>
                    <a:pt x="986" y="4407"/>
                  </a:lnTo>
                  <a:lnTo>
                    <a:pt x="967" y="4401"/>
                  </a:lnTo>
                  <a:lnTo>
                    <a:pt x="950" y="4397"/>
                  </a:lnTo>
                  <a:lnTo>
                    <a:pt x="933" y="4397"/>
                  </a:lnTo>
                  <a:lnTo>
                    <a:pt x="917" y="4398"/>
                  </a:lnTo>
                  <a:lnTo>
                    <a:pt x="901" y="4403"/>
                  </a:lnTo>
                  <a:lnTo>
                    <a:pt x="887" y="4409"/>
                  </a:lnTo>
                  <a:lnTo>
                    <a:pt x="871" y="4416"/>
                  </a:lnTo>
                  <a:lnTo>
                    <a:pt x="856" y="4426"/>
                  </a:lnTo>
                  <a:lnTo>
                    <a:pt x="840" y="4436"/>
                  </a:lnTo>
                  <a:lnTo>
                    <a:pt x="825" y="4448"/>
                  </a:lnTo>
                  <a:lnTo>
                    <a:pt x="792" y="4476"/>
                  </a:lnTo>
                  <a:lnTo>
                    <a:pt x="756" y="4507"/>
                  </a:lnTo>
                  <a:lnTo>
                    <a:pt x="736" y="4522"/>
                  </a:lnTo>
                  <a:lnTo>
                    <a:pt x="714" y="4538"/>
                  </a:lnTo>
                  <a:lnTo>
                    <a:pt x="692" y="4554"/>
                  </a:lnTo>
                  <a:lnTo>
                    <a:pt x="667" y="4571"/>
                  </a:lnTo>
                  <a:lnTo>
                    <a:pt x="640" y="4587"/>
                  </a:lnTo>
                  <a:lnTo>
                    <a:pt x="612" y="4601"/>
                  </a:lnTo>
                  <a:lnTo>
                    <a:pt x="580" y="4616"/>
                  </a:lnTo>
                  <a:lnTo>
                    <a:pt x="546" y="4630"/>
                  </a:lnTo>
                  <a:lnTo>
                    <a:pt x="510" y="4642"/>
                  </a:lnTo>
                  <a:lnTo>
                    <a:pt x="472" y="4653"/>
                  </a:lnTo>
                  <a:lnTo>
                    <a:pt x="430" y="4663"/>
                  </a:lnTo>
                  <a:lnTo>
                    <a:pt x="385" y="4672"/>
                  </a:lnTo>
                  <a:lnTo>
                    <a:pt x="338" y="4679"/>
                  </a:lnTo>
                  <a:lnTo>
                    <a:pt x="286" y="4684"/>
                  </a:lnTo>
                  <a:lnTo>
                    <a:pt x="231" y="4686"/>
                  </a:lnTo>
                  <a:lnTo>
                    <a:pt x="172" y="4686"/>
                  </a:lnTo>
                  <a:lnTo>
                    <a:pt x="193" y="4675"/>
                  </a:lnTo>
                  <a:lnTo>
                    <a:pt x="212" y="4662"/>
                  </a:lnTo>
                  <a:lnTo>
                    <a:pt x="231" y="4650"/>
                  </a:lnTo>
                  <a:lnTo>
                    <a:pt x="249" y="4636"/>
                  </a:lnTo>
                  <a:lnTo>
                    <a:pt x="265" y="4622"/>
                  </a:lnTo>
                  <a:lnTo>
                    <a:pt x="280" y="4606"/>
                  </a:lnTo>
                  <a:lnTo>
                    <a:pt x="295" y="4591"/>
                  </a:lnTo>
                  <a:lnTo>
                    <a:pt x="309" y="4574"/>
                  </a:lnTo>
                  <a:lnTo>
                    <a:pt x="321" y="4557"/>
                  </a:lnTo>
                  <a:lnTo>
                    <a:pt x="333" y="4541"/>
                  </a:lnTo>
                  <a:lnTo>
                    <a:pt x="345" y="4522"/>
                  </a:lnTo>
                  <a:lnTo>
                    <a:pt x="355" y="4504"/>
                  </a:lnTo>
                  <a:lnTo>
                    <a:pt x="364" y="4486"/>
                  </a:lnTo>
                  <a:lnTo>
                    <a:pt x="373" y="4467"/>
                  </a:lnTo>
                  <a:lnTo>
                    <a:pt x="380" y="4449"/>
                  </a:lnTo>
                  <a:lnTo>
                    <a:pt x="386" y="4430"/>
                  </a:lnTo>
                  <a:lnTo>
                    <a:pt x="393" y="4410"/>
                  </a:lnTo>
                  <a:lnTo>
                    <a:pt x="399" y="4391"/>
                  </a:lnTo>
                  <a:lnTo>
                    <a:pt x="403" y="4371"/>
                  </a:lnTo>
                  <a:lnTo>
                    <a:pt x="408" y="4351"/>
                  </a:lnTo>
                  <a:lnTo>
                    <a:pt x="411" y="4332"/>
                  </a:lnTo>
                  <a:lnTo>
                    <a:pt x="413" y="4313"/>
                  </a:lnTo>
                  <a:lnTo>
                    <a:pt x="416" y="4292"/>
                  </a:lnTo>
                  <a:lnTo>
                    <a:pt x="418" y="4273"/>
                  </a:lnTo>
                  <a:lnTo>
                    <a:pt x="419" y="4235"/>
                  </a:lnTo>
                  <a:lnTo>
                    <a:pt x="419" y="4199"/>
                  </a:lnTo>
                  <a:lnTo>
                    <a:pt x="417" y="4163"/>
                  </a:lnTo>
                  <a:lnTo>
                    <a:pt x="412" y="4129"/>
                  </a:lnTo>
                  <a:lnTo>
                    <a:pt x="407" y="4093"/>
                  </a:lnTo>
                  <a:lnTo>
                    <a:pt x="399" y="4057"/>
                  </a:lnTo>
                  <a:lnTo>
                    <a:pt x="390" y="4021"/>
                  </a:lnTo>
                  <a:lnTo>
                    <a:pt x="378" y="3984"/>
                  </a:lnTo>
                  <a:lnTo>
                    <a:pt x="367" y="3945"/>
                  </a:lnTo>
                  <a:lnTo>
                    <a:pt x="354" y="3907"/>
                  </a:lnTo>
                  <a:lnTo>
                    <a:pt x="339" y="3867"/>
                  </a:lnTo>
                  <a:lnTo>
                    <a:pt x="324" y="3827"/>
                  </a:lnTo>
                  <a:lnTo>
                    <a:pt x="292" y="3743"/>
                  </a:lnTo>
                  <a:lnTo>
                    <a:pt x="258" y="3657"/>
                  </a:lnTo>
                  <a:lnTo>
                    <a:pt x="222" y="3566"/>
                  </a:lnTo>
                  <a:lnTo>
                    <a:pt x="186" y="3472"/>
                  </a:lnTo>
                  <a:lnTo>
                    <a:pt x="168" y="3422"/>
                  </a:lnTo>
                  <a:lnTo>
                    <a:pt x="150" y="3371"/>
                  </a:lnTo>
                  <a:lnTo>
                    <a:pt x="133" y="3319"/>
                  </a:lnTo>
                  <a:lnTo>
                    <a:pt x="116" y="3266"/>
                  </a:lnTo>
                  <a:lnTo>
                    <a:pt x="100" y="3212"/>
                  </a:lnTo>
                  <a:lnTo>
                    <a:pt x="84" y="3156"/>
                  </a:lnTo>
                  <a:lnTo>
                    <a:pt x="70" y="3098"/>
                  </a:lnTo>
                  <a:lnTo>
                    <a:pt x="56" y="3040"/>
                  </a:lnTo>
                  <a:lnTo>
                    <a:pt x="44" y="2979"/>
                  </a:lnTo>
                  <a:lnTo>
                    <a:pt x="33" y="2917"/>
                  </a:lnTo>
                  <a:lnTo>
                    <a:pt x="23" y="2854"/>
                  </a:lnTo>
                  <a:lnTo>
                    <a:pt x="16" y="2788"/>
                  </a:lnTo>
                  <a:lnTo>
                    <a:pt x="9" y="2721"/>
                  </a:lnTo>
                  <a:lnTo>
                    <a:pt x="4" y="2652"/>
                  </a:lnTo>
                  <a:lnTo>
                    <a:pt x="1" y="2581"/>
                  </a:lnTo>
                  <a:lnTo>
                    <a:pt x="0" y="2509"/>
                  </a:lnTo>
                  <a:close/>
                </a:path>
              </a:pathLst>
            </a:custGeom>
            <a:solidFill>
              <a:schemeClr val="accent3"/>
            </a:solidFill>
            <a:ln>
              <a:noFill/>
            </a:ln>
          </p:spPr>
          <p:txBody>
            <a:bodyPr vert="horz" wrap="square" lIns="121882" tIns="60941" rIns="121882" bIns="60941" numCol="1" anchor="t" anchorCtr="0" compatLnSpc="1">
              <a:prstTxWarp prst="textNoShape">
                <a:avLst/>
              </a:prstTxWarp>
            </a:bodyPr>
            <a:lstStyle/>
            <a:p>
              <a:endParaRPr lang="zh-CN" altLang="en-US" sz="2399">
                <a:solidFill>
                  <a:schemeClr val="tx1">
                    <a:lumMod val="50000"/>
                    <a:lumOff val="50000"/>
                  </a:schemeClr>
                </a:solidFill>
              </a:endParaRPr>
            </a:p>
          </p:txBody>
        </p:sp>
        <p:sp>
          <p:nvSpPr>
            <p:cNvPr id="13" name="淘宝店chenying0907 12"/>
            <p:cNvSpPr>
              <a:spLocks/>
            </p:cNvSpPr>
            <p:nvPr/>
          </p:nvSpPr>
          <p:spPr bwMode="auto">
            <a:xfrm>
              <a:off x="4652963" y="3873203"/>
              <a:ext cx="709613" cy="709613"/>
            </a:xfrm>
            <a:custGeom>
              <a:avLst/>
              <a:gdLst>
                <a:gd name="T0" fmla="*/ 9 w 3575"/>
                <a:gd name="T1" fmla="*/ 1972 h 3578"/>
                <a:gd name="T2" fmla="*/ 56 w 3575"/>
                <a:gd name="T3" fmla="*/ 2236 h 3578"/>
                <a:gd name="T4" fmla="*/ 139 w 3575"/>
                <a:gd name="T5" fmla="*/ 2485 h 3578"/>
                <a:gd name="T6" fmla="*/ 258 w 3575"/>
                <a:gd name="T7" fmla="*/ 2718 h 3578"/>
                <a:gd name="T8" fmla="*/ 408 w 3575"/>
                <a:gd name="T9" fmla="*/ 2927 h 3578"/>
                <a:gd name="T10" fmla="*/ 585 w 3575"/>
                <a:gd name="T11" fmla="*/ 3113 h 3578"/>
                <a:gd name="T12" fmla="*/ 787 w 3575"/>
                <a:gd name="T13" fmla="*/ 3272 h 3578"/>
                <a:gd name="T14" fmla="*/ 1012 w 3575"/>
                <a:gd name="T15" fmla="*/ 3402 h 3578"/>
                <a:gd name="T16" fmla="*/ 1255 w 3575"/>
                <a:gd name="T17" fmla="*/ 3498 h 3578"/>
                <a:gd name="T18" fmla="*/ 1515 w 3575"/>
                <a:gd name="T19" fmla="*/ 3558 h 3578"/>
                <a:gd name="T20" fmla="*/ 1787 w 3575"/>
                <a:gd name="T21" fmla="*/ 3578 h 3578"/>
                <a:gd name="T22" fmla="*/ 2060 w 3575"/>
                <a:gd name="T23" fmla="*/ 3558 h 3578"/>
                <a:gd name="T24" fmla="*/ 2319 w 3575"/>
                <a:gd name="T25" fmla="*/ 3498 h 3578"/>
                <a:gd name="T26" fmla="*/ 2562 w 3575"/>
                <a:gd name="T27" fmla="*/ 3402 h 3578"/>
                <a:gd name="T28" fmla="*/ 2786 w 3575"/>
                <a:gd name="T29" fmla="*/ 3272 h 3578"/>
                <a:gd name="T30" fmla="*/ 2989 w 3575"/>
                <a:gd name="T31" fmla="*/ 3113 h 3578"/>
                <a:gd name="T32" fmla="*/ 3167 w 3575"/>
                <a:gd name="T33" fmla="*/ 2927 h 3578"/>
                <a:gd name="T34" fmla="*/ 3316 w 3575"/>
                <a:gd name="T35" fmla="*/ 2718 h 3578"/>
                <a:gd name="T36" fmla="*/ 3434 w 3575"/>
                <a:gd name="T37" fmla="*/ 2485 h 3578"/>
                <a:gd name="T38" fmla="*/ 3519 w 3575"/>
                <a:gd name="T39" fmla="*/ 2236 h 3578"/>
                <a:gd name="T40" fmla="*/ 3566 w 3575"/>
                <a:gd name="T41" fmla="*/ 1972 h 3578"/>
                <a:gd name="T42" fmla="*/ 3573 w 3575"/>
                <a:gd name="T43" fmla="*/ 1697 h 3578"/>
                <a:gd name="T44" fmla="*/ 3539 w 3575"/>
                <a:gd name="T45" fmla="*/ 1429 h 3578"/>
                <a:gd name="T46" fmla="*/ 3467 w 3575"/>
                <a:gd name="T47" fmla="*/ 1174 h 3578"/>
                <a:gd name="T48" fmla="*/ 3359 w 3575"/>
                <a:gd name="T49" fmla="*/ 936 h 3578"/>
                <a:gd name="T50" fmla="*/ 3220 w 3575"/>
                <a:gd name="T51" fmla="*/ 718 h 3578"/>
                <a:gd name="T52" fmla="*/ 3051 w 3575"/>
                <a:gd name="T53" fmla="*/ 525 h 3578"/>
                <a:gd name="T54" fmla="*/ 2857 w 3575"/>
                <a:gd name="T55" fmla="*/ 355 h 3578"/>
                <a:gd name="T56" fmla="*/ 2640 w 3575"/>
                <a:gd name="T57" fmla="*/ 217 h 3578"/>
                <a:gd name="T58" fmla="*/ 2402 w 3575"/>
                <a:gd name="T59" fmla="*/ 108 h 3578"/>
                <a:gd name="T60" fmla="*/ 2148 w 3575"/>
                <a:gd name="T61" fmla="*/ 36 h 3578"/>
                <a:gd name="T62" fmla="*/ 1879 w 3575"/>
                <a:gd name="T63" fmla="*/ 3 h 3578"/>
                <a:gd name="T64" fmla="*/ 1604 w 3575"/>
                <a:gd name="T65" fmla="*/ 9 h 3578"/>
                <a:gd name="T66" fmla="*/ 1341 w 3575"/>
                <a:gd name="T67" fmla="*/ 57 h 3578"/>
                <a:gd name="T68" fmla="*/ 1092 w 3575"/>
                <a:gd name="T69" fmla="*/ 141 h 3578"/>
                <a:gd name="T70" fmla="*/ 861 w 3575"/>
                <a:gd name="T71" fmla="*/ 260 h 3578"/>
                <a:gd name="T72" fmla="*/ 650 w 3575"/>
                <a:gd name="T73" fmla="*/ 408 h 3578"/>
                <a:gd name="T74" fmla="*/ 464 w 3575"/>
                <a:gd name="T75" fmla="*/ 587 h 3578"/>
                <a:gd name="T76" fmla="*/ 305 w 3575"/>
                <a:gd name="T77" fmla="*/ 790 h 3578"/>
                <a:gd name="T78" fmla="*/ 175 w 3575"/>
                <a:gd name="T79" fmla="*/ 1014 h 3578"/>
                <a:gd name="T80" fmla="*/ 80 w 3575"/>
                <a:gd name="T81" fmla="*/ 1257 h 3578"/>
                <a:gd name="T82" fmla="*/ 20 w 3575"/>
                <a:gd name="T83" fmla="*/ 1517 h 3578"/>
                <a:gd name="T84" fmla="*/ 0 w 3575"/>
                <a:gd name="T85" fmla="*/ 1790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5" h="3578">
                  <a:moveTo>
                    <a:pt x="0" y="1790"/>
                  </a:moveTo>
                  <a:lnTo>
                    <a:pt x="2" y="1881"/>
                  </a:lnTo>
                  <a:lnTo>
                    <a:pt x="9" y="1972"/>
                  </a:lnTo>
                  <a:lnTo>
                    <a:pt x="20" y="2061"/>
                  </a:lnTo>
                  <a:lnTo>
                    <a:pt x="36" y="2150"/>
                  </a:lnTo>
                  <a:lnTo>
                    <a:pt x="56" y="2236"/>
                  </a:lnTo>
                  <a:lnTo>
                    <a:pt x="80" y="2322"/>
                  </a:lnTo>
                  <a:lnTo>
                    <a:pt x="108" y="2404"/>
                  </a:lnTo>
                  <a:lnTo>
                    <a:pt x="139" y="2485"/>
                  </a:lnTo>
                  <a:lnTo>
                    <a:pt x="175" y="2565"/>
                  </a:lnTo>
                  <a:lnTo>
                    <a:pt x="215" y="2642"/>
                  </a:lnTo>
                  <a:lnTo>
                    <a:pt x="258" y="2718"/>
                  </a:lnTo>
                  <a:lnTo>
                    <a:pt x="305" y="2790"/>
                  </a:lnTo>
                  <a:lnTo>
                    <a:pt x="355" y="2860"/>
                  </a:lnTo>
                  <a:lnTo>
                    <a:pt x="408" y="2927"/>
                  </a:lnTo>
                  <a:lnTo>
                    <a:pt x="464" y="2993"/>
                  </a:lnTo>
                  <a:lnTo>
                    <a:pt x="523" y="3055"/>
                  </a:lnTo>
                  <a:lnTo>
                    <a:pt x="585" y="3113"/>
                  </a:lnTo>
                  <a:lnTo>
                    <a:pt x="650" y="3170"/>
                  </a:lnTo>
                  <a:lnTo>
                    <a:pt x="717" y="3223"/>
                  </a:lnTo>
                  <a:lnTo>
                    <a:pt x="787" y="3272"/>
                  </a:lnTo>
                  <a:lnTo>
                    <a:pt x="861" y="3320"/>
                  </a:lnTo>
                  <a:lnTo>
                    <a:pt x="935" y="3362"/>
                  </a:lnTo>
                  <a:lnTo>
                    <a:pt x="1012" y="3402"/>
                  </a:lnTo>
                  <a:lnTo>
                    <a:pt x="1092" y="3438"/>
                  </a:lnTo>
                  <a:lnTo>
                    <a:pt x="1173" y="3470"/>
                  </a:lnTo>
                  <a:lnTo>
                    <a:pt x="1255" y="3498"/>
                  </a:lnTo>
                  <a:lnTo>
                    <a:pt x="1341" y="3521"/>
                  </a:lnTo>
                  <a:lnTo>
                    <a:pt x="1427" y="3542"/>
                  </a:lnTo>
                  <a:lnTo>
                    <a:pt x="1515" y="3558"/>
                  </a:lnTo>
                  <a:lnTo>
                    <a:pt x="1604" y="3569"/>
                  </a:lnTo>
                  <a:lnTo>
                    <a:pt x="1696" y="3576"/>
                  </a:lnTo>
                  <a:lnTo>
                    <a:pt x="1787" y="3578"/>
                  </a:lnTo>
                  <a:lnTo>
                    <a:pt x="1879" y="3576"/>
                  </a:lnTo>
                  <a:lnTo>
                    <a:pt x="1971" y="3569"/>
                  </a:lnTo>
                  <a:lnTo>
                    <a:pt x="2060" y="3558"/>
                  </a:lnTo>
                  <a:lnTo>
                    <a:pt x="2148" y="3542"/>
                  </a:lnTo>
                  <a:lnTo>
                    <a:pt x="2234" y="3521"/>
                  </a:lnTo>
                  <a:lnTo>
                    <a:pt x="2319" y="3498"/>
                  </a:lnTo>
                  <a:lnTo>
                    <a:pt x="2402" y="3470"/>
                  </a:lnTo>
                  <a:lnTo>
                    <a:pt x="2483" y="3438"/>
                  </a:lnTo>
                  <a:lnTo>
                    <a:pt x="2562" y="3402"/>
                  </a:lnTo>
                  <a:lnTo>
                    <a:pt x="2640" y="3362"/>
                  </a:lnTo>
                  <a:lnTo>
                    <a:pt x="2714" y="3320"/>
                  </a:lnTo>
                  <a:lnTo>
                    <a:pt x="2786" y="3272"/>
                  </a:lnTo>
                  <a:lnTo>
                    <a:pt x="2857" y="3223"/>
                  </a:lnTo>
                  <a:lnTo>
                    <a:pt x="2925" y="3170"/>
                  </a:lnTo>
                  <a:lnTo>
                    <a:pt x="2989" y="3113"/>
                  </a:lnTo>
                  <a:lnTo>
                    <a:pt x="3051" y="3055"/>
                  </a:lnTo>
                  <a:lnTo>
                    <a:pt x="3111" y="2993"/>
                  </a:lnTo>
                  <a:lnTo>
                    <a:pt x="3167" y="2927"/>
                  </a:lnTo>
                  <a:lnTo>
                    <a:pt x="3220" y="2860"/>
                  </a:lnTo>
                  <a:lnTo>
                    <a:pt x="3270" y="2790"/>
                  </a:lnTo>
                  <a:lnTo>
                    <a:pt x="3316" y="2718"/>
                  </a:lnTo>
                  <a:lnTo>
                    <a:pt x="3359" y="2642"/>
                  </a:lnTo>
                  <a:lnTo>
                    <a:pt x="3398" y="2565"/>
                  </a:lnTo>
                  <a:lnTo>
                    <a:pt x="3434" y="2485"/>
                  </a:lnTo>
                  <a:lnTo>
                    <a:pt x="3467" y="2404"/>
                  </a:lnTo>
                  <a:lnTo>
                    <a:pt x="3495" y="2322"/>
                  </a:lnTo>
                  <a:lnTo>
                    <a:pt x="3519" y="2236"/>
                  </a:lnTo>
                  <a:lnTo>
                    <a:pt x="3539" y="2150"/>
                  </a:lnTo>
                  <a:lnTo>
                    <a:pt x="3555" y="2061"/>
                  </a:lnTo>
                  <a:lnTo>
                    <a:pt x="3566" y="1972"/>
                  </a:lnTo>
                  <a:lnTo>
                    <a:pt x="3573" y="1881"/>
                  </a:lnTo>
                  <a:lnTo>
                    <a:pt x="3575" y="1790"/>
                  </a:lnTo>
                  <a:lnTo>
                    <a:pt x="3573" y="1697"/>
                  </a:lnTo>
                  <a:lnTo>
                    <a:pt x="3566" y="1607"/>
                  </a:lnTo>
                  <a:lnTo>
                    <a:pt x="3555" y="1517"/>
                  </a:lnTo>
                  <a:lnTo>
                    <a:pt x="3539" y="1429"/>
                  </a:lnTo>
                  <a:lnTo>
                    <a:pt x="3519" y="1342"/>
                  </a:lnTo>
                  <a:lnTo>
                    <a:pt x="3495" y="1257"/>
                  </a:lnTo>
                  <a:lnTo>
                    <a:pt x="3467" y="1174"/>
                  </a:lnTo>
                  <a:lnTo>
                    <a:pt x="3434" y="1093"/>
                  </a:lnTo>
                  <a:lnTo>
                    <a:pt x="3398" y="1014"/>
                  </a:lnTo>
                  <a:lnTo>
                    <a:pt x="3359" y="936"/>
                  </a:lnTo>
                  <a:lnTo>
                    <a:pt x="3316" y="862"/>
                  </a:lnTo>
                  <a:lnTo>
                    <a:pt x="3270" y="790"/>
                  </a:lnTo>
                  <a:lnTo>
                    <a:pt x="3220" y="718"/>
                  </a:lnTo>
                  <a:lnTo>
                    <a:pt x="3167" y="651"/>
                  </a:lnTo>
                  <a:lnTo>
                    <a:pt x="3111" y="587"/>
                  </a:lnTo>
                  <a:lnTo>
                    <a:pt x="3051" y="525"/>
                  </a:lnTo>
                  <a:lnTo>
                    <a:pt x="2989" y="465"/>
                  </a:lnTo>
                  <a:lnTo>
                    <a:pt x="2925" y="408"/>
                  </a:lnTo>
                  <a:lnTo>
                    <a:pt x="2857" y="355"/>
                  </a:lnTo>
                  <a:lnTo>
                    <a:pt x="2786" y="306"/>
                  </a:lnTo>
                  <a:lnTo>
                    <a:pt x="2714" y="260"/>
                  </a:lnTo>
                  <a:lnTo>
                    <a:pt x="2640" y="217"/>
                  </a:lnTo>
                  <a:lnTo>
                    <a:pt x="2562" y="177"/>
                  </a:lnTo>
                  <a:lnTo>
                    <a:pt x="2483" y="141"/>
                  </a:lnTo>
                  <a:lnTo>
                    <a:pt x="2402" y="108"/>
                  </a:lnTo>
                  <a:lnTo>
                    <a:pt x="2319" y="80"/>
                  </a:lnTo>
                  <a:lnTo>
                    <a:pt x="2234" y="57"/>
                  </a:lnTo>
                  <a:lnTo>
                    <a:pt x="2148" y="36"/>
                  </a:lnTo>
                  <a:lnTo>
                    <a:pt x="2060" y="21"/>
                  </a:lnTo>
                  <a:lnTo>
                    <a:pt x="1971" y="9"/>
                  </a:lnTo>
                  <a:lnTo>
                    <a:pt x="1879" y="3"/>
                  </a:lnTo>
                  <a:lnTo>
                    <a:pt x="1787" y="0"/>
                  </a:lnTo>
                  <a:lnTo>
                    <a:pt x="1696" y="3"/>
                  </a:lnTo>
                  <a:lnTo>
                    <a:pt x="1604" y="9"/>
                  </a:lnTo>
                  <a:lnTo>
                    <a:pt x="1515" y="21"/>
                  </a:lnTo>
                  <a:lnTo>
                    <a:pt x="1427" y="36"/>
                  </a:lnTo>
                  <a:lnTo>
                    <a:pt x="1341" y="57"/>
                  </a:lnTo>
                  <a:lnTo>
                    <a:pt x="1255" y="80"/>
                  </a:lnTo>
                  <a:lnTo>
                    <a:pt x="1173" y="108"/>
                  </a:lnTo>
                  <a:lnTo>
                    <a:pt x="1092" y="141"/>
                  </a:lnTo>
                  <a:lnTo>
                    <a:pt x="1012" y="177"/>
                  </a:lnTo>
                  <a:lnTo>
                    <a:pt x="935" y="217"/>
                  </a:lnTo>
                  <a:lnTo>
                    <a:pt x="861" y="260"/>
                  </a:lnTo>
                  <a:lnTo>
                    <a:pt x="787" y="306"/>
                  </a:lnTo>
                  <a:lnTo>
                    <a:pt x="717" y="355"/>
                  </a:lnTo>
                  <a:lnTo>
                    <a:pt x="650" y="408"/>
                  </a:lnTo>
                  <a:lnTo>
                    <a:pt x="585" y="465"/>
                  </a:lnTo>
                  <a:lnTo>
                    <a:pt x="523" y="525"/>
                  </a:lnTo>
                  <a:lnTo>
                    <a:pt x="464" y="587"/>
                  </a:lnTo>
                  <a:lnTo>
                    <a:pt x="408" y="651"/>
                  </a:lnTo>
                  <a:lnTo>
                    <a:pt x="355" y="718"/>
                  </a:lnTo>
                  <a:lnTo>
                    <a:pt x="305" y="790"/>
                  </a:lnTo>
                  <a:lnTo>
                    <a:pt x="258" y="862"/>
                  </a:lnTo>
                  <a:lnTo>
                    <a:pt x="215" y="936"/>
                  </a:lnTo>
                  <a:lnTo>
                    <a:pt x="175" y="1014"/>
                  </a:lnTo>
                  <a:lnTo>
                    <a:pt x="139" y="1093"/>
                  </a:lnTo>
                  <a:lnTo>
                    <a:pt x="108" y="1174"/>
                  </a:lnTo>
                  <a:lnTo>
                    <a:pt x="80" y="1257"/>
                  </a:lnTo>
                  <a:lnTo>
                    <a:pt x="56" y="1342"/>
                  </a:lnTo>
                  <a:lnTo>
                    <a:pt x="36" y="1429"/>
                  </a:lnTo>
                  <a:lnTo>
                    <a:pt x="20" y="1517"/>
                  </a:lnTo>
                  <a:lnTo>
                    <a:pt x="9" y="1607"/>
                  </a:lnTo>
                  <a:lnTo>
                    <a:pt x="2" y="1697"/>
                  </a:lnTo>
                  <a:lnTo>
                    <a:pt x="0" y="179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solidFill>
                  <a:schemeClr val="tx1">
                    <a:lumMod val="50000"/>
                    <a:lumOff val="50000"/>
                  </a:schemeClr>
                </a:solidFill>
              </a:endParaRPr>
            </a:p>
          </p:txBody>
        </p:sp>
      </p:grpSp>
      <p:sp>
        <p:nvSpPr>
          <p:cNvPr id="70" name="文本框 21"/>
          <p:cNvSpPr txBox="1"/>
          <p:nvPr/>
        </p:nvSpPr>
        <p:spPr>
          <a:xfrm>
            <a:off x="2700971" y="1527795"/>
            <a:ext cx="1984527" cy="338426"/>
          </a:xfrm>
          <a:prstGeom prst="rect">
            <a:avLst/>
          </a:prstGeom>
          <a:noFill/>
        </p:spPr>
        <p:txBody>
          <a:bodyPr wrap="square" rtlCol="0">
            <a:spAutoFit/>
          </a:bodyPr>
          <a:lstStyle/>
          <a:p>
            <a:pPr algn="r"/>
            <a:r>
              <a:rPr lang="zh-CN" altLang="en-US" sz="1599" dirty="0">
                <a:solidFill>
                  <a:schemeClr val="tx1">
                    <a:lumMod val="65000"/>
                    <a:lumOff val="35000"/>
                  </a:schemeClr>
                </a:solidFill>
                <a:latin typeface="微软雅黑" pitchFamily="34" charset="-122"/>
                <a:ea typeface="微软雅黑" pitchFamily="34" charset="-122"/>
              </a:rPr>
              <a:t>点击添加文本</a:t>
            </a:r>
          </a:p>
        </p:txBody>
      </p:sp>
      <p:sp>
        <p:nvSpPr>
          <p:cNvPr id="71" name="文本框 21"/>
          <p:cNvSpPr txBox="1"/>
          <p:nvPr/>
        </p:nvSpPr>
        <p:spPr>
          <a:xfrm>
            <a:off x="7535716" y="2766337"/>
            <a:ext cx="2195280" cy="338426"/>
          </a:xfrm>
          <a:prstGeom prst="rect">
            <a:avLst/>
          </a:prstGeom>
          <a:noFill/>
        </p:spPr>
        <p:txBody>
          <a:bodyPr wrap="square" rtlCol="0">
            <a:spAutoFit/>
          </a:bodyPr>
          <a:lstStyle/>
          <a:p>
            <a:r>
              <a:rPr lang="zh-CN" altLang="en-US" sz="1599" dirty="0">
                <a:solidFill>
                  <a:schemeClr val="tx1">
                    <a:lumMod val="65000"/>
                    <a:lumOff val="35000"/>
                  </a:schemeClr>
                </a:solidFill>
                <a:latin typeface="微软雅黑" pitchFamily="34" charset="-122"/>
                <a:ea typeface="微软雅黑" pitchFamily="34" charset="-122"/>
              </a:rPr>
              <a:t>点击添加文本</a:t>
            </a:r>
          </a:p>
        </p:txBody>
      </p:sp>
      <p:sp>
        <p:nvSpPr>
          <p:cNvPr id="72" name="文本框 21"/>
          <p:cNvSpPr txBox="1"/>
          <p:nvPr/>
        </p:nvSpPr>
        <p:spPr>
          <a:xfrm>
            <a:off x="2400731" y="3871610"/>
            <a:ext cx="2265469" cy="338426"/>
          </a:xfrm>
          <a:prstGeom prst="rect">
            <a:avLst/>
          </a:prstGeom>
          <a:noFill/>
        </p:spPr>
        <p:txBody>
          <a:bodyPr wrap="square" rtlCol="0">
            <a:spAutoFit/>
          </a:bodyPr>
          <a:lstStyle/>
          <a:p>
            <a:pPr algn="r"/>
            <a:r>
              <a:rPr lang="zh-CN" altLang="en-US" sz="1599" dirty="0">
                <a:solidFill>
                  <a:schemeClr val="tx1">
                    <a:lumMod val="65000"/>
                    <a:lumOff val="35000"/>
                  </a:schemeClr>
                </a:solidFill>
                <a:latin typeface="微软雅黑" pitchFamily="34" charset="-122"/>
                <a:ea typeface="微软雅黑" pitchFamily="34" charset="-122"/>
              </a:rPr>
              <a:t>点击添加文本</a:t>
            </a:r>
          </a:p>
        </p:txBody>
      </p:sp>
      <p:sp>
        <p:nvSpPr>
          <p:cNvPr id="73" name="文本框 21"/>
          <p:cNvSpPr txBox="1"/>
          <p:nvPr/>
        </p:nvSpPr>
        <p:spPr>
          <a:xfrm>
            <a:off x="7513495" y="5061880"/>
            <a:ext cx="2143052" cy="338426"/>
          </a:xfrm>
          <a:prstGeom prst="rect">
            <a:avLst/>
          </a:prstGeom>
          <a:noFill/>
        </p:spPr>
        <p:txBody>
          <a:bodyPr wrap="square" rtlCol="0">
            <a:spAutoFit/>
          </a:bodyPr>
          <a:lstStyle/>
          <a:p>
            <a:r>
              <a:rPr lang="zh-CN" altLang="en-US" sz="1599" dirty="0">
                <a:solidFill>
                  <a:schemeClr val="tx1">
                    <a:lumMod val="65000"/>
                    <a:lumOff val="35000"/>
                  </a:schemeClr>
                </a:solidFill>
                <a:latin typeface="微软雅黑" pitchFamily="34" charset="-122"/>
                <a:ea typeface="微软雅黑" pitchFamily="34" charset="-122"/>
              </a:rPr>
              <a:t>点击添加文本</a:t>
            </a:r>
          </a:p>
        </p:txBody>
      </p:sp>
      <p:sp>
        <p:nvSpPr>
          <p:cNvPr id="74" name="TextBox 73"/>
          <p:cNvSpPr txBox="1"/>
          <p:nvPr/>
        </p:nvSpPr>
        <p:spPr>
          <a:xfrm>
            <a:off x="1529976" y="1987097"/>
            <a:ext cx="3155522" cy="461665"/>
          </a:xfrm>
          <a:prstGeom prst="roundRect">
            <a:avLst>
              <a:gd name="adj" fmla="val 0"/>
            </a:avLst>
          </a:prstGeom>
          <a:noFill/>
        </p:spPr>
        <p:txBody>
          <a:bodyPr wrap="square" rtlCol="0">
            <a:spAutoFit/>
          </a:bodyPr>
          <a:lstStyle/>
          <a:p>
            <a:pPr algn="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在这里输入你的内容，或者通过复制粘贴你的文本。</a:t>
            </a:r>
          </a:p>
        </p:txBody>
      </p:sp>
      <p:sp>
        <p:nvSpPr>
          <p:cNvPr id="75" name="TextBox 74"/>
          <p:cNvSpPr txBox="1"/>
          <p:nvPr/>
        </p:nvSpPr>
        <p:spPr>
          <a:xfrm>
            <a:off x="7601661" y="3215852"/>
            <a:ext cx="3276362" cy="461665"/>
          </a:xfrm>
          <a:prstGeom prst="roundRect">
            <a:avLst>
              <a:gd name="adj" fmla="val 0"/>
            </a:avLst>
          </a:prstGeom>
          <a:noFill/>
        </p:spPr>
        <p:txBody>
          <a:bodyPr wrap="square"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在这里输入你的内容，或者通过复制粘贴你的文本。</a:t>
            </a:r>
          </a:p>
        </p:txBody>
      </p:sp>
      <p:sp>
        <p:nvSpPr>
          <p:cNvPr id="76" name="TextBox 75"/>
          <p:cNvSpPr txBox="1"/>
          <p:nvPr/>
        </p:nvSpPr>
        <p:spPr>
          <a:xfrm>
            <a:off x="1861282" y="4309061"/>
            <a:ext cx="2804917" cy="461665"/>
          </a:xfrm>
          <a:prstGeom prst="roundRect">
            <a:avLst>
              <a:gd name="adj" fmla="val 0"/>
            </a:avLst>
          </a:prstGeom>
          <a:noFill/>
        </p:spPr>
        <p:txBody>
          <a:bodyPr wrap="square" rtlCol="0">
            <a:spAutoFit/>
          </a:bodyPr>
          <a:lstStyle/>
          <a:p>
            <a:pPr algn="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在这里输入你的内容，或者通过复制粘贴你的文本。</a:t>
            </a:r>
          </a:p>
        </p:txBody>
      </p:sp>
      <p:sp>
        <p:nvSpPr>
          <p:cNvPr id="77" name="TextBox 76"/>
          <p:cNvSpPr txBox="1"/>
          <p:nvPr/>
        </p:nvSpPr>
        <p:spPr>
          <a:xfrm>
            <a:off x="7547504" y="5517550"/>
            <a:ext cx="2705440" cy="461665"/>
          </a:xfrm>
          <a:prstGeom prst="roundRect">
            <a:avLst>
              <a:gd name="adj" fmla="val 0"/>
            </a:avLst>
          </a:prstGeom>
          <a:noFill/>
        </p:spPr>
        <p:txBody>
          <a:bodyPr wrap="square"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在这里输入你的内容，或者通过复制粘贴你的文本。</a:t>
            </a:r>
          </a:p>
        </p:txBody>
      </p:sp>
      <p:sp>
        <p:nvSpPr>
          <p:cNvPr id="78" name="TextBox 77"/>
          <p:cNvSpPr txBox="1"/>
          <p:nvPr/>
        </p:nvSpPr>
        <p:spPr>
          <a:xfrm>
            <a:off x="5301089" y="1783980"/>
            <a:ext cx="350873" cy="707758"/>
          </a:xfrm>
          <a:prstGeom prst="roundRect">
            <a:avLst>
              <a:gd name="adj" fmla="val 0"/>
            </a:avLst>
          </a:prstGeom>
          <a:noFill/>
        </p:spPr>
        <p:txBody>
          <a:bodyPr wrap="square" rtlCol="0">
            <a:spAutoFit/>
          </a:bodyPr>
          <a:lstStyle/>
          <a:p>
            <a:pPr algn="r"/>
            <a:r>
              <a:rPr lang="en-US" altLang="zh-CN" sz="3999" dirty="0">
                <a:solidFill>
                  <a:schemeClr val="accent2"/>
                </a:solidFill>
                <a:latin typeface="Impact" panose="020B0806030902050204" pitchFamily="34" charset="0"/>
                <a:ea typeface="方正正黑简体" panose="02000000000000000000" pitchFamily="2" charset="-122"/>
              </a:rPr>
              <a:t>1</a:t>
            </a:r>
            <a:endParaRPr lang="zh-CN" altLang="en-US" sz="3999" dirty="0">
              <a:solidFill>
                <a:schemeClr val="accent2"/>
              </a:solidFill>
              <a:latin typeface="Impact" panose="020B0806030902050204" pitchFamily="34" charset="0"/>
              <a:ea typeface="方正正黑简体" panose="02000000000000000000" pitchFamily="2" charset="-122"/>
            </a:endParaRPr>
          </a:p>
        </p:txBody>
      </p:sp>
      <p:sp>
        <p:nvSpPr>
          <p:cNvPr id="79" name="TextBox 78"/>
          <p:cNvSpPr txBox="1"/>
          <p:nvPr/>
        </p:nvSpPr>
        <p:spPr>
          <a:xfrm>
            <a:off x="6560671" y="2977085"/>
            <a:ext cx="350873" cy="707758"/>
          </a:xfrm>
          <a:prstGeom prst="roundRect">
            <a:avLst>
              <a:gd name="adj" fmla="val 0"/>
            </a:avLst>
          </a:prstGeom>
          <a:noFill/>
        </p:spPr>
        <p:txBody>
          <a:bodyPr wrap="square" rtlCol="0">
            <a:spAutoFit/>
          </a:bodyPr>
          <a:lstStyle/>
          <a:p>
            <a:pPr algn="r"/>
            <a:r>
              <a:rPr lang="en-US" altLang="zh-CN" sz="3999" dirty="0">
                <a:solidFill>
                  <a:schemeClr val="accent1"/>
                </a:solidFill>
                <a:latin typeface="Impact" panose="020B0806030902050204" pitchFamily="34" charset="0"/>
                <a:ea typeface="方正正黑简体" panose="02000000000000000000" pitchFamily="2" charset="-122"/>
              </a:rPr>
              <a:t>2</a:t>
            </a:r>
            <a:endParaRPr lang="zh-CN" altLang="en-US" sz="3999" dirty="0">
              <a:solidFill>
                <a:schemeClr val="accent1"/>
              </a:solidFill>
              <a:latin typeface="Impact" panose="020B0806030902050204" pitchFamily="34" charset="0"/>
              <a:ea typeface="方正正黑简体" panose="02000000000000000000" pitchFamily="2" charset="-122"/>
            </a:endParaRPr>
          </a:p>
        </p:txBody>
      </p:sp>
      <p:sp>
        <p:nvSpPr>
          <p:cNvPr id="80" name="TextBox 79"/>
          <p:cNvSpPr txBox="1"/>
          <p:nvPr/>
        </p:nvSpPr>
        <p:spPr>
          <a:xfrm>
            <a:off x="5246529" y="4003915"/>
            <a:ext cx="350873" cy="707758"/>
          </a:xfrm>
          <a:prstGeom prst="roundRect">
            <a:avLst>
              <a:gd name="adj" fmla="val 0"/>
            </a:avLst>
          </a:prstGeom>
          <a:noFill/>
        </p:spPr>
        <p:txBody>
          <a:bodyPr wrap="square" rtlCol="0">
            <a:spAutoFit/>
          </a:bodyPr>
          <a:lstStyle/>
          <a:p>
            <a:pPr algn="r"/>
            <a:r>
              <a:rPr lang="en-US" altLang="zh-CN" sz="3999" dirty="0">
                <a:solidFill>
                  <a:schemeClr val="accent4"/>
                </a:solidFill>
                <a:latin typeface="Impact" panose="020B0806030902050204" pitchFamily="34" charset="0"/>
                <a:ea typeface="方正正黑简体" panose="02000000000000000000" pitchFamily="2" charset="-122"/>
              </a:rPr>
              <a:t>3</a:t>
            </a:r>
            <a:endParaRPr lang="zh-CN" altLang="en-US" sz="3999" dirty="0">
              <a:solidFill>
                <a:schemeClr val="accent4"/>
              </a:solidFill>
              <a:latin typeface="Impact" panose="020B0806030902050204" pitchFamily="34" charset="0"/>
              <a:ea typeface="方正正黑简体" panose="02000000000000000000" pitchFamily="2" charset="-122"/>
            </a:endParaRPr>
          </a:p>
        </p:txBody>
      </p:sp>
      <p:sp>
        <p:nvSpPr>
          <p:cNvPr id="81" name="TextBox 80"/>
          <p:cNvSpPr txBox="1"/>
          <p:nvPr/>
        </p:nvSpPr>
        <p:spPr>
          <a:xfrm>
            <a:off x="6423311" y="5268014"/>
            <a:ext cx="350873" cy="707758"/>
          </a:xfrm>
          <a:prstGeom prst="roundRect">
            <a:avLst>
              <a:gd name="adj" fmla="val 0"/>
            </a:avLst>
          </a:prstGeom>
          <a:noFill/>
        </p:spPr>
        <p:txBody>
          <a:bodyPr wrap="square" rtlCol="0">
            <a:spAutoFit/>
          </a:bodyPr>
          <a:lstStyle/>
          <a:p>
            <a:pPr algn="r"/>
            <a:r>
              <a:rPr lang="en-US" altLang="zh-CN" sz="3999" dirty="0">
                <a:solidFill>
                  <a:schemeClr val="accent3"/>
                </a:solidFill>
                <a:latin typeface="Impact" panose="020B0806030902050204" pitchFamily="34" charset="0"/>
                <a:ea typeface="方正正黑简体" panose="02000000000000000000" pitchFamily="2" charset="-122"/>
              </a:rPr>
              <a:t>4</a:t>
            </a:r>
            <a:endParaRPr lang="zh-CN" altLang="en-US" sz="3999" dirty="0">
              <a:solidFill>
                <a:schemeClr val="accent3"/>
              </a:solidFill>
              <a:latin typeface="Impact" panose="020B0806030902050204" pitchFamily="34" charset="0"/>
              <a:ea typeface="方正正黑简体" panose="02000000000000000000" pitchFamily="2" charset="-122"/>
            </a:endParaRPr>
          </a:p>
        </p:txBody>
      </p:sp>
    </p:spTree>
    <p:extLst>
      <p:ext uri="{BB962C8B-B14F-4D97-AF65-F5344CB8AC3E}">
        <p14:creationId xmlns:p14="http://schemas.microsoft.com/office/powerpoint/2010/main" val="26611044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42" presetClass="entr" presetSubtype="0" fill="hold" grpId="0" nodeType="withEffect">
                                  <p:stCondLst>
                                    <p:cond delay="50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anim calcmode="lin" valueType="num">
                                      <p:cBhvr>
                                        <p:cTn id="19" dur="500" fill="hold"/>
                                        <p:tgtEl>
                                          <p:spTgt spid="78"/>
                                        </p:tgtEl>
                                        <p:attrNameLst>
                                          <p:attrName>ppt_x</p:attrName>
                                        </p:attrNameLst>
                                      </p:cBhvr>
                                      <p:tavLst>
                                        <p:tav tm="0">
                                          <p:val>
                                            <p:strVal val="#ppt_x"/>
                                          </p:val>
                                        </p:tav>
                                        <p:tav tm="100000">
                                          <p:val>
                                            <p:strVal val="#ppt_x"/>
                                          </p:val>
                                        </p:tav>
                                      </p:tavLst>
                                    </p:anim>
                                    <p:anim calcmode="lin" valueType="num">
                                      <p:cBhvr>
                                        <p:cTn id="20" dur="500" fill="hold"/>
                                        <p:tgtEl>
                                          <p:spTgt spid="7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1000"/>
                                        <p:tgtEl>
                                          <p:spTgt spid="70"/>
                                        </p:tgtEl>
                                      </p:cBhvr>
                                    </p:animEffect>
                                    <p:anim calcmode="lin" valueType="num">
                                      <p:cBhvr>
                                        <p:cTn id="25" dur="1000" fill="hold"/>
                                        <p:tgtEl>
                                          <p:spTgt spid="70"/>
                                        </p:tgtEl>
                                        <p:attrNameLst>
                                          <p:attrName>ppt_x</p:attrName>
                                        </p:attrNameLst>
                                      </p:cBhvr>
                                      <p:tavLst>
                                        <p:tav tm="0">
                                          <p:val>
                                            <p:strVal val="#ppt_x"/>
                                          </p:val>
                                        </p:tav>
                                        <p:tav tm="100000">
                                          <p:val>
                                            <p:strVal val="#ppt_x"/>
                                          </p:val>
                                        </p:tav>
                                      </p:tavLst>
                                    </p:anim>
                                    <p:anim calcmode="lin" valueType="num">
                                      <p:cBhvr>
                                        <p:cTn id="26" dur="1000" fill="hold"/>
                                        <p:tgtEl>
                                          <p:spTgt spid="7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1000" fill="hold"/>
                                        <p:tgtEl>
                                          <p:spTgt spid="3"/>
                                        </p:tgtEl>
                                        <p:attrNameLst>
                                          <p:attrName>ppt_w</p:attrName>
                                        </p:attrNameLst>
                                      </p:cBhvr>
                                      <p:tavLst>
                                        <p:tav tm="0">
                                          <p:val>
                                            <p:fltVal val="0"/>
                                          </p:val>
                                        </p:tav>
                                        <p:tav tm="100000">
                                          <p:val>
                                            <p:strVal val="#ppt_w"/>
                                          </p:val>
                                        </p:tav>
                                      </p:tavLst>
                                    </p:anim>
                                    <p:anim calcmode="lin" valueType="num">
                                      <p:cBhvr>
                                        <p:cTn id="36" dur="1000" fill="hold"/>
                                        <p:tgtEl>
                                          <p:spTgt spid="3"/>
                                        </p:tgtEl>
                                        <p:attrNameLst>
                                          <p:attrName>ppt_h</p:attrName>
                                        </p:attrNameLst>
                                      </p:cBhvr>
                                      <p:tavLst>
                                        <p:tav tm="0">
                                          <p:val>
                                            <p:fltVal val="0"/>
                                          </p:val>
                                        </p:tav>
                                        <p:tav tm="100000">
                                          <p:val>
                                            <p:strVal val="#ppt_h"/>
                                          </p:val>
                                        </p:tav>
                                      </p:tavLst>
                                    </p:anim>
                                    <p:anim calcmode="lin" valueType="num">
                                      <p:cBhvr>
                                        <p:cTn id="37" dur="1000" fill="hold"/>
                                        <p:tgtEl>
                                          <p:spTgt spid="3"/>
                                        </p:tgtEl>
                                        <p:attrNameLst>
                                          <p:attrName>style.rotation</p:attrName>
                                        </p:attrNameLst>
                                      </p:cBhvr>
                                      <p:tavLst>
                                        <p:tav tm="0">
                                          <p:val>
                                            <p:fltVal val="90"/>
                                          </p:val>
                                        </p:tav>
                                        <p:tav tm="100000">
                                          <p:val>
                                            <p:fltVal val="0"/>
                                          </p:val>
                                        </p:tav>
                                      </p:tavLst>
                                    </p:anim>
                                    <p:animEffect transition="in" filter="fade">
                                      <p:cBhvr>
                                        <p:cTn id="38" dur="10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42" presetClass="entr" presetSubtype="0" fill="hold" grpId="0" nodeType="withEffect">
                                  <p:stCondLst>
                                    <p:cond delay="50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anim calcmode="lin" valueType="num">
                                      <p:cBhvr>
                                        <p:cTn id="47" dur="500" fill="hold"/>
                                        <p:tgtEl>
                                          <p:spTgt spid="79"/>
                                        </p:tgtEl>
                                        <p:attrNameLst>
                                          <p:attrName>ppt_x</p:attrName>
                                        </p:attrNameLst>
                                      </p:cBhvr>
                                      <p:tavLst>
                                        <p:tav tm="0">
                                          <p:val>
                                            <p:strVal val="#ppt_x"/>
                                          </p:val>
                                        </p:tav>
                                        <p:tav tm="100000">
                                          <p:val>
                                            <p:strVal val="#ppt_x"/>
                                          </p:val>
                                        </p:tav>
                                      </p:tavLst>
                                    </p:anim>
                                    <p:anim calcmode="lin" valueType="num">
                                      <p:cBhvr>
                                        <p:cTn id="48" dur="500" fill="hold"/>
                                        <p:tgtEl>
                                          <p:spTgt spid="79"/>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1000"/>
                                        <p:tgtEl>
                                          <p:spTgt spid="75"/>
                                        </p:tgtEl>
                                      </p:cBhvr>
                                    </p:animEffect>
                                    <p:anim calcmode="lin" valueType="num">
                                      <p:cBhvr>
                                        <p:cTn id="58" dur="1000" fill="hold"/>
                                        <p:tgtEl>
                                          <p:spTgt spid="75"/>
                                        </p:tgtEl>
                                        <p:attrNameLst>
                                          <p:attrName>ppt_x</p:attrName>
                                        </p:attrNameLst>
                                      </p:cBhvr>
                                      <p:tavLst>
                                        <p:tav tm="0">
                                          <p:val>
                                            <p:strVal val="#ppt_x"/>
                                          </p:val>
                                        </p:tav>
                                        <p:tav tm="100000">
                                          <p:val>
                                            <p:strVal val="#ppt_x"/>
                                          </p:val>
                                        </p:tav>
                                      </p:tavLst>
                                    </p:anim>
                                    <p:anim calcmode="lin" valueType="num">
                                      <p:cBhvr>
                                        <p:cTn id="59" dur="1000" fill="hold"/>
                                        <p:tgtEl>
                                          <p:spTgt spid="75"/>
                                        </p:tgtEl>
                                        <p:attrNameLst>
                                          <p:attrName>ppt_y</p:attrName>
                                        </p:attrNameLst>
                                      </p:cBhvr>
                                      <p:tavLst>
                                        <p:tav tm="0">
                                          <p:val>
                                            <p:strVal val="#ppt_y+.1"/>
                                          </p:val>
                                        </p:tav>
                                        <p:tav tm="100000">
                                          <p:val>
                                            <p:strVal val="#ppt_y"/>
                                          </p:val>
                                        </p:tav>
                                      </p:tavLst>
                                    </p:anim>
                                  </p:childTnLst>
                                </p:cTn>
                              </p:par>
                            </p:childTnLst>
                          </p:cTn>
                        </p:par>
                        <p:par>
                          <p:cTn id="60" fill="hold">
                            <p:stCondLst>
                              <p:cond delay="2000"/>
                            </p:stCondLst>
                            <p:childTnLst>
                              <p:par>
                                <p:cTn id="61" presetID="31" presetClass="entr" presetSubtype="0" fill="hold" nodeType="after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42" presetClass="entr" presetSubtype="0" fill="hold" grpId="0" nodeType="withEffect">
                                  <p:stCondLst>
                                    <p:cond delay="500"/>
                                  </p:stCondLst>
                                  <p:childTnLst>
                                    <p:set>
                                      <p:cBhvr>
                                        <p:cTn id="73" dur="1" fill="hold">
                                          <p:stCondLst>
                                            <p:cond delay="0"/>
                                          </p:stCondLst>
                                        </p:cTn>
                                        <p:tgtEl>
                                          <p:spTgt spid="80"/>
                                        </p:tgtEl>
                                        <p:attrNameLst>
                                          <p:attrName>style.visibility</p:attrName>
                                        </p:attrNameLst>
                                      </p:cBhvr>
                                      <p:to>
                                        <p:strVal val="visible"/>
                                      </p:to>
                                    </p:set>
                                    <p:animEffect transition="in" filter="fade">
                                      <p:cBhvr>
                                        <p:cTn id="74" dur="500"/>
                                        <p:tgtEl>
                                          <p:spTgt spid="80"/>
                                        </p:tgtEl>
                                      </p:cBhvr>
                                    </p:animEffect>
                                    <p:anim calcmode="lin" valueType="num">
                                      <p:cBhvr>
                                        <p:cTn id="75" dur="500" fill="hold"/>
                                        <p:tgtEl>
                                          <p:spTgt spid="80"/>
                                        </p:tgtEl>
                                        <p:attrNameLst>
                                          <p:attrName>ppt_x</p:attrName>
                                        </p:attrNameLst>
                                      </p:cBhvr>
                                      <p:tavLst>
                                        <p:tav tm="0">
                                          <p:val>
                                            <p:strVal val="#ppt_x"/>
                                          </p:val>
                                        </p:tav>
                                        <p:tav tm="100000">
                                          <p:val>
                                            <p:strVal val="#ppt_x"/>
                                          </p:val>
                                        </p:tav>
                                      </p:tavLst>
                                    </p:anim>
                                    <p:anim calcmode="lin" valueType="num">
                                      <p:cBhvr>
                                        <p:cTn id="76" dur="500" fill="hold"/>
                                        <p:tgtEl>
                                          <p:spTgt spid="80"/>
                                        </p:tgtEl>
                                        <p:attrNameLst>
                                          <p:attrName>ppt_y</p:attrName>
                                        </p:attrNameLst>
                                      </p:cBhvr>
                                      <p:tavLst>
                                        <p:tav tm="0">
                                          <p:val>
                                            <p:strVal val="#ppt_y+.1"/>
                                          </p:val>
                                        </p:tav>
                                        <p:tav tm="100000">
                                          <p:val>
                                            <p:strVal val="#ppt_y"/>
                                          </p:val>
                                        </p:tav>
                                      </p:tavLst>
                                    </p:anim>
                                  </p:childTnLst>
                                </p:cTn>
                              </p:par>
                            </p:childTnLst>
                          </p:cTn>
                        </p:par>
                        <p:par>
                          <p:cTn id="77" fill="hold">
                            <p:stCondLst>
                              <p:cond delay="1000"/>
                            </p:stCondLst>
                            <p:childTnLst>
                              <p:par>
                                <p:cTn id="78" presetID="42" presetClass="entr" presetSubtype="0" fill="hold" grpId="0" nodeType="after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fade">
                                      <p:cBhvr>
                                        <p:cTn id="80" dur="1000"/>
                                        <p:tgtEl>
                                          <p:spTgt spid="72"/>
                                        </p:tgtEl>
                                      </p:cBhvr>
                                    </p:animEffect>
                                    <p:anim calcmode="lin" valueType="num">
                                      <p:cBhvr>
                                        <p:cTn id="81" dur="1000" fill="hold"/>
                                        <p:tgtEl>
                                          <p:spTgt spid="72"/>
                                        </p:tgtEl>
                                        <p:attrNameLst>
                                          <p:attrName>ppt_x</p:attrName>
                                        </p:attrNameLst>
                                      </p:cBhvr>
                                      <p:tavLst>
                                        <p:tav tm="0">
                                          <p:val>
                                            <p:strVal val="#ppt_x"/>
                                          </p:val>
                                        </p:tav>
                                        <p:tav tm="100000">
                                          <p:val>
                                            <p:strVal val="#ppt_x"/>
                                          </p:val>
                                        </p:tav>
                                      </p:tavLst>
                                    </p:anim>
                                    <p:anim calcmode="lin" valueType="num">
                                      <p:cBhvr>
                                        <p:cTn id="82" dur="1000" fill="hold"/>
                                        <p:tgtEl>
                                          <p:spTgt spid="72"/>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fade">
                                      <p:cBhvr>
                                        <p:cTn id="85" dur="1000"/>
                                        <p:tgtEl>
                                          <p:spTgt spid="76"/>
                                        </p:tgtEl>
                                      </p:cBhvr>
                                    </p:animEffect>
                                    <p:anim calcmode="lin" valueType="num">
                                      <p:cBhvr>
                                        <p:cTn id="86" dur="1000" fill="hold"/>
                                        <p:tgtEl>
                                          <p:spTgt spid="76"/>
                                        </p:tgtEl>
                                        <p:attrNameLst>
                                          <p:attrName>ppt_x</p:attrName>
                                        </p:attrNameLst>
                                      </p:cBhvr>
                                      <p:tavLst>
                                        <p:tav tm="0">
                                          <p:val>
                                            <p:strVal val="#ppt_x"/>
                                          </p:val>
                                        </p:tav>
                                        <p:tav tm="100000">
                                          <p:val>
                                            <p:strVal val="#ppt_x"/>
                                          </p:val>
                                        </p:tav>
                                      </p:tavLst>
                                    </p:anim>
                                    <p:anim calcmode="lin" valueType="num">
                                      <p:cBhvr>
                                        <p:cTn id="87" dur="1000" fill="hold"/>
                                        <p:tgtEl>
                                          <p:spTgt spid="76"/>
                                        </p:tgtEl>
                                        <p:attrNameLst>
                                          <p:attrName>ppt_y</p:attrName>
                                        </p:attrNameLst>
                                      </p:cBhvr>
                                      <p:tavLst>
                                        <p:tav tm="0">
                                          <p:val>
                                            <p:strVal val="#ppt_y+.1"/>
                                          </p:val>
                                        </p:tav>
                                        <p:tav tm="100000">
                                          <p:val>
                                            <p:strVal val="#ppt_y"/>
                                          </p:val>
                                        </p:tav>
                                      </p:tavLst>
                                    </p:anim>
                                  </p:childTnLst>
                                </p:cTn>
                              </p:par>
                            </p:childTnLst>
                          </p:cTn>
                        </p:par>
                        <p:par>
                          <p:cTn id="88" fill="hold">
                            <p:stCondLst>
                              <p:cond delay="2000"/>
                            </p:stCondLst>
                            <p:childTnLst>
                              <p:par>
                                <p:cTn id="89" presetID="31" presetClass="entr" presetSubtype="0" fill="hold" nodeType="after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p:cTn id="91" dur="1000" fill="hold"/>
                                        <p:tgtEl>
                                          <p:spTgt spid="5"/>
                                        </p:tgtEl>
                                        <p:attrNameLst>
                                          <p:attrName>ppt_w</p:attrName>
                                        </p:attrNameLst>
                                      </p:cBhvr>
                                      <p:tavLst>
                                        <p:tav tm="0">
                                          <p:val>
                                            <p:fltVal val="0"/>
                                          </p:val>
                                        </p:tav>
                                        <p:tav tm="100000">
                                          <p:val>
                                            <p:strVal val="#ppt_w"/>
                                          </p:val>
                                        </p:tav>
                                      </p:tavLst>
                                    </p:anim>
                                    <p:anim calcmode="lin" valueType="num">
                                      <p:cBhvr>
                                        <p:cTn id="92" dur="1000" fill="hold"/>
                                        <p:tgtEl>
                                          <p:spTgt spid="5"/>
                                        </p:tgtEl>
                                        <p:attrNameLst>
                                          <p:attrName>ppt_h</p:attrName>
                                        </p:attrNameLst>
                                      </p:cBhvr>
                                      <p:tavLst>
                                        <p:tav tm="0">
                                          <p:val>
                                            <p:fltVal val="0"/>
                                          </p:val>
                                        </p:tav>
                                        <p:tav tm="100000">
                                          <p:val>
                                            <p:strVal val="#ppt_h"/>
                                          </p:val>
                                        </p:tav>
                                      </p:tavLst>
                                    </p:anim>
                                    <p:anim calcmode="lin" valueType="num">
                                      <p:cBhvr>
                                        <p:cTn id="93" dur="1000" fill="hold"/>
                                        <p:tgtEl>
                                          <p:spTgt spid="5"/>
                                        </p:tgtEl>
                                        <p:attrNameLst>
                                          <p:attrName>style.rotation</p:attrName>
                                        </p:attrNameLst>
                                      </p:cBhvr>
                                      <p:tavLst>
                                        <p:tav tm="0">
                                          <p:val>
                                            <p:fltVal val="90"/>
                                          </p:val>
                                        </p:tav>
                                        <p:tav tm="100000">
                                          <p:val>
                                            <p:fltVal val="0"/>
                                          </p:val>
                                        </p:tav>
                                      </p:tavLst>
                                    </p:anim>
                                    <p:animEffect transition="in" filter="fade">
                                      <p:cBhvr>
                                        <p:cTn id="94" dur="1000"/>
                                        <p:tgtEl>
                                          <p:spTgt spid="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left)">
                                      <p:cBhvr>
                                        <p:cTn id="99" dur="500"/>
                                        <p:tgtEl>
                                          <p:spTgt spid="29"/>
                                        </p:tgtEl>
                                      </p:cBhvr>
                                    </p:animEffect>
                                  </p:childTnLst>
                                </p:cTn>
                              </p:par>
                              <p:par>
                                <p:cTn id="100" presetID="42" presetClass="entr" presetSubtype="0" fill="hold" grpId="0" nodeType="withEffect">
                                  <p:stCondLst>
                                    <p:cond delay="500"/>
                                  </p:stCondLst>
                                  <p:childTnLst>
                                    <p:set>
                                      <p:cBhvr>
                                        <p:cTn id="101" dur="1" fill="hold">
                                          <p:stCondLst>
                                            <p:cond delay="0"/>
                                          </p:stCondLst>
                                        </p:cTn>
                                        <p:tgtEl>
                                          <p:spTgt spid="81"/>
                                        </p:tgtEl>
                                        <p:attrNameLst>
                                          <p:attrName>style.visibility</p:attrName>
                                        </p:attrNameLst>
                                      </p:cBhvr>
                                      <p:to>
                                        <p:strVal val="visible"/>
                                      </p:to>
                                    </p:set>
                                    <p:animEffect transition="in" filter="fade">
                                      <p:cBhvr>
                                        <p:cTn id="102" dur="500"/>
                                        <p:tgtEl>
                                          <p:spTgt spid="81"/>
                                        </p:tgtEl>
                                      </p:cBhvr>
                                    </p:animEffect>
                                    <p:anim calcmode="lin" valueType="num">
                                      <p:cBhvr>
                                        <p:cTn id="103" dur="500" fill="hold"/>
                                        <p:tgtEl>
                                          <p:spTgt spid="81"/>
                                        </p:tgtEl>
                                        <p:attrNameLst>
                                          <p:attrName>ppt_x</p:attrName>
                                        </p:attrNameLst>
                                      </p:cBhvr>
                                      <p:tavLst>
                                        <p:tav tm="0">
                                          <p:val>
                                            <p:strVal val="#ppt_x"/>
                                          </p:val>
                                        </p:tav>
                                        <p:tav tm="100000">
                                          <p:val>
                                            <p:strVal val="#ppt_x"/>
                                          </p:val>
                                        </p:tav>
                                      </p:tavLst>
                                    </p:anim>
                                    <p:anim calcmode="lin" valueType="num">
                                      <p:cBhvr>
                                        <p:cTn id="104" dur="500" fill="hold"/>
                                        <p:tgtEl>
                                          <p:spTgt spid="81"/>
                                        </p:tgtEl>
                                        <p:attrNameLst>
                                          <p:attrName>ppt_y</p:attrName>
                                        </p:attrNameLst>
                                      </p:cBhvr>
                                      <p:tavLst>
                                        <p:tav tm="0">
                                          <p:val>
                                            <p:strVal val="#ppt_y+.1"/>
                                          </p:val>
                                        </p:tav>
                                        <p:tav tm="100000">
                                          <p:val>
                                            <p:strVal val="#ppt_y"/>
                                          </p:val>
                                        </p:tav>
                                      </p:tavLst>
                                    </p:anim>
                                  </p:childTnLst>
                                </p:cTn>
                              </p:par>
                            </p:childTnLst>
                          </p:cTn>
                        </p:par>
                        <p:par>
                          <p:cTn id="105" fill="hold">
                            <p:stCondLst>
                              <p:cond delay="1000"/>
                            </p:stCondLst>
                            <p:childTnLst>
                              <p:par>
                                <p:cTn id="106" presetID="42" presetClass="entr" presetSubtype="0" fill="hold" grpId="0" nodeType="afterEffect">
                                  <p:stCondLst>
                                    <p:cond delay="0"/>
                                  </p:stCondLst>
                                  <p:childTnLst>
                                    <p:set>
                                      <p:cBhvr>
                                        <p:cTn id="107" dur="1" fill="hold">
                                          <p:stCondLst>
                                            <p:cond delay="0"/>
                                          </p:stCondLst>
                                        </p:cTn>
                                        <p:tgtEl>
                                          <p:spTgt spid="73"/>
                                        </p:tgtEl>
                                        <p:attrNameLst>
                                          <p:attrName>style.visibility</p:attrName>
                                        </p:attrNameLst>
                                      </p:cBhvr>
                                      <p:to>
                                        <p:strVal val="visible"/>
                                      </p:to>
                                    </p:set>
                                    <p:animEffect transition="in" filter="fade">
                                      <p:cBhvr>
                                        <p:cTn id="108" dur="1000"/>
                                        <p:tgtEl>
                                          <p:spTgt spid="73"/>
                                        </p:tgtEl>
                                      </p:cBhvr>
                                    </p:animEffect>
                                    <p:anim calcmode="lin" valueType="num">
                                      <p:cBhvr>
                                        <p:cTn id="109" dur="1000" fill="hold"/>
                                        <p:tgtEl>
                                          <p:spTgt spid="73"/>
                                        </p:tgtEl>
                                        <p:attrNameLst>
                                          <p:attrName>ppt_x</p:attrName>
                                        </p:attrNameLst>
                                      </p:cBhvr>
                                      <p:tavLst>
                                        <p:tav tm="0">
                                          <p:val>
                                            <p:strVal val="#ppt_x"/>
                                          </p:val>
                                        </p:tav>
                                        <p:tav tm="100000">
                                          <p:val>
                                            <p:strVal val="#ppt_x"/>
                                          </p:val>
                                        </p:tav>
                                      </p:tavLst>
                                    </p:anim>
                                    <p:anim calcmode="lin" valueType="num">
                                      <p:cBhvr>
                                        <p:cTn id="110" dur="1000" fill="hold"/>
                                        <p:tgtEl>
                                          <p:spTgt spid="73"/>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77"/>
                                        </p:tgtEl>
                                        <p:attrNameLst>
                                          <p:attrName>style.visibility</p:attrName>
                                        </p:attrNameLst>
                                      </p:cBhvr>
                                      <p:to>
                                        <p:strVal val="visible"/>
                                      </p:to>
                                    </p:set>
                                    <p:animEffect transition="in" filter="fade">
                                      <p:cBhvr>
                                        <p:cTn id="113" dur="1000"/>
                                        <p:tgtEl>
                                          <p:spTgt spid="77"/>
                                        </p:tgtEl>
                                      </p:cBhvr>
                                    </p:animEffect>
                                    <p:anim calcmode="lin" valueType="num">
                                      <p:cBhvr>
                                        <p:cTn id="114" dur="1000" fill="hold"/>
                                        <p:tgtEl>
                                          <p:spTgt spid="77"/>
                                        </p:tgtEl>
                                        <p:attrNameLst>
                                          <p:attrName>ppt_x</p:attrName>
                                        </p:attrNameLst>
                                      </p:cBhvr>
                                      <p:tavLst>
                                        <p:tav tm="0">
                                          <p:val>
                                            <p:strVal val="#ppt_x"/>
                                          </p:val>
                                        </p:tav>
                                        <p:tav tm="100000">
                                          <p:val>
                                            <p:strVal val="#ppt_x"/>
                                          </p:val>
                                        </p:tav>
                                      </p:tavLst>
                                    </p:anim>
                                    <p:anim calcmode="lin" valueType="num">
                                      <p:cBhvr>
                                        <p:cTn id="115"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26" grpId="0" animBg="1"/>
      <p:bldP spid="70" grpId="0"/>
      <p:bldP spid="71" grpId="0"/>
      <p:bldP spid="72" grpId="0"/>
      <p:bldP spid="73" grpId="0"/>
      <p:bldP spid="74" grpId="0"/>
      <p:bldP spid="75" grpId="0"/>
      <p:bldP spid="76" grpId="0"/>
      <p:bldP spid="77" grpId="0"/>
      <p:bldP spid="78" grpId="0"/>
      <p:bldP spid="79" grpId="0"/>
      <p:bldP spid="80" grpId="0"/>
      <p:bldP spid="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 xmlns:a16="http://schemas.microsoft.com/office/drawing/2014/main" id="{D3963306-E917-4930-A428-112EC249B174}"/>
              </a:ext>
            </a:extLst>
          </p:cNvPr>
          <p:cNvSpPr/>
          <p:nvPr/>
        </p:nvSpPr>
        <p:spPr>
          <a:xfrm rot="1451767">
            <a:off x="6250722" y="3896590"/>
            <a:ext cx="4964251" cy="486852"/>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a:extLst>
              <a:ext uri="{FF2B5EF4-FFF2-40B4-BE49-F238E27FC236}">
                <a16:creationId xmlns="" xmlns:a16="http://schemas.microsoft.com/office/drawing/2014/main" id="{D3963306-E917-4930-A428-112EC249B174}"/>
              </a:ext>
            </a:extLst>
          </p:cNvPr>
          <p:cNvSpPr/>
          <p:nvPr/>
        </p:nvSpPr>
        <p:spPr>
          <a:xfrm rot="1451767">
            <a:off x="6221231" y="5002461"/>
            <a:ext cx="4964251" cy="486852"/>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 xmlns:a16="http://schemas.microsoft.com/office/drawing/2014/main" id="{D3963306-E917-4930-A428-112EC249B174}"/>
              </a:ext>
            </a:extLst>
          </p:cNvPr>
          <p:cNvSpPr/>
          <p:nvPr/>
        </p:nvSpPr>
        <p:spPr>
          <a:xfrm rot="1451767">
            <a:off x="6131939" y="6056043"/>
            <a:ext cx="4964251" cy="486852"/>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 xmlns:a16="http://schemas.microsoft.com/office/drawing/2014/main" id="{D3963306-E917-4930-A428-112EC249B174}"/>
              </a:ext>
            </a:extLst>
          </p:cNvPr>
          <p:cNvSpPr/>
          <p:nvPr/>
        </p:nvSpPr>
        <p:spPr>
          <a:xfrm rot="1451767">
            <a:off x="3171989" y="2978685"/>
            <a:ext cx="7825434" cy="495792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6b9dc50f-7ec6-4f91-a8f5-bf0b22df45e9"/>
          <p:cNvGrpSpPr>
            <a:grpSpLocks noChangeAspect="1"/>
          </p:cNvGrpSpPr>
          <p:nvPr/>
        </p:nvGrpSpPr>
        <p:grpSpPr>
          <a:xfrm>
            <a:off x="1" y="1592796"/>
            <a:ext cx="11474873" cy="4523843"/>
            <a:chOff x="0" y="1592796"/>
            <a:chExt cx="11474873" cy="4523842"/>
          </a:xfrm>
        </p:grpSpPr>
        <p:sp>
          <p:nvSpPr>
            <p:cNvPr id="4" name="Rectangle 1"/>
            <p:cNvSpPr/>
            <p:nvPr/>
          </p:nvSpPr>
          <p:spPr>
            <a:xfrm>
              <a:off x="0" y="1592796"/>
              <a:ext cx="4523842" cy="4523842"/>
            </a:xfrm>
            <a:prstGeom prst="rect">
              <a:avLst/>
            </a:prstGeom>
            <a:blipFill dpi="0" rotWithShape="1">
              <a:blip r:embed="rId2">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5" name="Rectangle: Rounded Corners 5"/>
            <p:cNvSpPr/>
            <p:nvPr/>
          </p:nvSpPr>
          <p:spPr>
            <a:xfrm>
              <a:off x="4295803" y="1880833"/>
              <a:ext cx="2484276" cy="61723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1920" tIns="60960" rIns="121920" bIns="60960" anchor="ctr" anchorCtr="0" forceAA="0" compatLnSpc="1">
              <a:prstTxWarp prst="textNoShape">
                <a:avLst/>
              </a:prstTxWarp>
              <a:normAutofit fontScale="92500" lnSpcReduction="10000"/>
            </a:bodyPr>
            <a:lstStyle/>
            <a:p>
              <a:pPr lvl="0" algn="r"/>
              <a:r>
                <a:rPr lang="zh-CN" altLang="en-US" sz="2400" b="1">
                  <a:solidFill>
                    <a:schemeClr val="bg1"/>
                  </a:solidFill>
                </a:rPr>
                <a:t>标题文本预设</a:t>
              </a:r>
            </a:p>
          </p:txBody>
        </p:sp>
        <p:sp>
          <p:nvSpPr>
            <p:cNvPr id="6" name="Freeform: Shape 4"/>
            <p:cNvSpPr>
              <a:spLocks/>
            </p:cNvSpPr>
            <p:nvPr/>
          </p:nvSpPr>
          <p:spPr bwMode="auto">
            <a:xfrm>
              <a:off x="4568461" y="2008920"/>
              <a:ext cx="489803" cy="361056"/>
            </a:xfrm>
            <a:custGeom>
              <a:avLst/>
              <a:gdLst/>
              <a:ahLst/>
              <a:cxnLst>
                <a:cxn ang="0">
                  <a:pos x="10" y="45"/>
                </a:cxn>
                <a:cxn ang="0">
                  <a:pos x="28" y="45"/>
                </a:cxn>
                <a:cxn ang="0">
                  <a:pos x="4" y="30"/>
                </a:cxn>
                <a:cxn ang="0">
                  <a:pos x="65" y="50"/>
                </a:cxn>
                <a:cxn ang="0">
                  <a:pos x="77" y="52"/>
                </a:cxn>
                <a:cxn ang="0">
                  <a:pos x="86" y="46"/>
                </a:cxn>
                <a:cxn ang="0">
                  <a:pos x="94" y="59"/>
                </a:cxn>
                <a:cxn ang="0">
                  <a:pos x="73" y="69"/>
                </a:cxn>
                <a:cxn ang="0">
                  <a:pos x="23" y="59"/>
                </a:cxn>
                <a:cxn ang="0">
                  <a:pos x="3" y="49"/>
                </a:cxn>
                <a:cxn ang="0">
                  <a:pos x="22" y="49"/>
                </a:cxn>
                <a:cxn ang="0">
                  <a:pos x="28" y="52"/>
                </a:cxn>
                <a:cxn ang="0">
                  <a:pos x="45" y="57"/>
                </a:cxn>
                <a:cxn ang="0">
                  <a:pos x="45" y="49"/>
                </a:cxn>
                <a:cxn ang="0">
                  <a:pos x="51" y="47"/>
                </a:cxn>
                <a:cxn ang="0">
                  <a:pos x="51" y="51"/>
                </a:cxn>
                <a:cxn ang="0">
                  <a:pos x="60" y="47"/>
                </a:cxn>
                <a:cxn ang="0">
                  <a:pos x="89" y="30"/>
                </a:cxn>
                <a:cxn ang="0">
                  <a:pos x="70" y="30"/>
                </a:cxn>
                <a:cxn ang="0">
                  <a:pos x="70" y="33"/>
                </a:cxn>
                <a:cxn ang="0">
                  <a:pos x="71" y="40"/>
                </a:cxn>
                <a:cxn ang="0">
                  <a:pos x="72" y="41"/>
                </a:cxn>
                <a:cxn ang="0">
                  <a:pos x="87" y="41"/>
                </a:cxn>
                <a:cxn ang="0">
                  <a:pos x="88" y="34"/>
                </a:cxn>
                <a:cxn ang="0">
                  <a:pos x="89" y="31"/>
                </a:cxn>
                <a:cxn ang="0">
                  <a:pos x="63" y="24"/>
                </a:cxn>
                <a:cxn ang="0">
                  <a:pos x="33" y="14"/>
                </a:cxn>
                <a:cxn ang="0">
                  <a:pos x="36" y="33"/>
                </a:cxn>
                <a:cxn ang="0">
                  <a:pos x="42" y="43"/>
                </a:cxn>
                <a:cxn ang="0">
                  <a:pos x="49" y="44"/>
                </a:cxn>
                <a:cxn ang="0">
                  <a:pos x="55" y="43"/>
                </a:cxn>
                <a:cxn ang="0">
                  <a:pos x="61" y="33"/>
                </a:cxn>
              </a:cxnLst>
              <a:rect l="0" t="0" r="r" b="b"/>
              <a:pathLst>
                <a:path w="94" h="69">
                  <a:moveTo>
                    <a:pt x="2" y="45"/>
                  </a:moveTo>
                  <a:cubicBezTo>
                    <a:pt x="10" y="45"/>
                    <a:pt x="10" y="45"/>
                    <a:pt x="10" y="45"/>
                  </a:cubicBezTo>
                  <a:cubicBezTo>
                    <a:pt x="13" y="48"/>
                    <a:pt x="17" y="48"/>
                    <a:pt x="20" y="45"/>
                  </a:cubicBezTo>
                  <a:cubicBezTo>
                    <a:pt x="28" y="45"/>
                    <a:pt x="28" y="45"/>
                    <a:pt x="28" y="45"/>
                  </a:cubicBezTo>
                  <a:cubicBezTo>
                    <a:pt x="27" y="40"/>
                    <a:pt x="26" y="35"/>
                    <a:pt x="26" y="30"/>
                  </a:cubicBezTo>
                  <a:cubicBezTo>
                    <a:pt x="22" y="19"/>
                    <a:pt x="7" y="20"/>
                    <a:pt x="4" y="30"/>
                  </a:cubicBezTo>
                  <a:cubicBezTo>
                    <a:pt x="2" y="45"/>
                    <a:pt x="2" y="45"/>
                    <a:pt x="2" y="45"/>
                  </a:cubicBezTo>
                  <a:close/>
                  <a:moveTo>
                    <a:pt x="65" y="50"/>
                  </a:moveTo>
                  <a:cubicBezTo>
                    <a:pt x="73" y="46"/>
                    <a:pt x="73" y="46"/>
                    <a:pt x="73" y="46"/>
                  </a:cubicBezTo>
                  <a:cubicBezTo>
                    <a:pt x="77" y="52"/>
                    <a:pt x="77" y="52"/>
                    <a:pt x="77" y="52"/>
                  </a:cubicBezTo>
                  <a:cubicBezTo>
                    <a:pt x="82" y="52"/>
                    <a:pt x="82" y="52"/>
                    <a:pt x="82" y="52"/>
                  </a:cubicBezTo>
                  <a:cubicBezTo>
                    <a:pt x="86" y="46"/>
                    <a:pt x="86" y="46"/>
                    <a:pt x="86" y="46"/>
                  </a:cubicBezTo>
                  <a:cubicBezTo>
                    <a:pt x="94" y="50"/>
                    <a:pt x="94" y="50"/>
                    <a:pt x="94" y="50"/>
                  </a:cubicBezTo>
                  <a:cubicBezTo>
                    <a:pt x="94" y="59"/>
                    <a:pt x="94" y="59"/>
                    <a:pt x="94" y="59"/>
                  </a:cubicBezTo>
                  <a:cubicBezTo>
                    <a:pt x="73" y="59"/>
                    <a:pt x="73" y="59"/>
                    <a:pt x="73" y="59"/>
                  </a:cubicBezTo>
                  <a:cubicBezTo>
                    <a:pt x="73" y="69"/>
                    <a:pt x="73" y="69"/>
                    <a:pt x="73" y="69"/>
                  </a:cubicBezTo>
                  <a:cubicBezTo>
                    <a:pt x="23" y="69"/>
                    <a:pt x="23" y="69"/>
                    <a:pt x="23" y="69"/>
                  </a:cubicBezTo>
                  <a:cubicBezTo>
                    <a:pt x="23" y="59"/>
                    <a:pt x="23" y="59"/>
                    <a:pt x="23" y="59"/>
                  </a:cubicBezTo>
                  <a:cubicBezTo>
                    <a:pt x="0" y="59"/>
                    <a:pt x="0" y="59"/>
                    <a:pt x="0" y="59"/>
                  </a:cubicBezTo>
                  <a:cubicBezTo>
                    <a:pt x="0" y="55"/>
                    <a:pt x="1" y="52"/>
                    <a:pt x="3" y="49"/>
                  </a:cubicBezTo>
                  <a:cubicBezTo>
                    <a:pt x="5" y="49"/>
                    <a:pt x="7" y="49"/>
                    <a:pt x="8" y="49"/>
                  </a:cubicBezTo>
                  <a:cubicBezTo>
                    <a:pt x="13" y="54"/>
                    <a:pt x="17" y="54"/>
                    <a:pt x="22" y="49"/>
                  </a:cubicBezTo>
                  <a:cubicBezTo>
                    <a:pt x="23" y="49"/>
                    <a:pt x="25" y="49"/>
                    <a:pt x="27" y="49"/>
                  </a:cubicBezTo>
                  <a:cubicBezTo>
                    <a:pt x="27" y="50"/>
                    <a:pt x="28" y="51"/>
                    <a:pt x="28" y="52"/>
                  </a:cubicBezTo>
                  <a:cubicBezTo>
                    <a:pt x="37" y="47"/>
                    <a:pt x="37" y="47"/>
                    <a:pt x="37" y="47"/>
                  </a:cubicBezTo>
                  <a:cubicBezTo>
                    <a:pt x="45" y="57"/>
                    <a:pt x="45" y="57"/>
                    <a:pt x="45" y="57"/>
                  </a:cubicBezTo>
                  <a:cubicBezTo>
                    <a:pt x="47" y="51"/>
                    <a:pt x="47" y="51"/>
                    <a:pt x="47" y="51"/>
                  </a:cubicBezTo>
                  <a:cubicBezTo>
                    <a:pt x="45" y="49"/>
                    <a:pt x="45" y="49"/>
                    <a:pt x="45" y="49"/>
                  </a:cubicBezTo>
                  <a:cubicBezTo>
                    <a:pt x="47" y="47"/>
                    <a:pt x="47" y="47"/>
                    <a:pt x="47" y="47"/>
                  </a:cubicBezTo>
                  <a:cubicBezTo>
                    <a:pt x="51" y="47"/>
                    <a:pt x="51" y="47"/>
                    <a:pt x="51" y="47"/>
                  </a:cubicBezTo>
                  <a:cubicBezTo>
                    <a:pt x="52" y="49"/>
                    <a:pt x="52" y="49"/>
                    <a:pt x="52" y="49"/>
                  </a:cubicBezTo>
                  <a:cubicBezTo>
                    <a:pt x="51" y="51"/>
                    <a:pt x="51" y="51"/>
                    <a:pt x="51" y="51"/>
                  </a:cubicBezTo>
                  <a:cubicBezTo>
                    <a:pt x="53" y="56"/>
                    <a:pt x="53" y="56"/>
                    <a:pt x="53" y="56"/>
                  </a:cubicBezTo>
                  <a:cubicBezTo>
                    <a:pt x="60" y="47"/>
                    <a:pt x="60" y="47"/>
                    <a:pt x="60" y="47"/>
                  </a:cubicBezTo>
                  <a:cubicBezTo>
                    <a:pt x="65" y="50"/>
                    <a:pt x="65" y="50"/>
                    <a:pt x="65" y="50"/>
                  </a:cubicBezTo>
                  <a:close/>
                  <a:moveTo>
                    <a:pt x="89" y="30"/>
                  </a:moveTo>
                  <a:cubicBezTo>
                    <a:pt x="89" y="24"/>
                    <a:pt x="85" y="21"/>
                    <a:pt x="79" y="20"/>
                  </a:cubicBezTo>
                  <a:cubicBezTo>
                    <a:pt x="74" y="20"/>
                    <a:pt x="70" y="24"/>
                    <a:pt x="70" y="30"/>
                  </a:cubicBezTo>
                  <a:cubicBezTo>
                    <a:pt x="70" y="30"/>
                    <a:pt x="70" y="30"/>
                    <a:pt x="70" y="30"/>
                  </a:cubicBezTo>
                  <a:cubicBezTo>
                    <a:pt x="70" y="31"/>
                    <a:pt x="70" y="32"/>
                    <a:pt x="70" y="33"/>
                  </a:cubicBezTo>
                  <a:cubicBezTo>
                    <a:pt x="70" y="33"/>
                    <a:pt x="70" y="34"/>
                    <a:pt x="71" y="34"/>
                  </a:cubicBezTo>
                  <a:cubicBezTo>
                    <a:pt x="71" y="40"/>
                    <a:pt x="71" y="40"/>
                    <a:pt x="71" y="40"/>
                  </a:cubicBezTo>
                  <a:cubicBezTo>
                    <a:pt x="71" y="41"/>
                    <a:pt x="71" y="41"/>
                    <a:pt x="71" y="41"/>
                  </a:cubicBezTo>
                  <a:cubicBezTo>
                    <a:pt x="72" y="41"/>
                    <a:pt x="72" y="41"/>
                    <a:pt x="72" y="41"/>
                  </a:cubicBezTo>
                  <a:cubicBezTo>
                    <a:pt x="77" y="46"/>
                    <a:pt x="81" y="45"/>
                    <a:pt x="87" y="41"/>
                  </a:cubicBezTo>
                  <a:cubicBezTo>
                    <a:pt x="87" y="41"/>
                    <a:pt x="87" y="41"/>
                    <a:pt x="87" y="41"/>
                  </a:cubicBezTo>
                  <a:cubicBezTo>
                    <a:pt x="87" y="40"/>
                    <a:pt x="87" y="40"/>
                    <a:pt x="87" y="40"/>
                  </a:cubicBezTo>
                  <a:cubicBezTo>
                    <a:pt x="88" y="34"/>
                    <a:pt x="88" y="34"/>
                    <a:pt x="88" y="34"/>
                  </a:cubicBezTo>
                  <a:cubicBezTo>
                    <a:pt x="88" y="34"/>
                    <a:pt x="89" y="33"/>
                    <a:pt x="89" y="33"/>
                  </a:cubicBezTo>
                  <a:cubicBezTo>
                    <a:pt x="89" y="33"/>
                    <a:pt x="89" y="31"/>
                    <a:pt x="89" y="31"/>
                  </a:cubicBezTo>
                  <a:cubicBezTo>
                    <a:pt x="89" y="30"/>
                    <a:pt x="89" y="30"/>
                    <a:pt x="89" y="30"/>
                  </a:cubicBezTo>
                  <a:close/>
                  <a:moveTo>
                    <a:pt x="63" y="24"/>
                  </a:moveTo>
                  <a:cubicBezTo>
                    <a:pt x="66" y="14"/>
                    <a:pt x="66" y="14"/>
                    <a:pt x="66" y="14"/>
                  </a:cubicBezTo>
                  <a:cubicBezTo>
                    <a:pt x="59" y="13"/>
                    <a:pt x="47" y="0"/>
                    <a:pt x="33" y="14"/>
                  </a:cubicBezTo>
                  <a:cubicBezTo>
                    <a:pt x="35" y="24"/>
                    <a:pt x="35" y="24"/>
                    <a:pt x="35" y="24"/>
                  </a:cubicBezTo>
                  <a:cubicBezTo>
                    <a:pt x="35" y="27"/>
                    <a:pt x="35" y="30"/>
                    <a:pt x="36" y="33"/>
                  </a:cubicBezTo>
                  <a:cubicBezTo>
                    <a:pt x="37" y="37"/>
                    <a:pt x="39" y="40"/>
                    <a:pt x="41" y="43"/>
                  </a:cubicBezTo>
                  <a:cubicBezTo>
                    <a:pt x="42" y="43"/>
                    <a:pt x="42" y="43"/>
                    <a:pt x="42" y="43"/>
                  </a:cubicBezTo>
                  <a:cubicBezTo>
                    <a:pt x="42" y="44"/>
                    <a:pt x="42" y="44"/>
                    <a:pt x="42" y="44"/>
                  </a:cubicBezTo>
                  <a:cubicBezTo>
                    <a:pt x="45" y="44"/>
                    <a:pt x="47" y="44"/>
                    <a:pt x="49" y="44"/>
                  </a:cubicBezTo>
                  <a:cubicBezTo>
                    <a:pt x="51" y="44"/>
                    <a:pt x="53" y="44"/>
                    <a:pt x="55" y="44"/>
                  </a:cubicBezTo>
                  <a:cubicBezTo>
                    <a:pt x="55" y="43"/>
                    <a:pt x="55" y="43"/>
                    <a:pt x="55" y="43"/>
                  </a:cubicBezTo>
                  <a:cubicBezTo>
                    <a:pt x="56" y="43"/>
                    <a:pt x="56" y="43"/>
                    <a:pt x="56" y="43"/>
                  </a:cubicBezTo>
                  <a:cubicBezTo>
                    <a:pt x="58" y="40"/>
                    <a:pt x="60" y="37"/>
                    <a:pt x="61" y="33"/>
                  </a:cubicBezTo>
                  <a:cubicBezTo>
                    <a:pt x="62" y="30"/>
                    <a:pt x="63" y="27"/>
                    <a:pt x="63" y="24"/>
                  </a:cubicBezTo>
                  <a:close/>
                </a:path>
              </a:pathLst>
            </a:custGeom>
            <a:solidFill>
              <a:schemeClr val="bg1"/>
            </a:solidFill>
            <a:ln w="9525">
              <a:noFill/>
              <a:round/>
              <a:headEnd/>
              <a:tailEnd/>
            </a:ln>
          </p:spPr>
          <p:txBody>
            <a:bodyPr anchor="ctr"/>
            <a:lstStyle/>
            <a:p>
              <a:pPr algn="ctr"/>
              <a:endParaRPr sz="2400"/>
            </a:p>
          </p:txBody>
        </p:sp>
        <p:sp>
          <p:nvSpPr>
            <p:cNvPr id="7" name="Oval 7"/>
            <p:cNvSpPr/>
            <p:nvPr/>
          </p:nvSpPr>
          <p:spPr>
            <a:xfrm>
              <a:off x="6200903" y="5060279"/>
              <a:ext cx="579183" cy="5791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8" name="Freeform: Shape 9"/>
            <p:cNvSpPr>
              <a:spLocks/>
            </p:cNvSpPr>
            <p:nvPr/>
          </p:nvSpPr>
          <p:spPr bwMode="auto">
            <a:xfrm>
              <a:off x="6377805" y="5284172"/>
              <a:ext cx="197474" cy="153143"/>
            </a:xfrm>
            <a:custGeom>
              <a:avLst/>
              <a:gdLst>
                <a:gd name="T0" fmla="*/ 74 w 83"/>
                <a:gd name="T1" fmla="*/ 3 h 64"/>
                <a:gd name="T2" fmla="*/ 41 w 83"/>
                <a:gd name="T3" fmla="*/ 0 h 64"/>
                <a:gd name="T4" fmla="*/ 8 w 83"/>
                <a:gd name="T5" fmla="*/ 3 h 64"/>
                <a:gd name="T6" fmla="*/ 5 w 83"/>
                <a:gd name="T7" fmla="*/ 6 h 64"/>
                <a:gd name="T8" fmla="*/ 5 w 83"/>
                <a:gd name="T9" fmla="*/ 58 h 64"/>
                <a:gd name="T10" fmla="*/ 8 w 83"/>
                <a:gd name="T11" fmla="*/ 61 h 64"/>
                <a:gd name="T12" fmla="*/ 41 w 83"/>
                <a:gd name="T13" fmla="*/ 64 h 64"/>
                <a:gd name="T14" fmla="*/ 74 w 83"/>
                <a:gd name="T15" fmla="*/ 61 h 64"/>
                <a:gd name="T16" fmla="*/ 77 w 83"/>
                <a:gd name="T17" fmla="*/ 58 h 64"/>
                <a:gd name="T18" fmla="*/ 77 w 83"/>
                <a:gd name="T19" fmla="*/ 6 h 64"/>
                <a:gd name="T20" fmla="*/ 74 w 83"/>
                <a:gd name="T21" fmla="*/ 3 h 64"/>
                <a:gd name="T22" fmla="*/ 73 w 83"/>
                <a:gd name="T23" fmla="*/ 57 h 64"/>
                <a:gd name="T24" fmla="*/ 9 w 83"/>
                <a:gd name="T25" fmla="*/ 57 h 64"/>
                <a:gd name="T26" fmla="*/ 9 w 83"/>
                <a:gd name="T27" fmla="*/ 7 h 64"/>
                <a:gd name="T28" fmla="*/ 73 w 83"/>
                <a:gd name="T29" fmla="*/ 7 h 64"/>
                <a:gd name="T30" fmla="*/ 73 w 83"/>
                <a:gd name="T3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64">
                  <a:moveTo>
                    <a:pt x="74" y="3"/>
                  </a:moveTo>
                  <a:cubicBezTo>
                    <a:pt x="63" y="1"/>
                    <a:pt x="52" y="0"/>
                    <a:pt x="41" y="0"/>
                  </a:cubicBezTo>
                  <a:cubicBezTo>
                    <a:pt x="30" y="0"/>
                    <a:pt x="19" y="1"/>
                    <a:pt x="8" y="3"/>
                  </a:cubicBezTo>
                  <a:cubicBezTo>
                    <a:pt x="7" y="3"/>
                    <a:pt x="6" y="4"/>
                    <a:pt x="5" y="6"/>
                  </a:cubicBezTo>
                  <a:cubicBezTo>
                    <a:pt x="0" y="23"/>
                    <a:pt x="0" y="41"/>
                    <a:pt x="5" y="58"/>
                  </a:cubicBezTo>
                  <a:cubicBezTo>
                    <a:pt x="6" y="60"/>
                    <a:pt x="7" y="61"/>
                    <a:pt x="8" y="61"/>
                  </a:cubicBezTo>
                  <a:cubicBezTo>
                    <a:pt x="19" y="63"/>
                    <a:pt x="30" y="64"/>
                    <a:pt x="41" y="64"/>
                  </a:cubicBezTo>
                  <a:cubicBezTo>
                    <a:pt x="52" y="64"/>
                    <a:pt x="63" y="63"/>
                    <a:pt x="74" y="61"/>
                  </a:cubicBezTo>
                  <a:cubicBezTo>
                    <a:pt x="75" y="61"/>
                    <a:pt x="76" y="60"/>
                    <a:pt x="77" y="58"/>
                  </a:cubicBezTo>
                  <a:cubicBezTo>
                    <a:pt x="83" y="41"/>
                    <a:pt x="83" y="23"/>
                    <a:pt x="77" y="6"/>
                  </a:cubicBezTo>
                  <a:cubicBezTo>
                    <a:pt x="76" y="4"/>
                    <a:pt x="75" y="3"/>
                    <a:pt x="74" y="3"/>
                  </a:cubicBezTo>
                  <a:close/>
                  <a:moveTo>
                    <a:pt x="73" y="57"/>
                  </a:moveTo>
                  <a:cubicBezTo>
                    <a:pt x="52" y="61"/>
                    <a:pt x="31" y="61"/>
                    <a:pt x="9" y="57"/>
                  </a:cubicBezTo>
                  <a:cubicBezTo>
                    <a:pt x="4" y="40"/>
                    <a:pt x="4" y="24"/>
                    <a:pt x="9" y="7"/>
                  </a:cubicBezTo>
                  <a:cubicBezTo>
                    <a:pt x="31" y="2"/>
                    <a:pt x="52" y="2"/>
                    <a:pt x="73" y="7"/>
                  </a:cubicBezTo>
                  <a:cubicBezTo>
                    <a:pt x="79" y="24"/>
                    <a:pt x="79" y="40"/>
                    <a:pt x="73"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9" name="Freeform: Shape 10"/>
            <p:cNvSpPr>
              <a:spLocks/>
            </p:cNvSpPr>
            <p:nvPr/>
          </p:nvSpPr>
          <p:spPr bwMode="auto">
            <a:xfrm>
              <a:off x="6339519" y="5245886"/>
              <a:ext cx="312332" cy="238782"/>
            </a:xfrm>
            <a:custGeom>
              <a:avLst/>
              <a:gdLst>
                <a:gd name="T0" fmla="*/ 125 w 131"/>
                <a:gd name="T1" fmla="*/ 10 h 100"/>
                <a:gd name="T2" fmla="*/ 118 w 131"/>
                <a:gd name="T3" fmla="*/ 4 h 100"/>
                <a:gd name="T4" fmla="*/ 65 w 131"/>
                <a:gd name="T5" fmla="*/ 0 h 100"/>
                <a:gd name="T6" fmla="*/ 13 w 131"/>
                <a:gd name="T7" fmla="*/ 4 h 100"/>
                <a:gd name="T8" fmla="*/ 6 w 131"/>
                <a:gd name="T9" fmla="*/ 10 h 100"/>
                <a:gd name="T10" fmla="*/ 6 w 131"/>
                <a:gd name="T11" fmla="*/ 87 h 100"/>
                <a:gd name="T12" fmla="*/ 13 w 131"/>
                <a:gd name="T13" fmla="*/ 93 h 100"/>
                <a:gd name="T14" fmla="*/ 38 w 131"/>
                <a:gd name="T15" fmla="*/ 96 h 100"/>
                <a:gd name="T16" fmla="*/ 37 w 131"/>
                <a:gd name="T17" fmla="*/ 96 h 100"/>
                <a:gd name="T18" fmla="*/ 65 w 131"/>
                <a:gd name="T19" fmla="*/ 100 h 100"/>
                <a:gd name="T20" fmla="*/ 93 w 131"/>
                <a:gd name="T21" fmla="*/ 96 h 100"/>
                <a:gd name="T22" fmla="*/ 92 w 131"/>
                <a:gd name="T23" fmla="*/ 96 h 100"/>
                <a:gd name="T24" fmla="*/ 118 w 131"/>
                <a:gd name="T25" fmla="*/ 93 h 100"/>
                <a:gd name="T26" fmla="*/ 125 w 131"/>
                <a:gd name="T27" fmla="*/ 87 h 100"/>
                <a:gd name="T28" fmla="*/ 125 w 131"/>
                <a:gd name="T29" fmla="*/ 10 h 100"/>
                <a:gd name="T30" fmla="*/ 117 w 131"/>
                <a:gd name="T31" fmla="*/ 85 h 100"/>
                <a:gd name="T32" fmla="*/ 14 w 131"/>
                <a:gd name="T33" fmla="*/ 85 h 100"/>
                <a:gd name="T34" fmla="*/ 14 w 131"/>
                <a:gd name="T35" fmla="*/ 12 h 100"/>
                <a:gd name="T36" fmla="*/ 117 w 131"/>
                <a:gd name="T37" fmla="*/ 12 h 100"/>
                <a:gd name="T38" fmla="*/ 117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10"/>
                  </a:moveTo>
                  <a:cubicBezTo>
                    <a:pt x="124" y="6"/>
                    <a:pt x="121" y="4"/>
                    <a:pt x="118" y="4"/>
                  </a:cubicBezTo>
                  <a:cubicBezTo>
                    <a:pt x="100" y="1"/>
                    <a:pt x="83" y="0"/>
                    <a:pt x="65" y="0"/>
                  </a:cubicBezTo>
                  <a:cubicBezTo>
                    <a:pt x="48" y="0"/>
                    <a:pt x="30" y="1"/>
                    <a:pt x="13" y="4"/>
                  </a:cubicBezTo>
                  <a:cubicBezTo>
                    <a:pt x="9" y="4"/>
                    <a:pt x="7" y="6"/>
                    <a:pt x="6" y="10"/>
                  </a:cubicBezTo>
                  <a:cubicBezTo>
                    <a:pt x="0" y="35"/>
                    <a:pt x="0" y="61"/>
                    <a:pt x="6" y="87"/>
                  </a:cubicBezTo>
                  <a:cubicBezTo>
                    <a:pt x="7" y="90"/>
                    <a:pt x="9" y="93"/>
                    <a:pt x="13" y="93"/>
                  </a:cubicBezTo>
                  <a:cubicBezTo>
                    <a:pt x="21" y="94"/>
                    <a:pt x="29" y="95"/>
                    <a:pt x="38" y="96"/>
                  </a:cubicBezTo>
                  <a:cubicBezTo>
                    <a:pt x="37" y="96"/>
                    <a:pt x="37" y="96"/>
                    <a:pt x="37" y="96"/>
                  </a:cubicBezTo>
                  <a:cubicBezTo>
                    <a:pt x="37" y="99"/>
                    <a:pt x="50" y="100"/>
                    <a:pt x="65" y="100"/>
                  </a:cubicBezTo>
                  <a:cubicBezTo>
                    <a:pt x="81" y="100"/>
                    <a:pt x="93" y="99"/>
                    <a:pt x="93" y="96"/>
                  </a:cubicBezTo>
                  <a:cubicBezTo>
                    <a:pt x="93" y="96"/>
                    <a:pt x="93" y="96"/>
                    <a:pt x="92" y="96"/>
                  </a:cubicBezTo>
                  <a:cubicBezTo>
                    <a:pt x="101" y="95"/>
                    <a:pt x="109" y="94"/>
                    <a:pt x="118" y="93"/>
                  </a:cubicBezTo>
                  <a:cubicBezTo>
                    <a:pt x="121" y="93"/>
                    <a:pt x="124" y="90"/>
                    <a:pt x="125" y="87"/>
                  </a:cubicBezTo>
                  <a:cubicBezTo>
                    <a:pt x="131" y="61"/>
                    <a:pt x="131" y="35"/>
                    <a:pt x="125" y="10"/>
                  </a:cubicBezTo>
                  <a:close/>
                  <a:moveTo>
                    <a:pt x="117" y="85"/>
                  </a:moveTo>
                  <a:cubicBezTo>
                    <a:pt x="82" y="89"/>
                    <a:pt x="48" y="89"/>
                    <a:pt x="14" y="85"/>
                  </a:cubicBezTo>
                  <a:cubicBezTo>
                    <a:pt x="8" y="61"/>
                    <a:pt x="8" y="36"/>
                    <a:pt x="14" y="12"/>
                  </a:cubicBezTo>
                  <a:cubicBezTo>
                    <a:pt x="48" y="7"/>
                    <a:pt x="82" y="7"/>
                    <a:pt x="117" y="12"/>
                  </a:cubicBezTo>
                  <a:cubicBezTo>
                    <a:pt x="123" y="36"/>
                    <a:pt x="123" y="61"/>
                    <a:pt x="117"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0" name="Freeform: Shape 11"/>
            <p:cNvSpPr>
              <a:spLocks/>
            </p:cNvSpPr>
            <p:nvPr/>
          </p:nvSpPr>
          <p:spPr bwMode="auto">
            <a:xfrm>
              <a:off x="6580317" y="5293240"/>
              <a:ext cx="28211" cy="29218"/>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10"/>
                    <a:pt x="12" y="6"/>
                  </a:cubicBezTo>
                  <a:cubicBezTo>
                    <a:pt x="12" y="3"/>
                    <a:pt x="9" y="0"/>
                    <a:pt x="6" y="0"/>
                  </a:cubicBezTo>
                  <a:cubicBezTo>
                    <a:pt x="3" y="0"/>
                    <a:pt x="0" y="3"/>
                    <a:pt x="0" y="6"/>
                  </a:cubicBezTo>
                  <a:cubicBezTo>
                    <a:pt x="0" y="10"/>
                    <a:pt x="3" y="12"/>
                    <a:pt x="6" y="12"/>
                  </a:cubicBezTo>
                  <a:close/>
                  <a:moveTo>
                    <a:pt x="6" y="4"/>
                  </a:moveTo>
                  <a:cubicBezTo>
                    <a:pt x="7" y="4"/>
                    <a:pt x="8" y="5"/>
                    <a:pt x="8" y="6"/>
                  </a:cubicBezTo>
                  <a:cubicBezTo>
                    <a:pt x="8" y="8"/>
                    <a:pt x="7" y="8"/>
                    <a:pt x="6" y="8"/>
                  </a:cubicBezTo>
                  <a:cubicBezTo>
                    <a:pt x="5" y="8"/>
                    <a:pt x="4" y="8"/>
                    <a:pt x="4" y="6"/>
                  </a:cubicBezTo>
                  <a:cubicBezTo>
                    <a:pt x="4" y="5"/>
                    <a:pt x="5" y="4"/>
                    <a:pt x="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1" name="Freeform: Shape 12"/>
            <p:cNvSpPr>
              <a:spLocks/>
            </p:cNvSpPr>
            <p:nvPr/>
          </p:nvSpPr>
          <p:spPr bwMode="auto">
            <a:xfrm>
              <a:off x="6570241" y="5418172"/>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 name="Freeform: Shape 13"/>
            <p:cNvSpPr>
              <a:spLocks/>
            </p:cNvSpPr>
            <p:nvPr/>
          </p:nvSpPr>
          <p:spPr bwMode="auto">
            <a:xfrm>
              <a:off x="6580317" y="5388954"/>
              <a:ext cx="38286" cy="100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3" name="Freeform: Shape 14"/>
            <p:cNvSpPr>
              <a:spLocks/>
            </p:cNvSpPr>
            <p:nvPr/>
          </p:nvSpPr>
          <p:spPr bwMode="auto">
            <a:xfrm>
              <a:off x="6580317" y="5360743"/>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4" name="Freeform: Shape 15"/>
            <p:cNvSpPr>
              <a:spLocks/>
            </p:cNvSpPr>
            <p:nvPr/>
          </p:nvSpPr>
          <p:spPr bwMode="auto">
            <a:xfrm>
              <a:off x="6418106" y="5322458"/>
              <a:ext cx="57429" cy="38286"/>
            </a:xfrm>
            <a:custGeom>
              <a:avLst/>
              <a:gdLst>
                <a:gd name="T0" fmla="*/ 22 w 24"/>
                <a:gd name="T1" fmla="*/ 0 h 16"/>
                <a:gd name="T2" fmla="*/ 4 w 24"/>
                <a:gd name="T3" fmla="*/ 1 h 16"/>
                <a:gd name="T4" fmla="*/ 1 w 24"/>
                <a:gd name="T5" fmla="*/ 3 h 16"/>
                <a:gd name="T6" fmla="*/ 0 w 24"/>
                <a:gd name="T7" fmla="*/ 14 h 16"/>
                <a:gd name="T8" fmla="*/ 2 w 24"/>
                <a:gd name="T9" fmla="*/ 16 h 16"/>
                <a:gd name="T10" fmla="*/ 4 w 24"/>
                <a:gd name="T11" fmla="*/ 14 h 16"/>
                <a:gd name="T12" fmla="*/ 5 w 24"/>
                <a:gd name="T13" fmla="*/ 7 h 16"/>
                <a:gd name="T14" fmla="*/ 7 w 24"/>
                <a:gd name="T15" fmla="*/ 5 h 16"/>
                <a:gd name="T16" fmla="*/ 22 w 24"/>
                <a:gd name="T17" fmla="*/ 4 h 16"/>
                <a:gd name="T18" fmla="*/ 24 w 24"/>
                <a:gd name="T19" fmla="*/ 2 h 16"/>
                <a:gd name="T20" fmla="*/ 22 w 24"/>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6">
                  <a:moveTo>
                    <a:pt x="22" y="0"/>
                  </a:moveTo>
                  <a:cubicBezTo>
                    <a:pt x="4" y="1"/>
                    <a:pt x="4" y="1"/>
                    <a:pt x="4" y="1"/>
                  </a:cubicBezTo>
                  <a:cubicBezTo>
                    <a:pt x="3" y="1"/>
                    <a:pt x="2" y="2"/>
                    <a:pt x="1" y="3"/>
                  </a:cubicBezTo>
                  <a:cubicBezTo>
                    <a:pt x="0" y="14"/>
                    <a:pt x="0" y="14"/>
                    <a:pt x="0" y="14"/>
                  </a:cubicBezTo>
                  <a:cubicBezTo>
                    <a:pt x="0" y="16"/>
                    <a:pt x="1" y="16"/>
                    <a:pt x="2" y="16"/>
                  </a:cubicBezTo>
                  <a:cubicBezTo>
                    <a:pt x="3" y="16"/>
                    <a:pt x="4" y="16"/>
                    <a:pt x="4" y="14"/>
                  </a:cubicBezTo>
                  <a:cubicBezTo>
                    <a:pt x="5" y="7"/>
                    <a:pt x="5" y="7"/>
                    <a:pt x="5" y="7"/>
                  </a:cubicBezTo>
                  <a:cubicBezTo>
                    <a:pt x="5" y="6"/>
                    <a:pt x="6" y="5"/>
                    <a:pt x="7" y="5"/>
                  </a:cubicBezTo>
                  <a:cubicBezTo>
                    <a:pt x="22" y="4"/>
                    <a:pt x="22" y="4"/>
                    <a:pt x="22" y="4"/>
                  </a:cubicBezTo>
                  <a:cubicBezTo>
                    <a:pt x="23" y="4"/>
                    <a:pt x="24" y="3"/>
                    <a:pt x="24" y="2"/>
                  </a:cubicBezTo>
                  <a:cubicBezTo>
                    <a:pt x="24" y="0"/>
                    <a:pt x="23"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5" name="Oval 17"/>
            <p:cNvSpPr/>
            <p:nvPr/>
          </p:nvSpPr>
          <p:spPr>
            <a:xfrm>
              <a:off x="6200903" y="3934863"/>
              <a:ext cx="579183" cy="5791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6" name="Freeform: Shape 19"/>
            <p:cNvSpPr>
              <a:spLocks/>
            </p:cNvSpPr>
            <p:nvPr/>
          </p:nvSpPr>
          <p:spPr bwMode="auto">
            <a:xfrm>
              <a:off x="6341534" y="4086718"/>
              <a:ext cx="286137" cy="306286"/>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8" y="0"/>
                    <a:pt x="0" y="7"/>
                    <a:pt x="0" y="16"/>
                  </a:cubicBezTo>
                  <a:cubicBezTo>
                    <a:pt x="0" y="112"/>
                    <a:pt x="0" y="112"/>
                    <a:pt x="0" y="112"/>
                  </a:cubicBezTo>
                  <a:cubicBezTo>
                    <a:pt x="0" y="121"/>
                    <a:pt x="8"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9" y="120"/>
                    <a:pt x="104" y="120"/>
                  </a:cubicBezTo>
                  <a:cubicBezTo>
                    <a:pt x="16" y="120"/>
                    <a:pt x="16" y="120"/>
                    <a:pt x="16" y="120"/>
                  </a:cubicBezTo>
                  <a:cubicBezTo>
                    <a:pt x="12" y="120"/>
                    <a:pt x="8" y="116"/>
                    <a:pt x="8" y="112"/>
                  </a:cubicBezTo>
                  <a:cubicBezTo>
                    <a:pt x="8" y="16"/>
                    <a:pt x="8" y="16"/>
                    <a:pt x="8" y="16"/>
                  </a:cubicBezTo>
                  <a:cubicBezTo>
                    <a:pt x="8" y="11"/>
                    <a:pt x="12" y="8"/>
                    <a:pt x="16" y="8"/>
                  </a:cubicBezTo>
                  <a:cubicBezTo>
                    <a:pt x="104" y="8"/>
                    <a:pt x="104" y="8"/>
                    <a:pt x="104" y="8"/>
                  </a:cubicBezTo>
                  <a:cubicBezTo>
                    <a:pt x="109" y="8"/>
                    <a:pt x="112" y="11"/>
                    <a:pt x="112" y="16"/>
                  </a:cubicBez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7" name="Freeform: Shape 20"/>
            <p:cNvSpPr>
              <a:spLocks/>
            </p:cNvSpPr>
            <p:nvPr/>
          </p:nvSpPr>
          <p:spPr bwMode="auto">
            <a:xfrm>
              <a:off x="6379820" y="4125004"/>
              <a:ext cx="209565" cy="191429"/>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3 w 88"/>
                <a:gd name="T47" fmla="*/ 60 h 80"/>
                <a:gd name="T48" fmla="*/ 55 w 88"/>
                <a:gd name="T49" fmla="*/ 63 h 80"/>
                <a:gd name="T50" fmla="*/ 66 w 88"/>
                <a:gd name="T51" fmla="*/ 76 h 80"/>
                <a:gd name="T52" fmla="*/ 4 w 88"/>
                <a:gd name="T53" fmla="*/ 76 h 80"/>
                <a:gd name="T54" fmla="*/ 4 w 88"/>
                <a:gd name="T55" fmla="*/ 42 h 80"/>
                <a:gd name="T56" fmla="*/ 71 w 88"/>
                <a:gd name="T57" fmla="*/ 76 h 80"/>
                <a:gd name="T58" fmla="*/ 58 w 88"/>
                <a:gd name="T59" fmla="*/ 60 h 80"/>
                <a:gd name="T60" fmla="*/ 68 w 88"/>
                <a:gd name="T61" fmla="*/ 48 h 80"/>
                <a:gd name="T62" fmla="*/ 84 w 88"/>
                <a:gd name="T63" fmla="*/ 65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7" y="80"/>
                    <a:pt x="88" y="78"/>
                    <a:pt x="88" y="76"/>
                  </a:cubicBezTo>
                  <a:cubicBezTo>
                    <a:pt x="88" y="4"/>
                    <a:pt x="88" y="4"/>
                    <a:pt x="88" y="4"/>
                  </a:cubicBezTo>
                  <a:cubicBezTo>
                    <a:pt x="88" y="2"/>
                    <a:pt x="87" y="0"/>
                    <a:pt x="84" y="0"/>
                  </a:cubicBezTo>
                  <a:close/>
                  <a:moveTo>
                    <a:pt x="84" y="4"/>
                  </a:moveTo>
                  <a:cubicBezTo>
                    <a:pt x="84" y="59"/>
                    <a:pt x="84" y="59"/>
                    <a:pt x="84" y="59"/>
                  </a:cubicBezTo>
                  <a:cubicBezTo>
                    <a:pt x="71" y="45"/>
                    <a:pt x="71" y="45"/>
                    <a:pt x="71" y="45"/>
                  </a:cubicBezTo>
                  <a:cubicBezTo>
                    <a:pt x="71" y="44"/>
                    <a:pt x="70" y="44"/>
                    <a:pt x="68" y="44"/>
                  </a:cubicBezTo>
                  <a:cubicBezTo>
                    <a:pt x="67" y="44"/>
                    <a:pt x="66" y="44"/>
                    <a:pt x="65" y="45"/>
                  </a:cubicBezTo>
                  <a:cubicBezTo>
                    <a:pt x="55" y="57"/>
                    <a:pt x="55" y="57"/>
                    <a:pt x="55" y="57"/>
                  </a:cubicBezTo>
                  <a:cubicBezTo>
                    <a:pt x="23" y="21"/>
                    <a:pt x="23" y="21"/>
                    <a:pt x="23" y="21"/>
                  </a:cubicBezTo>
                  <a:cubicBezTo>
                    <a:pt x="23" y="20"/>
                    <a:pt x="22"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3" y="60"/>
                    <a:pt x="53" y="60"/>
                    <a:pt x="53" y="60"/>
                  </a:cubicBezTo>
                  <a:cubicBezTo>
                    <a:pt x="55" y="63"/>
                    <a:pt x="55" y="63"/>
                    <a:pt x="55" y="63"/>
                  </a:cubicBezTo>
                  <a:cubicBezTo>
                    <a:pt x="66" y="76"/>
                    <a:pt x="66" y="76"/>
                    <a:pt x="66" y="76"/>
                  </a:cubicBezTo>
                  <a:cubicBezTo>
                    <a:pt x="4" y="76"/>
                    <a:pt x="4" y="76"/>
                    <a:pt x="4" y="76"/>
                  </a:cubicBezTo>
                  <a:lnTo>
                    <a:pt x="4" y="42"/>
                  </a:lnTo>
                  <a:close/>
                  <a:moveTo>
                    <a:pt x="71" y="76"/>
                  </a:moveTo>
                  <a:cubicBezTo>
                    <a:pt x="58" y="60"/>
                    <a:pt x="58" y="60"/>
                    <a:pt x="58" y="60"/>
                  </a:cubicBezTo>
                  <a:cubicBezTo>
                    <a:pt x="68" y="48"/>
                    <a:pt x="68" y="48"/>
                    <a:pt x="68" y="48"/>
                  </a:cubicBezTo>
                  <a:cubicBezTo>
                    <a:pt x="84" y="65"/>
                    <a:pt x="84" y="65"/>
                    <a:pt x="84" y="65"/>
                  </a:cubicBezTo>
                  <a:cubicBezTo>
                    <a:pt x="84" y="76"/>
                    <a:pt x="84" y="76"/>
                    <a:pt x="84" y="76"/>
                  </a:cubicBezTo>
                  <a:lnTo>
                    <a:pt x="71"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8" name="Freeform: Shape 21"/>
            <p:cNvSpPr>
              <a:spLocks/>
            </p:cNvSpPr>
            <p:nvPr/>
          </p:nvSpPr>
          <p:spPr bwMode="auto">
            <a:xfrm>
              <a:off x="6493670" y="4154222"/>
              <a:ext cx="57429" cy="5742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6" y="0"/>
                    <a:pt x="0" y="5"/>
                    <a:pt x="0" y="12"/>
                  </a:cubicBezTo>
                  <a:cubicBezTo>
                    <a:pt x="0" y="19"/>
                    <a:pt x="6" y="24"/>
                    <a:pt x="12" y="24"/>
                  </a:cubicBezTo>
                  <a:close/>
                  <a:moveTo>
                    <a:pt x="12" y="4"/>
                  </a:moveTo>
                  <a:cubicBezTo>
                    <a:pt x="17" y="4"/>
                    <a:pt x="20" y="7"/>
                    <a:pt x="20" y="12"/>
                  </a:cubicBezTo>
                  <a:cubicBezTo>
                    <a:pt x="20" y="16"/>
                    <a:pt x="17" y="20"/>
                    <a:pt x="12" y="20"/>
                  </a:cubicBezTo>
                  <a:cubicBezTo>
                    <a:pt x="8" y="20"/>
                    <a:pt x="4" y="16"/>
                    <a:pt x="4" y="12"/>
                  </a:cubicBezTo>
                  <a:cubicBezTo>
                    <a:pt x="4" y="7"/>
                    <a:pt x="8" y="4"/>
                    <a:pt x="1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9" name="Oval 23"/>
            <p:cNvSpPr/>
            <p:nvPr/>
          </p:nvSpPr>
          <p:spPr>
            <a:xfrm>
              <a:off x="6200903" y="2809447"/>
              <a:ext cx="579183" cy="5791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0" name="Freeform: Shape 25"/>
            <p:cNvSpPr>
              <a:spLocks/>
            </p:cNvSpPr>
            <p:nvPr/>
          </p:nvSpPr>
          <p:spPr bwMode="auto">
            <a:xfrm>
              <a:off x="6408534" y="3028241"/>
              <a:ext cx="152136" cy="15314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1 w 64"/>
                <a:gd name="T11" fmla="*/ 47 h 64"/>
                <a:gd name="T12" fmla="*/ 17 w 64"/>
                <a:gd name="T13" fmla="*/ 50 h 64"/>
                <a:gd name="T14" fmla="*/ 14 w 64"/>
                <a:gd name="T15" fmla="*/ 16 h 64"/>
                <a:gd name="T16" fmla="*/ 48 w 64"/>
                <a:gd name="T17" fmla="*/ 14 h 64"/>
                <a:gd name="T18" fmla="*/ 51 w 64"/>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51" y="47"/>
                  </a:moveTo>
                  <a:cubicBezTo>
                    <a:pt x="42" y="57"/>
                    <a:pt x="27" y="59"/>
                    <a:pt x="17" y="50"/>
                  </a:cubicBezTo>
                  <a:cubicBezTo>
                    <a:pt x="7" y="41"/>
                    <a:pt x="6" y="26"/>
                    <a:pt x="14" y="16"/>
                  </a:cubicBezTo>
                  <a:cubicBezTo>
                    <a:pt x="23" y="6"/>
                    <a:pt x="38" y="5"/>
                    <a:pt x="48" y="14"/>
                  </a:cubicBezTo>
                  <a:cubicBezTo>
                    <a:pt x="58" y="22"/>
                    <a:pt x="59" y="37"/>
                    <a:pt x="51"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1" name="Freeform: Shape 26"/>
            <p:cNvSpPr>
              <a:spLocks/>
            </p:cNvSpPr>
            <p:nvPr/>
          </p:nvSpPr>
          <p:spPr bwMode="auto">
            <a:xfrm>
              <a:off x="6446819" y="3066526"/>
              <a:ext cx="42316" cy="43323"/>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8" y="0"/>
                    <a:pt x="0" y="7"/>
                    <a:pt x="0" y="16"/>
                  </a:cubicBezTo>
                  <a:cubicBezTo>
                    <a:pt x="0" y="16"/>
                    <a:pt x="0" y="16"/>
                    <a:pt x="0" y="16"/>
                  </a:cubicBezTo>
                  <a:cubicBezTo>
                    <a:pt x="0" y="17"/>
                    <a:pt x="1" y="18"/>
                    <a:pt x="2" y="18"/>
                  </a:cubicBezTo>
                  <a:cubicBezTo>
                    <a:pt x="4" y="18"/>
                    <a:pt x="4" y="17"/>
                    <a:pt x="4" y="16"/>
                  </a:cubicBezTo>
                  <a:cubicBezTo>
                    <a:pt x="4" y="16"/>
                    <a:pt x="4" y="16"/>
                    <a:pt x="4" y="16"/>
                  </a:cubicBezTo>
                  <a:cubicBezTo>
                    <a:pt x="4" y="9"/>
                    <a:pt x="10" y="4"/>
                    <a:pt x="16" y="4"/>
                  </a:cubicBezTo>
                  <a:cubicBezTo>
                    <a:pt x="18" y="4"/>
                    <a:pt x="18" y="3"/>
                    <a:pt x="18" y="2"/>
                  </a:cubicBezTo>
                  <a:cubicBezTo>
                    <a:pt x="18" y="1"/>
                    <a:pt x="18"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2" name="Freeform: Shape 27"/>
            <p:cNvSpPr>
              <a:spLocks/>
            </p:cNvSpPr>
            <p:nvPr/>
          </p:nvSpPr>
          <p:spPr bwMode="auto">
            <a:xfrm>
              <a:off x="6331962" y="2961744"/>
              <a:ext cx="305279" cy="257926"/>
            </a:xfrm>
            <a:custGeom>
              <a:avLst/>
              <a:gdLst>
                <a:gd name="T0" fmla="*/ 118 w 128"/>
                <a:gd name="T1" fmla="*/ 24 h 108"/>
                <a:gd name="T2" fmla="*/ 101 w 128"/>
                <a:gd name="T3" fmla="*/ 21 h 108"/>
                <a:gd name="T4" fmla="*/ 96 w 128"/>
                <a:gd name="T5" fmla="*/ 7 h 108"/>
                <a:gd name="T6" fmla="*/ 84 w 128"/>
                <a:gd name="T7" fmla="*/ 0 h 108"/>
                <a:gd name="T8" fmla="*/ 44 w 128"/>
                <a:gd name="T9" fmla="*/ 0 h 108"/>
                <a:gd name="T10" fmla="*/ 33 w 128"/>
                <a:gd name="T11" fmla="*/ 7 h 108"/>
                <a:gd name="T12" fmla="*/ 28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2 w 128"/>
                <a:gd name="T41" fmla="*/ 32 h 108"/>
                <a:gd name="T42" fmla="*/ 34 w 128"/>
                <a:gd name="T43" fmla="*/ 28 h 108"/>
                <a:gd name="T44" fmla="*/ 41 w 128"/>
                <a:gd name="T45" fmla="*/ 10 h 108"/>
                <a:gd name="T46" fmla="*/ 44 w 128"/>
                <a:gd name="T47" fmla="*/ 8 h 108"/>
                <a:gd name="T48" fmla="*/ 84 w 128"/>
                <a:gd name="T49" fmla="*/ 8 h 108"/>
                <a:gd name="T50" fmla="*/ 88 w 128"/>
                <a:gd name="T51" fmla="*/ 10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6" y="7"/>
                    <a:pt x="96" y="7"/>
                    <a:pt x="96" y="7"/>
                  </a:cubicBezTo>
                  <a:cubicBezTo>
                    <a:pt x="94" y="3"/>
                    <a:pt x="89" y="0"/>
                    <a:pt x="84" y="0"/>
                  </a:cubicBezTo>
                  <a:cubicBezTo>
                    <a:pt x="44" y="0"/>
                    <a:pt x="44" y="0"/>
                    <a:pt x="44" y="0"/>
                  </a:cubicBezTo>
                  <a:cubicBezTo>
                    <a:pt x="40" y="0"/>
                    <a:pt x="35" y="3"/>
                    <a:pt x="33" y="7"/>
                  </a:cubicBezTo>
                  <a:cubicBezTo>
                    <a:pt x="28" y="21"/>
                    <a:pt x="28" y="21"/>
                    <a:pt x="28" y="21"/>
                  </a:cubicBezTo>
                  <a:cubicBezTo>
                    <a:pt x="10" y="24"/>
                    <a:pt x="10" y="24"/>
                    <a:pt x="10" y="24"/>
                  </a:cubicBezTo>
                  <a:cubicBezTo>
                    <a:pt x="5" y="25"/>
                    <a:pt x="0" y="30"/>
                    <a:pt x="0" y="36"/>
                  </a:cubicBezTo>
                  <a:cubicBezTo>
                    <a:pt x="0" y="96"/>
                    <a:pt x="0" y="96"/>
                    <a:pt x="0" y="96"/>
                  </a:cubicBezTo>
                  <a:cubicBezTo>
                    <a:pt x="0" y="102"/>
                    <a:pt x="6" y="108"/>
                    <a:pt x="12" y="108"/>
                  </a:cubicBezTo>
                  <a:cubicBezTo>
                    <a:pt x="116" y="108"/>
                    <a:pt x="116" y="108"/>
                    <a:pt x="116" y="108"/>
                  </a:cubicBezTo>
                  <a:cubicBezTo>
                    <a:pt x="123" y="108"/>
                    <a:pt x="128" y="102"/>
                    <a:pt x="128" y="96"/>
                  </a:cubicBezTo>
                  <a:cubicBezTo>
                    <a:pt x="128" y="36"/>
                    <a:pt x="128" y="36"/>
                    <a:pt x="128" y="36"/>
                  </a:cubicBezTo>
                  <a:cubicBezTo>
                    <a:pt x="128" y="30"/>
                    <a:pt x="124" y="25"/>
                    <a:pt x="118" y="24"/>
                  </a:cubicBezTo>
                  <a:close/>
                  <a:moveTo>
                    <a:pt x="120" y="96"/>
                  </a:moveTo>
                  <a:cubicBezTo>
                    <a:pt x="120" y="98"/>
                    <a:pt x="119" y="100"/>
                    <a:pt x="116" y="100"/>
                  </a:cubicBezTo>
                  <a:cubicBezTo>
                    <a:pt x="12" y="100"/>
                    <a:pt x="12" y="100"/>
                    <a:pt x="12" y="100"/>
                  </a:cubicBezTo>
                  <a:cubicBezTo>
                    <a:pt x="10" y="100"/>
                    <a:pt x="8" y="98"/>
                    <a:pt x="8" y="96"/>
                  </a:cubicBezTo>
                  <a:cubicBezTo>
                    <a:pt x="8" y="36"/>
                    <a:pt x="8" y="36"/>
                    <a:pt x="8" y="36"/>
                  </a:cubicBezTo>
                  <a:cubicBezTo>
                    <a:pt x="8" y="34"/>
                    <a:pt x="10" y="32"/>
                    <a:pt x="12" y="32"/>
                  </a:cubicBezTo>
                  <a:cubicBezTo>
                    <a:pt x="34" y="28"/>
                    <a:pt x="34" y="28"/>
                    <a:pt x="34" y="28"/>
                  </a:cubicBezTo>
                  <a:cubicBezTo>
                    <a:pt x="41" y="10"/>
                    <a:pt x="41" y="10"/>
                    <a:pt x="41" y="10"/>
                  </a:cubicBezTo>
                  <a:cubicBezTo>
                    <a:pt x="41" y="9"/>
                    <a:pt x="43" y="8"/>
                    <a:pt x="44" y="8"/>
                  </a:cubicBezTo>
                  <a:cubicBezTo>
                    <a:pt x="84" y="8"/>
                    <a:pt x="84" y="8"/>
                    <a:pt x="84" y="8"/>
                  </a:cubicBezTo>
                  <a:cubicBezTo>
                    <a:pt x="86" y="8"/>
                    <a:pt x="88" y="9"/>
                    <a:pt x="88" y="10"/>
                  </a:cubicBezTo>
                  <a:cubicBezTo>
                    <a:pt x="95" y="28"/>
                    <a:pt x="95" y="28"/>
                    <a:pt x="95" y="28"/>
                  </a:cubicBezTo>
                  <a:cubicBezTo>
                    <a:pt x="117" y="32"/>
                    <a:pt x="117" y="32"/>
                    <a:pt x="117" y="32"/>
                  </a:cubicBezTo>
                  <a:cubicBezTo>
                    <a:pt x="119" y="32"/>
                    <a:pt x="120" y="34"/>
                    <a:pt x="120" y="36"/>
                  </a:cubicBezTo>
                  <a:lnTo>
                    <a:pt x="12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3" name="TextBox 33"/>
            <p:cNvSpPr txBox="1"/>
            <p:nvPr/>
          </p:nvSpPr>
          <p:spPr>
            <a:xfrm>
              <a:off x="6775856" y="2744204"/>
              <a:ext cx="4699017" cy="338553"/>
            </a:xfrm>
            <a:prstGeom prst="rect">
              <a:avLst/>
            </a:prstGeom>
          </p:spPr>
          <p:txBody>
            <a:bodyPr vert="horz" wrap="none" lIns="192000" rIns="192000">
              <a:normAutofit fontScale="92500" lnSpcReduction="20000"/>
            </a:bodyPr>
            <a:lstStyle/>
            <a:p>
              <a:r>
                <a:rPr lang="zh-CN" altLang="en-US" sz="2133" b="1" kern="900">
                  <a:solidFill>
                    <a:schemeClr val="accent1"/>
                  </a:solidFill>
                </a:rPr>
                <a:t>标题文本预设</a:t>
              </a:r>
            </a:p>
          </p:txBody>
        </p:sp>
        <p:sp>
          <p:nvSpPr>
            <p:cNvPr id="24" name="TextBox 34"/>
            <p:cNvSpPr txBox="1"/>
            <p:nvPr/>
          </p:nvSpPr>
          <p:spPr>
            <a:xfrm>
              <a:off x="6775856" y="3082758"/>
              <a:ext cx="4699017" cy="277961"/>
            </a:xfrm>
            <a:prstGeom prst="rect">
              <a:avLst/>
            </a:prstGeom>
          </p:spPr>
          <p:txBody>
            <a:bodyPr vert="horz" wrap="square" lIns="192000" rIns="192000">
              <a:normAutofit fontScale="85000" lnSpcReduction="20000"/>
            </a:bodyPr>
            <a:lstStyle/>
            <a:p>
              <a:pPr lvl="0">
                <a:lnSpc>
                  <a:spcPct val="120000"/>
                </a:lnSpc>
              </a:pPr>
              <a:r>
                <a:rPr lang="zh-CN" altLang="en-US" sz="1467">
                  <a:solidFill>
                    <a:schemeClr val="dk1">
                      <a:lumMod val="100000"/>
                    </a:schemeClr>
                  </a:solidFill>
                </a:rPr>
                <a:t>此部分内容作为文字排版占位显示（建议使用主题字体）</a:t>
              </a:r>
            </a:p>
          </p:txBody>
        </p:sp>
        <p:sp>
          <p:nvSpPr>
            <p:cNvPr id="25" name="TextBox 36"/>
            <p:cNvSpPr txBox="1"/>
            <p:nvPr/>
          </p:nvSpPr>
          <p:spPr>
            <a:xfrm>
              <a:off x="6775856" y="3888888"/>
              <a:ext cx="4699017" cy="338553"/>
            </a:xfrm>
            <a:prstGeom prst="rect">
              <a:avLst/>
            </a:prstGeom>
          </p:spPr>
          <p:txBody>
            <a:bodyPr vert="horz" wrap="none" lIns="192000" rIns="192000">
              <a:normAutofit fontScale="92500" lnSpcReduction="20000"/>
            </a:bodyPr>
            <a:lstStyle/>
            <a:p>
              <a:r>
                <a:rPr lang="zh-CN" altLang="en-US" sz="2133" b="1" kern="900">
                  <a:solidFill>
                    <a:schemeClr val="accent2"/>
                  </a:solidFill>
                </a:rPr>
                <a:t>标题文本预设</a:t>
              </a:r>
            </a:p>
          </p:txBody>
        </p:sp>
        <p:sp>
          <p:nvSpPr>
            <p:cNvPr id="26" name="TextBox 37"/>
            <p:cNvSpPr txBox="1"/>
            <p:nvPr/>
          </p:nvSpPr>
          <p:spPr>
            <a:xfrm>
              <a:off x="6775856" y="4227442"/>
              <a:ext cx="4699017" cy="277961"/>
            </a:xfrm>
            <a:prstGeom prst="rect">
              <a:avLst/>
            </a:prstGeom>
          </p:spPr>
          <p:txBody>
            <a:bodyPr vert="horz" wrap="square" lIns="192000" rIns="192000">
              <a:normAutofit fontScale="85000" lnSpcReduction="20000"/>
            </a:bodyPr>
            <a:lstStyle/>
            <a:p>
              <a:pPr lvl="0">
                <a:lnSpc>
                  <a:spcPct val="120000"/>
                </a:lnSpc>
              </a:pPr>
              <a:r>
                <a:rPr lang="zh-CN" altLang="en-US" sz="1467">
                  <a:solidFill>
                    <a:schemeClr val="dk1">
                      <a:lumMod val="100000"/>
                    </a:schemeClr>
                  </a:solidFill>
                </a:rPr>
                <a:t>此部分内容作为文字排版占位显示（建议使用主题字体）</a:t>
              </a:r>
            </a:p>
          </p:txBody>
        </p:sp>
        <p:sp>
          <p:nvSpPr>
            <p:cNvPr id="27" name="TextBox 39"/>
            <p:cNvSpPr txBox="1"/>
            <p:nvPr/>
          </p:nvSpPr>
          <p:spPr>
            <a:xfrm>
              <a:off x="6775856" y="4995036"/>
              <a:ext cx="4699017" cy="338553"/>
            </a:xfrm>
            <a:prstGeom prst="rect">
              <a:avLst/>
            </a:prstGeom>
          </p:spPr>
          <p:txBody>
            <a:bodyPr vert="horz" wrap="none" lIns="192000" rIns="192000">
              <a:normAutofit fontScale="92500" lnSpcReduction="20000"/>
            </a:bodyPr>
            <a:lstStyle/>
            <a:p>
              <a:r>
                <a:rPr lang="zh-CN" altLang="en-US" sz="2133" b="1" kern="900">
                  <a:solidFill>
                    <a:schemeClr val="accent3"/>
                  </a:solidFill>
                </a:rPr>
                <a:t>标题文本预设</a:t>
              </a:r>
            </a:p>
          </p:txBody>
        </p:sp>
        <p:sp>
          <p:nvSpPr>
            <p:cNvPr id="28" name="TextBox 40"/>
            <p:cNvSpPr txBox="1"/>
            <p:nvPr/>
          </p:nvSpPr>
          <p:spPr>
            <a:xfrm>
              <a:off x="6775856" y="5333590"/>
              <a:ext cx="4699017" cy="277961"/>
            </a:xfrm>
            <a:prstGeom prst="rect">
              <a:avLst/>
            </a:prstGeom>
          </p:spPr>
          <p:txBody>
            <a:bodyPr vert="horz" wrap="square" lIns="192000" rIns="192000">
              <a:normAutofit fontScale="85000" lnSpcReduction="20000"/>
            </a:bodyPr>
            <a:lstStyle/>
            <a:p>
              <a:pPr lvl="0">
                <a:lnSpc>
                  <a:spcPct val="120000"/>
                </a:lnSpc>
              </a:pPr>
              <a:r>
                <a:rPr lang="zh-CN" altLang="en-US" sz="1467">
                  <a:solidFill>
                    <a:schemeClr val="dk1">
                      <a:lumMod val="100000"/>
                    </a:schemeClr>
                  </a:solidFill>
                </a:rPr>
                <a:t>此部分内容作为文字排版占位显示（建议使用主题字体）</a:t>
              </a:r>
            </a:p>
          </p:txBody>
        </p:sp>
      </p:grpSp>
    </p:spTree>
    <p:extLst>
      <p:ext uri="{BB962C8B-B14F-4D97-AF65-F5344CB8AC3E}">
        <p14:creationId xmlns:p14="http://schemas.microsoft.com/office/powerpoint/2010/main" val="20097160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63" presetClass="path" presetSubtype="0" accel="50000" decel="50000" fill="hold" nodeType="withEffect">
                                  <p:stCondLst>
                                    <p:cond delay="0"/>
                                  </p:stCondLst>
                                  <p:childTnLst>
                                    <p:animMotion origin="layout" path="M -0.777767 0.014923 L 0 0 E" pathEditMode="relative" ptsTypes="">
                                      <p:cBhvr>
                                        <p:cTn id="9" dur="2000" fill="hold"/>
                                        <p:tgtEl>
                                          <p:spTgt spid="3"/>
                                        </p:tgtEl>
                                        <p:attrNameLst>
                                          <p:attrName>ppt_x</p:attrName>
                                          <p:attrName>ppt_y</p:attrName>
                                        </p:attrNameLst>
                                      </p:cBhvr>
                                    </p:animMotion>
                                  </p:childTnLst>
                                </p:cTn>
                              </p:par>
                              <p:par>
                                <p:cTn id="10" presetID="6" presetClass="emph" presetSubtype="0" accel="50000" decel="50000" fill="hold" nodeType="withEffect">
                                  <p:stCondLst>
                                    <p:cond delay="0"/>
                                  </p:stCondLst>
                                  <p:childTnLst>
                                    <p:animScale>
                                      <p:cBhvr>
                                        <p:cTn id="11" dur="2000" fill="hold"/>
                                        <p:tgtEl>
                                          <p:spTgt spid="3"/>
                                        </p:tgtEl>
                                      </p:cBhvr>
                                      <p:by x="150000" y="150000"/>
                                      <p:from x="7530" y="10612"/>
                                      <p:to x="100000" y="100000"/>
                                    </p:animScale>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animBg="1"/>
      <p:bldP spid="31"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D3963306-E917-4930-A428-112EC249B174}"/>
              </a:ext>
            </a:extLst>
          </p:cNvPr>
          <p:cNvSpPr/>
          <p:nvPr/>
        </p:nvSpPr>
        <p:spPr>
          <a:xfrm rot="1451767">
            <a:off x="7314415" y="2665849"/>
            <a:ext cx="4964251" cy="165099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 xmlns:a16="http://schemas.microsoft.com/office/drawing/2014/main" id="{D3963306-E917-4930-A428-112EC249B174}"/>
              </a:ext>
            </a:extLst>
          </p:cNvPr>
          <p:cNvSpPr/>
          <p:nvPr/>
        </p:nvSpPr>
        <p:spPr>
          <a:xfrm rot="1451767">
            <a:off x="-103716" y="4254271"/>
            <a:ext cx="7079696" cy="376966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 xmlns:a16="http://schemas.microsoft.com/office/drawing/2014/main" id="{D3963306-E917-4930-A428-112EC249B174}"/>
              </a:ext>
            </a:extLst>
          </p:cNvPr>
          <p:cNvSpPr/>
          <p:nvPr/>
        </p:nvSpPr>
        <p:spPr>
          <a:xfrm rot="1451767">
            <a:off x="2691337" y="3100297"/>
            <a:ext cx="2653975" cy="63167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 xmlns:a16="http://schemas.microsoft.com/office/drawing/2014/main" id="{D3963306-E917-4930-A428-112EC249B174}"/>
              </a:ext>
            </a:extLst>
          </p:cNvPr>
          <p:cNvSpPr/>
          <p:nvPr/>
        </p:nvSpPr>
        <p:spPr>
          <a:xfrm rot="1451767">
            <a:off x="120376" y="1609892"/>
            <a:ext cx="3349885" cy="122120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87841"/>
            <a:ext cx="3952504" cy="6840117"/>
          </a:xfrm>
          <a:prstGeom prst="rect">
            <a:avLst/>
          </a:prstGeom>
        </p:spPr>
      </p:pic>
      <p:sp>
        <p:nvSpPr>
          <p:cNvPr id="74" name="Oval 4"/>
          <p:cNvSpPr/>
          <p:nvPr/>
        </p:nvSpPr>
        <p:spPr>
          <a:xfrm>
            <a:off x="6630970" y="1632356"/>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solidFill>
                <a:schemeClr val="bg1">
                  <a:lumMod val="95000"/>
                </a:schemeClr>
              </a:solidFill>
            </a:endParaRPr>
          </a:p>
        </p:txBody>
      </p:sp>
      <p:sp>
        <p:nvSpPr>
          <p:cNvPr id="78" name="矩形 77"/>
          <p:cNvSpPr/>
          <p:nvPr/>
        </p:nvSpPr>
        <p:spPr>
          <a:xfrm>
            <a:off x="6533779" y="3728429"/>
            <a:ext cx="1826060" cy="584733"/>
          </a:xfrm>
          <a:prstGeom prst="rect">
            <a:avLst/>
          </a:prstGeom>
        </p:spPr>
        <p:txBody>
          <a:bodyPr wrap="none" lIns="91400" tIns="45699" rIns="91400" bIns="45699">
            <a:spAutoFit/>
          </a:bodyPr>
          <a:lstStyle/>
          <a:p>
            <a:pPr lvl="0" defTabSz="914492">
              <a:defRPr/>
            </a:pPr>
            <a:r>
              <a:rPr lang="zh-CN" altLang="en-US" sz="3200" b="1" dirty="0">
                <a:solidFill>
                  <a:schemeClr val="accent1"/>
                </a:solidFill>
                <a:latin typeface="微软雅黑" pitchFamily="34" charset="-122"/>
                <a:ea typeface="微软雅黑" pitchFamily="34" charset="-122"/>
              </a:rPr>
              <a:t>投资回报</a:t>
            </a:r>
            <a:endParaRPr lang="zh-CN" altLang="en-US" sz="3200" kern="0" dirty="0">
              <a:solidFill>
                <a:schemeClr val="accent1"/>
              </a:solidFill>
              <a:latin typeface="微软雅黑" pitchFamily="34" charset="-122"/>
              <a:ea typeface="微软雅黑"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399" dirty="0"/>
              <a:t>延时符</a:t>
            </a:r>
          </a:p>
        </p:txBody>
      </p:sp>
      <p:sp>
        <p:nvSpPr>
          <p:cNvPr id="26" name="矩形 25">
            <a:extLst>
              <a:ext uri="{FF2B5EF4-FFF2-40B4-BE49-F238E27FC236}">
                <a16:creationId xmlns="" xmlns:a16="http://schemas.microsoft.com/office/drawing/2014/main" id="{370FD1E8-D7BC-491A-A503-009EDAB7577D}"/>
              </a:ext>
            </a:extLst>
          </p:cNvPr>
          <p:cNvSpPr/>
          <p:nvPr/>
        </p:nvSpPr>
        <p:spPr>
          <a:xfrm>
            <a:off x="6805372" y="2213341"/>
            <a:ext cx="1384594" cy="525486"/>
          </a:xfrm>
          <a:prstGeom prst="rect">
            <a:avLst/>
          </a:prstGeom>
        </p:spPr>
        <p:txBody>
          <a:bodyPr wrap="none" lIns="91400" tIns="45699" rIns="91400" bIns="45699">
            <a:spAutoFit/>
          </a:bodyPr>
          <a:lstStyle/>
          <a:p>
            <a:pPr algn="ctr">
              <a:lnSpc>
                <a:spcPct val="130000"/>
              </a:lnSpc>
              <a:defRPr/>
            </a:pPr>
            <a:r>
              <a:rPr lang="en-US" altLang="zh-CN" sz="2399"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a:t>
            </a:r>
            <a:r>
              <a:rPr lang="en-US" altLang="zh-CN" sz="2399"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en-US" altLang="zh-CN" sz="2399"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 xmlns:a16="http://schemas.microsoft.com/office/drawing/2014/main" id="{42695B73-0652-4F7C-8DB7-B415C73A2826}"/>
              </a:ext>
            </a:extLst>
          </p:cNvPr>
          <p:cNvSpPr/>
          <p:nvPr/>
        </p:nvSpPr>
        <p:spPr>
          <a:xfrm>
            <a:off x="5047283" y="4443423"/>
            <a:ext cx="4799052" cy="646331"/>
          </a:xfrm>
          <a:prstGeom prst="rect">
            <a:avLst/>
          </a:prstGeom>
        </p:spPr>
        <p:txBody>
          <a:bodyPr wrap="square">
            <a:spAutoFit/>
          </a:bodyPr>
          <a:lstStyle/>
          <a:p>
            <a:pPr algn="ctr">
              <a:lnSpc>
                <a:spcPct val="150000"/>
              </a:lnSpc>
            </a:pPr>
            <a:r>
              <a:rPr lang="zh-CN" altLang="en-US" sz="1200" spc="300" dirty="0">
                <a:solidFill>
                  <a:schemeClr val="tx1">
                    <a:lumMod val="50000"/>
                    <a:lumOff val="50000"/>
                  </a:schemeClr>
                </a:solidFill>
                <a:latin typeface="微软雅黑" pitchFamily="34" charset="-122"/>
                <a:ea typeface="微软雅黑" pitchFamily="34" charset="-122"/>
              </a:rPr>
              <a:t>点击输入简要文字内容，文字内容需概括精炼，不用多余的文字修饰，言简意赅的说明该项内容</a:t>
            </a:r>
            <a:endParaRPr lang="zh-CN" altLang="en-US" sz="1866"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615167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52" presetClass="entr" presetSubtype="0"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Scale>
                                      <p:cBhvr>
                                        <p:cTn id="23"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74"/>
                                        </p:tgtEl>
                                        <p:attrNameLst>
                                          <p:attrName>ppt_x</p:attrName>
                                          <p:attrName>ppt_y</p:attrName>
                                        </p:attrNameLst>
                                      </p:cBhvr>
                                    </p:animMotion>
                                    <p:animEffect transition="in" filter="fade">
                                      <p:cBhvr>
                                        <p:cTn id="25" dur="1000"/>
                                        <p:tgtEl>
                                          <p:spTgt spid="7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up)">
                                      <p:cBhvr>
                                        <p:cTn id="37" dur="500"/>
                                        <p:tgtEl>
                                          <p:spTgt spid="78"/>
                                        </p:tgtEl>
                                      </p:cBhvr>
                                    </p:animEffect>
                                  </p:childTnLst>
                                </p:cTn>
                              </p:par>
                            </p:childTnLst>
                          </p:cTn>
                        </p:par>
                        <p:par>
                          <p:cTn id="38" fill="hold">
                            <p:stCondLst>
                              <p:cond delay="4000"/>
                            </p:stCondLst>
                            <p:childTnLst>
                              <p:par>
                                <p:cTn id="39" presetID="39" presetClass="entr" presetSubtype="0" accel="10000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42" dur="5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43" dur="5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9" grpId="0" animBg="1"/>
      <p:bldP spid="10" grpId="0" animBg="1"/>
      <p:bldP spid="74" grpId="0" animBg="1"/>
      <p:bldP spid="78"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 xmlns:a16="http://schemas.microsoft.com/office/drawing/2014/main" id="{C840A8A0-59C9-4A52-81C0-22D813CE156C}"/>
              </a:ext>
            </a:extLst>
          </p:cNvPr>
          <p:cNvSpPr/>
          <p:nvPr/>
        </p:nvSpPr>
        <p:spPr>
          <a:xfrm rot="1400643">
            <a:off x="10040311" y="2011902"/>
            <a:ext cx="2513104" cy="71050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34" name="矩形 33">
            <a:extLst>
              <a:ext uri="{FF2B5EF4-FFF2-40B4-BE49-F238E27FC236}">
                <a16:creationId xmlns="" xmlns:a16="http://schemas.microsoft.com/office/drawing/2014/main" id="{48902FF1-96E1-47E7-B17F-EABA027D23C6}"/>
              </a:ext>
            </a:extLst>
          </p:cNvPr>
          <p:cNvSpPr/>
          <p:nvPr/>
        </p:nvSpPr>
        <p:spPr>
          <a:xfrm rot="1400643">
            <a:off x="9002147" y="4245121"/>
            <a:ext cx="2513104" cy="71050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33" name="矩形 32">
            <a:extLst>
              <a:ext uri="{FF2B5EF4-FFF2-40B4-BE49-F238E27FC236}">
                <a16:creationId xmlns="" xmlns:a16="http://schemas.microsoft.com/office/drawing/2014/main" id="{9B343327-9275-4B20-802D-C999CDB7E2A6}"/>
              </a:ext>
            </a:extLst>
          </p:cNvPr>
          <p:cNvSpPr/>
          <p:nvPr/>
        </p:nvSpPr>
        <p:spPr>
          <a:xfrm rot="1400643">
            <a:off x="5924192" y="5353696"/>
            <a:ext cx="2513104" cy="71050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32" name="矩形 31">
            <a:extLst>
              <a:ext uri="{FF2B5EF4-FFF2-40B4-BE49-F238E27FC236}">
                <a16:creationId xmlns="" xmlns:a16="http://schemas.microsoft.com/office/drawing/2014/main" id="{AE9E0A3E-4976-4EFC-AC39-3651CB4F48A7}"/>
              </a:ext>
            </a:extLst>
          </p:cNvPr>
          <p:cNvSpPr/>
          <p:nvPr/>
        </p:nvSpPr>
        <p:spPr>
          <a:xfrm rot="1400643">
            <a:off x="3123552" y="4302549"/>
            <a:ext cx="2513104" cy="71050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31" name="矩形 30">
            <a:extLst>
              <a:ext uri="{FF2B5EF4-FFF2-40B4-BE49-F238E27FC236}">
                <a16:creationId xmlns="" xmlns:a16="http://schemas.microsoft.com/office/drawing/2014/main" id="{3940E9B1-5D2D-4BFA-8F2C-6B5884EF4C2A}"/>
              </a:ext>
            </a:extLst>
          </p:cNvPr>
          <p:cNvSpPr/>
          <p:nvPr/>
        </p:nvSpPr>
        <p:spPr>
          <a:xfrm rot="1400643">
            <a:off x="1952940" y="2011900"/>
            <a:ext cx="2513104" cy="71050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grpSp>
        <p:nvGrpSpPr>
          <p:cNvPr id="30" name="组合 29"/>
          <p:cNvGrpSpPr/>
          <p:nvPr/>
        </p:nvGrpSpPr>
        <p:grpSpPr>
          <a:xfrm>
            <a:off x="1700091" y="-1522770"/>
            <a:ext cx="8843528" cy="7183720"/>
            <a:chOff x="1274622" y="-1142579"/>
            <a:chExt cx="6633541" cy="5388517"/>
          </a:xfrm>
        </p:grpSpPr>
        <p:sp>
          <p:nvSpPr>
            <p:cNvPr id="4" name="Arc 54"/>
            <p:cNvSpPr/>
            <p:nvPr/>
          </p:nvSpPr>
          <p:spPr>
            <a:xfrm rot="10800000">
              <a:off x="1571009" y="-1142578"/>
              <a:ext cx="6047299" cy="5092130"/>
            </a:xfrm>
            <a:prstGeom prst="arc">
              <a:avLst>
                <a:gd name="adj1" fmla="val 19445014"/>
                <a:gd name="adj2" fmla="val 0"/>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399"/>
            </a:p>
          </p:txBody>
        </p:sp>
        <p:sp>
          <p:nvSpPr>
            <p:cNvPr id="7" name="Arc 55"/>
            <p:cNvSpPr/>
            <p:nvPr/>
          </p:nvSpPr>
          <p:spPr>
            <a:xfrm rot="10800000">
              <a:off x="1577541" y="-1142578"/>
              <a:ext cx="6047299" cy="5092130"/>
            </a:xfrm>
            <a:prstGeom prst="arc">
              <a:avLst>
                <a:gd name="adj1" fmla="val 16227456"/>
                <a:gd name="adj2" fmla="val 19322291"/>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399"/>
            </a:p>
          </p:txBody>
        </p:sp>
        <p:grpSp>
          <p:nvGrpSpPr>
            <p:cNvPr id="29" name="组合 28"/>
            <p:cNvGrpSpPr/>
            <p:nvPr/>
          </p:nvGrpSpPr>
          <p:grpSpPr>
            <a:xfrm>
              <a:off x="1274622" y="-1142579"/>
              <a:ext cx="6633541" cy="5388517"/>
              <a:chOff x="1274622" y="-1142579"/>
              <a:chExt cx="6633541" cy="5388517"/>
            </a:xfrm>
          </p:grpSpPr>
          <p:sp>
            <p:nvSpPr>
              <p:cNvPr id="5" name="Arc 56"/>
              <p:cNvSpPr/>
              <p:nvPr/>
            </p:nvSpPr>
            <p:spPr>
              <a:xfrm rot="10800000">
                <a:off x="1571009" y="-1142579"/>
                <a:ext cx="6047299" cy="5092130"/>
              </a:xfrm>
              <a:prstGeom prst="arc">
                <a:avLst>
                  <a:gd name="adj1" fmla="val 13108932"/>
                  <a:gd name="adj2" fmla="val 16162792"/>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399"/>
              </a:p>
            </p:txBody>
          </p:sp>
          <p:grpSp>
            <p:nvGrpSpPr>
              <p:cNvPr id="28" name="组合 27"/>
              <p:cNvGrpSpPr/>
              <p:nvPr/>
            </p:nvGrpSpPr>
            <p:grpSpPr>
              <a:xfrm>
                <a:off x="1274622" y="-1139314"/>
                <a:ext cx="6633541" cy="5385252"/>
                <a:chOff x="1274622" y="-1139314"/>
                <a:chExt cx="6633541" cy="5385252"/>
              </a:xfrm>
            </p:grpSpPr>
            <p:sp>
              <p:nvSpPr>
                <p:cNvPr id="6" name="Arc 53"/>
                <p:cNvSpPr/>
                <p:nvPr/>
              </p:nvSpPr>
              <p:spPr>
                <a:xfrm rot="10800000">
                  <a:off x="1567743" y="-1139314"/>
                  <a:ext cx="6047299" cy="5092130"/>
                </a:xfrm>
                <a:prstGeom prst="arc">
                  <a:avLst>
                    <a:gd name="adj1" fmla="val 10784482"/>
                    <a:gd name="adj2" fmla="val 13050527"/>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399"/>
                </a:p>
              </p:txBody>
            </p:sp>
            <p:sp>
              <p:nvSpPr>
                <p:cNvPr id="8" name="Oval 58"/>
                <p:cNvSpPr/>
                <p:nvPr/>
              </p:nvSpPr>
              <p:spPr>
                <a:xfrm>
                  <a:off x="1274622" y="1113631"/>
                  <a:ext cx="586241" cy="586241"/>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p>
              </p:txBody>
            </p:sp>
            <p:sp>
              <p:nvSpPr>
                <p:cNvPr id="9" name="Oval 63"/>
                <p:cNvSpPr/>
                <p:nvPr/>
              </p:nvSpPr>
              <p:spPr>
                <a:xfrm>
                  <a:off x="4280819" y="3659697"/>
                  <a:ext cx="586241" cy="586241"/>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p>
              </p:txBody>
            </p:sp>
            <p:sp>
              <p:nvSpPr>
                <p:cNvPr id="10" name="Oval 68"/>
                <p:cNvSpPr/>
                <p:nvPr/>
              </p:nvSpPr>
              <p:spPr>
                <a:xfrm>
                  <a:off x="7321922" y="1105854"/>
                  <a:ext cx="586241" cy="586241"/>
                </a:xfrm>
                <a:prstGeom prst="ellipse">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p>
              </p:txBody>
            </p:sp>
            <p:sp>
              <p:nvSpPr>
                <p:cNvPr id="11" name="Oval 73"/>
                <p:cNvSpPr/>
                <p:nvPr/>
              </p:nvSpPr>
              <p:spPr>
                <a:xfrm>
                  <a:off x="6552561" y="2820375"/>
                  <a:ext cx="586241" cy="586241"/>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p>
              </p:txBody>
            </p:sp>
            <p:sp>
              <p:nvSpPr>
                <p:cNvPr id="12" name="Oval 78"/>
                <p:cNvSpPr/>
                <p:nvPr/>
              </p:nvSpPr>
              <p:spPr>
                <a:xfrm>
                  <a:off x="2080448" y="2828154"/>
                  <a:ext cx="586241" cy="58624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p>
              </p:txBody>
            </p:sp>
          </p:grpSp>
        </p:grpSp>
      </p:grpSp>
      <p:grpSp>
        <p:nvGrpSpPr>
          <p:cNvPr id="13" name="Group 22"/>
          <p:cNvGrpSpPr/>
          <p:nvPr/>
        </p:nvGrpSpPr>
        <p:grpSpPr>
          <a:xfrm>
            <a:off x="4883638" y="3797028"/>
            <a:ext cx="2548837" cy="1082373"/>
            <a:chOff x="1762632" y="1197195"/>
            <a:chExt cx="2549181" cy="1082518"/>
          </a:xfrm>
        </p:grpSpPr>
        <p:sp>
          <p:nvSpPr>
            <p:cNvPr id="26" name="TextBox 23"/>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2133"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7" name="TextBox 24"/>
            <p:cNvSpPr txBox="1">
              <a:spLocks/>
            </p:cNvSpPr>
            <p:nvPr/>
          </p:nvSpPr>
          <p:spPr>
            <a:xfrm>
              <a:off x="1762632" y="1585420"/>
              <a:ext cx="2549181" cy="694293"/>
            </a:xfrm>
            <a:prstGeom prst="rect">
              <a:avLst/>
            </a:prstGeom>
          </p:spPr>
          <p:txBody>
            <a:bodyPr vert="horz" wrap="square" lIns="0" tIns="95988" rIns="0" bIns="0" anchor="t" anchorCtr="1">
              <a:normAutofit fontScale="92500"/>
            </a:bodyPr>
            <a:lstStyle/>
            <a:p>
              <a:pPr>
                <a:lnSpc>
                  <a:spcPct val="120000"/>
                </a:lnSpc>
              </a:pPr>
              <a:r>
                <a:rPr lang="zh-CN" altLang="en-US" sz="14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400">
                  <a:solidFill>
                    <a:schemeClr val="bg1">
                      <a:lumMod val="50000"/>
                    </a:schemeClr>
                  </a:solidFill>
                  <a:latin typeface="微软雅黑" panose="020B0503020204020204" pitchFamily="34" charset="-122"/>
                  <a:ea typeface="微软雅黑" panose="020B0503020204020204" pitchFamily="34" charset="-122"/>
                </a:rPr>
              </a:br>
              <a:r>
                <a:rPr lang="zh-CN" altLang="en-US" sz="14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4" name="Group 25"/>
          <p:cNvGrpSpPr/>
          <p:nvPr/>
        </p:nvGrpSpPr>
        <p:grpSpPr>
          <a:xfrm>
            <a:off x="9517940" y="3777222"/>
            <a:ext cx="2262650" cy="847588"/>
            <a:chOff x="9305653" y="3302983"/>
            <a:chExt cx="2262955" cy="847702"/>
          </a:xfrm>
        </p:grpSpPr>
        <p:sp>
          <p:nvSpPr>
            <p:cNvPr id="24" name="TextBox 26"/>
            <p:cNvSpPr txBox="1"/>
            <p:nvPr/>
          </p:nvSpPr>
          <p:spPr>
            <a:xfrm>
              <a:off x="9305653" y="3302983"/>
              <a:ext cx="2262955" cy="291403"/>
            </a:xfrm>
            <a:prstGeom prst="rect">
              <a:avLst/>
            </a:prstGeom>
            <a:noFill/>
          </p:spPr>
          <p:txBody>
            <a:bodyPr wrap="none" lIns="383948" tIns="0" rIns="0" bIns="0" anchor="b" anchorCtr="0">
              <a:normAutofit fontScale="92500" lnSpcReduction="10000"/>
            </a:bodyPr>
            <a:lstStyle/>
            <a:p>
              <a:r>
                <a:rPr lang="zh-CN" altLang="en-US" sz="2133"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5" name="TextBox 27"/>
            <p:cNvSpPr txBox="1">
              <a:spLocks/>
            </p:cNvSpPr>
            <p:nvPr/>
          </p:nvSpPr>
          <p:spPr>
            <a:xfrm>
              <a:off x="9305653" y="3594387"/>
              <a:ext cx="2262955" cy="556298"/>
            </a:xfrm>
            <a:prstGeom prst="rect">
              <a:avLst/>
            </a:prstGeom>
          </p:spPr>
          <p:txBody>
            <a:bodyPr vert="horz" wrap="square" lIns="383948" tIns="95988" rIns="0" bIns="0" anchor="t" anchorCtr="0">
              <a:normAutofit fontScale="70000" lnSpcReduction="20000"/>
            </a:bodyPr>
            <a:lstStyle/>
            <a:p>
              <a:pPr algn="l">
                <a:lnSpc>
                  <a:spcPct val="120000"/>
                </a:lnSpc>
              </a:pPr>
              <a:r>
                <a:rPr lang="zh-CN" altLang="en-US" sz="14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400">
                  <a:solidFill>
                    <a:schemeClr val="bg1">
                      <a:lumMod val="50000"/>
                    </a:schemeClr>
                  </a:solidFill>
                  <a:latin typeface="微软雅黑" panose="020B0503020204020204" pitchFamily="34" charset="-122"/>
                  <a:ea typeface="微软雅黑" panose="020B0503020204020204" pitchFamily="34" charset="-122"/>
                </a:rPr>
              </a:br>
              <a:r>
                <a:rPr lang="zh-CN" altLang="en-US" sz="14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5" name="Group 28"/>
          <p:cNvGrpSpPr/>
          <p:nvPr/>
        </p:nvGrpSpPr>
        <p:grpSpPr>
          <a:xfrm>
            <a:off x="511731" y="3777222"/>
            <a:ext cx="2262650" cy="847588"/>
            <a:chOff x="9305653" y="3302983"/>
            <a:chExt cx="2262955" cy="847702"/>
          </a:xfrm>
        </p:grpSpPr>
        <p:sp>
          <p:nvSpPr>
            <p:cNvPr id="22" name="TextBox 29"/>
            <p:cNvSpPr txBox="1"/>
            <p:nvPr/>
          </p:nvSpPr>
          <p:spPr>
            <a:xfrm>
              <a:off x="9305653" y="3302983"/>
              <a:ext cx="2262955" cy="291403"/>
            </a:xfrm>
            <a:prstGeom prst="rect">
              <a:avLst/>
            </a:prstGeom>
            <a:noFill/>
          </p:spPr>
          <p:txBody>
            <a:bodyPr wrap="none" lIns="0" tIns="0" rIns="383948" bIns="0" anchor="ctr" anchorCtr="0">
              <a:normAutofit fontScale="92500" lnSpcReduction="10000"/>
            </a:bodyPr>
            <a:lstStyle/>
            <a:p>
              <a:pPr algn="r"/>
              <a:r>
                <a:rPr lang="zh-CN" altLang="en-US" sz="2133"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3" name="TextBox 30"/>
            <p:cNvSpPr txBox="1">
              <a:spLocks/>
            </p:cNvSpPr>
            <p:nvPr/>
          </p:nvSpPr>
          <p:spPr>
            <a:xfrm>
              <a:off x="9305653" y="3594387"/>
              <a:ext cx="2262955" cy="556298"/>
            </a:xfrm>
            <a:prstGeom prst="rect">
              <a:avLst/>
            </a:prstGeom>
          </p:spPr>
          <p:txBody>
            <a:bodyPr vert="horz" wrap="square" lIns="0" tIns="0" rIns="383948" bIns="0" anchor="ctr" anchorCtr="0">
              <a:normAutofit fontScale="85000" lnSpcReduction="20000"/>
            </a:bodyPr>
            <a:lstStyle/>
            <a:p>
              <a:pPr algn="r">
                <a:lnSpc>
                  <a:spcPct val="120000"/>
                </a:lnSpc>
              </a:pPr>
              <a:r>
                <a:rPr lang="zh-CN" altLang="en-US" sz="14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400">
                  <a:solidFill>
                    <a:schemeClr val="bg1">
                      <a:lumMod val="50000"/>
                    </a:schemeClr>
                  </a:solidFill>
                  <a:latin typeface="微软雅黑" panose="020B0503020204020204" pitchFamily="34" charset="-122"/>
                  <a:ea typeface="微软雅黑" panose="020B0503020204020204" pitchFamily="34" charset="-122"/>
                </a:rPr>
              </a:br>
              <a:r>
                <a:rPr lang="zh-CN" altLang="en-US" sz="14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6" name="Group 35"/>
          <p:cNvGrpSpPr/>
          <p:nvPr/>
        </p:nvGrpSpPr>
        <p:grpSpPr>
          <a:xfrm>
            <a:off x="2481639" y="1485106"/>
            <a:ext cx="2262650" cy="847588"/>
            <a:chOff x="9305653" y="3302983"/>
            <a:chExt cx="2262955" cy="847702"/>
          </a:xfrm>
        </p:grpSpPr>
        <p:sp>
          <p:nvSpPr>
            <p:cNvPr id="20" name="TextBox 36"/>
            <p:cNvSpPr txBox="1"/>
            <p:nvPr/>
          </p:nvSpPr>
          <p:spPr>
            <a:xfrm>
              <a:off x="9305653" y="3302983"/>
              <a:ext cx="2262955" cy="291403"/>
            </a:xfrm>
            <a:prstGeom prst="rect">
              <a:avLst/>
            </a:prstGeom>
            <a:noFill/>
          </p:spPr>
          <p:txBody>
            <a:bodyPr wrap="none" lIns="383948" tIns="0" rIns="0" bIns="0" anchor="b" anchorCtr="0">
              <a:normAutofit fontScale="92500" lnSpcReduction="10000"/>
            </a:bodyPr>
            <a:lstStyle/>
            <a:p>
              <a:r>
                <a:rPr lang="zh-CN" altLang="en-US" sz="2133"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1" name="TextBox 37"/>
            <p:cNvSpPr txBox="1">
              <a:spLocks/>
            </p:cNvSpPr>
            <p:nvPr/>
          </p:nvSpPr>
          <p:spPr>
            <a:xfrm>
              <a:off x="9305653" y="3594387"/>
              <a:ext cx="2262955" cy="556298"/>
            </a:xfrm>
            <a:prstGeom prst="rect">
              <a:avLst/>
            </a:prstGeom>
          </p:spPr>
          <p:txBody>
            <a:bodyPr vert="horz" wrap="square" lIns="383948" tIns="95988" rIns="0" bIns="0" anchor="t" anchorCtr="0">
              <a:normAutofit fontScale="70000" lnSpcReduction="20000"/>
            </a:bodyPr>
            <a:lstStyle/>
            <a:p>
              <a:pPr algn="l">
                <a:lnSpc>
                  <a:spcPct val="120000"/>
                </a:lnSpc>
              </a:pPr>
              <a:r>
                <a:rPr lang="zh-CN" altLang="en-US" sz="14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400">
                  <a:solidFill>
                    <a:schemeClr val="bg1">
                      <a:lumMod val="50000"/>
                    </a:schemeClr>
                  </a:solidFill>
                  <a:latin typeface="微软雅黑" panose="020B0503020204020204" pitchFamily="34" charset="-122"/>
                  <a:ea typeface="微软雅黑" panose="020B0503020204020204" pitchFamily="34" charset="-122"/>
                </a:rPr>
              </a:br>
              <a:r>
                <a:rPr lang="zh-CN" altLang="en-US" sz="14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7" name="Group 38"/>
          <p:cNvGrpSpPr/>
          <p:nvPr/>
        </p:nvGrpSpPr>
        <p:grpSpPr>
          <a:xfrm>
            <a:off x="7499418" y="1485106"/>
            <a:ext cx="2262650" cy="847588"/>
            <a:chOff x="9305653" y="3302983"/>
            <a:chExt cx="2262955" cy="847702"/>
          </a:xfrm>
        </p:grpSpPr>
        <p:sp>
          <p:nvSpPr>
            <p:cNvPr id="18" name="TextBox 39"/>
            <p:cNvSpPr txBox="1"/>
            <p:nvPr/>
          </p:nvSpPr>
          <p:spPr>
            <a:xfrm>
              <a:off x="9305653" y="3302983"/>
              <a:ext cx="2262955" cy="291403"/>
            </a:xfrm>
            <a:prstGeom prst="rect">
              <a:avLst/>
            </a:prstGeom>
            <a:noFill/>
          </p:spPr>
          <p:txBody>
            <a:bodyPr wrap="none" lIns="0" tIns="0" rIns="383948" bIns="0" anchor="ctr" anchorCtr="0">
              <a:normAutofit fontScale="92500" lnSpcReduction="10000"/>
            </a:bodyPr>
            <a:lstStyle/>
            <a:p>
              <a:pPr algn="r"/>
              <a:r>
                <a:rPr lang="zh-CN" altLang="en-US" sz="2133"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9" name="TextBox 40"/>
            <p:cNvSpPr txBox="1">
              <a:spLocks/>
            </p:cNvSpPr>
            <p:nvPr/>
          </p:nvSpPr>
          <p:spPr>
            <a:xfrm>
              <a:off x="9305653" y="3594387"/>
              <a:ext cx="2262955" cy="556298"/>
            </a:xfrm>
            <a:prstGeom prst="rect">
              <a:avLst/>
            </a:prstGeom>
          </p:spPr>
          <p:txBody>
            <a:bodyPr vert="horz" wrap="square" lIns="0" tIns="0" rIns="383948" bIns="0" anchor="ctr" anchorCtr="0">
              <a:normAutofit fontScale="85000" lnSpcReduction="20000"/>
            </a:bodyPr>
            <a:lstStyle/>
            <a:p>
              <a:pPr algn="r">
                <a:lnSpc>
                  <a:spcPct val="120000"/>
                </a:lnSpc>
              </a:pPr>
              <a:r>
                <a:rPr lang="zh-CN" altLang="en-US" sz="14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400">
                  <a:solidFill>
                    <a:schemeClr val="bg1">
                      <a:lumMod val="50000"/>
                    </a:schemeClr>
                  </a:solidFill>
                  <a:latin typeface="微软雅黑" panose="020B0503020204020204" pitchFamily="34" charset="-122"/>
                  <a:ea typeface="微软雅黑" panose="020B0503020204020204" pitchFamily="34" charset="-122"/>
                </a:rPr>
              </a:br>
              <a:r>
                <a:rPr lang="zh-CN" altLang="en-US" sz="14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val="3040544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animBg="1"/>
      <p:bldP spid="33" grpId="0" animBg="1"/>
      <p:bldP spid="32"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 xmlns:a16="http://schemas.microsoft.com/office/drawing/2014/main" id="{D3963306-E917-4930-A428-112EC249B174}"/>
              </a:ext>
            </a:extLst>
          </p:cNvPr>
          <p:cNvSpPr/>
          <p:nvPr/>
        </p:nvSpPr>
        <p:spPr>
          <a:xfrm rot="1451767">
            <a:off x="9332798" y="5664714"/>
            <a:ext cx="2611959" cy="47421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 xmlns:a16="http://schemas.microsoft.com/office/drawing/2014/main" id="{D3963306-E917-4930-A428-112EC249B174}"/>
              </a:ext>
            </a:extLst>
          </p:cNvPr>
          <p:cNvSpPr/>
          <p:nvPr/>
        </p:nvSpPr>
        <p:spPr>
          <a:xfrm rot="1451767">
            <a:off x="6770516" y="5268445"/>
            <a:ext cx="2611959" cy="47421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 xmlns:a16="http://schemas.microsoft.com/office/drawing/2014/main" id="{D3963306-E917-4930-A428-112EC249B174}"/>
              </a:ext>
            </a:extLst>
          </p:cNvPr>
          <p:cNvSpPr/>
          <p:nvPr/>
        </p:nvSpPr>
        <p:spPr>
          <a:xfrm rot="1451767">
            <a:off x="4300126" y="4540201"/>
            <a:ext cx="2611959" cy="47421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 xmlns:a16="http://schemas.microsoft.com/office/drawing/2014/main" id="{D3963306-E917-4930-A428-112EC249B174}"/>
              </a:ext>
            </a:extLst>
          </p:cNvPr>
          <p:cNvSpPr/>
          <p:nvPr/>
        </p:nvSpPr>
        <p:spPr>
          <a:xfrm rot="1451767">
            <a:off x="1764274" y="4401250"/>
            <a:ext cx="2611959" cy="47421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 xmlns:a16="http://schemas.microsoft.com/office/drawing/2014/main" id="{D3963306-E917-4930-A428-112EC249B174}"/>
              </a:ext>
            </a:extLst>
          </p:cNvPr>
          <p:cNvSpPr/>
          <p:nvPr/>
        </p:nvSpPr>
        <p:spPr>
          <a:xfrm rot="1451767">
            <a:off x="2042066" y="2299385"/>
            <a:ext cx="6121501" cy="215288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p:cNvSpPr/>
          <p:nvPr/>
        </p:nvSpPr>
        <p:spPr>
          <a:xfrm>
            <a:off x="1178840" y="1029902"/>
            <a:ext cx="2149351" cy="215057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399"/>
          </a:p>
        </p:txBody>
      </p:sp>
      <p:sp>
        <p:nvSpPr>
          <p:cNvPr id="36" name="TextBox 59"/>
          <p:cNvSpPr txBox="1">
            <a:spLocks noChangeArrowheads="1"/>
          </p:cNvSpPr>
          <p:nvPr/>
        </p:nvSpPr>
        <p:spPr bwMode="auto">
          <a:xfrm>
            <a:off x="830507" y="1419279"/>
            <a:ext cx="2846014" cy="1224524"/>
          </a:xfrm>
          <a:prstGeom prst="rect">
            <a:avLst/>
          </a:prstGeom>
          <a:noFill/>
          <a:ln>
            <a:noFill/>
          </a:ln>
          <a:extLst/>
        </p:spPr>
        <p:txBody>
          <a:bodyPr wrap="square" lIns="91400" tIns="45699" rIns="91400" bIns="4569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913958">
              <a:lnSpc>
                <a:spcPct val="120000"/>
              </a:lnSpc>
              <a:defRPr/>
            </a:pPr>
            <a:r>
              <a:rPr lang="zh-CN" altLang="en-US" sz="3732" b="1" kern="0" dirty="0">
                <a:solidFill>
                  <a:schemeClr val="bg1">
                    <a:lumMod val="95000"/>
                  </a:schemeClr>
                </a:solidFill>
                <a:latin typeface="微软雅黑" pitchFamily="34" charset="-122"/>
                <a:ea typeface="微软雅黑" pitchFamily="34" charset="-122"/>
              </a:rPr>
              <a:t>目录</a:t>
            </a:r>
            <a:r>
              <a:rPr lang="zh-CN" altLang="en-US" sz="3199" b="1" kern="0" dirty="0">
                <a:solidFill>
                  <a:schemeClr val="bg1">
                    <a:lumMod val="95000"/>
                  </a:schemeClr>
                </a:solidFill>
                <a:latin typeface="微软雅黑" pitchFamily="34" charset="-122"/>
                <a:ea typeface="微软雅黑" pitchFamily="34" charset="-122"/>
              </a:rPr>
              <a:t> </a:t>
            </a:r>
            <a:endParaRPr lang="en-US" altLang="zh-CN" sz="3199" b="1" kern="0" dirty="0">
              <a:solidFill>
                <a:schemeClr val="bg1">
                  <a:lumMod val="95000"/>
                </a:schemeClr>
              </a:solidFill>
              <a:latin typeface="微软雅黑" pitchFamily="34" charset="-122"/>
              <a:ea typeface="微软雅黑" pitchFamily="34" charset="-122"/>
            </a:endParaRPr>
          </a:p>
          <a:p>
            <a:pPr algn="ctr" defTabSz="913958">
              <a:lnSpc>
                <a:spcPct val="120000"/>
              </a:lnSpc>
              <a:defRPr/>
            </a:pPr>
            <a:r>
              <a:rPr lang="en-US" altLang="zh-CN" sz="2399" kern="0" dirty="0">
                <a:solidFill>
                  <a:schemeClr val="bg1">
                    <a:lumMod val="95000"/>
                  </a:schemeClr>
                </a:solidFill>
                <a:latin typeface="微软雅黑" pitchFamily="34" charset="-122"/>
                <a:ea typeface="微软雅黑" pitchFamily="34" charset="-122"/>
              </a:rPr>
              <a:t>Contents</a:t>
            </a:r>
            <a:endParaRPr lang="en-US" altLang="ko-KR" sz="2399" kern="0" dirty="0">
              <a:solidFill>
                <a:schemeClr val="bg1">
                  <a:lumMod val="95000"/>
                </a:schemeClr>
              </a:solidFill>
              <a:latin typeface="微软雅黑" pitchFamily="34" charset="-122"/>
              <a:ea typeface="微软雅黑" pitchFamily="34" charset="-122"/>
            </a:endParaRPr>
          </a:p>
        </p:txBody>
      </p:sp>
      <p:sp>
        <p:nvSpPr>
          <p:cNvPr id="37" name="任意多边形 36"/>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399"/>
          </a:p>
        </p:txBody>
      </p:sp>
      <p:sp>
        <p:nvSpPr>
          <p:cNvPr id="48" name="Oval 4"/>
          <p:cNvSpPr/>
          <p:nvPr/>
        </p:nvSpPr>
        <p:spPr>
          <a:xfrm>
            <a:off x="1706010" y="3879604"/>
            <a:ext cx="480730" cy="483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99" dirty="0">
                <a:solidFill>
                  <a:schemeClr val="bg1">
                    <a:lumMod val="95000"/>
                  </a:schemeClr>
                </a:solidFill>
              </a:rPr>
              <a:t>1</a:t>
            </a:r>
          </a:p>
        </p:txBody>
      </p:sp>
      <p:sp>
        <p:nvSpPr>
          <p:cNvPr id="53" name="Oval 4"/>
          <p:cNvSpPr/>
          <p:nvPr/>
        </p:nvSpPr>
        <p:spPr>
          <a:xfrm>
            <a:off x="4237966" y="4025761"/>
            <a:ext cx="480730" cy="4831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99" dirty="0">
                <a:solidFill>
                  <a:schemeClr val="bg1">
                    <a:lumMod val="95000"/>
                  </a:schemeClr>
                </a:solidFill>
              </a:rPr>
              <a:t>2</a:t>
            </a:r>
          </a:p>
        </p:txBody>
      </p:sp>
      <p:sp>
        <p:nvSpPr>
          <p:cNvPr id="56" name="Oval 4"/>
          <p:cNvSpPr/>
          <p:nvPr/>
        </p:nvSpPr>
        <p:spPr>
          <a:xfrm>
            <a:off x="6655417" y="473771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99" dirty="0">
                <a:solidFill>
                  <a:schemeClr val="bg1">
                    <a:lumMod val="95000"/>
                  </a:schemeClr>
                </a:solidFill>
              </a:rPr>
              <a:t>3</a:t>
            </a:r>
          </a:p>
        </p:txBody>
      </p:sp>
      <p:sp>
        <p:nvSpPr>
          <p:cNvPr id="59" name="Oval 4"/>
          <p:cNvSpPr/>
          <p:nvPr/>
        </p:nvSpPr>
        <p:spPr>
          <a:xfrm>
            <a:off x="9262550" y="513301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99" dirty="0">
                <a:solidFill>
                  <a:schemeClr val="bg1">
                    <a:lumMod val="95000"/>
                  </a:schemeClr>
                </a:solidFill>
              </a:rPr>
              <a:t>4</a:t>
            </a:r>
          </a:p>
        </p:txBody>
      </p:sp>
      <p:sp>
        <p:nvSpPr>
          <p:cNvPr id="61" name="矩形 60"/>
          <p:cNvSpPr/>
          <p:nvPr/>
        </p:nvSpPr>
        <p:spPr>
          <a:xfrm>
            <a:off x="1523861" y="4500769"/>
            <a:ext cx="984099" cy="781518"/>
          </a:xfrm>
          <a:prstGeom prst="rect">
            <a:avLst/>
          </a:prstGeom>
        </p:spPr>
        <p:txBody>
          <a:bodyPr wrap="none" lIns="91400" tIns="45699" rIns="91400" bIns="45699">
            <a:spAutoFit/>
          </a:bodyPr>
          <a:lstStyle/>
          <a:p>
            <a:pPr algn="ctr">
              <a:lnSpc>
                <a:spcPct val="130000"/>
              </a:lnSpc>
              <a:defRPr/>
            </a:pPr>
            <a:r>
              <a:rPr lang="en-US" altLang="zh-CN" sz="1599"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p>
          <a:p>
            <a:pPr lvl="0" algn="ctr" defTabSz="914492">
              <a:defRPr/>
            </a:pPr>
            <a:r>
              <a:rPr lang="zh-CN" altLang="en-US" sz="2400" kern="0" dirty="0" smtClean="0">
                <a:solidFill>
                  <a:schemeClr val="accent1"/>
                </a:solidFill>
                <a:latin typeface="微软雅黑" pitchFamily="34" charset="-122"/>
                <a:ea typeface="微软雅黑" pitchFamily="34" charset="-122"/>
              </a:rPr>
              <a:t>前言</a:t>
            </a:r>
            <a:endParaRPr lang="zh-CN" altLang="en-US" sz="2400" kern="0" dirty="0">
              <a:solidFill>
                <a:schemeClr val="accent1"/>
              </a:solidFill>
              <a:latin typeface="微软雅黑" pitchFamily="34" charset="-122"/>
              <a:ea typeface="微软雅黑" pitchFamily="34" charset="-122"/>
            </a:endParaRPr>
          </a:p>
        </p:txBody>
      </p:sp>
      <p:sp>
        <p:nvSpPr>
          <p:cNvPr id="62" name="矩形 61"/>
          <p:cNvSpPr/>
          <p:nvPr/>
        </p:nvSpPr>
        <p:spPr>
          <a:xfrm>
            <a:off x="4058967" y="4679409"/>
            <a:ext cx="984098" cy="781518"/>
          </a:xfrm>
          <a:prstGeom prst="rect">
            <a:avLst/>
          </a:prstGeom>
        </p:spPr>
        <p:txBody>
          <a:bodyPr wrap="none" lIns="91400" tIns="45699" rIns="91400" bIns="45699">
            <a:spAutoFit/>
          </a:bodyPr>
          <a:lstStyle/>
          <a:p>
            <a:pPr algn="ctr">
              <a:lnSpc>
                <a:spcPct val="130000"/>
              </a:lnSpc>
              <a:defRPr/>
            </a:pPr>
            <a:r>
              <a:rPr lang="en-US" altLang="zh-CN" sz="1599"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p>
          <a:p>
            <a:pPr lvl="0" algn="ctr" defTabSz="914492">
              <a:defRPr/>
            </a:pPr>
            <a:r>
              <a:rPr lang="zh-CN" altLang="en-US" sz="2400" kern="0" dirty="0" smtClean="0">
                <a:solidFill>
                  <a:schemeClr val="accent1"/>
                </a:solidFill>
                <a:latin typeface="微软雅黑" pitchFamily="34" charset="-122"/>
                <a:ea typeface="微软雅黑" pitchFamily="34" charset="-122"/>
              </a:rPr>
              <a:t>简介</a:t>
            </a:r>
            <a:endParaRPr lang="zh-CN" altLang="en-US" sz="2400" kern="0" dirty="0">
              <a:solidFill>
                <a:schemeClr val="accent1"/>
              </a:solidFill>
              <a:latin typeface="微软雅黑" pitchFamily="34" charset="-122"/>
              <a:ea typeface="微软雅黑" pitchFamily="34" charset="-122"/>
            </a:endParaRPr>
          </a:p>
        </p:txBody>
      </p:sp>
      <p:sp>
        <p:nvSpPr>
          <p:cNvPr id="63" name="矩形 62"/>
          <p:cNvSpPr/>
          <p:nvPr/>
        </p:nvSpPr>
        <p:spPr>
          <a:xfrm>
            <a:off x="5639472" y="3701124"/>
            <a:ext cx="2646798" cy="781518"/>
          </a:xfrm>
          <a:prstGeom prst="rect">
            <a:avLst/>
          </a:prstGeom>
        </p:spPr>
        <p:txBody>
          <a:bodyPr wrap="none" lIns="91400" tIns="45699" rIns="91400" bIns="45699">
            <a:spAutoFit/>
          </a:bodyPr>
          <a:lstStyle/>
          <a:p>
            <a:pPr algn="ctr">
              <a:lnSpc>
                <a:spcPct val="130000"/>
              </a:lnSpc>
              <a:defRPr/>
            </a:pPr>
            <a:r>
              <a:rPr lang="en-US" altLang="zh-CN" sz="1599"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p>
          <a:p>
            <a:pPr lvl="0" algn="ctr" defTabSz="914492">
              <a:defRPr/>
            </a:pPr>
            <a:r>
              <a:rPr lang="zh-CN" altLang="en-US" sz="2400" kern="0" dirty="0" smtClean="0">
                <a:solidFill>
                  <a:schemeClr val="accent1"/>
                </a:solidFill>
                <a:latin typeface="微软雅黑" pitchFamily="34" charset="-122"/>
                <a:ea typeface="微软雅黑" pitchFamily="34" charset="-122"/>
              </a:rPr>
              <a:t>普通订阅号的使用</a:t>
            </a:r>
            <a:endParaRPr lang="zh-CN" altLang="en-US" sz="2400" kern="0" dirty="0">
              <a:solidFill>
                <a:schemeClr val="accent1"/>
              </a:solidFill>
              <a:latin typeface="微软雅黑" pitchFamily="34" charset="-122"/>
              <a:ea typeface="微软雅黑" pitchFamily="34" charset="-122"/>
            </a:endParaRPr>
          </a:p>
        </p:txBody>
      </p:sp>
      <p:sp>
        <p:nvSpPr>
          <p:cNvPr id="64" name="矩形 63"/>
          <p:cNvSpPr/>
          <p:nvPr/>
        </p:nvSpPr>
        <p:spPr>
          <a:xfrm>
            <a:off x="8331118" y="4168389"/>
            <a:ext cx="2339021" cy="781518"/>
          </a:xfrm>
          <a:prstGeom prst="rect">
            <a:avLst/>
          </a:prstGeom>
        </p:spPr>
        <p:txBody>
          <a:bodyPr wrap="none" lIns="91400" tIns="45699" rIns="91400" bIns="45699">
            <a:spAutoFit/>
          </a:bodyPr>
          <a:lstStyle/>
          <a:p>
            <a:pPr algn="ctr">
              <a:lnSpc>
                <a:spcPct val="130000"/>
              </a:lnSpc>
              <a:defRPr/>
            </a:pPr>
            <a:r>
              <a:rPr lang="en-US" altLang="zh-CN" sz="1599"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p>
          <a:p>
            <a:pPr lvl="0" defTabSz="914492">
              <a:defRPr/>
            </a:pPr>
            <a:r>
              <a:rPr lang="zh-CN" altLang="en-US" sz="2400" kern="0" dirty="0" smtClean="0">
                <a:solidFill>
                  <a:schemeClr val="accent1"/>
                </a:solidFill>
                <a:latin typeface="微软雅黑" pitchFamily="34" charset="-122"/>
                <a:ea typeface="微软雅黑" pitchFamily="34" charset="-122"/>
              </a:rPr>
              <a:t>公众号开发使用</a:t>
            </a:r>
            <a:endParaRPr lang="en-US" altLang="zh-CN" sz="2400" kern="0" dirty="0" smtClean="0">
              <a:solidFill>
                <a:schemeClr val="accent1"/>
              </a:solidFill>
              <a:latin typeface="微软雅黑" pitchFamily="34" charset="-122"/>
              <a:ea typeface="微软雅黑" pitchFamily="34" charset="-122"/>
            </a:endParaRPr>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399" dirty="0"/>
              <a:t>延时符</a:t>
            </a:r>
          </a:p>
        </p:txBody>
      </p:sp>
    </p:spTree>
    <p:extLst>
      <p:ext uri="{BB962C8B-B14F-4D97-AF65-F5344CB8AC3E}">
        <p14:creationId xmlns:p14="http://schemas.microsoft.com/office/powerpoint/2010/main" val="3427056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1+#ppt_w/2"/>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53" presetClass="entr" presetSubtype="16" fill="hold" grpId="0" nodeType="withEffect">
                                  <p:stCondLst>
                                    <p:cond delay="100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100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fltVal val="0"/>
                                          </p:val>
                                        </p:tav>
                                        <p:tav tm="100000">
                                          <p:val>
                                            <p:strVal val="#ppt_h"/>
                                          </p:val>
                                        </p:tav>
                                      </p:tavLst>
                                    </p:anim>
                                    <p:animEffect transition="in" filter="fade">
                                      <p:cBhvr>
                                        <p:cTn id="44" dur="500"/>
                                        <p:tgtEl>
                                          <p:spTgt spid="62"/>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par>
                                <p:cTn id="50" presetID="53" presetClass="entr" presetSubtype="16" fill="hold" grpId="0" nodeType="withEffect">
                                  <p:stCondLst>
                                    <p:cond delay="100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1250"/>
                                        <p:tgtEl>
                                          <p:spTgt spid="7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left)">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left)">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left)">
                                      <p:cBhvr>
                                        <p:cTn id="8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5" grpId="0" animBg="1"/>
      <p:bldP spid="14" grpId="0" animBg="1"/>
      <p:bldP spid="35" grpId="0" animBg="1"/>
      <p:bldP spid="36" grpId="0"/>
      <p:bldP spid="37" grpId="0" animBg="1"/>
      <p:bldP spid="48" grpId="0" animBg="1"/>
      <p:bldP spid="53" grpId="0" animBg="1"/>
      <p:bldP spid="56" grpId="0" animBg="1"/>
      <p:bldP spid="59" grpId="0" animBg="1"/>
      <p:bldP spid="61" grpId="0"/>
      <p:bldP spid="62" grpId="0"/>
      <p:bldP spid="63" grpId="0"/>
      <p:bldP spid="64"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C07CA2C8-54B9-499C-9BA2-41EDEDC2E145}"/>
              </a:ext>
            </a:extLst>
          </p:cNvPr>
          <p:cNvSpPr/>
          <p:nvPr/>
        </p:nvSpPr>
        <p:spPr>
          <a:xfrm rot="1400643">
            <a:off x="4467956" y="3272763"/>
            <a:ext cx="7574166" cy="384843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2" name="矩形 1"/>
          <p:cNvSpPr/>
          <p:nvPr/>
        </p:nvSpPr>
        <p:spPr>
          <a:xfrm>
            <a:off x="1104793" y="1929641"/>
            <a:ext cx="4511284" cy="3553011"/>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902" tIns="60952" rIns="121902" bIns="60952" rtlCol="0" anchor="ctr"/>
          <a:lstStyle/>
          <a:p>
            <a:pPr algn="ctr"/>
            <a:endParaRPr lang="zh-CN" altLang="en-US" sz="2398"/>
          </a:p>
        </p:txBody>
      </p:sp>
      <p:sp>
        <p:nvSpPr>
          <p:cNvPr id="3" name="矩形 2"/>
          <p:cNvSpPr/>
          <p:nvPr/>
        </p:nvSpPr>
        <p:spPr>
          <a:xfrm>
            <a:off x="6096001" y="4910770"/>
            <a:ext cx="575909" cy="576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2" tIns="60952" rIns="121902" bIns="60952" rtlCol="0" anchor="ctr"/>
          <a:lstStyle/>
          <a:p>
            <a:pPr algn="ctr"/>
            <a:endParaRPr lang="zh-CN" altLang="en-US" sz="2398"/>
          </a:p>
        </p:txBody>
      </p:sp>
      <p:sp>
        <p:nvSpPr>
          <p:cNvPr id="4" name="矩形 3"/>
          <p:cNvSpPr/>
          <p:nvPr/>
        </p:nvSpPr>
        <p:spPr>
          <a:xfrm>
            <a:off x="6671911" y="4910770"/>
            <a:ext cx="4415297" cy="5761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2" tIns="60952" rIns="121902" bIns="60952" rtlCol="0" anchor="ctr"/>
          <a:lstStyle/>
          <a:p>
            <a:pPr algn="ctr"/>
            <a:endParaRPr lang="zh-CN" altLang="en-US" sz="2398"/>
          </a:p>
        </p:txBody>
      </p:sp>
      <p:sp>
        <p:nvSpPr>
          <p:cNvPr id="5" name="Rectangle 24"/>
          <p:cNvSpPr>
            <a:spLocks noChangeArrowheads="1"/>
          </p:cNvSpPr>
          <p:nvPr/>
        </p:nvSpPr>
        <p:spPr bwMode="auto">
          <a:xfrm>
            <a:off x="6096000" y="1929639"/>
            <a:ext cx="4991206" cy="98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599" b="1" dirty="0">
                <a:solidFill>
                  <a:schemeClr val="bg1">
                    <a:lumMod val="50000"/>
                  </a:schemeClr>
                </a:solidFill>
                <a:latin typeface="微软雅黑" pitchFamily="34" charset="-122"/>
                <a:ea typeface="微软雅黑" pitchFamily="34" charset="-122"/>
              </a:rPr>
              <a:t>单击填加标题</a:t>
            </a:r>
            <a:endParaRPr lang="zh-CN" altLang="en-US" sz="1599" b="1" dirty="0">
              <a:solidFill>
                <a:schemeClr val="bg1">
                  <a:lumMod val="50000"/>
                </a:schemeClr>
              </a:solidFill>
            </a:endParaRPr>
          </a:p>
          <a:p>
            <a:pPr defTabSz="1219048">
              <a:lnSpc>
                <a:spcPct val="120000"/>
              </a:lnSpc>
              <a:spcBef>
                <a:spcPts val="400"/>
              </a:spcBef>
              <a:defRPr/>
            </a:pPr>
            <a:r>
              <a:rPr lang="zh-CN" altLang="en-US" sz="1066" dirty="0">
                <a:solidFill>
                  <a:schemeClr val="bg1">
                    <a:lumMod val="50000"/>
                  </a:schemeClr>
                </a:solidFill>
                <a:latin typeface="微软雅黑" pitchFamily="34" charset="-122"/>
                <a:ea typeface="微软雅黑" pitchFamily="34" charset="-122"/>
              </a:rPr>
              <a:t>单击此处添加文本单击此处添加文本单击此处添加文本单击此处添加文本单击此添加文本单击此处添加文本</a:t>
            </a:r>
            <a:endParaRPr lang="en-US" altLang="zh-CN" sz="1066" dirty="0">
              <a:solidFill>
                <a:schemeClr val="bg1">
                  <a:lumMod val="50000"/>
                </a:schemeClr>
              </a:solidFill>
              <a:latin typeface="微软雅黑" pitchFamily="34" charset="-122"/>
              <a:ea typeface="微软雅黑" pitchFamily="34" charset="-122"/>
            </a:endParaRPr>
          </a:p>
          <a:p>
            <a:pPr defTabSz="1219048">
              <a:lnSpc>
                <a:spcPct val="120000"/>
              </a:lnSpc>
              <a:spcBef>
                <a:spcPts val="400"/>
              </a:spcBef>
              <a:defRPr/>
            </a:pPr>
            <a:endParaRPr lang="en-US" altLang="zh-CN" sz="1066" dirty="0">
              <a:solidFill>
                <a:schemeClr val="bg1">
                  <a:lumMod val="50000"/>
                </a:schemeClr>
              </a:solidFill>
              <a:latin typeface="微软雅黑" pitchFamily="34" charset="-122"/>
              <a:ea typeface="微软雅黑" pitchFamily="34" charset="-122"/>
            </a:endParaRPr>
          </a:p>
        </p:txBody>
      </p:sp>
      <p:sp>
        <p:nvSpPr>
          <p:cNvPr id="6" name="Rectangle 24"/>
          <p:cNvSpPr>
            <a:spLocks noChangeArrowheads="1"/>
          </p:cNvSpPr>
          <p:nvPr/>
        </p:nvSpPr>
        <p:spPr bwMode="auto">
          <a:xfrm>
            <a:off x="6655507" y="2894192"/>
            <a:ext cx="4431700" cy="233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048">
              <a:lnSpc>
                <a:spcPct val="120000"/>
              </a:lnSpc>
              <a:spcBef>
                <a:spcPts val="400"/>
              </a:spcBef>
              <a:defRPr/>
            </a:pPr>
            <a:r>
              <a:rPr lang="zh-CN" altLang="en-US" sz="1066" dirty="0">
                <a:solidFill>
                  <a:schemeClr val="bg1">
                    <a:lumMod val="50000"/>
                  </a:schemeClr>
                </a:solidFill>
                <a:latin typeface="微软雅黑" pitchFamily="34" charset="-122"/>
                <a:ea typeface="微软雅黑" pitchFamily="34" charset="-122"/>
              </a:rPr>
              <a:t>单击此处添加文本单击此处添加文本</a:t>
            </a:r>
            <a:endParaRPr lang="en-US" altLang="zh-CN" sz="1066" dirty="0">
              <a:solidFill>
                <a:schemeClr val="bg1">
                  <a:lumMod val="50000"/>
                </a:schemeClr>
              </a:solidFill>
              <a:latin typeface="微软雅黑" pitchFamily="34" charset="-122"/>
              <a:ea typeface="微软雅黑" pitchFamily="34" charset="-122"/>
            </a:endParaRPr>
          </a:p>
          <a:p>
            <a:pPr>
              <a:lnSpc>
                <a:spcPct val="130000"/>
              </a:lnSpc>
            </a:pPr>
            <a:r>
              <a:rPr lang="zh-CN" altLang="en-US" sz="1066" dirty="0">
                <a:solidFill>
                  <a:schemeClr val="bg1">
                    <a:lumMod val="50000"/>
                  </a:schemeClr>
                </a:solidFill>
                <a:latin typeface="微软雅黑" pitchFamily="34" charset="-122"/>
                <a:ea typeface="微软雅黑" pitchFamily="34" charset="-122"/>
              </a:rPr>
              <a:t>单击此处添加文本单击此处添加文本</a:t>
            </a:r>
            <a:endParaRPr lang="en-US" altLang="zh-CN" sz="1066" dirty="0">
              <a:solidFill>
                <a:schemeClr val="bg1">
                  <a:lumMod val="50000"/>
                </a:schemeClr>
              </a:solidFill>
              <a:latin typeface="微软雅黑" pitchFamily="34" charset="-122"/>
              <a:ea typeface="微软雅黑" pitchFamily="34" charset="-122"/>
            </a:endParaRPr>
          </a:p>
          <a:p>
            <a:pPr defTabSz="1219048">
              <a:lnSpc>
                <a:spcPct val="120000"/>
              </a:lnSpc>
              <a:spcBef>
                <a:spcPts val="400"/>
              </a:spcBef>
              <a:defRPr/>
            </a:pPr>
            <a:endParaRPr lang="en-US" altLang="zh-CN" sz="1066" dirty="0">
              <a:solidFill>
                <a:schemeClr val="bg1">
                  <a:lumMod val="50000"/>
                </a:schemeClr>
              </a:solidFill>
              <a:latin typeface="微软雅黑" pitchFamily="34" charset="-122"/>
              <a:ea typeface="微软雅黑" pitchFamily="34" charset="-122"/>
            </a:endParaRPr>
          </a:p>
          <a:p>
            <a:pPr defTabSz="1219048">
              <a:lnSpc>
                <a:spcPct val="120000"/>
              </a:lnSpc>
              <a:spcBef>
                <a:spcPts val="400"/>
              </a:spcBef>
              <a:defRPr/>
            </a:pPr>
            <a:r>
              <a:rPr lang="zh-CN" altLang="en-US" sz="1066" dirty="0">
                <a:solidFill>
                  <a:schemeClr val="bg1">
                    <a:lumMod val="50000"/>
                  </a:schemeClr>
                </a:solidFill>
                <a:latin typeface="微软雅黑" pitchFamily="34" charset="-122"/>
                <a:ea typeface="微软雅黑" pitchFamily="34" charset="-122"/>
              </a:rPr>
              <a:t>单击此处添加文本单击此处添加文本</a:t>
            </a:r>
            <a:endParaRPr lang="en-US" altLang="zh-CN" sz="1066" dirty="0">
              <a:solidFill>
                <a:schemeClr val="bg1">
                  <a:lumMod val="50000"/>
                </a:schemeClr>
              </a:solidFill>
              <a:latin typeface="微软雅黑" pitchFamily="34" charset="-122"/>
              <a:ea typeface="微软雅黑" pitchFamily="34" charset="-122"/>
            </a:endParaRPr>
          </a:p>
          <a:p>
            <a:pPr>
              <a:lnSpc>
                <a:spcPct val="130000"/>
              </a:lnSpc>
            </a:pPr>
            <a:r>
              <a:rPr lang="zh-CN" altLang="en-US" sz="1066" dirty="0">
                <a:solidFill>
                  <a:schemeClr val="bg1">
                    <a:lumMod val="50000"/>
                  </a:schemeClr>
                </a:solidFill>
                <a:latin typeface="微软雅黑" pitchFamily="34" charset="-122"/>
                <a:ea typeface="微软雅黑" pitchFamily="34" charset="-122"/>
              </a:rPr>
              <a:t>单击此处添加文本单击此处添加文本</a:t>
            </a:r>
            <a:endParaRPr lang="en-US" altLang="zh-CN" sz="1066" dirty="0">
              <a:solidFill>
                <a:schemeClr val="bg1">
                  <a:lumMod val="50000"/>
                </a:schemeClr>
              </a:solidFill>
              <a:latin typeface="微软雅黑" pitchFamily="34" charset="-122"/>
              <a:ea typeface="微软雅黑" pitchFamily="34" charset="-122"/>
            </a:endParaRPr>
          </a:p>
          <a:p>
            <a:pPr defTabSz="1219048">
              <a:lnSpc>
                <a:spcPct val="120000"/>
              </a:lnSpc>
              <a:spcBef>
                <a:spcPts val="400"/>
              </a:spcBef>
              <a:defRPr/>
            </a:pPr>
            <a:endParaRPr lang="en-US" altLang="zh-CN" sz="1066" dirty="0">
              <a:solidFill>
                <a:schemeClr val="bg1">
                  <a:lumMod val="50000"/>
                </a:schemeClr>
              </a:solidFill>
              <a:latin typeface="微软雅黑" pitchFamily="34" charset="-122"/>
              <a:ea typeface="微软雅黑" pitchFamily="34" charset="-122"/>
            </a:endParaRPr>
          </a:p>
          <a:p>
            <a:pPr defTabSz="1219048">
              <a:lnSpc>
                <a:spcPct val="120000"/>
              </a:lnSpc>
              <a:spcBef>
                <a:spcPts val="400"/>
              </a:spcBef>
              <a:defRPr/>
            </a:pPr>
            <a:r>
              <a:rPr lang="zh-CN" altLang="en-US" sz="1066" dirty="0">
                <a:solidFill>
                  <a:schemeClr val="bg1">
                    <a:lumMod val="50000"/>
                  </a:schemeClr>
                </a:solidFill>
                <a:latin typeface="微软雅黑" pitchFamily="34" charset="-122"/>
                <a:ea typeface="微软雅黑" pitchFamily="34" charset="-122"/>
              </a:rPr>
              <a:t>单击此处添加文本单击此处添加文本</a:t>
            </a:r>
            <a:endParaRPr lang="en-US" altLang="zh-CN" sz="1066" dirty="0">
              <a:solidFill>
                <a:schemeClr val="bg1">
                  <a:lumMod val="50000"/>
                </a:schemeClr>
              </a:solidFill>
              <a:latin typeface="微软雅黑" pitchFamily="34" charset="-122"/>
              <a:ea typeface="微软雅黑" pitchFamily="34" charset="-122"/>
            </a:endParaRPr>
          </a:p>
          <a:p>
            <a:pPr>
              <a:lnSpc>
                <a:spcPct val="130000"/>
              </a:lnSpc>
            </a:pPr>
            <a:r>
              <a:rPr lang="zh-CN" altLang="en-US" sz="1066" dirty="0">
                <a:solidFill>
                  <a:schemeClr val="bg1">
                    <a:lumMod val="50000"/>
                  </a:schemeClr>
                </a:solidFill>
                <a:latin typeface="微软雅黑" pitchFamily="34" charset="-122"/>
                <a:ea typeface="微软雅黑" pitchFamily="34" charset="-122"/>
              </a:rPr>
              <a:t>单击此处添加文本单击此处添加文本</a:t>
            </a:r>
            <a:endParaRPr lang="en-US" altLang="zh-CN" sz="1066" dirty="0">
              <a:solidFill>
                <a:schemeClr val="bg1">
                  <a:lumMod val="50000"/>
                </a:schemeClr>
              </a:solidFill>
              <a:latin typeface="微软雅黑" pitchFamily="34" charset="-122"/>
              <a:ea typeface="微软雅黑" pitchFamily="34" charset="-122"/>
            </a:endParaRPr>
          </a:p>
          <a:p>
            <a:pPr>
              <a:lnSpc>
                <a:spcPct val="120000"/>
              </a:lnSpc>
              <a:spcBef>
                <a:spcPts val="2399"/>
              </a:spcBef>
            </a:pPr>
            <a:r>
              <a:rPr lang="en-US" altLang="zh-CN" sz="1066" dirty="0">
                <a:solidFill>
                  <a:schemeClr val="bg1">
                    <a:lumMod val="50000"/>
                  </a:schemeClr>
                </a:solidFill>
              </a:rPr>
              <a:t>.  </a:t>
            </a:r>
          </a:p>
        </p:txBody>
      </p:sp>
      <p:sp>
        <p:nvSpPr>
          <p:cNvPr id="7" name="Rectangle 24"/>
          <p:cNvSpPr>
            <a:spLocks noChangeArrowheads="1"/>
          </p:cNvSpPr>
          <p:nvPr/>
        </p:nvSpPr>
        <p:spPr bwMode="auto">
          <a:xfrm>
            <a:off x="6863878" y="5001841"/>
            <a:ext cx="4031361" cy="39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048">
              <a:lnSpc>
                <a:spcPct val="120000"/>
              </a:lnSpc>
              <a:spcBef>
                <a:spcPts val="400"/>
              </a:spcBef>
              <a:defRPr/>
            </a:pPr>
            <a:r>
              <a:rPr lang="zh-CN" altLang="en-US" sz="1066" dirty="0">
                <a:solidFill>
                  <a:schemeClr val="bg1">
                    <a:lumMod val="50000"/>
                  </a:schemeClr>
                </a:solidFill>
                <a:latin typeface="微软雅黑" pitchFamily="34" charset="-122"/>
                <a:ea typeface="微软雅黑" pitchFamily="34" charset="-122"/>
              </a:rPr>
              <a:t>单击此处添加文本单击此处添加文本单击此处添加文本单击此处添加文本单击此添加文本单击此处添加文本</a:t>
            </a:r>
            <a:endParaRPr lang="en-US" altLang="zh-CN" sz="1066" dirty="0">
              <a:solidFill>
                <a:schemeClr val="bg1">
                  <a:lumMod val="50000"/>
                </a:schemeClr>
              </a:solidFill>
              <a:latin typeface="微软雅黑" pitchFamily="34" charset="-122"/>
              <a:ea typeface="微软雅黑" pitchFamily="34" charset="-122"/>
            </a:endParaRPr>
          </a:p>
        </p:txBody>
      </p:sp>
      <p:sp>
        <p:nvSpPr>
          <p:cNvPr id="8" name="任意多边形 7"/>
          <p:cNvSpPr/>
          <p:nvPr/>
        </p:nvSpPr>
        <p:spPr>
          <a:xfrm>
            <a:off x="6203923" y="3021377"/>
            <a:ext cx="285673" cy="18418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21902" tIns="60952" rIns="121902" bIns="60952" rtlCol="0" anchor="ctr"/>
          <a:lstStyle/>
          <a:p>
            <a:pPr algn="ctr"/>
            <a:endParaRPr lang="zh-CN" altLang="en-US" sz="2398"/>
          </a:p>
        </p:txBody>
      </p:sp>
      <p:sp>
        <p:nvSpPr>
          <p:cNvPr id="9" name="任意多边形 8"/>
          <p:cNvSpPr/>
          <p:nvPr/>
        </p:nvSpPr>
        <p:spPr>
          <a:xfrm>
            <a:off x="6203923" y="3713649"/>
            <a:ext cx="285673" cy="18418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21902" tIns="60952" rIns="121902" bIns="60952" rtlCol="0" anchor="ctr"/>
          <a:lstStyle/>
          <a:p>
            <a:pPr algn="ctr"/>
            <a:endParaRPr lang="zh-CN" altLang="en-US" sz="2398"/>
          </a:p>
        </p:txBody>
      </p:sp>
      <p:sp>
        <p:nvSpPr>
          <p:cNvPr id="10" name="任意多边形 9"/>
          <p:cNvSpPr/>
          <p:nvPr/>
        </p:nvSpPr>
        <p:spPr>
          <a:xfrm>
            <a:off x="6203923" y="4399568"/>
            <a:ext cx="285673" cy="18418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21902" tIns="60952" rIns="121902" bIns="60952" rtlCol="0" anchor="ctr"/>
          <a:lstStyle/>
          <a:p>
            <a:pPr algn="ctr"/>
            <a:endParaRPr lang="zh-CN" altLang="en-US" sz="2398"/>
          </a:p>
        </p:txBody>
      </p:sp>
      <p:sp>
        <p:nvSpPr>
          <p:cNvPr id="11" name="Freeform 10"/>
          <p:cNvSpPr>
            <a:spLocks noEditPoints="1"/>
          </p:cNvSpPr>
          <p:nvPr/>
        </p:nvSpPr>
        <p:spPr bwMode="auto">
          <a:xfrm>
            <a:off x="6265619" y="5039781"/>
            <a:ext cx="236672" cy="318142"/>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121902" tIns="60952" rIns="121902" bIns="60952" numCol="1" anchor="t" anchorCtr="0" compatLnSpc="1"/>
          <a:lstStyle/>
          <a:p>
            <a:endParaRPr lang="zh-CN" altLang="en-US" sz="2398"/>
          </a:p>
        </p:txBody>
      </p:sp>
    </p:spTree>
    <p:extLst>
      <p:ext uri="{BB962C8B-B14F-4D97-AF65-F5344CB8AC3E}">
        <p14:creationId xmlns:p14="http://schemas.microsoft.com/office/powerpoint/2010/main" val="2386773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6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6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7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8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9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110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grpId="0" nodeType="withEffect">
                                  <p:stCondLst>
                                    <p:cond delay="130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22" presetClass="entr" presetSubtype="8" fill="hold" grpId="0" nodeType="withEffect">
                                  <p:stCondLst>
                                    <p:cond delay="16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par>
                                <p:cTn id="45" presetID="12" presetClass="entr" presetSubtype="2" fill="hold" grpId="0" nodeType="withEffect">
                                  <p:stCondLst>
                                    <p:cond delay="160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left)">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3" grpId="0" animBg="1"/>
      <p:bldP spid="4" grpId="0" animBg="1"/>
      <p:bldP spid="5" grpId="0"/>
      <p:bldP spid="6" grpId="0"/>
      <p:bldP spid="7" grpId="0"/>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a:extLst>
              <a:ext uri="{FF2B5EF4-FFF2-40B4-BE49-F238E27FC236}">
                <a16:creationId xmlns="" xmlns:a16="http://schemas.microsoft.com/office/drawing/2014/main" id="{D3963306-E917-4930-A428-112EC249B174}"/>
              </a:ext>
            </a:extLst>
          </p:cNvPr>
          <p:cNvSpPr/>
          <p:nvPr/>
        </p:nvSpPr>
        <p:spPr>
          <a:xfrm rot="1451767">
            <a:off x="6784925" y="4595415"/>
            <a:ext cx="4964251" cy="165005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68">
            <a:extLst>
              <a:ext uri="{FF2B5EF4-FFF2-40B4-BE49-F238E27FC236}">
                <a16:creationId xmlns="" xmlns:a16="http://schemas.microsoft.com/office/drawing/2014/main" id="{D3963306-E917-4930-A428-112EC249B174}"/>
              </a:ext>
            </a:extLst>
          </p:cNvPr>
          <p:cNvSpPr/>
          <p:nvPr/>
        </p:nvSpPr>
        <p:spPr>
          <a:xfrm rot="1451767">
            <a:off x="4508148" y="2380966"/>
            <a:ext cx="4964251" cy="13213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 xmlns:a16="http://schemas.microsoft.com/office/drawing/2014/main" id="{D3963306-E917-4930-A428-112EC249B174}"/>
              </a:ext>
            </a:extLst>
          </p:cNvPr>
          <p:cNvSpPr/>
          <p:nvPr/>
        </p:nvSpPr>
        <p:spPr>
          <a:xfrm rot="1451767">
            <a:off x="4571204" y="4841995"/>
            <a:ext cx="4964251" cy="165005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66">
            <a:extLst>
              <a:ext uri="{FF2B5EF4-FFF2-40B4-BE49-F238E27FC236}">
                <a16:creationId xmlns="" xmlns:a16="http://schemas.microsoft.com/office/drawing/2014/main" id="{D3963306-E917-4930-A428-112EC249B174}"/>
              </a:ext>
            </a:extLst>
          </p:cNvPr>
          <p:cNvSpPr/>
          <p:nvPr/>
        </p:nvSpPr>
        <p:spPr>
          <a:xfrm rot="1451767">
            <a:off x="7071170" y="2403776"/>
            <a:ext cx="4964251" cy="165005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3865340" y="1202430"/>
            <a:ext cx="4461320" cy="4453143"/>
            <a:chOff x="3866928" y="1200842"/>
            <a:chExt cx="4461320" cy="4453142"/>
          </a:xfrm>
        </p:grpSpPr>
        <p:sp>
          <p:nvSpPr>
            <p:cNvPr id="17" name="椭圆 16"/>
            <p:cNvSpPr>
              <a:spLocks/>
            </p:cNvSpPr>
            <p:nvPr/>
          </p:nvSpPr>
          <p:spPr bwMode="auto">
            <a:xfrm>
              <a:off x="4765530" y="2098423"/>
              <a:ext cx="2664115" cy="2659004"/>
            </a:xfrm>
            <a:prstGeom prst="ellipse">
              <a:avLst/>
            </a:prstGeom>
            <a:solidFill>
              <a:schemeClr val="bg2">
                <a:lumMod val="90000"/>
              </a:schemeClr>
            </a:solidFill>
            <a:ln>
              <a:noFill/>
            </a:ln>
          </p:spPr>
          <p:txBody>
            <a:bodyPr anchor="ctr"/>
            <a:lstStyle/>
            <a:p>
              <a:pPr algn="ctr"/>
              <a:endParaRPr sz="2400"/>
            </a:p>
          </p:txBody>
        </p:sp>
        <p:sp>
          <p:nvSpPr>
            <p:cNvPr id="18" name="任意多边形: 形状 17"/>
            <p:cNvSpPr>
              <a:spLocks/>
            </p:cNvSpPr>
            <p:nvPr/>
          </p:nvSpPr>
          <p:spPr bwMode="auto">
            <a:xfrm>
              <a:off x="4042764" y="2892750"/>
              <a:ext cx="2590510" cy="2585399"/>
            </a:xfrm>
            <a:custGeom>
              <a:avLst/>
              <a:gdLst>
                <a:gd name="T0" fmla="*/ 1114 w 1219"/>
                <a:gd name="T1" fmla="*/ 104 h 1219"/>
                <a:gd name="T2" fmla="*/ 1073 w 1219"/>
                <a:gd name="T3" fmla="*/ 69 h 1219"/>
                <a:gd name="T4" fmla="*/ 1028 w 1219"/>
                <a:gd name="T5" fmla="*/ 41 h 1219"/>
                <a:gd name="T6" fmla="*/ 980 w 1219"/>
                <a:gd name="T7" fmla="*/ 20 h 1219"/>
                <a:gd name="T8" fmla="*/ 930 w 1219"/>
                <a:gd name="T9" fmla="*/ 7 h 1219"/>
                <a:gd name="T10" fmla="*/ 879 w 1219"/>
                <a:gd name="T11" fmla="*/ 0 h 1219"/>
                <a:gd name="T12" fmla="*/ 827 w 1219"/>
                <a:gd name="T13" fmla="*/ 2 h 1219"/>
                <a:gd name="T14" fmla="*/ 776 w 1219"/>
                <a:gd name="T15" fmla="*/ 10 h 1219"/>
                <a:gd name="T16" fmla="*/ 727 w 1219"/>
                <a:gd name="T17" fmla="*/ 26 h 1219"/>
                <a:gd name="T18" fmla="*/ 680 w 1219"/>
                <a:gd name="T19" fmla="*/ 49 h 1219"/>
                <a:gd name="T20" fmla="*/ 650 w 1219"/>
                <a:gd name="T21" fmla="*/ 69 h 1219"/>
                <a:gd name="T22" fmla="*/ 610 w 1219"/>
                <a:gd name="T23" fmla="*/ 104 h 1219"/>
                <a:gd name="T24" fmla="*/ 92 w 1219"/>
                <a:gd name="T25" fmla="*/ 622 h 1219"/>
                <a:gd name="T26" fmla="*/ 59 w 1219"/>
                <a:gd name="T27" fmla="*/ 665 h 1219"/>
                <a:gd name="T28" fmla="*/ 33 w 1219"/>
                <a:gd name="T29" fmla="*/ 711 h 1219"/>
                <a:gd name="T30" fmla="*/ 14 w 1219"/>
                <a:gd name="T31" fmla="*/ 760 h 1219"/>
                <a:gd name="T32" fmla="*/ 3 w 1219"/>
                <a:gd name="T33" fmla="*/ 810 h 1219"/>
                <a:gd name="T34" fmla="*/ 0 w 1219"/>
                <a:gd name="T35" fmla="*/ 862 h 1219"/>
                <a:gd name="T36" fmla="*/ 3 w 1219"/>
                <a:gd name="T37" fmla="*/ 913 h 1219"/>
                <a:gd name="T38" fmla="*/ 14 w 1219"/>
                <a:gd name="T39" fmla="*/ 963 h 1219"/>
                <a:gd name="T40" fmla="*/ 33 w 1219"/>
                <a:gd name="T41" fmla="*/ 1012 h 1219"/>
                <a:gd name="T42" fmla="*/ 59 w 1219"/>
                <a:gd name="T43" fmla="*/ 1059 h 1219"/>
                <a:gd name="T44" fmla="*/ 92 w 1219"/>
                <a:gd name="T45" fmla="*/ 1101 h 1219"/>
                <a:gd name="T46" fmla="*/ 131 w 1219"/>
                <a:gd name="T47" fmla="*/ 1139 h 1219"/>
                <a:gd name="T48" fmla="*/ 175 w 1219"/>
                <a:gd name="T49" fmla="*/ 1170 h 1219"/>
                <a:gd name="T50" fmla="*/ 223 w 1219"/>
                <a:gd name="T51" fmla="*/ 1193 h 1219"/>
                <a:gd name="T52" fmla="*/ 272 w 1219"/>
                <a:gd name="T53" fmla="*/ 1209 h 1219"/>
                <a:gd name="T54" fmla="*/ 323 w 1219"/>
                <a:gd name="T55" fmla="*/ 1217 h 1219"/>
                <a:gd name="T56" fmla="*/ 374 w 1219"/>
                <a:gd name="T57" fmla="*/ 1218 h 1219"/>
                <a:gd name="T58" fmla="*/ 425 w 1219"/>
                <a:gd name="T59" fmla="*/ 1212 h 1219"/>
                <a:gd name="T60" fmla="*/ 475 w 1219"/>
                <a:gd name="T61" fmla="*/ 1199 h 1219"/>
                <a:gd name="T62" fmla="*/ 523 w 1219"/>
                <a:gd name="T63" fmla="*/ 1178 h 1219"/>
                <a:gd name="T64" fmla="*/ 568 w 1219"/>
                <a:gd name="T65" fmla="*/ 1150 h 1219"/>
                <a:gd name="T66" fmla="*/ 609 w 1219"/>
                <a:gd name="T67" fmla="*/ 1115 h 1219"/>
                <a:gd name="T68" fmla="*/ 1127 w 1219"/>
                <a:gd name="T69" fmla="*/ 597 h 1219"/>
                <a:gd name="T70" fmla="*/ 1160 w 1219"/>
                <a:gd name="T71" fmla="*/ 554 h 1219"/>
                <a:gd name="T72" fmla="*/ 1186 w 1219"/>
                <a:gd name="T73" fmla="*/ 508 h 1219"/>
                <a:gd name="T74" fmla="*/ 1204 w 1219"/>
                <a:gd name="T75" fmla="*/ 459 h 1219"/>
                <a:gd name="T76" fmla="*/ 1215 w 1219"/>
                <a:gd name="T77" fmla="*/ 408 h 1219"/>
                <a:gd name="T78" fmla="*/ 1219 w 1219"/>
                <a:gd name="T79" fmla="*/ 357 h 1219"/>
                <a:gd name="T80" fmla="*/ 1215 w 1219"/>
                <a:gd name="T81" fmla="*/ 306 h 1219"/>
                <a:gd name="T82" fmla="*/ 1204 w 1219"/>
                <a:gd name="T83" fmla="*/ 255 h 1219"/>
                <a:gd name="T84" fmla="*/ 1186 w 1219"/>
                <a:gd name="T85" fmla="*/ 207 h 1219"/>
                <a:gd name="T86" fmla="*/ 1160 w 1219"/>
                <a:gd name="T87" fmla="*/ 160 h 1219"/>
                <a:gd name="T88" fmla="*/ 1127 w 1219"/>
                <a:gd name="T89" fmla="*/ 118 h 1219"/>
                <a:gd name="T90" fmla="*/ 1114 w 1219"/>
                <a:gd name="T91" fmla="*/ 10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114" y="104"/>
                  </a:moveTo>
                  <a:cubicBezTo>
                    <a:pt x="1101" y="92"/>
                    <a:pt x="1088" y="80"/>
                    <a:pt x="1073" y="69"/>
                  </a:cubicBezTo>
                  <a:cubicBezTo>
                    <a:pt x="1058" y="59"/>
                    <a:pt x="1044" y="50"/>
                    <a:pt x="1028" y="41"/>
                  </a:cubicBezTo>
                  <a:cubicBezTo>
                    <a:pt x="1012" y="33"/>
                    <a:pt x="996" y="26"/>
                    <a:pt x="980" y="20"/>
                  </a:cubicBezTo>
                  <a:cubicBezTo>
                    <a:pt x="963" y="15"/>
                    <a:pt x="947" y="10"/>
                    <a:pt x="930" y="7"/>
                  </a:cubicBezTo>
                  <a:cubicBezTo>
                    <a:pt x="913" y="4"/>
                    <a:pt x="896" y="2"/>
                    <a:pt x="879" y="0"/>
                  </a:cubicBezTo>
                  <a:cubicBezTo>
                    <a:pt x="861" y="0"/>
                    <a:pt x="845" y="0"/>
                    <a:pt x="827" y="2"/>
                  </a:cubicBezTo>
                  <a:cubicBezTo>
                    <a:pt x="810" y="4"/>
                    <a:pt x="794" y="7"/>
                    <a:pt x="776" y="10"/>
                  </a:cubicBezTo>
                  <a:cubicBezTo>
                    <a:pt x="760" y="15"/>
                    <a:pt x="743" y="20"/>
                    <a:pt x="727" y="26"/>
                  </a:cubicBezTo>
                  <a:cubicBezTo>
                    <a:pt x="711" y="33"/>
                    <a:pt x="695" y="41"/>
                    <a:pt x="680" y="49"/>
                  </a:cubicBezTo>
                  <a:cubicBezTo>
                    <a:pt x="650" y="69"/>
                    <a:pt x="650" y="69"/>
                    <a:pt x="650" y="69"/>
                  </a:cubicBezTo>
                  <a:cubicBezTo>
                    <a:pt x="636" y="80"/>
                    <a:pt x="623" y="91"/>
                    <a:pt x="610" y="104"/>
                  </a:cubicBezTo>
                  <a:cubicBezTo>
                    <a:pt x="92" y="622"/>
                    <a:pt x="92" y="622"/>
                    <a:pt x="92" y="622"/>
                  </a:cubicBezTo>
                  <a:cubicBezTo>
                    <a:pt x="80" y="636"/>
                    <a:pt x="69" y="650"/>
                    <a:pt x="59" y="665"/>
                  </a:cubicBezTo>
                  <a:cubicBezTo>
                    <a:pt x="49" y="680"/>
                    <a:pt x="41" y="695"/>
                    <a:pt x="33" y="711"/>
                  </a:cubicBezTo>
                  <a:cubicBezTo>
                    <a:pt x="26" y="727"/>
                    <a:pt x="20" y="743"/>
                    <a:pt x="14" y="760"/>
                  </a:cubicBezTo>
                  <a:cubicBezTo>
                    <a:pt x="10" y="777"/>
                    <a:pt x="6" y="793"/>
                    <a:pt x="3" y="810"/>
                  </a:cubicBezTo>
                  <a:cubicBezTo>
                    <a:pt x="1" y="828"/>
                    <a:pt x="0" y="844"/>
                    <a:pt x="0" y="862"/>
                  </a:cubicBezTo>
                  <a:cubicBezTo>
                    <a:pt x="0" y="879"/>
                    <a:pt x="1" y="896"/>
                    <a:pt x="3" y="913"/>
                  </a:cubicBezTo>
                  <a:cubicBezTo>
                    <a:pt x="6" y="930"/>
                    <a:pt x="10" y="947"/>
                    <a:pt x="14" y="963"/>
                  </a:cubicBezTo>
                  <a:cubicBezTo>
                    <a:pt x="20" y="980"/>
                    <a:pt x="26" y="996"/>
                    <a:pt x="33" y="1012"/>
                  </a:cubicBezTo>
                  <a:cubicBezTo>
                    <a:pt x="41" y="1028"/>
                    <a:pt x="49" y="1043"/>
                    <a:pt x="59" y="1059"/>
                  </a:cubicBezTo>
                  <a:cubicBezTo>
                    <a:pt x="69" y="1074"/>
                    <a:pt x="80" y="1087"/>
                    <a:pt x="92" y="1101"/>
                  </a:cubicBezTo>
                  <a:cubicBezTo>
                    <a:pt x="104" y="1115"/>
                    <a:pt x="117" y="1127"/>
                    <a:pt x="131" y="1139"/>
                  </a:cubicBezTo>
                  <a:cubicBezTo>
                    <a:pt x="146" y="1150"/>
                    <a:pt x="160" y="1160"/>
                    <a:pt x="175" y="1170"/>
                  </a:cubicBezTo>
                  <a:cubicBezTo>
                    <a:pt x="191" y="1178"/>
                    <a:pt x="206" y="1186"/>
                    <a:pt x="223" y="1193"/>
                  </a:cubicBezTo>
                  <a:cubicBezTo>
                    <a:pt x="239" y="1199"/>
                    <a:pt x="255" y="1204"/>
                    <a:pt x="272" y="1209"/>
                  </a:cubicBezTo>
                  <a:cubicBezTo>
                    <a:pt x="289" y="1212"/>
                    <a:pt x="305" y="1215"/>
                    <a:pt x="323" y="1217"/>
                  </a:cubicBezTo>
                  <a:cubicBezTo>
                    <a:pt x="340" y="1218"/>
                    <a:pt x="357" y="1219"/>
                    <a:pt x="374" y="1218"/>
                  </a:cubicBezTo>
                  <a:cubicBezTo>
                    <a:pt x="391" y="1217"/>
                    <a:pt x="408" y="1215"/>
                    <a:pt x="425" y="1212"/>
                  </a:cubicBezTo>
                  <a:cubicBezTo>
                    <a:pt x="442" y="1209"/>
                    <a:pt x="459" y="1204"/>
                    <a:pt x="475" y="1199"/>
                  </a:cubicBezTo>
                  <a:cubicBezTo>
                    <a:pt x="492" y="1193"/>
                    <a:pt x="507" y="1186"/>
                    <a:pt x="523" y="1178"/>
                  </a:cubicBezTo>
                  <a:cubicBezTo>
                    <a:pt x="539" y="1169"/>
                    <a:pt x="554" y="1160"/>
                    <a:pt x="568" y="1150"/>
                  </a:cubicBezTo>
                  <a:cubicBezTo>
                    <a:pt x="583" y="1139"/>
                    <a:pt x="596" y="1128"/>
                    <a:pt x="609" y="1115"/>
                  </a:cubicBezTo>
                  <a:cubicBezTo>
                    <a:pt x="1127" y="597"/>
                    <a:pt x="1127" y="597"/>
                    <a:pt x="1127" y="597"/>
                  </a:cubicBezTo>
                  <a:cubicBezTo>
                    <a:pt x="1139" y="583"/>
                    <a:pt x="1149" y="569"/>
                    <a:pt x="1160" y="554"/>
                  </a:cubicBezTo>
                  <a:cubicBezTo>
                    <a:pt x="1169" y="539"/>
                    <a:pt x="1178" y="524"/>
                    <a:pt x="1186" y="508"/>
                  </a:cubicBezTo>
                  <a:cubicBezTo>
                    <a:pt x="1193" y="492"/>
                    <a:pt x="1199" y="476"/>
                    <a:pt x="1204" y="459"/>
                  </a:cubicBezTo>
                  <a:cubicBezTo>
                    <a:pt x="1209" y="442"/>
                    <a:pt x="1212" y="426"/>
                    <a:pt x="1215" y="408"/>
                  </a:cubicBezTo>
                  <a:cubicBezTo>
                    <a:pt x="1217" y="391"/>
                    <a:pt x="1218" y="375"/>
                    <a:pt x="1219" y="357"/>
                  </a:cubicBezTo>
                  <a:cubicBezTo>
                    <a:pt x="1218" y="340"/>
                    <a:pt x="1217" y="323"/>
                    <a:pt x="1215" y="306"/>
                  </a:cubicBezTo>
                  <a:cubicBezTo>
                    <a:pt x="1212" y="289"/>
                    <a:pt x="1209" y="272"/>
                    <a:pt x="1204" y="255"/>
                  </a:cubicBezTo>
                  <a:cubicBezTo>
                    <a:pt x="1199" y="239"/>
                    <a:pt x="1193" y="223"/>
                    <a:pt x="1186" y="207"/>
                  </a:cubicBezTo>
                  <a:cubicBezTo>
                    <a:pt x="1178" y="191"/>
                    <a:pt x="1169" y="176"/>
                    <a:pt x="1160" y="160"/>
                  </a:cubicBezTo>
                  <a:cubicBezTo>
                    <a:pt x="1149" y="145"/>
                    <a:pt x="1139" y="132"/>
                    <a:pt x="1127" y="118"/>
                  </a:cubicBezTo>
                  <a:cubicBezTo>
                    <a:pt x="1114" y="104"/>
                    <a:pt x="1114" y="104"/>
                    <a:pt x="1114" y="104"/>
                  </a:cubicBezTo>
                  <a:close/>
                </a:path>
              </a:pathLst>
            </a:custGeom>
            <a:solidFill>
              <a:schemeClr val="bg2">
                <a:lumMod val="90000"/>
              </a:schemeClr>
            </a:solidFill>
            <a:ln>
              <a:noFill/>
            </a:ln>
          </p:spPr>
          <p:txBody>
            <a:bodyPr anchor="ctr"/>
            <a:lstStyle/>
            <a:p>
              <a:pPr algn="ctr"/>
              <a:endParaRPr sz="2400"/>
            </a:p>
          </p:txBody>
        </p:sp>
        <p:sp>
          <p:nvSpPr>
            <p:cNvPr id="19" name="任意多边形: 形状 18"/>
            <p:cNvSpPr>
              <a:spLocks/>
            </p:cNvSpPr>
            <p:nvPr/>
          </p:nvSpPr>
          <p:spPr bwMode="auto">
            <a:xfrm>
              <a:off x="4132726" y="2982712"/>
              <a:ext cx="2410585" cy="2404451"/>
            </a:xfrm>
            <a:custGeom>
              <a:avLst/>
              <a:gdLst>
                <a:gd name="T0" fmla="*/ 1042 w 1135"/>
                <a:gd name="T1" fmla="*/ 92 h 1134"/>
                <a:gd name="T2" fmla="*/ 1006 w 1135"/>
                <a:gd name="T3" fmla="*/ 61 h 1134"/>
                <a:gd name="T4" fmla="*/ 966 w 1135"/>
                <a:gd name="T5" fmla="*/ 36 h 1134"/>
                <a:gd name="T6" fmla="*/ 895 w 1135"/>
                <a:gd name="T7" fmla="*/ 9 h 1134"/>
                <a:gd name="T8" fmla="*/ 850 w 1135"/>
                <a:gd name="T9" fmla="*/ 2 h 1134"/>
                <a:gd name="T10" fmla="*/ 774 w 1135"/>
                <a:gd name="T11" fmla="*/ 4 h 1134"/>
                <a:gd name="T12" fmla="*/ 730 w 1135"/>
                <a:gd name="T13" fmla="*/ 13 h 1134"/>
                <a:gd name="T14" fmla="*/ 659 w 1135"/>
                <a:gd name="T15" fmla="*/ 44 h 1134"/>
                <a:gd name="T16" fmla="*/ 633 w 1135"/>
                <a:gd name="T17" fmla="*/ 61 h 1134"/>
                <a:gd name="T18" fmla="*/ 597 w 1135"/>
                <a:gd name="T19" fmla="*/ 92 h 1134"/>
                <a:gd name="T20" fmla="*/ 81 w 1135"/>
                <a:gd name="T21" fmla="*/ 609 h 1134"/>
                <a:gd name="T22" fmla="*/ 52 w 1135"/>
                <a:gd name="T23" fmla="*/ 646 h 1134"/>
                <a:gd name="T24" fmla="*/ 29 w 1135"/>
                <a:gd name="T25" fmla="*/ 687 h 1134"/>
                <a:gd name="T26" fmla="*/ 6 w 1135"/>
                <a:gd name="T27" fmla="*/ 760 h 1134"/>
                <a:gd name="T28" fmla="*/ 1 w 1135"/>
                <a:gd name="T29" fmla="*/ 805 h 1134"/>
                <a:gd name="T30" fmla="*/ 6 w 1135"/>
                <a:gd name="T31" fmla="*/ 880 h 1134"/>
                <a:gd name="T32" fmla="*/ 18 w 1135"/>
                <a:gd name="T33" fmla="*/ 924 h 1134"/>
                <a:gd name="T34" fmla="*/ 52 w 1135"/>
                <a:gd name="T35" fmla="*/ 993 h 1134"/>
                <a:gd name="T36" fmla="*/ 81 w 1135"/>
                <a:gd name="T37" fmla="*/ 1031 h 1134"/>
                <a:gd name="T38" fmla="*/ 116 w 1135"/>
                <a:gd name="T39" fmla="*/ 1064 h 1134"/>
                <a:gd name="T40" fmla="*/ 155 w 1135"/>
                <a:gd name="T41" fmla="*/ 1091 h 1134"/>
                <a:gd name="T42" fmla="*/ 196 w 1135"/>
                <a:gd name="T43" fmla="*/ 1112 h 1134"/>
                <a:gd name="T44" fmla="*/ 270 w 1135"/>
                <a:gd name="T45" fmla="*/ 1131 h 1134"/>
                <a:gd name="T46" fmla="*/ 315 w 1135"/>
                <a:gd name="T47" fmla="*/ 1134 h 1134"/>
                <a:gd name="T48" fmla="*/ 390 w 1135"/>
                <a:gd name="T49" fmla="*/ 1126 h 1134"/>
                <a:gd name="T50" fmla="*/ 434 w 1135"/>
                <a:gd name="T51" fmla="*/ 1112 h 1134"/>
                <a:gd name="T52" fmla="*/ 501 w 1135"/>
                <a:gd name="T53" fmla="*/ 1074 h 1134"/>
                <a:gd name="T54" fmla="*/ 537 w 1135"/>
                <a:gd name="T55" fmla="*/ 1043 h 1134"/>
                <a:gd name="T56" fmla="*/ 1053 w 1135"/>
                <a:gd name="T57" fmla="*/ 526 h 1134"/>
                <a:gd name="T58" fmla="*/ 1083 w 1135"/>
                <a:gd name="T59" fmla="*/ 489 h 1134"/>
                <a:gd name="T60" fmla="*/ 1105 w 1135"/>
                <a:gd name="T61" fmla="*/ 448 h 1134"/>
                <a:gd name="T62" fmla="*/ 1129 w 1135"/>
                <a:gd name="T63" fmla="*/ 375 h 1134"/>
                <a:gd name="T64" fmla="*/ 1134 w 1135"/>
                <a:gd name="T65" fmla="*/ 330 h 1134"/>
                <a:gd name="T66" fmla="*/ 1129 w 1135"/>
                <a:gd name="T67" fmla="*/ 255 h 1134"/>
                <a:gd name="T68" fmla="*/ 1117 w 1135"/>
                <a:gd name="T69" fmla="*/ 211 h 1134"/>
                <a:gd name="T70" fmla="*/ 1083 w 1135"/>
                <a:gd name="T71" fmla="*/ 142 h 1134"/>
                <a:gd name="T72" fmla="*/ 1053 w 1135"/>
                <a:gd name="T73" fmla="*/ 104 h 1134"/>
                <a:gd name="T74" fmla="*/ 1042 w 1135"/>
                <a:gd name="T75" fmla="*/ 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42" y="92"/>
                  </a:moveTo>
                  <a:cubicBezTo>
                    <a:pt x="1031" y="81"/>
                    <a:pt x="1019" y="71"/>
                    <a:pt x="1006" y="61"/>
                  </a:cubicBezTo>
                  <a:cubicBezTo>
                    <a:pt x="993" y="52"/>
                    <a:pt x="980" y="44"/>
                    <a:pt x="966" y="36"/>
                  </a:cubicBezTo>
                  <a:cubicBezTo>
                    <a:pt x="942" y="25"/>
                    <a:pt x="920" y="16"/>
                    <a:pt x="895" y="9"/>
                  </a:cubicBezTo>
                  <a:cubicBezTo>
                    <a:pt x="880" y="6"/>
                    <a:pt x="865" y="4"/>
                    <a:pt x="850" y="2"/>
                  </a:cubicBezTo>
                  <a:cubicBezTo>
                    <a:pt x="824" y="0"/>
                    <a:pt x="800" y="1"/>
                    <a:pt x="774" y="4"/>
                  </a:cubicBezTo>
                  <a:cubicBezTo>
                    <a:pt x="759" y="6"/>
                    <a:pt x="745" y="9"/>
                    <a:pt x="730" y="13"/>
                  </a:cubicBezTo>
                  <a:cubicBezTo>
                    <a:pt x="705" y="21"/>
                    <a:pt x="682" y="31"/>
                    <a:pt x="659" y="44"/>
                  </a:cubicBezTo>
                  <a:cubicBezTo>
                    <a:pt x="633" y="61"/>
                    <a:pt x="633" y="61"/>
                    <a:pt x="633" y="61"/>
                  </a:cubicBezTo>
                  <a:cubicBezTo>
                    <a:pt x="620" y="71"/>
                    <a:pt x="609" y="81"/>
                    <a:pt x="597" y="92"/>
                  </a:cubicBezTo>
                  <a:cubicBezTo>
                    <a:pt x="81" y="609"/>
                    <a:pt x="81" y="609"/>
                    <a:pt x="81" y="609"/>
                  </a:cubicBezTo>
                  <a:cubicBezTo>
                    <a:pt x="71" y="621"/>
                    <a:pt x="61" y="633"/>
                    <a:pt x="52" y="646"/>
                  </a:cubicBezTo>
                  <a:cubicBezTo>
                    <a:pt x="44" y="660"/>
                    <a:pt x="36" y="673"/>
                    <a:pt x="29" y="687"/>
                  </a:cubicBezTo>
                  <a:cubicBezTo>
                    <a:pt x="19" y="711"/>
                    <a:pt x="12" y="734"/>
                    <a:pt x="6" y="760"/>
                  </a:cubicBezTo>
                  <a:cubicBezTo>
                    <a:pt x="3" y="775"/>
                    <a:pt x="2" y="789"/>
                    <a:pt x="1" y="805"/>
                  </a:cubicBezTo>
                  <a:cubicBezTo>
                    <a:pt x="0" y="831"/>
                    <a:pt x="2" y="854"/>
                    <a:pt x="6" y="880"/>
                  </a:cubicBezTo>
                  <a:cubicBezTo>
                    <a:pt x="9" y="895"/>
                    <a:pt x="13" y="909"/>
                    <a:pt x="18" y="924"/>
                  </a:cubicBezTo>
                  <a:cubicBezTo>
                    <a:pt x="27" y="949"/>
                    <a:pt x="38" y="971"/>
                    <a:pt x="52" y="993"/>
                  </a:cubicBezTo>
                  <a:cubicBezTo>
                    <a:pt x="61" y="1006"/>
                    <a:pt x="71" y="1019"/>
                    <a:pt x="81" y="1031"/>
                  </a:cubicBezTo>
                  <a:cubicBezTo>
                    <a:pt x="92" y="1043"/>
                    <a:pt x="104" y="1053"/>
                    <a:pt x="116" y="1064"/>
                  </a:cubicBezTo>
                  <a:cubicBezTo>
                    <a:pt x="129" y="1074"/>
                    <a:pt x="141" y="1083"/>
                    <a:pt x="155" y="1091"/>
                  </a:cubicBezTo>
                  <a:cubicBezTo>
                    <a:pt x="169" y="1099"/>
                    <a:pt x="182" y="1105"/>
                    <a:pt x="196" y="1112"/>
                  </a:cubicBezTo>
                  <a:cubicBezTo>
                    <a:pt x="221" y="1121"/>
                    <a:pt x="244" y="1127"/>
                    <a:pt x="270" y="1131"/>
                  </a:cubicBezTo>
                  <a:cubicBezTo>
                    <a:pt x="285" y="1133"/>
                    <a:pt x="300" y="1134"/>
                    <a:pt x="315" y="1134"/>
                  </a:cubicBezTo>
                  <a:cubicBezTo>
                    <a:pt x="341" y="1134"/>
                    <a:pt x="365" y="1131"/>
                    <a:pt x="390" y="1126"/>
                  </a:cubicBezTo>
                  <a:cubicBezTo>
                    <a:pt x="405" y="1121"/>
                    <a:pt x="419" y="1117"/>
                    <a:pt x="434" y="1112"/>
                  </a:cubicBezTo>
                  <a:cubicBezTo>
                    <a:pt x="458" y="1101"/>
                    <a:pt x="479" y="1089"/>
                    <a:pt x="501" y="1074"/>
                  </a:cubicBezTo>
                  <a:cubicBezTo>
                    <a:pt x="514" y="1064"/>
                    <a:pt x="526" y="1054"/>
                    <a:pt x="537" y="1043"/>
                  </a:cubicBezTo>
                  <a:cubicBezTo>
                    <a:pt x="1053" y="526"/>
                    <a:pt x="1053" y="526"/>
                    <a:pt x="1053" y="526"/>
                  </a:cubicBezTo>
                  <a:cubicBezTo>
                    <a:pt x="1064" y="514"/>
                    <a:pt x="1073" y="502"/>
                    <a:pt x="1083" y="489"/>
                  </a:cubicBezTo>
                  <a:cubicBezTo>
                    <a:pt x="1091" y="475"/>
                    <a:pt x="1098" y="462"/>
                    <a:pt x="1105" y="448"/>
                  </a:cubicBezTo>
                  <a:cubicBezTo>
                    <a:pt x="1116" y="424"/>
                    <a:pt x="1123" y="401"/>
                    <a:pt x="1129" y="375"/>
                  </a:cubicBezTo>
                  <a:cubicBezTo>
                    <a:pt x="1131" y="360"/>
                    <a:pt x="1133" y="346"/>
                    <a:pt x="1134" y="330"/>
                  </a:cubicBezTo>
                  <a:cubicBezTo>
                    <a:pt x="1135" y="304"/>
                    <a:pt x="1133" y="281"/>
                    <a:pt x="1129" y="255"/>
                  </a:cubicBezTo>
                  <a:cubicBezTo>
                    <a:pt x="1125" y="240"/>
                    <a:pt x="1121" y="226"/>
                    <a:pt x="1117" y="211"/>
                  </a:cubicBezTo>
                  <a:cubicBezTo>
                    <a:pt x="1107" y="186"/>
                    <a:pt x="1097" y="164"/>
                    <a:pt x="1083" y="142"/>
                  </a:cubicBezTo>
                  <a:cubicBezTo>
                    <a:pt x="1073" y="128"/>
                    <a:pt x="1064" y="116"/>
                    <a:pt x="1053" y="104"/>
                  </a:cubicBezTo>
                  <a:cubicBezTo>
                    <a:pt x="1042" y="92"/>
                    <a:pt x="1042" y="92"/>
                    <a:pt x="1042"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0" name="任意多边形: 形状 19"/>
            <p:cNvSpPr>
              <a:spLocks/>
            </p:cNvSpPr>
            <p:nvPr/>
          </p:nvSpPr>
          <p:spPr bwMode="auto">
            <a:xfrm>
              <a:off x="4166462" y="3016448"/>
              <a:ext cx="2341068" cy="2339024"/>
            </a:xfrm>
            <a:custGeom>
              <a:avLst/>
              <a:gdLst>
                <a:gd name="T0" fmla="*/ 996 w 1102"/>
                <a:gd name="T1" fmla="*/ 106 h 1103"/>
                <a:gd name="T2" fmla="*/ 996 w 1102"/>
                <a:gd name="T3" fmla="*/ 106 h 1103"/>
                <a:gd name="T4" fmla="*/ 611 w 1102"/>
                <a:gd name="T5" fmla="*/ 106 h 1103"/>
                <a:gd name="T6" fmla="*/ 106 w 1102"/>
                <a:gd name="T7" fmla="*/ 611 h 1103"/>
                <a:gd name="T8" fmla="*/ 106 w 1102"/>
                <a:gd name="T9" fmla="*/ 997 h 1103"/>
                <a:gd name="T10" fmla="*/ 106 w 1102"/>
                <a:gd name="T11" fmla="*/ 997 h 1103"/>
                <a:gd name="T12" fmla="*/ 492 w 1102"/>
                <a:gd name="T13" fmla="*/ 997 h 1103"/>
                <a:gd name="T14" fmla="*/ 996 w 1102"/>
                <a:gd name="T15" fmla="*/ 492 h 1103"/>
                <a:gd name="T16" fmla="*/ 996 w 1102"/>
                <a:gd name="T17" fmla="*/ 106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3">
                  <a:moveTo>
                    <a:pt x="996" y="106"/>
                  </a:moveTo>
                  <a:cubicBezTo>
                    <a:pt x="996" y="106"/>
                    <a:pt x="996" y="106"/>
                    <a:pt x="996" y="106"/>
                  </a:cubicBezTo>
                  <a:cubicBezTo>
                    <a:pt x="890" y="0"/>
                    <a:pt x="717" y="0"/>
                    <a:pt x="611" y="106"/>
                  </a:cubicBezTo>
                  <a:cubicBezTo>
                    <a:pt x="106" y="611"/>
                    <a:pt x="106" y="611"/>
                    <a:pt x="106" y="611"/>
                  </a:cubicBezTo>
                  <a:cubicBezTo>
                    <a:pt x="0" y="717"/>
                    <a:pt x="0" y="890"/>
                    <a:pt x="106" y="997"/>
                  </a:cubicBezTo>
                  <a:cubicBezTo>
                    <a:pt x="106" y="997"/>
                    <a:pt x="106" y="997"/>
                    <a:pt x="106" y="997"/>
                  </a:cubicBezTo>
                  <a:cubicBezTo>
                    <a:pt x="212" y="1103"/>
                    <a:pt x="386" y="1103"/>
                    <a:pt x="492" y="997"/>
                  </a:cubicBezTo>
                  <a:cubicBezTo>
                    <a:pt x="996" y="492"/>
                    <a:pt x="996" y="492"/>
                    <a:pt x="996" y="492"/>
                  </a:cubicBezTo>
                  <a:cubicBezTo>
                    <a:pt x="1102" y="386"/>
                    <a:pt x="1102" y="212"/>
                    <a:pt x="996" y="106"/>
                  </a:cubicBezTo>
                  <a:close/>
                </a:path>
              </a:pathLst>
            </a:custGeom>
            <a:solidFill>
              <a:schemeClr val="accent3"/>
            </a:solidFill>
            <a:ln>
              <a:noFill/>
            </a:ln>
          </p:spPr>
          <p:txBody>
            <a:bodyPr anchor="ctr"/>
            <a:lstStyle/>
            <a:p>
              <a:pPr algn="ctr"/>
              <a:endParaRPr sz="2400"/>
            </a:p>
          </p:txBody>
        </p:sp>
        <p:sp>
          <p:nvSpPr>
            <p:cNvPr id="21" name="任意多边形: 形状 20"/>
            <p:cNvSpPr>
              <a:spLocks/>
            </p:cNvSpPr>
            <p:nvPr/>
          </p:nvSpPr>
          <p:spPr bwMode="auto">
            <a:xfrm>
              <a:off x="4327985" y="4248320"/>
              <a:ext cx="947673" cy="943584"/>
            </a:xfrm>
            <a:custGeom>
              <a:avLst/>
              <a:gdLst>
                <a:gd name="T0" fmla="*/ 79 w 446"/>
                <a:gd name="T1" fmla="*/ 79 h 445"/>
                <a:gd name="T2" fmla="*/ 367 w 446"/>
                <a:gd name="T3" fmla="*/ 79 h 445"/>
                <a:gd name="T4" fmla="*/ 367 w 446"/>
                <a:gd name="T5" fmla="*/ 366 h 445"/>
                <a:gd name="T6" fmla="*/ 79 w 446"/>
                <a:gd name="T7" fmla="*/ 366 h 445"/>
                <a:gd name="T8" fmla="*/ 79 w 446"/>
                <a:gd name="T9" fmla="*/ 79 h 445"/>
              </a:gdLst>
              <a:ahLst/>
              <a:cxnLst>
                <a:cxn ang="0">
                  <a:pos x="T0" y="T1"/>
                </a:cxn>
                <a:cxn ang="0">
                  <a:pos x="T2" y="T3"/>
                </a:cxn>
                <a:cxn ang="0">
                  <a:pos x="T4" y="T5"/>
                </a:cxn>
                <a:cxn ang="0">
                  <a:pos x="T6" y="T7"/>
                </a:cxn>
                <a:cxn ang="0">
                  <a:pos x="T8" y="T9"/>
                </a:cxn>
              </a:cxnLst>
              <a:rect l="0" t="0" r="r" b="b"/>
              <a:pathLst>
                <a:path w="446" h="445">
                  <a:moveTo>
                    <a:pt x="79" y="79"/>
                  </a:moveTo>
                  <a:cubicBezTo>
                    <a:pt x="159" y="0"/>
                    <a:pt x="287" y="0"/>
                    <a:pt x="367" y="79"/>
                  </a:cubicBezTo>
                  <a:cubicBezTo>
                    <a:pt x="446" y="158"/>
                    <a:pt x="446" y="287"/>
                    <a:pt x="367" y="366"/>
                  </a:cubicBezTo>
                  <a:cubicBezTo>
                    <a:pt x="287" y="445"/>
                    <a:pt x="159" y="445"/>
                    <a:pt x="79" y="366"/>
                  </a:cubicBezTo>
                  <a:cubicBezTo>
                    <a:pt x="0" y="287"/>
                    <a:pt x="0" y="158"/>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2" name="任意多边形: 形状 21"/>
            <p:cNvSpPr>
              <a:spLocks/>
            </p:cNvSpPr>
            <p:nvPr/>
          </p:nvSpPr>
          <p:spPr bwMode="auto">
            <a:xfrm>
              <a:off x="5561902" y="1376678"/>
              <a:ext cx="2590510" cy="2585399"/>
            </a:xfrm>
            <a:custGeom>
              <a:avLst/>
              <a:gdLst>
                <a:gd name="T0" fmla="*/ 104 w 1219"/>
                <a:gd name="T1" fmla="*/ 1114 h 1219"/>
                <a:gd name="T2" fmla="*/ 69 w 1219"/>
                <a:gd name="T3" fmla="*/ 1073 h 1219"/>
                <a:gd name="T4" fmla="*/ 41 w 1219"/>
                <a:gd name="T5" fmla="*/ 1028 h 1219"/>
                <a:gd name="T6" fmla="*/ 20 w 1219"/>
                <a:gd name="T7" fmla="*/ 980 h 1219"/>
                <a:gd name="T8" fmla="*/ 7 w 1219"/>
                <a:gd name="T9" fmla="*/ 930 h 1219"/>
                <a:gd name="T10" fmla="*/ 0 w 1219"/>
                <a:gd name="T11" fmla="*/ 879 h 1219"/>
                <a:gd name="T12" fmla="*/ 2 w 1219"/>
                <a:gd name="T13" fmla="*/ 827 h 1219"/>
                <a:gd name="T14" fmla="*/ 10 w 1219"/>
                <a:gd name="T15" fmla="*/ 776 h 1219"/>
                <a:gd name="T16" fmla="*/ 26 w 1219"/>
                <a:gd name="T17" fmla="*/ 727 h 1219"/>
                <a:gd name="T18" fmla="*/ 49 w 1219"/>
                <a:gd name="T19" fmla="*/ 680 h 1219"/>
                <a:gd name="T20" fmla="*/ 69 w 1219"/>
                <a:gd name="T21" fmla="*/ 650 h 1219"/>
                <a:gd name="T22" fmla="*/ 104 w 1219"/>
                <a:gd name="T23" fmla="*/ 610 h 1219"/>
                <a:gd name="T24" fmla="*/ 622 w 1219"/>
                <a:gd name="T25" fmla="*/ 92 h 1219"/>
                <a:gd name="T26" fmla="*/ 665 w 1219"/>
                <a:gd name="T27" fmla="*/ 59 h 1219"/>
                <a:gd name="T28" fmla="*/ 711 w 1219"/>
                <a:gd name="T29" fmla="*/ 33 h 1219"/>
                <a:gd name="T30" fmla="*/ 760 w 1219"/>
                <a:gd name="T31" fmla="*/ 14 h 1219"/>
                <a:gd name="T32" fmla="*/ 810 w 1219"/>
                <a:gd name="T33" fmla="*/ 3 h 1219"/>
                <a:gd name="T34" fmla="*/ 862 w 1219"/>
                <a:gd name="T35" fmla="*/ 0 h 1219"/>
                <a:gd name="T36" fmla="*/ 913 w 1219"/>
                <a:gd name="T37" fmla="*/ 3 h 1219"/>
                <a:gd name="T38" fmla="*/ 963 w 1219"/>
                <a:gd name="T39" fmla="*/ 14 h 1219"/>
                <a:gd name="T40" fmla="*/ 1012 w 1219"/>
                <a:gd name="T41" fmla="*/ 33 h 1219"/>
                <a:gd name="T42" fmla="*/ 1059 w 1219"/>
                <a:gd name="T43" fmla="*/ 59 h 1219"/>
                <a:gd name="T44" fmla="*/ 1101 w 1219"/>
                <a:gd name="T45" fmla="*/ 92 h 1219"/>
                <a:gd name="T46" fmla="*/ 1139 w 1219"/>
                <a:gd name="T47" fmla="*/ 131 h 1219"/>
                <a:gd name="T48" fmla="*/ 1170 w 1219"/>
                <a:gd name="T49" fmla="*/ 175 h 1219"/>
                <a:gd name="T50" fmla="*/ 1193 w 1219"/>
                <a:gd name="T51" fmla="*/ 223 h 1219"/>
                <a:gd name="T52" fmla="*/ 1209 w 1219"/>
                <a:gd name="T53" fmla="*/ 272 h 1219"/>
                <a:gd name="T54" fmla="*/ 1217 w 1219"/>
                <a:gd name="T55" fmla="*/ 323 h 1219"/>
                <a:gd name="T56" fmla="*/ 1218 w 1219"/>
                <a:gd name="T57" fmla="*/ 374 h 1219"/>
                <a:gd name="T58" fmla="*/ 1212 w 1219"/>
                <a:gd name="T59" fmla="*/ 425 h 1219"/>
                <a:gd name="T60" fmla="*/ 1199 w 1219"/>
                <a:gd name="T61" fmla="*/ 475 h 1219"/>
                <a:gd name="T62" fmla="*/ 1178 w 1219"/>
                <a:gd name="T63" fmla="*/ 523 h 1219"/>
                <a:gd name="T64" fmla="*/ 1150 w 1219"/>
                <a:gd name="T65" fmla="*/ 568 h 1219"/>
                <a:gd name="T66" fmla="*/ 1115 w 1219"/>
                <a:gd name="T67" fmla="*/ 609 h 1219"/>
                <a:gd name="T68" fmla="*/ 597 w 1219"/>
                <a:gd name="T69" fmla="*/ 1127 h 1219"/>
                <a:gd name="T70" fmla="*/ 554 w 1219"/>
                <a:gd name="T71" fmla="*/ 1160 h 1219"/>
                <a:gd name="T72" fmla="*/ 508 w 1219"/>
                <a:gd name="T73" fmla="*/ 1186 h 1219"/>
                <a:gd name="T74" fmla="*/ 459 w 1219"/>
                <a:gd name="T75" fmla="*/ 1204 h 1219"/>
                <a:gd name="T76" fmla="*/ 408 w 1219"/>
                <a:gd name="T77" fmla="*/ 1215 h 1219"/>
                <a:gd name="T78" fmla="*/ 357 w 1219"/>
                <a:gd name="T79" fmla="*/ 1219 h 1219"/>
                <a:gd name="T80" fmla="*/ 306 w 1219"/>
                <a:gd name="T81" fmla="*/ 1215 h 1219"/>
                <a:gd name="T82" fmla="*/ 255 w 1219"/>
                <a:gd name="T83" fmla="*/ 1204 h 1219"/>
                <a:gd name="T84" fmla="*/ 207 w 1219"/>
                <a:gd name="T85" fmla="*/ 1186 h 1219"/>
                <a:gd name="T86" fmla="*/ 160 w 1219"/>
                <a:gd name="T87" fmla="*/ 1160 h 1219"/>
                <a:gd name="T88" fmla="*/ 118 w 1219"/>
                <a:gd name="T89" fmla="*/ 1127 h 1219"/>
                <a:gd name="T90" fmla="*/ 104 w 1219"/>
                <a:gd name="T91" fmla="*/ 111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04" y="1114"/>
                  </a:moveTo>
                  <a:cubicBezTo>
                    <a:pt x="92" y="1101"/>
                    <a:pt x="80" y="1088"/>
                    <a:pt x="69" y="1073"/>
                  </a:cubicBezTo>
                  <a:cubicBezTo>
                    <a:pt x="59" y="1058"/>
                    <a:pt x="50" y="1044"/>
                    <a:pt x="41" y="1028"/>
                  </a:cubicBezTo>
                  <a:cubicBezTo>
                    <a:pt x="33" y="1012"/>
                    <a:pt x="26" y="996"/>
                    <a:pt x="20" y="980"/>
                  </a:cubicBezTo>
                  <a:cubicBezTo>
                    <a:pt x="15" y="963"/>
                    <a:pt x="10" y="947"/>
                    <a:pt x="7" y="930"/>
                  </a:cubicBezTo>
                  <a:cubicBezTo>
                    <a:pt x="4" y="913"/>
                    <a:pt x="2" y="896"/>
                    <a:pt x="0" y="879"/>
                  </a:cubicBezTo>
                  <a:cubicBezTo>
                    <a:pt x="0" y="861"/>
                    <a:pt x="0" y="845"/>
                    <a:pt x="2" y="827"/>
                  </a:cubicBezTo>
                  <a:cubicBezTo>
                    <a:pt x="4" y="810"/>
                    <a:pt x="7" y="794"/>
                    <a:pt x="10" y="776"/>
                  </a:cubicBezTo>
                  <a:cubicBezTo>
                    <a:pt x="15" y="760"/>
                    <a:pt x="20" y="743"/>
                    <a:pt x="26" y="727"/>
                  </a:cubicBezTo>
                  <a:cubicBezTo>
                    <a:pt x="33" y="711"/>
                    <a:pt x="41" y="695"/>
                    <a:pt x="49" y="680"/>
                  </a:cubicBezTo>
                  <a:cubicBezTo>
                    <a:pt x="69" y="650"/>
                    <a:pt x="69" y="650"/>
                    <a:pt x="69" y="650"/>
                  </a:cubicBezTo>
                  <a:cubicBezTo>
                    <a:pt x="80" y="636"/>
                    <a:pt x="91" y="623"/>
                    <a:pt x="104" y="610"/>
                  </a:cubicBezTo>
                  <a:cubicBezTo>
                    <a:pt x="622" y="92"/>
                    <a:pt x="622" y="92"/>
                    <a:pt x="622" y="92"/>
                  </a:cubicBezTo>
                  <a:cubicBezTo>
                    <a:pt x="636" y="80"/>
                    <a:pt x="650" y="69"/>
                    <a:pt x="665" y="59"/>
                  </a:cubicBezTo>
                  <a:cubicBezTo>
                    <a:pt x="680" y="49"/>
                    <a:pt x="695" y="41"/>
                    <a:pt x="711" y="33"/>
                  </a:cubicBezTo>
                  <a:cubicBezTo>
                    <a:pt x="727" y="26"/>
                    <a:pt x="743" y="20"/>
                    <a:pt x="760" y="14"/>
                  </a:cubicBezTo>
                  <a:cubicBezTo>
                    <a:pt x="777" y="10"/>
                    <a:pt x="793" y="6"/>
                    <a:pt x="810" y="3"/>
                  </a:cubicBezTo>
                  <a:cubicBezTo>
                    <a:pt x="828" y="1"/>
                    <a:pt x="844" y="0"/>
                    <a:pt x="862" y="0"/>
                  </a:cubicBezTo>
                  <a:cubicBezTo>
                    <a:pt x="879" y="0"/>
                    <a:pt x="896" y="1"/>
                    <a:pt x="913" y="3"/>
                  </a:cubicBezTo>
                  <a:cubicBezTo>
                    <a:pt x="930" y="6"/>
                    <a:pt x="947" y="10"/>
                    <a:pt x="963" y="14"/>
                  </a:cubicBezTo>
                  <a:cubicBezTo>
                    <a:pt x="980" y="20"/>
                    <a:pt x="996" y="26"/>
                    <a:pt x="1012" y="33"/>
                  </a:cubicBezTo>
                  <a:cubicBezTo>
                    <a:pt x="1028" y="41"/>
                    <a:pt x="1043" y="49"/>
                    <a:pt x="1059" y="59"/>
                  </a:cubicBezTo>
                  <a:cubicBezTo>
                    <a:pt x="1074" y="69"/>
                    <a:pt x="1087" y="80"/>
                    <a:pt x="1101" y="92"/>
                  </a:cubicBezTo>
                  <a:cubicBezTo>
                    <a:pt x="1115" y="104"/>
                    <a:pt x="1127" y="117"/>
                    <a:pt x="1139" y="131"/>
                  </a:cubicBezTo>
                  <a:cubicBezTo>
                    <a:pt x="1150" y="146"/>
                    <a:pt x="1160" y="160"/>
                    <a:pt x="1170" y="175"/>
                  </a:cubicBezTo>
                  <a:cubicBezTo>
                    <a:pt x="1178" y="191"/>
                    <a:pt x="1186" y="206"/>
                    <a:pt x="1193" y="223"/>
                  </a:cubicBezTo>
                  <a:cubicBezTo>
                    <a:pt x="1199" y="239"/>
                    <a:pt x="1204" y="255"/>
                    <a:pt x="1209" y="272"/>
                  </a:cubicBezTo>
                  <a:cubicBezTo>
                    <a:pt x="1212" y="289"/>
                    <a:pt x="1215" y="305"/>
                    <a:pt x="1217" y="323"/>
                  </a:cubicBezTo>
                  <a:cubicBezTo>
                    <a:pt x="1218" y="340"/>
                    <a:pt x="1219" y="357"/>
                    <a:pt x="1218" y="374"/>
                  </a:cubicBezTo>
                  <a:cubicBezTo>
                    <a:pt x="1217" y="391"/>
                    <a:pt x="1215" y="408"/>
                    <a:pt x="1212" y="425"/>
                  </a:cubicBezTo>
                  <a:cubicBezTo>
                    <a:pt x="1209" y="442"/>
                    <a:pt x="1204" y="459"/>
                    <a:pt x="1199" y="475"/>
                  </a:cubicBezTo>
                  <a:cubicBezTo>
                    <a:pt x="1193" y="492"/>
                    <a:pt x="1186" y="507"/>
                    <a:pt x="1178" y="523"/>
                  </a:cubicBezTo>
                  <a:cubicBezTo>
                    <a:pt x="1169" y="539"/>
                    <a:pt x="1160" y="554"/>
                    <a:pt x="1150" y="568"/>
                  </a:cubicBezTo>
                  <a:cubicBezTo>
                    <a:pt x="1139" y="583"/>
                    <a:pt x="1128" y="596"/>
                    <a:pt x="1115" y="609"/>
                  </a:cubicBezTo>
                  <a:cubicBezTo>
                    <a:pt x="597" y="1127"/>
                    <a:pt x="597" y="1127"/>
                    <a:pt x="597" y="1127"/>
                  </a:cubicBezTo>
                  <a:cubicBezTo>
                    <a:pt x="583" y="1139"/>
                    <a:pt x="569" y="1149"/>
                    <a:pt x="554" y="1160"/>
                  </a:cubicBezTo>
                  <a:cubicBezTo>
                    <a:pt x="539" y="1169"/>
                    <a:pt x="524" y="1178"/>
                    <a:pt x="508" y="1186"/>
                  </a:cubicBezTo>
                  <a:cubicBezTo>
                    <a:pt x="492" y="1193"/>
                    <a:pt x="476" y="1199"/>
                    <a:pt x="459" y="1204"/>
                  </a:cubicBezTo>
                  <a:cubicBezTo>
                    <a:pt x="442" y="1209"/>
                    <a:pt x="426" y="1212"/>
                    <a:pt x="408" y="1215"/>
                  </a:cubicBezTo>
                  <a:cubicBezTo>
                    <a:pt x="391" y="1217"/>
                    <a:pt x="375" y="1218"/>
                    <a:pt x="357" y="1219"/>
                  </a:cubicBezTo>
                  <a:cubicBezTo>
                    <a:pt x="340" y="1218"/>
                    <a:pt x="323" y="1217"/>
                    <a:pt x="306" y="1215"/>
                  </a:cubicBezTo>
                  <a:cubicBezTo>
                    <a:pt x="289" y="1212"/>
                    <a:pt x="272" y="1209"/>
                    <a:pt x="255" y="1204"/>
                  </a:cubicBezTo>
                  <a:cubicBezTo>
                    <a:pt x="239" y="1199"/>
                    <a:pt x="223" y="1193"/>
                    <a:pt x="207" y="1186"/>
                  </a:cubicBezTo>
                  <a:cubicBezTo>
                    <a:pt x="191" y="1178"/>
                    <a:pt x="176" y="1169"/>
                    <a:pt x="160" y="1160"/>
                  </a:cubicBezTo>
                  <a:cubicBezTo>
                    <a:pt x="145" y="1149"/>
                    <a:pt x="132" y="1139"/>
                    <a:pt x="118" y="1127"/>
                  </a:cubicBezTo>
                  <a:cubicBezTo>
                    <a:pt x="104" y="1114"/>
                    <a:pt x="104" y="1114"/>
                    <a:pt x="104" y="1114"/>
                  </a:cubicBezTo>
                  <a:close/>
                </a:path>
              </a:pathLst>
            </a:custGeom>
            <a:solidFill>
              <a:schemeClr val="bg2">
                <a:lumMod val="90000"/>
              </a:schemeClr>
            </a:solidFill>
            <a:ln>
              <a:noFill/>
            </a:ln>
          </p:spPr>
          <p:txBody>
            <a:bodyPr anchor="ctr"/>
            <a:lstStyle/>
            <a:p>
              <a:pPr algn="ctr"/>
              <a:endParaRPr sz="2400"/>
            </a:p>
          </p:txBody>
        </p:sp>
        <p:sp>
          <p:nvSpPr>
            <p:cNvPr id="23" name="任意多边形: 形状 22"/>
            <p:cNvSpPr>
              <a:spLocks/>
            </p:cNvSpPr>
            <p:nvPr/>
          </p:nvSpPr>
          <p:spPr bwMode="auto">
            <a:xfrm>
              <a:off x="5651865" y="1465618"/>
              <a:ext cx="2408540" cy="2407518"/>
            </a:xfrm>
            <a:custGeom>
              <a:avLst/>
              <a:gdLst>
                <a:gd name="T0" fmla="*/ 92 w 1134"/>
                <a:gd name="T1" fmla="*/ 1042 h 1135"/>
                <a:gd name="T2" fmla="*/ 61 w 1134"/>
                <a:gd name="T3" fmla="*/ 1006 h 1135"/>
                <a:gd name="T4" fmla="*/ 36 w 1134"/>
                <a:gd name="T5" fmla="*/ 966 h 1135"/>
                <a:gd name="T6" fmla="*/ 9 w 1134"/>
                <a:gd name="T7" fmla="*/ 895 h 1135"/>
                <a:gd name="T8" fmla="*/ 2 w 1134"/>
                <a:gd name="T9" fmla="*/ 850 h 1135"/>
                <a:gd name="T10" fmla="*/ 4 w 1134"/>
                <a:gd name="T11" fmla="*/ 774 h 1135"/>
                <a:gd name="T12" fmla="*/ 13 w 1134"/>
                <a:gd name="T13" fmla="*/ 730 h 1135"/>
                <a:gd name="T14" fmla="*/ 44 w 1134"/>
                <a:gd name="T15" fmla="*/ 659 h 1135"/>
                <a:gd name="T16" fmla="*/ 61 w 1134"/>
                <a:gd name="T17" fmla="*/ 633 h 1135"/>
                <a:gd name="T18" fmla="*/ 92 w 1134"/>
                <a:gd name="T19" fmla="*/ 597 h 1135"/>
                <a:gd name="T20" fmla="*/ 609 w 1134"/>
                <a:gd name="T21" fmla="*/ 81 h 1135"/>
                <a:gd name="T22" fmla="*/ 646 w 1134"/>
                <a:gd name="T23" fmla="*/ 52 h 1135"/>
                <a:gd name="T24" fmla="*/ 687 w 1134"/>
                <a:gd name="T25" fmla="*/ 29 h 1135"/>
                <a:gd name="T26" fmla="*/ 760 w 1134"/>
                <a:gd name="T27" fmla="*/ 6 h 1135"/>
                <a:gd name="T28" fmla="*/ 805 w 1134"/>
                <a:gd name="T29" fmla="*/ 1 h 1135"/>
                <a:gd name="T30" fmla="*/ 880 w 1134"/>
                <a:gd name="T31" fmla="*/ 6 h 1135"/>
                <a:gd name="T32" fmla="*/ 924 w 1134"/>
                <a:gd name="T33" fmla="*/ 18 h 1135"/>
                <a:gd name="T34" fmla="*/ 993 w 1134"/>
                <a:gd name="T35" fmla="*/ 52 h 1135"/>
                <a:gd name="T36" fmla="*/ 1031 w 1134"/>
                <a:gd name="T37" fmla="*/ 81 h 1135"/>
                <a:gd name="T38" fmla="*/ 1064 w 1134"/>
                <a:gd name="T39" fmla="*/ 116 h 1135"/>
                <a:gd name="T40" fmla="*/ 1091 w 1134"/>
                <a:gd name="T41" fmla="*/ 155 h 1135"/>
                <a:gd name="T42" fmla="*/ 1112 w 1134"/>
                <a:gd name="T43" fmla="*/ 196 h 1135"/>
                <a:gd name="T44" fmla="*/ 1131 w 1134"/>
                <a:gd name="T45" fmla="*/ 270 h 1135"/>
                <a:gd name="T46" fmla="*/ 1134 w 1134"/>
                <a:gd name="T47" fmla="*/ 315 h 1135"/>
                <a:gd name="T48" fmla="*/ 1126 w 1134"/>
                <a:gd name="T49" fmla="*/ 390 h 1135"/>
                <a:gd name="T50" fmla="*/ 1112 w 1134"/>
                <a:gd name="T51" fmla="*/ 434 h 1135"/>
                <a:gd name="T52" fmla="*/ 1074 w 1134"/>
                <a:gd name="T53" fmla="*/ 501 h 1135"/>
                <a:gd name="T54" fmla="*/ 1043 w 1134"/>
                <a:gd name="T55" fmla="*/ 537 h 1135"/>
                <a:gd name="T56" fmla="*/ 526 w 1134"/>
                <a:gd name="T57" fmla="*/ 1053 h 1135"/>
                <a:gd name="T58" fmla="*/ 489 w 1134"/>
                <a:gd name="T59" fmla="*/ 1083 h 1135"/>
                <a:gd name="T60" fmla="*/ 448 w 1134"/>
                <a:gd name="T61" fmla="*/ 1105 h 1135"/>
                <a:gd name="T62" fmla="*/ 375 w 1134"/>
                <a:gd name="T63" fmla="*/ 1129 h 1135"/>
                <a:gd name="T64" fmla="*/ 330 w 1134"/>
                <a:gd name="T65" fmla="*/ 1134 h 1135"/>
                <a:gd name="T66" fmla="*/ 255 w 1134"/>
                <a:gd name="T67" fmla="*/ 1129 h 1135"/>
                <a:gd name="T68" fmla="*/ 211 w 1134"/>
                <a:gd name="T69" fmla="*/ 1117 h 1135"/>
                <a:gd name="T70" fmla="*/ 142 w 1134"/>
                <a:gd name="T71" fmla="*/ 1083 h 1135"/>
                <a:gd name="T72" fmla="*/ 104 w 1134"/>
                <a:gd name="T73" fmla="*/ 1053 h 1135"/>
                <a:gd name="T74" fmla="*/ 92 w 1134"/>
                <a:gd name="T75" fmla="*/ 104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4" h="1135">
                  <a:moveTo>
                    <a:pt x="92" y="1042"/>
                  </a:moveTo>
                  <a:cubicBezTo>
                    <a:pt x="81" y="1031"/>
                    <a:pt x="71" y="1019"/>
                    <a:pt x="61" y="1006"/>
                  </a:cubicBezTo>
                  <a:cubicBezTo>
                    <a:pt x="52" y="993"/>
                    <a:pt x="44" y="980"/>
                    <a:pt x="36" y="966"/>
                  </a:cubicBezTo>
                  <a:cubicBezTo>
                    <a:pt x="25" y="942"/>
                    <a:pt x="16" y="920"/>
                    <a:pt x="9" y="895"/>
                  </a:cubicBezTo>
                  <a:cubicBezTo>
                    <a:pt x="6" y="880"/>
                    <a:pt x="4" y="865"/>
                    <a:pt x="2" y="850"/>
                  </a:cubicBezTo>
                  <a:cubicBezTo>
                    <a:pt x="0" y="824"/>
                    <a:pt x="1" y="800"/>
                    <a:pt x="4" y="774"/>
                  </a:cubicBezTo>
                  <a:cubicBezTo>
                    <a:pt x="6" y="759"/>
                    <a:pt x="9" y="745"/>
                    <a:pt x="13" y="730"/>
                  </a:cubicBezTo>
                  <a:cubicBezTo>
                    <a:pt x="21" y="705"/>
                    <a:pt x="31" y="682"/>
                    <a:pt x="44" y="659"/>
                  </a:cubicBezTo>
                  <a:cubicBezTo>
                    <a:pt x="61" y="633"/>
                    <a:pt x="61" y="633"/>
                    <a:pt x="61" y="633"/>
                  </a:cubicBezTo>
                  <a:cubicBezTo>
                    <a:pt x="71" y="620"/>
                    <a:pt x="81" y="609"/>
                    <a:pt x="92" y="597"/>
                  </a:cubicBezTo>
                  <a:cubicBezTo>
                    <a:pt x="609" y="81"/>
                    <a:pt x="609" y="81"/>
                    <a:pt x="609" y="81"/>
                  </a:cubicBezTo>
                  <a:cubicBezTo>
                    <a:pt x="621" y="71"/>
                    <a:pt x="633" y="61"/>
                    <a:pt x="646" y="52"/>
                  </a:cubicBezTo>
                  <a:cubicBezTo>
                    <a:pt x="660" y="44"/>
                    <a:pt x="673" y="36"/>
                    <a:pt x="687" y="29"/>
                  </a:cubicBezTo>
                  <a:cubicBezTo>
                    <a:pt x="711" y="19"/>
                    <a:pt x="734" y="12"/>
                    <a:pt x="760" y="6"/>
                  </a:cubicBezTo>
                  <a:cubicBezTo>
                    <a:pt x="775" y="3"/>
                    <a:pt x="789" y="2"/>
                    <a:pt x="805" y="1"/>
                  </a:cubicBezTo>
                  <a:cubicBezTo>
                    <a:pt x="831" y="0"/>
                    <a:pt x="854" y="2"/>
                    <a:pt x="880" y="6"/>
                  </a:cubicBezTo>
                  <a:cubicBezTo>
                    <a:pt x="895" y="9"/>
                    <a:pt x="909" y="13"/>
                    <a:pt x="924" y="18"/>
                  </a:cubicBezTo>
                  <a:cubicBezTo>
                    <a:pt x="949" y="27"/>
                    <a:pt x="971" y="38"/>
                    <a:pt x="993" y="52"/>
                  </a:cubicBezTo>
                  <a:cubicBezTo>
                    <a:pt x="1006" y="61"/>
                    <a:pt x="1019" y="71"/>
                    <a:pt x="1031" y="81"/>
                  </a:cubicBezTo>
                  <a:cubicBezTo>
                    <a:pt x="1043" y="92"/>
                    <a:pt x="1053" y="104"/>
                    <a:pt x="1064" y="116"/>
                  </a:cubicBezTo>
                  <a:cubicBezTo>
                    <a:pt x="1074" y="129"/>
                    <a:pt x="1083" y="141"/>
                    <a:pt x="1091" y="155"/>
                  </a:cubicBezTo>
                  <a:cubicBezTo>
                    <a:pt x="1099" y="169"/>
                    <a:pt x="1105" y="182"/>
                    <a:pt x="1112" y="196"/>
                  </a:cubicBezTo>
                  <a:cubicBezTo>
                    <a:pt x="1121" y="221"/>
                    <a:pt x="1127" y="244"/>
                    <a:pt x="1131" y="270"/>
                  </a:cubicBezTo>
                  <a:cubicBezTo>
                    <a:pt x="1133" y="285"/>
                    <a:pt x="1134" y="300"/>
                    <a:pt x="1134" y="315"/>
                  </a:cubicBezTo>
                  <a:cubicBezTo>
                    <a:pt x="1134" y="341"/>
                    <a:pt x="1131" y="365"/>
                    <a:pt x="1126" y="390"/>
                  </a:cubicBezTo>
                  <a:cubicBezTo>
                    <a:pt x="1121" y="405"/>
                    <a:pt x="1117" y="419"/>
                    <a:pt x="1112" y="434"/>
                  </a:cubicBezTo>
                  <a:cubicBezTo>
                    <a:pt x="1101" y="458"/>
                    <a:pt x="1089" y="479"/>
                    <a:pt x="1074" y="501"/>
                  </a:cubicBezTo>
                  <a:cubicBezTo>
                    <a:pt x="1064" y="514"/>
                    <a:pt x="1054" y="526"/>
                    <a:pt x="1043" y="537"/>
                  </a:cubicBezTo>
                  <a:cubicBezTo>
                    <a:pt x="526" y="1053"/>
                    <a:pt x="526" y="1053"/>
                    <a:pt x="526" y="1053"/>
                  </a:cubicBezTo>
                  <a:cubicBezTo>
                    <a:pt x="514" y="1064"/>
                    <a:pt x="502" y="1073"/>
                    <a:pt x="489" y="1083"/>
                  </a:cubicBezTo>
                  <a:cubicBezTo>
                    <a:pt x="475" y="1091"/>
                    <a:pt x="462" y="1098"/>
                    <a:pt x="448" y="1105"/>
                  </a:cubicBezTo>
                  <a:cubicBezTo>
                    <a:pt x="424" y="1116"/>
                    <a:pt x="401" y="1123"/>
                    <a:pt x="375" y="1129"/>
                  </a:cubicBezTo>
                  <a:cubicBezTo>
                    <a:pt x="360" y="1131"/>
                    <a:pt x="346" y="1133"/>
                    <a:pt x="330" y="1134"/>
                  </a:cubicBezTo>
                  <a:cubicBezTo>
                    <a:pt x="304" y="1135"/>
                    <a:pt x="281" y="1133"/>
                    <a:pt x="255" y="1129"/>
                  </a:cubicBezTo>
                  <a:cubicBezTo>
                    <a:pt x="240" y="1125"/>
                    <a:pt x="226" y="1121"/>
                    <a:pt x="211" y="1117"/>
                  </a:cubicBezTo>
                  <a:cubicBezTo>
                    <a:pt x="186" y="1107"/>
                    <a:pt x="164" y="1097"/>
                    <a:pt x="142" y="1083"/>
                  </a:cubicBezTo>
                  <a:cubicBezTo>
                    <a:pt x="128" y="1073"/>
                    <a:pt x="116" y="1064"/>
                    <a:pt x="104" y="1053"/>
                  </a:cubicBezTo>
                  <a:cubicBezTo>
                    <a:pt x="92" y="1042"/>
                    <a:pt x="92" y="1042"/>
                    <a:pt x="92" y="10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4" name="任意多边形: 形状 23"/>
            <p:cNvSpPr>
              <a:spLocks/>
            </p:cNvSpPr>
            <p:nvPr/>
          </p:nvSpPr>
          <p:spPr bwMode="auto">
            <a:xfrm>
              <a:off x="5685601" y="1500376"/>
              <a:ext cx="2343113" cy="2335957"/>
            </a:xfrm>
            <a:custGeom>
              <a:avLst/>
              <a:gdLst>
                <a:gd name="T0" fmla="*/ 106 w 1103"/>
                <a:gd name="T1" fmla="*/ 996 h 1102"/>
                <a:gd name="T2" fmla="*/ 106 w 1103"/>
                <a:gd name="T3" fmla="*/ 996 h 1102"/>
                <a:gd name="T4" fmla="*/ 106 w 1103"/>
                <a:gd name="T5" fmla="*/ 611 h 1102"/>
                <a:gd name="T6" fmla="*/ 611 w 1103"/>
                <a:gd name="T7" fmla="*/ 106 h 1102"/>
                <a:gd name="T8" fmla="*/ 997 w 1103"/>
                <a:gd name="T9" fmla="*/ 106 h 1102"/>
                <a:gd name="T10" fmla="*/ 997 w 1103"/>
                <a:gd name="T11" fmla="*/ 106 h 1102"/>
                <a:gd name="T12" fmla="*/ 997 w 1103"/>
                <a:gd name="T13" fmla="*/ 492 h 1102"/>
                <a:gd name="T14" fmla="*/ 492 w 1103"/>
                <a:gd name="T15" fmla="*/ 996 h 1102"/>
                <a:gd name="T16" fmla="*/ 106 w 1103"/>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102">
                  <a:moveTo>
                    <a:pt x="106" y="996"/>
                  </a:moveTo>
                  <a:cubicBezTo>
                    <a:pt x="106" y="996"/>
                    <a:pt x="106" y="996"/>
                    <a:pt x="106" y="996"/>
                  </a:cubicBezTo>
                  <a:cubicBezTo>
                    <a:pt x="0" y="890"/>
                    <a:pt x="0" y="717"/>
                    <a:pt x="106" y="611"/>
                  </a:cubicBezTo>
                  <a:cubicBezTo>
                    <a:pt x="611" y="106"/>
                    <a:pt x="611" y="106"/>
                    <a:pt x="611" y="106"/>
                  </a:cubicBezTo>
                  <a:cubicBezTo>
                    <a:pt x="717" y="0"/>
                    <a:pt x="890" y="0"/>
                    <a:pt x="997" y="106"/>
                  </a:cubicBezTo>
                  <a:cubicBezTo>
                    <a:pt x="997" y="106"/>
                    <a:pt x="997" y="106"/>
                    <a:pt x="997" y="106"/>
                  </a:cubicBezTo>
                  <a:cubicBezTo>
                    <a:pt x="1103" y="212"/>
                    <a:pt x="1103" y="386"/>
                    <a:pt x="997" y="492"/>
                  </a:cubicBezTo>
                  <a:cubicBezTo>
                    <a:pt x="492" y="996"/>
                    <a:pt x="492" y="996"/>
                    <a:pt x="492" y="996"/>
                  </a:cubicBezTo>
                  <a:cubicBezTo>
                    <a:pt x="386" y="1102"/>
                    <a:pt x="212" y="1102"/>
                    <a:pt x="106" y="996"/>
                  </a:cubicBezTo>
                  <a:close/>
                </a:path>
              </a:pathLst>
            </a:custGeom>
            <a:solidFill>
              <a:schemeClr val="accent2"/>
            </a:solidFill>
            <a:ln>
              <a:noFill/>
            </a:ln>
          </p:spPr>
          <p:txBody>
            <a:bodyPr anchor="ctr"/>
            <a:lstStyle/>
            <a:p>
              <a:pPr algn="ctr"/>
              <a:endParaRPr sz="2400"/>
            </a:p>
          </p:txBody>
        </p:sp>
        <p:sp>
          <p:nvSpPr>
            <p:cNvPr id="25" name="任意多边形: 形状 24"/>
            <p:cNvSpPr>
              <a:spLocks/>
            </p:cNvSpPr>
            <p:nvPr/>
          </p:nvSpPr>
          <p:spPr bwMode="auto">
            <a:xfrm>
              <a:off x="6919518" y="1660878"/>
              <a:ext cx="945628" cy="945628"/>
            </a:xfrm>
            <a:custGeom>
              <a:avLst/>
              <a:gdLst>
                <a:gd name="T0" fmla="*/ 79 w 445"/>
                <a:gd name="T1" fmla="*/ 79 h 446"/>
                <a:gd name="T2" fmla="*/ 79 w 445"/>
                <a:gd name="T3" fmla="*/ 367 h 446"/>
                <a:gd name="T4" fmla="*/ 366 w 445"/>
                <a:gd name="T5" fmla="*/ 367 h 446"/>
                <a:gd name="T6" fmla="*/ 366 w 445"/>
                <a:gd name="T7" fmla="*/ 79 h 446"/>
                <a:gd name="T8" fmla="*/ 79 w 445"/>
                <a:gd name="T9" fmla="*/ 79 h 446"/>
              </a:gdLst>
              <a:ahLst/>
              <a:cxnLst>
                <a:cxn ang="0">
                  <a:pos x="T0" y="T1"/>
                </a:cxn>
                <a:cxn ang="0">
                  <a:pos x="T2" y="T3"/>
                </a:cxn>
                <a:cxn ang="0">
                  <a:pos x="T4" y="T5"/>
                </a:cxn>
                <a:cxn ang="0">
                  <a:pos x="T6" y="T7"/>
                </a:cxn>
                <a:cxn ang="0">
                  <a:pos x="T8" y="T9"/>
                </a:cxn>
              </a:cxnLst>
              <a:rect l="0" t="0" r="r" b="b"/>
              <a:pathLst>
                <a:path w="445" h="446">
                  <a:moveTo>
                    <a:pt x="79" y="79"/>
                  </a:moveTo>
                  <a:cubicBezTo>
                    <a:pt x="0" y="159"/>
                    <a:pt x="0" y="287"/>
                    <a:pt x="79" y="367"/>
                  </a:cubicBezTo>
                  <a:cubicBezTo>
                    <a:pt x="158" y="446"/>
                    <a:pt x="287" y="446"/>
                    <a:pt x="366" y="367"/>
                  </a:cubicBezTo>
                  <a:cubicBezTo>
                    <a:pt x="445" y="287"/>
                    <a:pt x="445" y="159"/>
                    <a:pt x="366" y="79"/>
                  </a:cubicBezTo>
                  <a:cubicBezTo>
                    <a:pt x="287" y="0"/>
                    <a:pt x="158" y="0"/>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6" name="任意多边形: 形状 25"/>
            <p:cNvSpPr>
              <a:spLocks/>
            </p:cNvSpPr>
            <p:nvPr/>
          </p:nvSpPr>
          <p:spPr bwMode="auto">
            <a:xfrm>
              <a:off x="5561902" y="2892750"/>
              <a:ext cx="2590510" cy="2585399"/>
            </a:xfrm>
            <a:custGeom>
              <a:avLst/>
              <a:gdLst>
                <a:gd name="T0" fmla="*/ 104 w 1219"/>
                <a:gd name="T1" fmla="*/ 104 h 1219"/>
                <a:gd name="T2" fmla="*/ 146 w 1219"/>
                <a:gd name="T3" fmla="*/ 69 h 1219"/>
                <a:gd name="T4" fmla="*/ 191 w 1219"/>
                <a:gd name="T5" fmla="*/ 41 h 1219"/>
                <a:gd name="T6" fmla="*/ 239 w 1219"/>
                <a:gd name="T7" fmla="*/ 20 h 1219"/>
                <a:gd name="T8" fmla="*/ 289 w 1219"/>
                <a:gd name="T9" fmla="*/ 7 h 1219"/>
                <a:gd name="T10" fmla="*/ 340 w 1219"/>
                <a:gd name="T11" fmla="*/ 0 h 1219"/>
                <a:gd name="T12" fmla="*/ 391 w 1219"/>
                <a:gd name="T13" fmla="*/ 2 h 1219"/>
                <a:gd name="T14" fmla="*/ 442 w 1219"/>
                <a:gd name="T15" fmla="*/ 10 h 1219"/>
                <a:gd name="T16" fmla="*/ 492 w 1219"/>
                <a:gd name="T17" fmla="*/ 26 h 1219"/>
                <a:gd name="T18" fmla="*/ 539 w 1219"/>
                <a:gd name="T19" fmla="*/ 49 h 1219"/>
                <a:gd name="T20" fmla="*/ 569 w 1219"/>
                <a:gd name="T21" fmla="*/ 69 h 1219"/>
                <a:gd name="T22" fmla="*/ 609 w 1219"/>
                <a:gd name="T23" fmla="*/ 104 h 1219"/>
                <a:gd name="T24" fmla="*/ 1127 w 1219"/>
                <a:gd name="T25" fmla="*/ 622 h 1219"/>
                <a:gd name="T26" fmla="*/ 1160 w 1219"/>
                <a:gd name="T27" fmla="*/ 665 h 1219"/>
                <a:gd name="T28" fmla="*/ 1186 w 1219"/>
                <a:gd name="T29" fmla="*/ 711 h 1219"/>
                <a:gd name="T30" fmla="*/ 1204 w 1219"/>
                <a:gd name="T31" fmla="*/ 760 h 1219"/>
                <a:gd name="T32" fmla="*/ 1215 w 1219"/>
                <a:gd name="T33" fmla="*/ 810 h 1219"/>
                <a:gd name="T34" fmla="*/ 1219 w 1219"/>
                <a:gd name="T35" fmla="*/ 862 h 1219"/>
                <a:gd name="T36" fmla="*/ 1215 w 1219"/>
                <a:gd name="T37" fmla="*/ 913 h 1219"/>
                <a:gd name="T38" fmla="*/ 1204 w 1219"/>
                <a:gd name="T39" fmla="*/ 963 h 1219"/>
                <a:gd name="T40" fmla="*/ 1186 w 1219"/>
                <a:gd name="T41" fmla="*/ 1012 h 1219"/>
                <a:gd name="T42" fmla="*/ 1160 w 1219"/>
                <a:gd name="T43" fmla="*/ 1059 h 1219"/>
                <a:gd name="T44" fmla="*/ 1127 w 1219"/>
                <a:gd name="T45" fmla="*/ 1101 h 1219"/>
                <a:gd name="T46" fmla="*/ 1087 w 1219"/>
                <a:gd name="T47" fmla="*/ 1139 h 1219"/>
                <a:gd name="T48" fmla="*/ 1043 w 1219"/>
                <a:gd name="T49" fmla="*/ 1170 h 1219"/>
                <a:gd name="T50" fmla="*/ 996 w 1219"/>
                <a:gd name="T51" fmla="*/ 1193 h 1219"/>
                <a:gd name="T52" fmla="*/ 947 w 1219"/>
                <a:gd name="T53" fmla="*/ 1209 h 1219"/>
                <a:gd name="T54" fmla="*/ 896 w 1219"/>
                <a:gd name="T55" fmla="*/ 1217 h 1219"/>
                <a:gd name="T56" fmla="*/ 845 w 1219"/>
                <a:gd name="T57" fmla="*/ 1218 h 1219"/>
                <a:gd name="T58" fmla="*/ 794 w 1219"/>
                <a:gd name="T59" fmla="*/ 1212 h 1219"/>
                <a:gd name="T60" fmla="*/ 744 w 1219"/>
                <a:gd name="T61" fmla="*/ 1199 h 1219"/>
                <a:gd name="T62" fmla="*/ 695 w 1219"/>
                <a:gd name="T63" fmla="*/ 1178 h 1219"/>
                <a:gd name="T64" fmla="*/ 650 w 1219"/>
                <a:gd name="T65" fmla="*/ 1150 h 1219"/>
                <a:gd name="T66" fmla="*/ 610 w 1219"/>
                <a:gd name="T67" fmla="*/ 1115 h 1219"/>
                <a:gd name="T68" fmla="*/ 92 w 1219"/>
                <a:gd name="T69" fmla="*/ 597 h 1219"/>
                <a:gd name="T70" fmla="*/ 59 w 1219"/>
                <a:gd name="T71" fmla="*/ 554 h 1219"/>
                <a:gd name="T72" fmla="*/ 33 w 1219"/>
                <a:gd name="T73" fmla="*/ 508 h 1219"/>
                <a:gd name="T74" fmla="*/ 15 w 1219"/>
                <a:gd name="T75" fmla="*/ 459 h 1219"/>
                <a:gd name="T76" fmla="*/ 4 w 1219"/>
                <a:gd name="T77" fmla="*/ 408 h 1219"/>
                <a:gd name="T78" fmla="*/ 0 w 1219"/>
                <a:gd name="T79" fmla="*/ 357 h 1219"/>
                <a:gd name="T80" fmla="*/ 4 w 1219"/>
                <a:gd name="T81" fmla="*/ 306 h 1219"/>
                <a:gd name="T82" fmla="*/ 15 w 1219"/>
                <a:gd name="T83" fmla="*/ 255 h 1219"/>
                <a:gd name="T84" fmla="*/ 33 w 1219"/>
                <a:gd name="T85" fmla="*/ 207 h 1219"/>
                <a:gd name="T86" fmla="*/ 59 w 1219"/>
                <a:gd name="T87" fmla="*/ 160 h 1219"/>
                <a:gd name="T88" fmla="*/ 92 w 1219"/>
                <a:gd name="T89" fmla="*/ 118 h 1219"/>
                <a:gd name="T90" fmla="*/ 104 w 1219"/>
                <a:gd name="T91" fmla="*/ 10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04" y="104"/>
                  </a:moveTo>
                  <a:cubicBezTo>
                    <a:pt x="118" y="92"/>
                    <a:pt x="131" y="80"/>
                    <a:pt x="146" y="69"/>
                  </a:cubicBezTo>
                  <a:cubicBezTo>
                    <a:pt x="161" y="59"/>
                    <a:pt x="175" y="50"/>
                    <a:pt x="191" y="41"/>
                  </a:cubicBezTo>
                  <a:cubicBezTo>
                    <a:pt x="207" y="33"/>
                    <a:pt x="222" y="26"/>
                    <a:pt x="239" y="20"/>
                  </a:cubicBezTo>
                  <a:cubicBezTo>
                    <a:pt x="256" y="15"/>
                    <a:pt x="272" y="10"/>
                    <a:pt x="289" y="7"/>
                  </a:cubicBezTo>
                  <a:cubicBezTo>
                    <a:pt x="306" y="4"/>
                    <a:pt x="323" y="2"/>
                    <a:pt x="340" y="0"/>
                  </a:cubicBezTo>
                  <a:cubicBezTo>
                    <a:pt x="357" y="0"/>
                    <a:pt x="374" y="0"/>
                    <a:pt x="391" y="2"/>
                  </a:cubicBezTo>
                  <a:cubicBezTo>
                    <a:pt x="409" y="4"/>
                    <a:pt x="425" y="7"/>
                    <a:pt x="442" y="10"/>
                  </a:cubicBezTo>
                  <a:cubicBezTo>
                    <a:pt x="459" y="15"/>
                    <a:pt x="475" y="20"/>
                    <a:pt x="492" y="26"/>
                  </a:cubicBezTo>
                  <a:cubicBezTo>
                    <a:pt x="508" y="33"/>
                    <a:pt x="523" y="41"/>
                    <a:pt x="539" y="49"/>
                  </a:cubicBezTo>
                  <a:cubicBezTo>
                    <a:pt x="569" y="69"/>
                    <a:pt x="569" y="69"/>
                    <a:pt x="569" y="69"/>
                  </a:cubicBezTo>
                  <a:cubicBezTo>
                    <a:pt x="583" y="80"/>
                    <a:pt x="596" y="91"/>
                    <a:pt x="609" y="104"/>
                  </a:cubicBezTo>
                  <a:cubicBezTo>
                    <a:pt x="1127" y="622"/>
                    <a:pt x="1127" y="622"/>
                    <a:pt x="1127" y="622"/>
                  </a:cubicBezTo>
                  <a:cubicBezTo>
                    <a:pt x="1139" y="636"/>
                    <a:pt x="1150" y="650"/>
                    <a:pt x="1160" y="665"/>
                  </a:cubicBezTo>
                  <a:cubicBezTo>
                    <a:pt x="1170" y="680"/>
                    <a:pt x="1178" y="695"/>
                    <a:pt x="1186" y="711"/>
                  </a:cubicBezTo>
                  <a:cubicBezTo>
                    <a:pt x="1193" y="727"/>
                    <a:pt x="1199" y="743"/>
                    <a:pt x="1204" y="760"/>
                  </a:cubicBezTo>
                  <a:cubicBezTo>
                    <a:pt x="1209" y="777"/>
                    <a:pt x="1212" y="793"/>
                    <a:pt x="1215" y="810"/>
                  </a:cubicBezTo>
                  <a:cubicBezTo>
                    <a:pt x="1217" y="828"/>
                    <a:pt x="1218" y="844"/>
                    <a:pt x="1219" y="862"/>
                  </a:cubicBezTo>
                  <a:cubicBezTo>
                    <a:pt x="1218" y="879"/>
                    <a:pt x="1217" y="896"/>
                    <a:pt x="1215" y="913"/>
                  </a:cubicBezTo>
                  <a:cubicBezTo>
                    <a:pt x="1212" y="930"/>
                    <a:pt x="1209" y="947"/>
                    <a:pt x="1204" y="963"/>
                  </a:cubicBezTo>
                  <a:cubicBezTo>
                    <a:pt x="1199" y="980"/>
                    <a:pt x="1193" y="996"/>
                    <a:pt x="1186" y="1012"/>
                  </a:cubicBezTo>
                  <a:cubicBezTo>
                    <a:pt x="1178" y="1028"/>
                    <a:pt x="1170" y="1043"/>
                    <a:pt x="1160" y="1059"/>
                  </a:cubicBezTo>
                  <a:cubicBezTo>
                    <a:pt x="1150" y="1074"/>
                    <a:pt x="1139" y="1087"/>
                    <a:pt x="1127" y="1101"/>
                  </a:cubicBezTo>
                  <a:cubicBezTo>
                    <a:pt x="1114" y="1115"/>
                    <a:pt x="1102" y="1127"/>
                    <a:pt x="1087" y="1139"/>
                  </a:cubicBezTo>
                  <a:cubicBezTo>
                    <a:pt x="1073" y="1150"/>
                    <a:pt x="1059" y="1160"/>
                    <a:pt x="1043" y="1170"/>
                  </a:cubicBezTo>
                  <a:cubicBezTo>
                    <a:pt x="1028" y="1178"/>
                    <a:pt x="1013" y="1186"/>
                    <a:pt x="996" y="1193"/>
                  </a:cubicBezTo>
                  <a:cubicBezTo>
                    <a:pt x="980" y="1199"/>
                    <a:pt x="964" y="1204"/>
                    <a:pt x="947" y="1209"/>
                  </a:cubicBezTo>
                  <a:cubicBezTo>
                    <a:pt x="930" y="1212"/>
                    <a:pt x="913" y="1215"/>
                    <a:pt x="896" y="1217"/>
                  </a:cubicBezTo>
                  <a:cubicBezTo>
                    <a:pt x="879" y="1218"/>
                    <a:pt x="862" y="1219"/>
                    <a:pt x="845" y="1218"/>
                  </a:cubicBezTo>
                  <a:cubicBezTo>
                    <a:pt x="827" y="1217"/>
                    <a:pt x="811" y="1215"/>
                    <a:pt x="794" y="1212"/>
                  </a:cubicBezTo>
                  <a:cubicBezTo>
                    <a:pt x="776" y="1209"/>
                    <a:pt x="760" y="1204"/>
                    <a:pt x="744" y="1199"/>
                  </a:cubicBezTo>
                  <a:cubicBezTo>
                    <a:pt x="727" y="1193"/>
                    <a:pt x="711" y="1186"/>
                    <a:pt x="695" y="1178"/>
                  </a:cubicBezTo>
                  <a:cubicBezTo>
                    <a:pt x="680" y="1169"/>
                    <a:pt x="665" y="1160"/>
                    <a:pt x="650" y="1150"/>
                  </a:cubicBezTo>
                  <a:cubicBezTo>
                    <a:pt x="636" y="1139"/>
                    <a:pt x="623" y="1128"/>
                    <a:pt x="610" y="1115"/>
                  </a:cubicBezTo>
                  <a:cubicBezTo>
                    <a:pt x="92" y="597"/>
                    <a:pt x="92" y="597"/>
                    <a:pt x="92" y="597"/>
                  </a:cubicBezTo>
                  <a:cubicBezTo>
                    <a:pt x="80" y="583"/>
                    <a:pt x="69" y="569"/>
                    <a:pt x="59" y="554"/>
                  </a:cubicBezTo>
                  <a:cubicBezTo>
                    <a:pt x="49" y="539"/>
                    <a:pt x="41" y="524"/>
                    <a:pt x="33" y="508"/>
                  </a:cubicBezTo>
                  <a:cubicBezTo>
                    <a:pt x="26" y="492"/>
                    <a:pt x="20" y="476"/>
                    <a:pt x="15" y="459"/>
                  </a:cubicBezTo>
                  <a:cubicBezTo>
                    <a:pt x="10" y="442"/>
                    <a:pt x="7" y="426"/>
                    <a:pt x="4" y="408"/>
                  </a:cubicBezTo>
                  <a:cubicBezTo>
                    <a:pt x="2" y="391"/>
                    <a:pt x="0" y="375"/>
                    <a:pt x="0" y="357"/>
                  </a:cubicBezTo>
                  <a:cubicBezTo>
                    <a:pt x="0" y="340"/>
                    <a:pt x="2" y="323"/>
                    <a:pt x="4" y="306"/>
                  </a:cubicBezTo>
                  <a:cubicBezTo>
                    <a:pt x="7" y="289"/>
                    <a:pt x="10" y="272"/>
                    <a:pt x="15" y="255"/>
                  </a:cubicBezTo>
                  <a:cubicBezTo>
                    <a:pt x="20" y="239"/>
                    <a:pt x="26" y="223"/>
                    <a:pt x="33" y="207"/>
                  </a:cubicBezTo>
                  <a:cubicBezTo>
                    <a:pt x="41" y="191"/>
                    <a:pt x="49" y="176"/>
                    <a:pt x="59" y="160"/>
                  </a:cubicBezTo>
                  <a:cubicBezTo>
                    <a:pt x="69" y="145"/>
                    <a:pt x="80" y="132"/>
                    <a:pt x="92" y="118"/>
                  </a:cubicBezTo>
                  <a:cubicBezTo>
                    <a:pt x="104" y="104"/>
                    <a:pt x="104" y="104"/>
                    <a:pt x="104" y="104"/>
                  </a:cubicBezTo>
                  <a:close/>
                </a:path>
              </a:pathLst>
            </a:custGeom>
            <a:solidFill>
              <a:schemeClr val="bg2">
                <a:lumMod val="90000"/>
              </a:schemeClr>
            </a:solidFill>
            <a:ln>
              <a:noFill/>
            </a:ln>
          </p:spPr>
          <p:txBody>
            <a:bodyPr anchor="ctr"/>
            <a:lstStyle/>
            <a:p>
              <a:pPr algn="ctr"/>
              <a:endParaRPr sz="2400"/>
            </a:p>
          </p:txBody>
        </p:sp>
        <p:sp>
          <p:nvSpPr>
            <p:cNvPr id="27" name="任意多边形: 形状 26"/>
            <p:cNvSpPr>
              <a:spLocks/>
            </p:cNvSpPr>
            <p:nvPr/>
          </p:nvSpPr>
          <p:spPr bwMode="auto">
            <a:xfrm>
              <a:off x="5651865" y="2982712"/>
              <a:ext cx="2410585" cy="2404451"/>
            </a:xfrm>
            <a:custGeom>
              <a:avLst/>
              <a:gdLst>
                <a:gd name="T0" fmla="*/ 92 w 1135"/>
                <a:gd name="T1" fmla="*/ 92 h 1134"/>
                <a:gd name="T2" fmla="*/ 129 w 1135"/>
                <a:gd name="T3" fmla="*/ 61 h 1134"/>
                <a:gd name="T4" fmla="*/ 169 w 1135"/>
                <a:gd name="T5" fmla="*/ 36 h 1134"/>
                <a:gd name="T6" fmla="*/ 240 w 1135"/>
                <a:gd name="T7" fmla="*/ 9 h 1134"/>
                <a:gd name="T8" fmla="*/ 285 w 1135"/>
                <a:gd name="T9" fmla="*/ 2 h 1134"/>
                <a:gd name="T10" fmla="*/ 360 w 1135"/>
                <a:gd name="T11" fmla="*/ 4 h 1134"/>
                <a:gd name="T12" fmla="*/ 405 w 1135"/>
                <a:gd name="T13" fmla="*/ 13 h 1134"/>
                <a:gd name="T14" fmla="*/ 475 w 1135"/>
                <a:gd name="T15" fmla="*/ 44 h 1134"/>
                <a:gd name="T16" fmla="*/ 502 w 1135"/>
                <a:gd name="T17" fmla="*/ 61 h 1134"/>
                <a:gd name="T18" fmla="*/ 538 w 1135"/>
                <a:gd name="T19" fmla="*/ 92 h 1134"/>
                <a:gd name="T20" fmla="*/ 1054 w 1135"/>
                <a:gd name="T21" fmla="*/ 609 h 1134"/>
                <a:gd name="T22" fmla="*/ 1083 w 1135"/>
                <a:gd name="T23" fmla="*/ 646 h 1134"/>
                <a:gd name="T24" fmla="*/ 1105 w 1135"/>
                <a:gd name="T25" fmla="*/ 687 h 1134"/>
                <a:gd name="T26" fmla="*/ 1129 w 1135"/>
                <a:gd name="T27" fmla="*/ 760 h 1134"/>
                <a:gd name="T28" fmla="*/ 1134 w 1135"/>
                <a:gd name="T29" fmla="*/ 805 h 1134"/>
                <a:gd name="T30" fmla="*/ 1129 w 1135"/>
                <a:gd name="T31" fmla="*/ 880 h 1134"/>
                <a:gd name="T32" fmla="*/ 1117 w 1135"/>
                <a:gd name="T33" fmla="*/ 924 h 1134"/>
                <a:gd name="T34" fmla="*/ 1083 w 1135"/>
                <a:gd name="T35" fmla="*/ 993 h 1134"/>
                <a:gd name="T36" fmla="*/ 1054 w 1135"/>
                <a:gd name="T37" fmla="*/ 1031 h 1134"/>
                <a:gd name="T38" fmla="*/ 1019 w 1135"/>
                <a:gd name="T39" fmla="*/ 1064 h 1134"/>
                <a:gd name="T40" fmla="*/ 980 w 1135"/>
                <a:gd name="T41" fmla="*/ 1091 h 1134"/>
                <a:gd name="T42" fmla="*/ 938 w 1135"/>
                <a:gd name="T43" fmla="*/ 1112 h 1134"/>
                <a:gd name="T44" fmla="*/ 865 w 1135"/>
                <a:gd name="T45" fmla="*/ 1131 h 1134"/>
                <a:gd name="T46" fmla="*/ 820 w 1135"/>
                <a:gd name="T47" fmla="*/ 1134 h 1134"/>
                <a:gd name="T48" fmla="*/ 745 w 1135"/>
                <a:gd name="T49" fmla="*/ 1126 h 1134"/>
                <a:gd name="T50" fmla="*/ 701 w 1135"/>
                <a:gd name="T51" fmla="*/ 1112 h 1134"/>
                <a:gd name="T52" fmla="*/ 633 w 1135"/>
                <a:gd name="T53" fmla="*/ 1074 h 1134"/>
                <a:gd name="T54" fmla="*/ 597 w 1135"/>
                <a:gd name="T55" fmla="*/ 1043 h 1134"/>
                <a:gd name="T56" fmla="*/ 81 w 1135"/>
                <a:gd name="T57" fmla="*/ 526 h 1134"/>
                <a:gd name="T58" fmla="*/ 52 w 1135"/>
                <a:gd name="T59" fmla="*/ 489 h 1134"/>
                <a:gd name="T60" fmla="*/ 30 w 1135"/>
                <a:gd name="T61" fmla="*/ 448 h 1134"/>
                <a:gd name="T62" fmla="*/ 6 w 1135"/>
                <a:gd name="T63" fmla="*/ 375 h 1134"/>
                <a:gd name="T64" fmla="*/ 1 w 1135"/>
                <a:gd name="T65" fmla="*/ 330 h 1134"/>
                <a:gd name="T66" fmla="*/ 6 w 1135"/>
                <a:gd name="T67" fmla="*/ 255 h 1134"/>
                <a:gd name="T68" fmla="*/ 18 w 1135"/>
                <a:gd name="T69" fmla="*/ 211 h 1134"/>
                <a:gd name="T70" fmla="*/ 52 w 1135"/>
                <a:gd name="T71" fmla="*/ 142 h 1134"/>
                <a:gd name="T72" fmla="*/ 81 w 1135"/>
                <a:gd name="T73" fmla="*/ 104 h 1134"/>
                <a:gd name="T74" fmla="*/ 92 w 1135"/>
                <a:gd name="T75" fmla="*/ 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92" y="92"/>
                  </a:moveTo>
                  <a:cubicBezTo>
                    <a:pt x="104" y="81"/>
                    <a:pt x="116" y="71"/>
                    <a:pt x="129" y="61"/>
                  </a:cubicBezTo>
                  <a:cubicBezTo>
                    <a:pt x="142" y="52"/>
                    <a:pt x="155" y="44"/>
                    <a:pt x="169" y="36"/>
                  </a:cubicBezTo>
                  <a:cubicBezTo>
                    <a:pt x="192" y="25"/>
                    <a:pt x="215" y="16"/>
                    <a:pt x="240" y="9"/>
                  </a:cubicBezTo>
                  <a:cubicBezTo>
                    <a:pt x="255" y="6"/>
                    <a:pt x="270" y="4"/>
                    <a:pt x="285" y="2"/>
                  </a:cubicBezTo>
                  <a:cubicBezTo>
                    <a:pt x="311" y="0"/>
                    <a:pt x="335" y="1"/>
                    <a:pt x="360" y="4"/>
                  </a:cubicBezTo>
                  <a:cubicBezTo>
                    <a:pt x="376" y="6"/>
                    <a:pt x="390" y="9"/>
                    <a:pt x="405" y="13"/>
                  </a:cubicBezTo>
                  <a:cubicBezTo>
                    <a:pt x="430" y="21"/>
                    <a:pt x="452" y="31"/>
                    <a:pt x="475" y="44"/>
                  </a:cubicBezTo>
                  <a:cubicBezTo>
                    <a:pt x="502" y="61"/>
                    <a:pt x="502" y="61"/>
                    <a:pt x="502" y="61"/>
                  </a:cubicBezTo>
                  <a:cubicBezTo>
                    <a:pt x="514" y="71"/>
                    <a:pt x="526" y="81"/>
                    <a:pt x="538" y="92"/>
                  </a:cubicBezTo>
                  <a:cubicBezTo>
                    <a:pt x="1054" y="609"/>
                    <a:pt x="1054" y="609"/>
                    <a:pt x="1054" y="609"/>
                  </a:cubicBezTo>
                  <a:cubicBezTo>
                    <a:pt x="1064" y="621"/>
                    <a:pt x="1074" y="633"/>
                    <a:pt x="1083" y="646"/>
                  </a:cubicBezTo>
                  <a:cubicBezTo>
                    <a:pt x="1091" y="660"/>
                    <a:pt x="1098" y="673"/>
                    <a:pt x="1105" y="687"/>
                  </a:cubicBezTo>
                  <a:cubicBezTo>
                    <a:pt x="1116" y="711"/>
                    <a:pt x="1123" y="734"/>
                    <a:pt x="1129" y="760"/>
                  </a:cubicBezTo>
                  <a:cubicBezTo>
                    <a:pt x="1131" y="775"/>
                    <a:pt x="1133" y="789"/>
                    <a:pt x="1134" y="805"/>
                  </a:cubicBezTo>
                  <a:cubicBezTo>
                    <a:pt x="1135" y="831"/>
                    <a:pt x="1133" y="854"/>
                    <a:pt x="1129" y="880"/>
                  </a:cubicBezTo>
                  <a:cubicBezTo>
                    <a:pt x="1125" y="895"/>
                    <a:pt x="1122" y="909"/>
                    <a:pt x="1117" y="924"/>
                  </a:cubicBezTo>
                  <a:cubicBezTo>
                    <a:pt x="1108" y="949"/>
                    <a:pt x="1097" y="971"/>
                    <a:pt x="1083" y="993"/>
                  </a:cubicBezTo>
                  <a:cubicBezTo>
                    <a:pt x="1074" y="1006"/>
                    <a:pt x="1064" y="1019"/>
                    <a:pt x="1054" y="1031"/>
                  </a:cubicBezTo>
                  <a:cubicBezTo>
                    <a:pt x="1042" y="1043"/>
                    <a:pt x="1031" y="1053"/>
                    <a:pt x="1019" y="1064"/>
                  </a:cubicBezTo>
                  <a:cubicBezTo>
                    <a:pt x="1006" y="1074"/>
                    <a:pt x="993" y="1083"/>
                    <a:pt x="980" y="1091"/>
                  </a:cubicBezTo>
                  <a:cubicBezTo>
                    <a:pt x="966" y="1099"/>
                    <a:pt x="953" y="1105"/>
                    <a:pt x="938" y="1112"/>
                  </a:cubicBezTo>
                  <a:cubicBezTo>
                    <a:pt x="914" y="1121"/>
                    <a:pt x="891" y="1127"/>
                    <a:pt x="865" y="1131"/>
                  </a:cubicBezTo>
                  <a:cubicBezTo>
                    <a:pt x="850" y="1133"/>
                    <a:pt x="835" y="1134"/>
                    <a:pt x="820" y="1134"/>
                  </a:cubicBezTo>
                  <a:cubicBezTo>
                    <a:pt x="794" y="1134"/>
                    <a:pt x="770" y="1131"/>
                    <a:pt x="745" y="1126"/>
                  </a:cubicBezTo>
                  <a:cubicBezTo>
                    <a:pt x="730" y="1121"/>
                    <a:pt x="716" y="1117"/>
                    <a:pt x="701" y="1112"/>
                  </a:cubicBezTo>
                  <a:cubicBezTo>
                    <a:pt x="677" y="1101"/>
                    <a:pt x="655" y="1089"/>
                    <a:pt x="633" y="1074"/>
                  </a:cubicBezTo>
                  <a:cubicBezTo>
                    <a:pt x="621" y="1064"/>
                    <a:pt x="609" y="1054"/>
                    <a:pt x="597" y="1043"/>
                  </a:cubicBezTo>
                  <a:cubicBezTo>
                    <a:pt x="81" y="526"/>
                    <a:pt x="81" y="526"/>
                    <a:pt x="81" y="526"/>
                  </a:cubicBezTo>
                  <a:cubicBezTo>
                    <a:pt x="71" y="514"/>
                    <a:pt x="61" y="502"/>
                    <a:pt x="52" y="489"/>
                  </a:cubicBezTo>
                  <a:cubicBezTo>
                    <a:pt x="44" y="475"/>
                    <a:pt x="37" y="462"/>
                    <a:pt x="30" y="448"/>
                  </a:cubicBezTo>
                  <a:cubicBezTo>
                    <a:pt x="19" y="424"/>
                    <a:pt x="12" y="401"/>
                    <a:pt x="6" y="375"/>
                  </a:cubicBezTo>
                  <a:cubicBezTo>
                    <a:pt x="4" y="360"/>
                    <a:pt x="2" y="346"/>
                    <a:pt x="1" y="330"/>
                  </a:cubicBezTo>
                  <a:cubicBezTo>
                    <a:pt x="0" y="304"/>
                    <a:pt x="2" y="281"/>
                    <a:pt x="6" y="255"/>
                  </a:cubicBezTo>
                  <a:cubicBezTo>
                    <a:pt x="9" y="240"/>
                    <a:pt x="13" y="226"/>
                    <a:pt x="18" y="211"/>
                  </a:cubicBezTo>
                  <a:cubicBezTo>
                    <a:pt x="27" y="186"/>
                    <a:pt x="38" y="164"/>
                    <a:pt x="52" y="142"/>
                  </a:cubicBezTo>
                  <a:cubicBezTo>
                    <a:pt x="61" y="128"/>
                    <a:pt x="71" y="116"/>
                    <a:pt x="81" y="104"/>
                  </a:cubicBezTo>
                  <a:cubicBezTo>
                    <a:pt x="92" y="92"/>
                    <a:pt x="92" y="92"/>
                    <a:pt x="92"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8" name="任意多边形: 形状 27"/>
            <p:cNvSpPr>
              <a:spLocks/>
            </p:cNvSpPr>
            <p:nvPr/>
          </p:nvSpPr>
          <p:spPr bwMode="auto">
            <a:xfrm>
              <a:off x="5685601" y="3016448"/>
              <a:ext cx="2343113" cy="2339024"/>
            </a:xfrm>
            <a:custGeom>
              <a:avLst/>
              <a:gdLst>
                <a:gd name="T0" fmla="*/ 106 w 1103"/>
                <a:gd name="T1" fmla="*/ 106 h 1103"/>
                <a:gd name="T2" fmla="*/ 106 w 1103"/>
                <a:gd name="T3" fmla="*/ 106 h 1103"/>
                <a:gd name="T4" fmla="*/ 492 w 1103"/>
                <a:gd name="T5" fmla="*/ 106 h 1103"/>
                <a:gd name="T6" fmla="*/ 997 w 1103"/>
                <a:gd name="T7" fmla="*/ 611 h 1103"/>
                <a:gd name="T8" fmla="*/ 997 w 1103"/>
                <a:gd name="T9" fmla="*/ 997 h 1103"/>
                <a:gd name="T10" fmla="*/ 997 w 1103"/>
                <a:gd name="T11" fmla="*/ 997 h 1103"/>
                <a:gd name="T12" fmla="*/ 611 w 1103"/>
                <a:gd name="T13" fmla="*/ 997 h 1103"/>
                <a:gd name="T14" fmla="*/ 106 w 1103"/>
                <a:gd name="T15" fmla="*/ 492 h 1103"/>
                <a:gd name="T16" fmla="*/ 106 w 1103"/>
                <a:gd name="T17" fmla="*/ 106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103">
                  <a:moveTo>
                    <a:pt x="106" y="106"/>
                  </a:moveTo>
                  <a:cubicBezTo>
                    <a:pt x="106" y="106"/>
                    <a:pt x="106" y="106"/>
                    <a:pt x="106" y="106"/>
                  </a:cubicBezTo>
                  <a:cubicBezTo>
                    <a:pt x="212" y="0"/>
                    <a:pt x="386" y="0"/>
                    <a:pt x="492" y="106"/>
                  </a:cubicBezTo>
                  <a:cubicBezTo>
                    <a:pt x="997" y="611"/>
                    <a:pt x="997" y="611"/>
                    <a:pt x="997" y="611"/>
                  </a:cubicBezTo>
                  <a:cubicBezTo>
                    <a:pt x="1103" y="717"/>
                    <a:pt x="1103" y="890"/>
                    <a:pt x="997" y="997"/>
                  </a:cubicBezTo>
                  <a:cubicBezTo>
                    <a:pt x="997" y="997"/>
                    <a:pt x="997" y="997"/>
                    <a:pt x="997" y="997"/>
                  </a:cubicBezTo>
                  <a:cubicBezTo>
                    <a:pt x="890" y="1103"/>
                    <a:pt x="717" y="1103"/>
                    <a:pt x="611" y="997"/>
                  </a:cubicBezTo>
                  <a:cubicBezTo>
                    <a:pt x="106" y="492"/>
                    <a:pt x="106" y="492"/>
                    <a:pt x="106" y="492"/>
                  </a:cubicBezTo>
                  <a:cubicBezTo>
                    <a:pt x="0" y="386"/>
                    <a:pt x="0" y="212"/>
                    <a:pt x="106" y="106"/>
                  </a:cubicBezTo>
                  <a:close/>
                </a:path>
              </a:pathLst>
            </a:custGeom>
            <a:solidFill>
              <a:schemeClr val="accent4"/>
            </a:solidFill>
            <a:ln>
              <a:noFill/>
            </a:ln>
          </p:spPr>
          <p:txBody>
            <a:bodyPr anchor="ctr"/>
            <a:lstStyle/>
            <a:p>
              <a:pPr algn="ctr"/>
              <a:endParaRPr sz="2400"/>
            </a:p>
          </p:txBody>
        </p:sp>
        <p:sp>
          <p:nvSpPr>
            <p:cNvPr id="29" name="任意多边形: 形状 28"/>
            <p:cNvSpPr>
              <a:spLocks/>
            </p:cNvSpPr>
            <p:nvPr/>
          </p:nvSpPr>
          <p:spPr bwMode="auto">
            <a:xfrm>
              <a:off x="6919518" y="4248320"/>
              <a:ext cx="945628" cy="943584"/>
            </a:xfrm>
            <a:custGeom>
              <a:avLst/>
              <a:gdLst>
                <a:gd name="T0" fmla="*/ 366 w 445"/>
                <a:gd name="T1" fmla="*/ 79 h 445"/>
                <a:gd name="T2" fmla="*/ 79 w 445"/>
                <a:gd name="T3" fmla="*/ 79 h 445"/>
                <a:gd name="T4" fmla="*/ 79 w 445"/>
                <a:gd name="T5" fmla="*/ 366 h 445"/>
                <a:gd name="T6" fmla="*/ 366 w 445"/>
                <a:gd name="T7" fmla="*/ 366 h 445"/>
                <a:gd name="T8" fmla="*/ 366 w 445"/>
                <a:gd name="T9" fmla="*/ 79 h 445"/>
              </a:gdLst>
              <a:ahLst/>
              <a:cxnLst>
                <a:cxn ang="0">
                  <a:pos x="T0" y="T1"/>
                </a:cxn>
                <a:cxn ang="0">
                  <a:pos x="T2" y="T3"/>
                </a:cxn>
                <a:cxn ang="0">
                  <a:pos x="T4" y="T5"/>
                </a:cxn>
                <a:cxn ang="0">
                  <a:pos x="T6" y="T7"/>
                </a:cxn>
                <a:cxn ang="0">
                  <a:pos x="T8" y="T9"/>
                </a:cxn>
              </a:cxnLst>
              <a:rect l="0" t="0" r="r" b="b"/>
              <a:pathLst>
                <a:path w="445" h="445">
                  <a:moveTo>
                    <a:pt x="366" y="79"/>
                  </a:moveTo>
                  <a:cubicBezTo>
                    <a:pt x="287" y="0"/>
                    <a:pt x="158" y="0"/>
                    <a:pt x="79" y="79"/>
                  </a:cubicBezTo>
                  <a:cubicBezTo>
                    <a:pt x="0" y="158"/>
                    <a:pt x="0" y="287"/>
                    <a:pt x="79" y="366"/>
                  </a:cubicBezTo>
                  <a:cubicBezTo>
                    <a:pt x="158" y="445"/>
                    <a:pt x="287" y="445"/>
                    <a:pt x="366" y="366"/>
                  </a:cubicBezTo>
                  <a:cubicBezTo>
                    <a:pt x="445" y="287"/>
                    <a:pt x="445" y="158"/>
                    <a:pt x="366"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0" name="任意多边形: 形状 29"/>
            <p:cNvSpPr>
              <a:spLocks/>
            </p:cNvSpPr>
            <p:nvPr/>
          </p:nvSpPr>
          <p:spPr bwMode="auto">
            <a:xfrm>
              <a:off x="4042764" y="1376678"/>
              <a:ext cx="2590510" cy="2585399"/>
            </a:xfrm>
            <a:custGeom>
              <a:avLst/>
              <a:gdLst>
                <a:gd name="T0" fmla="*/ 1114 w 1219"/>
                <a:gd name="T1" fmla="*/ 1114 h 1219"/>
                <a:gd name="T2" fmla="*/ 1150 w 1219"/>
                <a:gd name="T3" fmla="*/ 1073 h 1219"/>
                <a:gd name="T4" fmla="*/ 1178 w 1219"/>
                <a:gd name="T5" fmla="*/ 1028 h 1219"/>
                <a:gd name="T6" fmla="*/ 1199 w 1219"/>
                <a:gd name="T7" fmla="*/ 980 h 1219"/>
                <a:gd name="T8" fmla="*/ 1212 w 1219"/>
                <a:gd name="T9" fmla="*/ 930 h 1219"/>
                <a:gd name="T10" fmla="*/ 1218 w 1219"/>
                <a:gd name="T11" fmla="*/ 879 h 1219"/>
                <a:gd name="T12" fmla="*/ 1217 w 1219"/>
                <a:gd name="T13" fmla="*/ 827 h 1219"/>
                <a:gd name="T14" fmla="*/ 1209 w 1219"/>
                <a:gd name="T15" fmla="*/ 776 h 1219"/>
                <a:gd name="T16" fmla="*/ 1193 w 1219"/>
                <a:gd name="T17" fmla="*/ 727 h 1219"/>
                <a:gd name="T18" fmla="*/ 1169 w 1219"/>
                <a:gd name="T19" fmla="*/ 680 h 1219"/>
                <a:gd name="T20" fmla="*/ 1150 w 1219"/>
                <a:gd name="T21" fmla="*/ 650 h 1219"/>
                <a:gd name="T22" fmla="*/ 1115 w 1219"/>
                <a:gd name="T23" fmla="*/ 610 h 1219"/>
                <a:gd name="T24" fmla="*/ 596 w 1219"/>
                <a:gd name="T25" fmla="*/ 92 h 1219"/>
                <a:gd name="T26" fmla="*/ 554 w 1219"/>
                <a:gd name="T27" fmla="*/ 59 h 1219"/>
                <a:gd name="T28" fmla="*/ 508 w 1219"/>
                <a:gd name="T29" fmla="*/ 33 h 1219"/>
                <a:gd name="T30" fmla="*/ 459 w 1219"/>
                <a:gd name="T31" fmla="*/ 14 h 1219"/>
                <a:gd name="T32" fmla="*/ 408 w 1219"/>
                <a:gd name="T33" fmla="*/ 3 h 1219"/>
                <a:gd name="T34" fmla="*/ 357 w 1219"/>
                <a:gd name="T35" fmla="*/ 0 h 1219"/>
                <a:gd name="T36" fmla="*/ 306 w 1219"/>
                <a:gd name="T37" fmla="*/ 3 h 1219"/>
                <a:gd name="T38" fmla="*/ 255 w 1219"/>
                <a:gd name="T39" fmla="*/ 14 h 1219"/>
                <a:gd name="T40" fmla="*/ 206 w 1219"/>
                <a:gd name="T41" fmla="*/ 33 h 1219"/>
                <a:gd name="T42" fmla="*/ 160 w 1219"/>
                <a:gd name="T43" fmla="*/ 59 h 1219"/>
                <a:gd name="T44" fmla="*/ 117 w 1219"/>
                <a:gd name="T45" fmla="*/ 92 h 1219"/>
                <a:gd name="T46" fmla="*/ 80 w 1219"/>
                <a:gd name="T47" fmla="*/ 131 h 1219"/>
                <a:gd name="T48" fmla="*/ 49 w 1219"/>
                <a:gd name="T49" fmla="*/ 175 h 1219"/>
                <a:gd name="T50" fmla="*/ 26 w 1219"/>
                <a:gd name="T51" fmla="*/ 223 h 1219"/>
                <a:gd name="T52" fmla="*/ 10 w 1219"/>
                <a:gd name="T53" fmla="*/ 272 h 1219"/>
                <a:gd name="T54" fmla="*/ 1 w 1219"/>
                <a:gd name="T55" fmla="*/ 323 h 1219"/>
                <a:gd name="T56" fmla="*/ 0 w 1219"/>
                <a:gd name="T57" fmla="*/ 374 h 1219"/>
                <a:gd name="T58" fmla="*/ 6 w 1219"/>
                <a:gd name="T59" fmla="*/ 425 h 1219"/>
                <a:gd name="T60" fmla="*/ 20 w 1219"/>
                <a:gd name="T61" fmla="*/ 475 h 1219"/>
                <a:gd name="T62" fmla="*/ 41 w 1219"/>
                <a:gd name="T63" fmla="*/ 523 h 1219"/>
                <a:gd name="T64" fmla="*/ 69 w 1219"/>
                <a:gd name="T65" fmla="*/ 568 h 1219"/>
                <a:gd name="T66" fmla="*/ 103 w 1219"/>
                <a:gd name="T67" fmla="*/ 609 h 1219"/>
                <a:gd name="T68" fmla="*/ 622 w 1219"/>
                <a:gd name="T69" fmla="*/ 1127 h 1219"/>
                <a:gd name="T70" fmla="*/ 665 w 1219"/>
                <a:gd name="T71" fmla="*/ 1160 h 1219"/>
                <a:gd name="T72" fmla="*/ 711 w 1219"/>
                <a:gd name="T73" fmla="*/ 1186 h 1219"/>
                <a:gd name="T74" fmla="*/ 760 w 1219"/>
                <a:gd name="T75" fmla="*/ 1204 h 1219"/>
                <a:gd name="T76" fmla="*/ 810 w 1219"/>
                <a:gd name="T77" fmla="*/ 1215 h 1219"/>
                <a:gd name="T78" fmla="*/ 862 w 1219"/>
                <a:gd name="T79" fmla="*/ 1219 h 1219"/>
                <a:gd name="T80" fmla="*/ 913 w 1219"/>
                <a:gd name="T81" fmla="*/ 1215 h 1219"/>
                <a:gd name="T82" fmla="*/ 963 w 1219"/>
                <a:gd name="T83" fmla="*/ 1204 h 1219"/>
                <a:gd name="T84" fmla="*/ 1012 w 1219"/>
                <a:gd name="T85" fmla="*/ 1186 h 1219"/>
                <a:gd name="T86" fmla="*/ 1058 w 1219"/>
                <a:gd name="T87" fmla="*/ 1160 h 1219"/>
                <a:gd name="T88" fmla="*/ 1101 w 1219"/>
                <a:gd name="T89" fmla="*/ 1127 h 1219"/>
                <a:gd name="T90" fmla="*/ 1114 w 1219"/>
                <a:gd name="T91" fmla="*/ 111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114" y="1114"/>
                  </a:moveTo>
                  <a:cubicBezTo>
                    <a:pt x="1127" y="1101"/>
                    <a:pt x="1138" y="1088"/>
                    <a:pt x="1150" y="1073"/>
                  </a:cubicBezTo>
                  <a:cubicBezTo>
                    <a:pt x="1160" y="1058"/>
                    <a:pt x="1169" y="1044"/>
                    <a:pt x="1178" y="1028"/>
                  </a:cubicBezTo>
                  <a:cubicBezTo>
                    <a:pt x="1186" y="1012"/>
                    <a:pt x="1192" y="996"/>
                    <a:pt x="1199" y="980"/>
                  </a:cubicBezTo>
                  <a:cubicBezTo>
                    <a:pt x="1204" y="963"/>
                    <a:pt x="1208" y="947"/>
                    <a:pt x="1212" y="930"/>
                  </a:cubicBezTo>
                  <a:cubicBezTo>
                    <a:pt x="1215" y="913"/>
                    <a:pt x="1217" y="896"/>
                    <a:pt x="1218" y="879"/>
                  </a:cubicBezTo>
                  <a:cubicBezTo>
                    <a:pt x="1219" y="861"/>
                    <a:pt x="1218" y="845"/>
                    <a:pt x="1217" y="827"/>
                  </a:cubicBezTo>
                  <a:cubicBezTo>
                    <a:pt x="1215" y="810"/>
                    <a:pt x="1212" y="794"/>
                    <a:pt x="1209" y="776"/>
                  </a:cubicBezTo>
                  <a:cubicBezTo>
                    <a:pt x="1204" y="760"/>
                    <a:pt x="1199" y="743"/>
                    <a:pt x="1193" y="727"/>
                  </a:cubicBezTo>
                  <a:cubicBezTo>
                    <a:pt x="1186" y="711"/>
                    <a:pt x="1178" y="695"/>
                    <a:pt x="1169" y="680"/>
                  </a:cubicBezTo>
                  <a:cubicBezTo>
                    <a:pt x="1150" y="650"/>
                    <a:pt x="1150" y="650"/>
                    <a:pt x="1150" y="650"/>
                  </a:cubicBezTo>
                  <a:cubicBezTo>
                    <a:pt x="1139" y="636"/>
                    <a:pt x="1127" y="623"/>
                    <a:pt x="1115" y="610"/>
                  </a:cubicBezTo>
                  <a:cubicBezTo>
                    <a:pt x="596" y="92"/>
                    <a:pt x="596" y="92"/>
                    <a:pt x="596" y="92"/>
                  </a:cubicBezTo>
                  <a:cubicBezTo>
                    <a:pt x="583" y="80"/>
                    <a:pt x="569" y="69"/>
                    <a:pt x="554" y="59"/>
                  </a:cubicBezTo>
                  <a:cubicBezTo>
                    <a:pt x="539" y="49"/>
                    <a:pt x="524" y="41"/>
                    <a:pt x="508" y="33"/>
                  </a:cubicBezTo>
                  <a:cubicBezTo>
                    <a:pt x="491" y="26"/>
                    <a:pt x="476" y="20"/>
                    <a:pt x="459" y="14"/>
                  </a:cubicBezTo>
                  <a:cubicBezTo>
                    <a:pt x="442" y="10"/>
                    <a:pt x="425" y="6"/>
                    <a:pt x="408" y="3"/>
                  </a:cubicBezTo>
                  <a:cubicBezTo>
                    <a:pt x="391" y="1"/>
                    <a:pt x="374" y="0"/>
                    <a:pt x="357" y="0"/>
                  </a:cubicBezTo>
                  <a:cubicBezTo>
                    <a:pt x="340" y="0"/>
                    <a:pt x="323" y="1"/>
                    <a:pt x="306" y="3"/>
                  </a:cubicBezTo>
                  <a:cubicBezTo>
                    <a:pt x="289" y="6"/>
                    <a:pt x="272" y="10"/>
                    <a:pt x="255" y="14"/>
                  </a:cubicBezTo>
                  <a:cubicBezTo>
                    <a:pt x="238" y="20"/>
                    <a:pt x="223" y="26"/>
                    <a:pt x="206" y="33"/>
                  </a:cubicBezTo>
                  <a:cubicBezTo>
                    <a:pt x="190" y="41"/>
                    <a:pt x="175" y="49"/>
                    <a:pt x="160" y="59"/>
                  </a:cubicBezTo>
                  <a:cubicBezTo>
                    <a:pt x="145" y="69"/>
                    <a:pt x="131" y="80"/>
                    <a:pt x="117" y="92"/>
                  </a:cubicBezTo>
                  <a:cubicBezTo>
                    <a:pt x="104" y="104"/>
                    <a:pt x="92" y="117"/>
                    <a:pt x="80" y="131"/>
                  </a:cubicBezTo>
                  <a:cubicBezTo>
                    <a:pt x="69" y="146"/>
                    <a:pt x="59" y="160"/>
                    <a:pt x="49" y="175"/>
                  </a:cubicBezTo>
                  <a:cubicBezTo>
                    <a:pt x="40" y="191"/>
                    <a:pt x="33" y="206"/>
                    <a:pt x="26" y="223"/>
                  </a:cubicBezTo>
                  <a:cubicBezTo>
                    <a:pt x="20" y="239"/>
                    <a:pt x="15" y="255"/>
                    <a:pt x="10" y="272"/>
                  </a:cubicBezTo>
                  <a:cubicBezTo>
                    <a:pt x="6" y="289"/>
                    <a:pt x="4" y="305"/>
                    <a:pt x="1" y="323"/>
                  </a:cubicBezTo>
                  <a:cubicBezTo>
                    <a:pt x="0" y="340"/>
                    <a:pt x="0" y="357"/>
                    <a:pt x="0" y="374"/>
                  </a:cubicBezTo>
                  <a:cubicBezTo>
                    <a:pt x="1" y="391"/>
                    <a:pt x="3" y="408"/>
                    <a:pt x="6" y="425"/>
                  </a:cubicBezTo>
                  <a:cubicBezTo>
                    <a:pt x="10" y="442"/>
                    <a:pt x="14" y="458"/>
                    <a:pt x="20" y="475"/>
                  </a:cubicBezTo>
                  <a:cubicBezTo>
                    <a:pt x="26" y="492"/>
                    <a:pt x="33" y="507"/>
                    <a:pt x="41" y="523"/>
                  </a:cubicBezTo>
                  <a:cubicBezTo>
                    <a:pt x="49" y="539"/>
                    <a:pt x="58" y="554"/>
                    <a:pt x="69" y="568"/>
                  </a:cubicBezTo>
                  <a:cubicBezTo>
                    <a:pt x="80" y="583"/>
                    <a:pt x="91" y="596"/>
                    <a:pt x="103" y="609"/>
                  </a:cubicBezTo>
                  <a:cubicBezTo>
                    <a:pt x="622" y="1127"/>
                    <a:pt x="622" y="1127"/>
                    <a:pt x="622" y="1127"/>
                  </a:cubicBezTo>
                  <a:cubicBezTo>
                    <a:pt x="636" y="1139"/>
                    <a:pt x="650" y="1149"/>
                    <a:pt x="665" y="1160"/>
                  </a:cubicBezTo>
                  <a:cubicBezTo>
                    <a:pt x="680" y="1169"/>
                    <a:pt x="695" y="1178"/>
                    <a:pt x="711" y="1186"/>
                  </a:cubicBezTo>
                  <a:cubicBezTo>
                    <a:pt x="727" y="1193"/>
                    <a:pt x="743" y="1199"/>
                    <a:pt x="760" y="1204"/>
                  </a:cubicBezTo>
                  <a:cubicBezTo>
                    <a:pt x="777" y="1209"/>
                    <a:pt x="793" y="1212"/>
                    <a:pt x="810" y="1215"/>
                  </a:cubicBezTo>
                  <a:cubicBezTo>
                    <a:pt x="828" y="1217"/>
                    <a:pt x="844" y="1218"/>
                    <a:pt x="862" y="1219"/>
                  </a:cubicBezTo>
                  <a:cubicBezTo>
                    <a:pt x="879" y="1218"/>
                    <a:pt x="896" y="1217"/>
                    <a:pt x="913" y="1215"/>
                  </a:cubicBezTo>
                  <a:cubicBezTo>
                    <a:pt x="930" y="1212"/>
                    <a:pt x="946" y="1209"/>
                    <a:pt x="963" y="1204"/>
                  </a:cubicBezTo>
                  <a:cubicBezTo>
                    <a:pt x="980" y="1199"/>
                    <a:pt x="996" y="1193"/>
                    <a:pt x="1012" y="1186"/>
                  </a:cubicBezTo>
                  <a:cubicBezTo>
                    <a:pt x="1028" y="1178"/>
                    <a:pt x="1043" y="1169"/>
                    <a:pt x="1058" y="1160"/>
                  </a:cubicBezTo>
                  <a:cubicBezTo>
                    <a:pt x="1073" y="1149"/>
                    <a:pt x="1087" y="1139"/>
                    <a:pt x="1101" y="1127"/>
                  </a:cubicBezTo>
                  <a:cubicBezTo>
                    <a:pt x="1114" y="1114"/>
                    <a:pt x="1114" y="1114"/>
                    <a:pt x="1114" y="1114"/>
                  </a:cubicBezTo>
                  <a:close/>
                </a:path>
              </a:pathLst>
            </a:custGeom>
            <a:solidFill>
              <a:schemeClr val="bg2">
                <a:lumMod val="90000"/>
              </a:schemeClr>
            </a:solidFill>
            <a:ln>
              <a:noFill/>
            </a:ln>
          </p:spPr>
          <p:txBody>
            <a:bodyPr anchor="ctr"/>
            <a:lstStyle/>
            <a:p>
              <a:pPr algn="ctr"/>
              <a:endParaRPr sz="2400"/>
            </a:p>
          </p:txBody>
        </p:sp>
        <p:sp>
          <p:nvSpPr>
            <p:cNvPr id="31" name="任意多边形: 形状 30"/>
            <p:cNvSpPr>
              <a:spLocks/>
            </p:cNvSpPr>
            <p:nvPr/>
          </p:nvSpPr>
          <p:spPr bwMode="auto">
            <a:xfrm>
              <a:off x="4132726" y="1465618"/>
              <a:ext cx="2410585" cy="2407518"/>
            </a:xfrm>
            <a:custGeom>
              <a:avLst/>
              <a:gdLst>
                <a:gd name="T0" fmla="*/ 1042 w 1135"/>
                <a:gd name="T1" fmla="*/ 1042 h 1135"/>
                <a:gd name="T2" fmla="*/ 1074 w 1135"/>
                <a:gd name="T3" fmla="*/ 1006 h 1135"/>
                <a:gd name="T4" fmla="*/ 1098 w 1135"/>
                <a:gd name="T5" fmla="*/ 966 h 1135"/>
                <a:gd name="T6" fmla="*/ 1125 w 1135"/>
                <a:gd name="T7" fmla="*/ 895 h 1135"/>
                <a:gd name="T8" fmla="*/ 1133 w 1135"/>
                <a:gd name="T9" fmla="*/ 850 h 1135"/>
                <a:gd name="T10" fmla="*/ 1131 w 1135"/>
                <a:gd name="T11" fmla="*/ 774 h 1135"/>
                <a:gd name="T12" fmla="*/ 1121 w 1135"/>
                <a:gd name="T13" fmla="*/ 730 h 1135"/>
                <a:gd name="T14" fmla="*/ 1091 w 1135"/>
                <a:gd name="T15" fmla="*/ 659 h 1135"/>
                <a:gd name="T16" fmla="*/ 1074 w 1135"/>
                <a:gd name="T17" fmla="*/ 633 h 1135"/>
                <a:gd name="T18" fmla="*/ 1043 w 1135"/>
                <a:gd name="T19" fmla="*/ 597 h 1135"/>
                <a:gd name="T20" fmla="*/ 526 w 1135"/>
                <a:gd name="T21" fmla="*/ 81 h 1135"/>
                <a:gd name="T22" fmla="*/ 488 w 1135"/>
                <a:gd name="T23" fmla="*/ 52 h 1135"/>
                <a:gd name="T24" fmla="*/ 448 w 1135"/>
                <a:gd name="T25" fmla="*/ 29 h 1135"/>
                <a:gd name="T26" fmla="*/ 375 w 1135"/>
                <a:gd name="T27" fmla="*/ 6 h 1135"/>
                <a:gd name="T28" fmla="*/ 330 w 1135"/>
                <a:gd name="T29" fmla="*/ 1 h 1135"/>
                <a:gd name="T30" fmla="*/ 255 w 1135"/>
                <a:gd name="T31" fmla="*/ 6 h 1135"/>
                <a:gd name="T32" fmla="*/ 211 w 1135"/>
                <a:gd name="T33" fmla="*/ 18 h 1135"/>
                <a:gd name="T34" fmla="*/ 142 w 1135"/>
                <a:gd name="T35" fmla="*/ 52 h 1135"/>
                <a:gd name="T36" fmla="*/ 104 w 1135"/>
                <a:gd name="T37" fmla="*/ 81 h 1135"/>
                <a:gd name="T38" fmla="*/ 71 w 1135"/>
                <a:gd name="T39" fmla="*/ 116 h 1135"/>
                <a:gd name="T40" fmla="*/ 44 w 1135"/>
                <a:gd name="T41" fmla="*/ 155 h 1135"/>
                <a:gd name="T42" fmla="*/ 23 w 1135"/>
                <a:gd name="T43" fmla="*/ 196 h 1135"/>
                <a:gd name="T44" fmla="*/ 3 w 1135"/>
                <a:gd name="T45" fmla="*/ 270 h 1135"/>
                <a:gd name="T46" fmla="*/ 0 w 1135"/>
                <a:gd name="T47" fmla="*/ 315 h 1135"/>
                <a:gd name="T48" fmla="*/ 9 w 1135"/>
                <a:gd name="T49" fmla="*/ 390 h 1135"/>
                <a:gd name="T50" fmla="*/ 23 w 1135"/>
                <a:gd name="T51" fmla="*/ 434 h 1135"/>
                <a:gd name="T52" fmla="*/ 61 w 1135"/>
                <a:gd name="T53" fmla="*/ 501 h 1135"/>
                <a:gd name="T54" fmla="*/ 92 w 1135"/>
                <a:gd name="T55" fmla="*/ 537 h 1135"/>
                <a:gd name="T56" fmla="*/ 608 w 1135"/>
                <a:gd name="T57" fmla="*/ 1053 h 1135"/>
                <a:gd name="T58" fmla="*/ 646 w 1135"/>
                <a:gd name="T59" fmla="*/ 1083 h 1135"/>
                <a:gd name="T60" fmla="*/ 687 w 1135"/>
                <a:gd name="T61" fmla="*/ 1105 h 1135"/>
                <a:gd name="T62" fmla="*/ 759 w 1135"/>
                <a:gd name="T63" fmla="*/ 1129 h 1135"/>
                <a:gd name="T64" fmla="*/ 804 w 1135"/>
                <a:gd name="T65" fmla="*/ 1134 h 1135"/>
                <a:gd name="T66" fmla="*/ 880 w 1135"/>
                <a:gd name="T67" fmla="*/ 1129 h 1135"/>
                <a:gd name="T68" fmla="*/ 924 w 1135"/>
                <a:gd name="T69" fmla="*/ 1117 h 1135"/>
                <a:gd name="T70" fmla="*/ 993 w 1135"/>
                <a:gd name="T71" fmla="*/ 1083 h 1135"/>
                <a:gd name="T72" fmla="*/ 1031 w 1135"/>
                <a:gd name="T73" fmla="*/ 1053 h 1135"/>
                <a:gd name="T74" fmla="*/ 1042 w 1135"/>
                <a:gd name="T75" fmla="*/ 104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5">
                  <a:moveTo>
                    <a:pt x="1042" y="1042"/>
                  </a:moveTo>
                  <a:cubicBezTo>
                    <a:pt x="1054" y="1031"/>
                    <a:pt x="1064" y="1019"/>
                    <a:pt x="1074" y="1006"/>
                  </a:cubicBezTo>
                  <a:cubicBezTo>
                    <a:pt x="1083" y="993"/>
                    <a:pt x="1091" y="980"/>
                    <a:pt x="1098" y="966"/>
                  </a:cubicBezTo>
                  <a:cubicBezTo>
                    <a:pt x="1110" y="942"/>
                    <a:pt x="1118" y="920"/>
                    <a:pt x="1125" y="895"/>
                  </a:cubicBezTo>
                  <a:cubicBezTo>
                    <a:pt x="1129" y="880"/>
                    <a:pt x="1131" y="865"/>
                    <a:pt x="1133" y="850"/>
                  </a:cubicBezTo>
                  <a:cubicBezTo>
                    <a:pt x="1135" y="824"/>
                    <a:pt x="1134" y="800"/>
                    <a:pt x="1131" y="774"/>
                  </a:cubicBezTo>
                  <a:cubicBezTo>
                    <a:pt x="1128" y="759"/>
                    <a:pt x="1125" y="745"/>
                    <a:pt x="1121" y="730"/>
                  </a:cubicBezTo>
                  <a:cubicBezTo>
                    <a:pt x="1113" y="705"/>
                    <a:pt x="1104" y="682"/>
                    <a:pt x="1091" y="659"/>
                  </a:cubicBezTo>
                  <a:cubicBezTo>
                    <a:pt x="1074" y="633"/>
                    <a:pt x="1074" y="633"/>
                    <a:pt x="1074" y="633"/>
                  </a:cubicBezTo>
                  <a:cubicBezTo>
                    <a:pt x="1064" y="620"/>
                    <a:pt x="1054" y="609"/>
                    <a:pt x="1043" y="597"/>
                  </a:cubicBezTo>
                  <a:cubicBezTo>
                    <a:pt x="526" y="81"/>
                    <a:pt x="526" y="81"/>
                    <a:pt x="526" y="81"/>
                  </a:cubicBezTo>
                  <a:cubicBezTo>
                    <a:pt x="514" y="71"/>
                    <a:pt x="502" y="61"/>
                    <a:pt x="488" y="52"/>
                  </a:cubicBezTo>
                  <a:cubicBezTo>
                    <a:pt x="475" y="44"/>
                    <a:pt x="462" y="36"/>
                    <a:pt x="448" y="29"/>
                  </a:cubicBezTo>
                  <a:cubicBezTo>
                    <a:pt x="424" y="19"/>
                    <a:pt x="401" y="12"/>
                    <a:pt x="375" y="6"/>
                  </a:cubicBezTo>
                  <a:cubicBezTo>
                    <a:pt x="360" y="3"/>
                    <a:pt x="345" y="2"/>
                    <a:pt x="330" y="1"/>
                  </a:cubicBezTo>
                  <a:cubicBezTo>
                    <a:pt x="304" y="0"/>
                    <a:pt x="280" y="2"/>
                    <a:pt x="255" y="6"/>
                  </a:cubicBezTo>
                  <a:cubicBezTo>
                    <a:pt x="240" y="9"/>
                    <a:pt x="225" y="13"/>
                    <a:pt x="211" y="18"/>
                  </a:cubicBezTo>
                  <a:cubicBezTo>
                    <a:pt x="186" y="27"/>
                    <a:pt x="164" y="38"/>
                    <a:pt x="142" y="52"/>
                  </a:cubicBezTo>
                  <a:cubicBezTo>
                    <a:pt x="128" y="61"/>
                    <a:pt x="116" y="71"/>
                    <a:pt x="104" y="81"/>
                  </a:cubicBezTo>
                  <a:cubicBezTo>
                    <a:pt x="92" y="92"/>
                    <a:pt x="81" y="104"/>
                    <a:pt x="71" y="116"/>
                  </a:cubicBezTo>
                  <a:cubicBezTo>
                    <a:pt x="61" y="129"/>
                    <a:pt x="52" y="141"/>
                    <a:pt x="44" y="155"/>
                  </a:cubicBezTo>
                  <a:cubicBezTo>
                    <a:pt x="36" y="169"/>
                    <a:pt x="29" y="182"/>
                    <a:pt x="23" y="196"/>
                  </a:cubicBezTo>
                  <a:cubicBezTo>
                    <a:pt x="14" y="221"/>
                    <a:pt x="8" y="244"/>
                    <a:pt x="3" y="270"/>
                  </a:cubicBezTo>
                  <a:cubicBezTo>
                    <a:pt x="2" y="285"/>
                    <a:pt x="1" y="300"/>
                    <a:pt x="0" y="315"/>
                  </a:cubicBezTo>
                  <a:cubicBezTo>
                    <a:pt x="1" y="341"/>
                    <a:pt x="4" y="365"/>
                    <a:pt x="9" y="390"/>
                  </a:cubicBezTo>
                  <a:cubicBezTo>
                    <a:pt x="13" y="405"/>
                    <a:pt x="18" y="419"/>
                    <a:pt x="23" y="434"/>
                  </a:cubicBezTo>
                  <a:cubicBezTo>
                    <a:pt x="34" y="458"/>
                    <a:pt x="46" y="479"/>
                    <a:pt x="61" y="501"/>
                  </a:cubicBezTo>
                  <a:cubicBezTo>
                    <a:pt x="71" y="514"/>
                    <a:pt x="81" y="526"/>
                    <a:pt x="92" y="537"/>
                  </a:cubicBezTo>
                  <a:cubicBezTo>
                    <a:pt x="608" y="1053"/>
                    <a:pt x="608" y="1053"/>
                    <a:pt x="608" y="1053"/>
                  </a:cubicBezTo>
                  <a:cubicBezTo>
                    <a:pt x="621" y="1064"/>
                    <a:pt x="633" y="1073"/>
                    <a:pt x="646" y="1083"/>
                  </a:cubicBezTo>
                  <a:cubicBezTo>
                    <a:pt x="659" y="1091"/>
                    <a:pt x="673" y="1098"/>
                    <a:pt x="687" y="1105"/>
                  </a:cubicBezTo>
                  <a:cubicBezTo>
                    <a:pt x="711" y="1116"/>
                    <a:pt x="734" y="1123"/>
                    <a:pt x="759" y="1129"/>
                  </a:cubicBezTo>
                  <a:cubicBezTo>
                    <a:pt x="774" y="1131"/>
                    <a:pt x="789" y="1133"/>
                    <a:pt x="804" y="1134"/>
                  </a:cubicBezTo>
                  <a:cubicBezTo>
                    <a:pt x="830" y="1135"/>
                    <a:pt x="854" y="1133"/>
                    <a:pt x="880" y="1129"/>
                  </a:cubicBezTo>
                  <a:cubicBezTo>
                    <a:pt x="895" y="1125"/>
                    <a:pt x="909" y="1121"/>
                    <a:pt x="924" y="1117"/>
                  </a:cubicBezTo>
                  <a:cubicBezTo>
                    <a:pt x="949" y="1107"/>
                    <a:pt x="970" y="1097"/>
                    <a:pt x="993" y="1083"/>
                  </a:cubicBezTo>
                  <a:cubicBezTo>
                    <a:pt x="1006" y="1073"/>
                    <a:pt x="1018" y="1064"/>
                    <a:pt x="1031" y="1053"/>
                  </a:cubicBezTo>
                  <a:cubicBezTo>
                    <a:pt x="1042" y="1042"/>
                    <a:pt x="1042" y="1042"/>
                    <a:pt x="1042" y="10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2" name="任意多边形: 形状 31"/>
            <p:cNvSpPr>
              <a:spLocks/>
            </p:cNvSpPr>
            <p:nvPr/>
          </p:nvSpPr>
          <p:spPr bwMode="auto">
            <a:xfrm>
              <a:off x="4166462" y="1500376"/>
              <a:ext cx="2341068" cy="2335957"/>
            </a:xfrm>
            <a:custGeom>
              <a:avLst/>
              <a:gdLst>
                <a:gd name="T0" fmla="*/ 996 w 1102"/>
                <a:gd name="T1" fmla="*/ 996 h 1102"/>
                <a:gd name="T2" fmla="*/ 996 w 1102"/>
                <a:gd name="T3" fmla="*/ 996 h 1102"/>
                <a:gd name="T4" fmla="*/ 996 w 1102"/>
                <a:gd name="T5" fmla="*/ 611 h 1102"/>
                <a:gd name="T6" fmla="*/ 492 w 1102"/>
                <a:gd name="T7" fmla="*/ 106 h 1102"/>
                <a:gd name="T8" fmla="*/ 106 w 1102"/>
                <a:gd name="T9" fmla="*/ 106 h 1102"/>
                <a:gd name="T10" fmla="*/ 106 w 1102"/>
                <a:gd name="T11" fmla="*/ 106 h 1102"/>
                <a:gd name="T12" fmla="*/ 106 w 1102"/>
                <a:gd name="T13" fmla="*/ 492 h 1102"/>
                <a:gd name="T14" fmla="*/ 611 w 1102"/>
                <a:gd name="T15" fmla="*/ 996 h 1102"/>
                <a:gd name="T16" fmla="*/ 996 w 1102"/>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chemeClr val="accent1"/>
            </a:solidFill>
            <a:ln>
              <a:noFill/>
            </a:ln>
          </p:spPr>
          <p:txBody>
            <a:bodyPr anchor="ctr"/>
            <a:lstStyle/>
            <a:p>
              <a:pPr algn="ctr"/>
              <a:endParaRPr sz="2400"/>
            </a:p>
          </p:txBody>
        </p:sp>
        <p:sp>
          <p:nvSpPr>
            <p:cNvPr id="33" name="椭圆 32"/>
            <p:cNvSpPr>
              <a:spLocks/>
            </p:cNvSpPr>
            <p:nvPr/>
          </p:nvSpPr>
          <p:spPr bwMode="auto">
            <a:xfrm>
              <a:off x="4854470" y="2187362"/>
              <a:ext cx="2486235" cy="2481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4" name="任意多边形: 形状 33"/>
            <p:cNvSpPr>
              <a:spLocks/>
            </p:cNvSpPr>
            <p:nvPr/>
          </p:nvSpPr>
          <p:spPr bwMode="auto">
            <a:xfrm>
              <a:off x="4327985" y="1660878"/>
              <a:ext cx="947673" cy="945628"/>
            </a:xfrm>
            <a:custGeom>
              <a:avLst/>
              <a:gdLst>
                <a:gd name="T0" fmla="*/ 367 w 446"/>
                <a:gd name="T1" fmla="*/ 79 h 446"/>
                <a:gd name="T2" fmla="*/ 367 w 446"/>
                <a:gd name="T3" fmla="*/ 367 h 446"/>
                <a:gd name="T4" fmla="*/ 79 w 446"/>
                <a:gd name="T5" fmla="*/ 367 h 446"/>
                <a:gd name="T6" fmla="*/ 79 w 446"/>
                <a:gd name="T7" fmla="*/ 79 h 446"/>
                <a:gd name="T8" fmla="*/ 367 w 446"/>
                <a:gd name="T9" fmla="*/ 79 h 446"/>
              </a:gdLst>
              <a:ahLst/>
              <a:cxnLst>
                <a:cxn ang="0">
                  <a:pos x="T0" y="T1"/>
                </a:cxn>
                <a:cxn ang="0">
                  <a:pos x="T2" y="T3"/>
                </a:cxn>
                <a:cxn ang="0">
                  <a:pos x="T4" y="T5"/>
                </a:cxn>
                <a:cxn ang="0">
                  <a:pos x="T6" y="T7"/>
                </a:cxn>
                <a:cxn ang="0">
                  <a:pos x="T8" y="T9"/>
                </a:cxn>
              </a:cxnLst>
              <a:rect l="0" t="0" r="r" b="b"/>
              <a:pathLst>
                <a:path w="446" h="446">
                  <a:moveTo>
                    <a:pt x="367" y="79"/>
                  </a:moveTo>
                  <a:cubicBezTo>
                    <a:pt x="446" y="159"/>
                    <a:pt x="446" y="287"/>
                    <a:pt x="367" y="367"/>
                  </a:cubicBezTo>
                  <a:cubicBezTo>
                    <a:pt x="287" y="446"/>
                    <a:pt x="159" y="446"/>
                    <a:pt x="79" y="367"/>
                  </a:cubicBezTo>
                  <a:cubicBezTo>
                    <a:pt x="0" y="287"/>
                    <a:pt x="0" y="159"/>
                    <a:pt x="79" y="79"/>
                  </a:cubicBezTo>
                  <a:cubicBezTo>
                    <a:pt x="159" y="0"/>
                    <a:pt x="287" y="0"/>
                    <a:pt x="367"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任意多边形: 形状 34"/>
            <p:cNvSpPr>
              <a:spLocks/>
            </p:cNvSpPr>
            <p:nvPr/>
          </p:nvSpPr>
          <p:spPr bwMode="auto">
            <a:xfrm>
              <a:off x="4400569" y="1733461"/>
              <a:ext cx="802506" cy="801484"/>
            </a:xfrm>
            <a:custGeom>
              <a:avLst/>
              <a:gdLst>
                <a:gd name="T0" fmla="*/ 311 w 378"/>
                <a:gd name="T1" fmla="*/ 67 h 378"/>
                <a:gd name="T2" fmla="*/ 311 w 378"/>
                <a:gd name="T3" fmla="*/ 311 h 378"/>
                <a:gd name="T4" fmla="*/ 67 w 378"/>
                <a:gd name="T5" fmla="*/ 311 h 378"/>
                <a:gd name="T6" fmla="*/ 67 w 378"/>
                <a:gd name="T7" fmla="*/ 67 h 378"/>
                <a:gd name="T8" fmla="*/ 311 w 378"/>
                <a:gd name="T9" fmla="*/ 67 h 378"/>
                <a:gd name="T10" fmla="*/ 295 w 378"/>
                <a:gd name="T11" fmla="*/ 83 h 378"/>
                <a:gd name="T12" fmla="*/ 295 w 378"/>
                <a:gd name="T13" fmla="*/ 295 h 378"/>
                <a:gd name="T14" fmla="*/ 83 w 378"/>
                <a:gd name="T15" fmla="*/ 295 h 378"/>
                <a:gd name="T16" fmla="*/ 83 w 378"/>
                <a:gd name="T17" fmla="*/ 83 h 378"/>
                <a:gd name="T18" fmla="*/ 295 w 378"/>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311" y="67"/>
                  </a:moveTo>
                  <a:cubicBezTo>
                    <a:pt x="378" y="134"/>
                    <a:pt x="378" y="244"/>
                    <a:pt x="311" y="311"/>
                  </a:cubicBezTo>
                  <a:cubicBezTo>
                    <a:pt x="244" y="378"/>
                    <a:pt x="134" y="378"/>
                    <a:pt x="67" y="311"/>
                  </a:cubicBezTo>
                  <a:cubicBezTo>
                    <a:pt x="0" y="244"/>
                    <a:pt x="0" y="134"/>
                    <a:pt x="67" y="67"/>
                  </a:cubicBezTo>
                  <a:cubicBezTo>
                    <a:pt x="134" y="0"/>
                    <a:pt x="244" y="0"/>
                    <a:pt x="311" y="67"/>
                  </a:cubicBezTo>
                  <a:close/>
                  <a:moveTo>
                    <a:pt x="295" y="83"/>
                  </a:moveTo>
                  <a:cubicBezTo>
                    <a:pt x="354" y="141"/>
                    <a:pt x="354" y="237"/>
                    <a:pt x="295" y="295"/>
                  </a:cubicBezTo>
                  <a:cubicBezTo>
                    <a:pt x="237" y="354"/>
                    <a:pt x="141" y="354"/>
                    <a:pt x="83" y="295"/>
                  </a:cubicBezTo>
                  <a:cubicBezTo>
                    <a:pt x="24" y="237"/>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6" name="任意多边形: 形状 35"/>
            <p:cNvSpPr>
              <a:spLocks/>
            </p:cNvSpPr>
            <p:nvPr/>
          </p:nvSpPr>
          <p:spPr bwMode="auto">
            <a:xfrm>
              <a:off x="4400569" y="4319881"/>
              <a:ext cx="802506" cy="799439"/>
            </a:xfrm>
            <a:custGeom>
              <a:avLst/>
              <a:gdLst>
                <a:gd name="T0" fmla="*/ 311 w 378"/>
                <a:gd name="T1" fmla="*/ 67 h 377"/>
                <a:gd name="T2" fmla="*/ 311 w 378"/>
                <a:gd name="T3" fmla="*/ 310 h 377"/>
                <a:gd name="T4" fmla="*/ 67 w 378"/>
                <a:gd name="T5" fmla="*/ 310 h 377"/>
                <a:gd name="T6" fmla="*/ 67 w 378"/>
                <a:gd name="T7" fmla="*/ 67 h 377"/>
                <a:gd name="T8" fmla="*/ 311 w 378"/>
                <a:gd name="T9" fmla="*/ 67 h 377"/>
                <a:gd name="T10" fmla="*/ 295 w 378"/>
                <a:gd name="T11" fmla="*/ 83 h 377"/>
                <a:gd name="T12" fmla="*/ 295 w 378"/>
                <a:gd name="T13" fmla="*/ 295 h 377"/>
                <a:gd name="T14" fmla="*/ 83 w 378"/>
                <a:gd name="T15" fmla="*/ 295 h 377"/>
                <a:gd name="T16" fmla="*/ 83 w 378"/>
                <a:gd name="T17" fmla="*/ 83 h 377"/>
                <a:gd name="T18" fmla="*/ 295 w 378"/>
                <a:gd name="T19" fmla="*/ 8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7">
                  <a:moveTo>
                    <a:pt x="311" y="67"/>
                  </a:moveTo>
                  <a:cubicBezTo>
                    <a:pt x="378" y="134"/>
                    <a:pt x="378" y="243"/>
                    <a:pt x="311" y="310"/>
                  </a:cubicBezTo>
                  <a:cubicBezTo>
                    <a:pt x="244" y="377"/>
                    <a:pt x="134" y="377"/>
                    <a:pt x="67" y="310"/>
                  </a:cubicBezTo>
                  <a:cubicBezTo>
                    <a:pt x="0" y="243"/>
                    <a:pt x="0" y="134"/>
                    <a:pt x="67" y="67"/>
                  </a:cubicBezTo>
                  <a:cubicBezTo>
                    <a:pt x="134" y="0"/>
                    <a:pt x="244" y="0"/>
                    <a:pt x="311" y="67"/>
                  </a:cubicBezTo>
                  <a:close/>
                  <a:moveTo>
                    <a:pt x="295" y="83"/>
                  </a:moveTo>
                  <a:cubicBezTo>
                    <a:pt x="354" y="141"/>
                    <a:pt x="354" y="236"/>
                    <a:pt x="295" y="295"/>
                  </a:cubicBezTo>
                  <a:cubicBezTo>
                    <a:pt x="237" y="353"/>
                    <a:pt x="141" y="353"/>
                    <a:pt x="83" y="295"/>
                  </a:cubicBezTo>
                  <a:cubicBezTo>
                    <a:pt x="24" y="236"/>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任意多边形: 形状 36"/>
            <p:cNvSpPr>
              <a:spLocks/>
            </p:cNvSpPr>
            <p:nvPr/>
          </p:nvSpPr>
          <p:spPr bwMode="auto">
            <a:xfrm>
              <a:off x="6992101" y="1733461"/>
              <a:ext cx="800462" cy="801484"/>
            </a:xfrm>
            <a:custGeom>
              <a:avLst/>
              <a:gdLst>
                <a:gd name="T0" fmla="*/ 310 w 377"/>
                <a:gd name="T1" fmla="*/ 67 h 378"/>
                <a:gd name="T2" fmla="*/ 310 w 377"/>
                <a:gd name="T3" fmla="*/ 311 h 378"/>
                <a:gd name="T4" fmla="*/ 67 w 377"/>
                <a:gd name="T5" fmla="*/ 311 h 378"/>
                <a:gd name="T6" fmla="*/ 67 w 377"/>
                <a:gd name="T7" fmla="*/ 67 h 378"/>
                <a:gd name="T8" fmla="*/ 310 w 377"/>
                <a:gd name="T9" fmla="*/ 67 h 378"/>
                <a:gd name="T10" fmla="*/ 295 w 377"/>
                <a:gd name="T11" fmla="*/ 83 h 378"/>
                <a:gd name="T12" fmla="*/ 295 w 377"/>
                <a:gd name="T13" fmla="*/ 295 h 378"/>
                <a:gd name="T14" fmla="*/ 83 w 377"/>
                <a:gd name="T15" fmla="*/ 295 h 378"/>
                <a:gd name="T16" fmla="*/ 83 w 377"/>
                <a:gd name="T17" fmla="*/ 83 h 378"/>
                <a:gd name="T18" fmla="*/ 295 w 377"/>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378">
                  <a:moveTo>
                    <a:pt x="310" y="67"/>
                  </a:moveTo>
                  <a:cubicBezTo>
                    <a:pt x="377" y="134"/>
                    <a:pt x="377" y="244"/>
                    <a:pt x="310" y="311"/>
                  </a:cubicBezTo>
                  <a:cubicBezTo>
                    <a:pt x="243" y="378"/>
                    <a:pt x="134" y="378"/>
                    <a:pt x="67" y="311"/>
                  </a:cubicBezTo>
                  <a:cubicBezTo>
                    <a:pt x="0" y="244"/>
                    <a:pt x="0" y="134"/>
                    <a:pt x="67" y="67"/>
                  </a:cubicBezTo>
                  <a:cubicBezTo>
                    <a:pt x="134" y="0"/>
                    <a:pt x="243" y="0"/>
                    <a:pt x="310" y="67"/>
                  </a:cubicBezTo>
                  <a:close/>
                  <a:moveTo>
                    <a:pt x="295" y="83"/>
                  </a:moveTo>
                  <a:cubicBezTo>
                    <a:pt x="353" y="141"/>
                    <a:pt x="353" y="237"/>
                    <a:pt x="295" y="295"/>
                  </a:cubicBezTo>
                  <a:cubicBezTo>
                    <a:pt x="236" y="354"/>
                    <a:pt x="141" y="354"/>
                    <a:pt x="83" y="295"/>
                  </a:cubicBezTo>
                  <a:cubicBezTo>
                    <a:pt x="24" y="237"/>
                    <a:pt x="24" y="141"/>
                    <a:pt x="83" y="83"/>
                  </a:cubicBezTo>
                  <a:cubicBezTo>
                    <a:pt x="141" y="24"/>
                    <a:pt x="236"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任意多边形: 形状 37"/>
            <p:cNvSpPr>
              <a:spLocks/>
            </p:cNvSpPr>
            <p:nvPr/>
          </p:nvSpPr>
          <p:spPr bwMode="auto">
            <a:xfrm>
              <a:off x="6992101" y="4319881"/>
              <a:ext cx="800462" cy="799439"/>
            </a:xfrm>
            <a:custGeom>
              <a:avLst/>
              <a:gdLst>
                <a:gd name="T0" fmla="*/ 310 w 377"/>
                <a:gd name="T1" fmla="*/ 67 h 377"/>
                <a:gd name="T2" fmla="*/ 310 w 377"/>
                <a:gd name="T3" fmla="*/ 310 h 377"/>
                <a:gd name="T4" fmla="*/ 67 w 377"/>
                <a:gd name="T5" fmla="*/ 310 h 377"/>
                <a:gd name="T6" fmla="*/ 67 w 377"/>
                <a:gd name="T7" fmla="*/ 67 h 377"/>
                <a:gd name="T8" fmla="*/ 310 w 377"/>
                <a:gd name="T9" fmla="*/ 67 h 377"/>
                <a:gd name="T10" fmla="*/ 295 w 377"/>
                <a:gd name="T11" fmla="*/ 83 h 377"/>
                <a:gd name="T12" fmla="*/ 295 w 377"/>
                <a:gd name="T13" fmla="*/ 295 h 377"/>
                <a:gd name="T14" fmla="*/ 83 w 377"/>
                <a:gd name="T15" fmla="*/ 295 h 377"/>
                <a:gd name="T16" fmla="*/ 83 w 377"/>
                <a:gd name="T17" fmla="*/ 83 h 377"/>
                <a:gd name="T18" fmla="*/ 295 w 377"/>
                <a:gd name="T19" fmla="*/ 8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377">
                  <a:moveTo>
                    <a:pt x="310" y="67"/>
                  </a:moveTo>
                  <a:cubicBezTo>
                    <a:pt x="377" y="134"/>
                    <a:pt x="377" y="243"/>
                    <a:pt x="310" y="310"/>
                  </a:cubicBezTo>
                  <a:cubicBezTo>
                    <a:pt x="243" y="377"/>
                    <a:pt x="134" y="377"/>
                    <a:pt x="67" y="310"/>
                  </a:cubicBezTo>
                  <a:cubicBezTo>
                    <a:pt x="0" y="243"/>
                    <a:pt x="0" y="134"/>
                    <a:pt x="67" y="67"/>
                  </a:cubicBezTo>
                  <a:cubicBezTo>
                    <a:pt x="134" y="0"/>
                    <a:pt x="243" y="0"/>
                    <a:pt x="310" y="67"/>
                  </a:cubicBezTo>
                  <a:close/>
                  <a:moveTo>
                    <a:pt x="295" y="83"/>
                  </a:moveTo>
                  <a:cubicBezTo>
                    <a:pt x="353" y="141"/>
                    <a:pt x="353" y="236"/>
                    <a:pt x="295" y="295"/>
                  </a:cubicBezTo>
                  <a:cubicBezTo>
                    <a:pt x="236" y="353"/>
                    <a:pt x="141" y="353"/>
                    <a:pt x="83" y="295"/>
                  </a:cubicBezTo>
                  <a:cubicBezTo>
                    <a:pt x="24" y="236"/>
                    <a:pt x="24" y="141"/>
                    <a:pt x="83" y="83"/>
                  </a:cubicBezTo>
                  <a:cubicBezTo>
                    <a:pt x="141" y="24"/>
                    <a:pt x="236"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9" name="任意多边形: 形状 38"/>
            <p:cNvSpPr>
              <a:spLocks/>
            </p:cNvSpPr>
            <p:nvPr/>
          </p:nvSpPr>
          <p:spPr bwMode="auto">
            <a:xfrm>
              <a:off x="4631609" y="4544788"/>
              <a:ext cx="340426" cy="386430"/>
            </a:xfrm>
            <a:custGeom>
              <a:avLst/>
              <a:gdLst>
                <a:gd name="T0" fmla="*/ 6 w 160"/>
                <a:gd name="T1" fmla="*/ 120 h 182"/>
                <a:gd name="T2" fmla="*/ 39 w 160"/>
                <a:gd name="T3" fmla="*/ 2 h 182"/>
                <a:gd name="T4" fmla="*/ 121 w 160"/>
                <a:gd name="T5" fmla="*/ 0 h 182"/>
                <a:gd name="T6" fmla="*/ 160 w 160"/>
                <a:gd name="T7" fmla="*/ 36 h 182"/>
                <a:gd name="T8" fmla="*/ 80 w 160"/>
                <a:gd name="T9" fmla="*/ 182 h 182"/>
                <a:gd name="T10" fmla="*/ 112 w 160"/>
                <a:gd name="T11" fmla="*/ 11 h 182"/>
                <a:gd name="T12" fmla="*/ 149 w 160"/>
                <a:gd name="T13" fmla="*/ 44 h 182"/>
                <a:gd name="T14" fmla="*/ 131 w 160"/>
                <a:gd name="T15" fmla="*/ 135 h 182"/>
                <a:gd name="T16" fmla="*/ 80 w 160"/>
                <a:gd name="T17" fmla="*/ 165 h 182"/>
                <a:gd name="T18" fmla="*/ 34 w 160"/>
                <a:gd name="T19" fmla="*/ 137 h 182"/>
                <a:gd name="T20" fmla="*/ 11 w 160"/>
                <a:gd name="T21" fmla="*/ 44 h 182"/>
                <a:gd name="T22" fmla="*/ 48 w 160"/>
                <a:gd name="T23" fmla="*/ 11 h 182"/>
                <a:gd name="T24" fmla="*/ 116 w 160"/>
                <a:gd name="T25" fmla="*/ 131 h 182"/>
                <a:gd name="T26" fmla="*/ 39 w 160"/>
                <a:gd name="T27" fmla="*/ 129 h 182"/>
                <a:gd name="T28" fmla="*/ 27 w 160"/>
                <a:gd name="T29" fmla="*/ 118 h 182"/>
                <a:gd name="T30" fmla="*/ 24 w 160"/>
                <a:gd name="T31" fmla="*/ 50 h 182"/>
                <a:gd name="T32" fmla="*/ 55 w 160"/>
                <a:gd name="T33" fmla="*/ 21 h 182"/>
                <a:gd name="T34" fmla="*/ 139 w 160"/>
                <a:gd name="T35" fmla="*/ 51 h 182"/>
                <a:gd name="T36" fmla="*/ 126 w 160"/>
                <a:gd name="T37" fmla="*/ 126 h 182"/>
                <a:gd name="T38" fmla="*/ 116 w 160"/>
                <a:gd name="T39" fmla="*/ 131 h 182"/>
                <a:gd name="T40" fmla="*/ 80 w 160"/>
                <a:gd name="T41" fmla="*/ 80 h 182"/>
                <a:gd name="T42" fmla="*/ 71 w 160"/>
                <a:gd name="T43" fmla="*/ 58 h 182"/>
                <a:gd name="T44" fmla="*/ 54 w 160"/>
                <a:gd name="T45" fmla="*/ 75 h 182"/>
                <a:gd name="T46" fmla="*/ 75 w 160"/>
                <a:gd name="T47" fmla="*/ 85 h 182"/>
                <a:gd name="T48" fmla="*/ 55 w 160"/>
                <a:gd name="T49" fmla="*/ 96 h 182"/>
                <a:gd name="T50" fmla="*/ 50 w 160"/>
                <a:gd name="T51" fmla="*/ 114 h 182"/>
                <a:gd name="T52" fmla="*/ 69 w 160"/>
                <a:gd name="T53" fmla="*/ 110 h 182"/>
                <a:gd name="T54" fmla="*/ 80 w 160"/>
                <a:gd name="T55" fmla="*/ 90 h 182"/>
                <a:gd name="T56" fmla="*/ 91 w 160"/>
                <a:gd name="T57" fmla="*/ 110 h 182"/>
                <a:gd name="T58" fmla="*/ 110 w 160"/>
                <a:gd name="T59" fmla="*/ 114 h 182"/>
                <a:gd name="T60" fmla="*/ 105 w 160"/>
                <a:gd name="T61" fmla="*/ 96 h 182"/>
                <a:gd name="T62" fmla="*/ 85 w 160"/>
                <a:gd name="T63" fmla="*/ 85 h 182"/>
                <a:gd name="T64" fmla="*/ 107 w 160"/>
                <a:gd name="T65" fmla="*/ 75 h 182"/>
                <a:gd name="T66" fmla="*/ 89 w 160"/>
                <a:gd name="T67"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82">
                  <a:moveTo>
                    <a:pt x="80" y="182"/>
                  </a:moveTo>
                  <a:cubicBezTo>
                    <a:pt x="64" y="153"/>
                    <a:pt x="8" y="149"/>
                    <a:pt x="6" y="120"/>
                  </a:cubicBezTo>
                  <a:cubicBezTo>
                    <a:pt x="0" y="36"/>
                    <a:pt x="0" y="36"/>
                    <a:pt x="0" y="36"/>
                  </a:cubicBezTo>
                  <a:cubicBezTo>
                    <a:pt x="18" y="34"/>
                    <a:pt x="39" y="20"/>
                    <a:pt x="39" y="2"/>
                  </a:cubicBezTo>
                  <a:cubicBezTo>
                    <a:pt x="39" y="1"/>
                    <a:pt x="39" y="1"/>
                    <a:pt x="39" y="0"/>
                  </a:cubicBezTo>
                  <a:cubicBezTo>
                    <a:pt x="121" y="0"/>
                    <a:pt x="121" y="0"/>
                    <a:pt x="121" y="0"/>
                  </a:cubicBezTo>
                  <a:cubicBezTo>
                    <a:pt x="121" y="1"/>
                    <a:pt x="121" y="1"/>
                    <a:pt x="121" y="2"/>
                  </a:cubicBezTo>
                  <a:cubicBezTo>
                    <a:pt x="121" y="20"/>
                    <a:pt x="142" y="34"/>
                    <a:pt x="160" y="36"/>
                  </a:cubicBezTo>
                  <a:cubicBezTo>
                    <a:pt x="154" y="120"/>
                    <a:pt x="154" y="120"/>
                    <a:pt x="154" y="120"/>
                  </a:cubicBezTo>
                  <a:cubicBezTo>
                    <a:pt x="152" y="149"/>
                    <a:pt x="97" y="153"/>
                    <a:pt x="80" y="182"/>
                  </a:cubicBezTo>
                  <a:cubicBezTo>
                    <a:pt x="80" y="182"/>
                    <a:pt x="80" y="182"/>
                    <a:pt x="80" y="182"/>
                  </a:cubicBezTo>
                  <a:close/>
                  <a:moveTo>
                    <a:pt x="112" y="11"/>
                  </a:moveTo>
                  <a:cubicBezTo>
                    <a:pt x="113" y="14"/>
                    <a:pt x="115" y="18"/>
                    <a:pt x="117" y="21"/>
                  </a:cubicBezTo>
                  <a:cubicBezTo>
                    <a:pt x="125" y="33"/>
                    <a:pt x="136" y="41"/>
                    <a:pt x="149" y="44"/>
                  </a:cubicBezTo>
                  <a:cubicBezTo>
                    <a:pt x="144" y="120"/>
                    <a:pt x="144" y="120"/>
                    <a:pt x="144" y="120"/>
                  </a:cubicBezTo>
                  <a:cubicBezTo>
                    <a:pt x="142" y="127"/>
                    <a:pt x="136" y="131"/>
                    <a:pt x="131" y="135"/>
                  </a:cubicBezTo>
                  <a:cubicBezTo>
                    <a:pt x="123" y="140"/>
                    <a:pt x="114" y="144"/>
                    <a:pt x="105" y="148"/>
                  </a:cubicBezTo>
                  <a:cubicBezTo>
                    <a:pt x="97" y="153"/>
                    <a:pt x="87" y="158"/>
                    <a:pt x="80" y="165"/>
                  </a:cubicBezTo>
                  <a:cubicBezTo>
                    <a:pt x="71" y="157"/>
                    <a:pt x="59" y="151"/>
                    <a:pt x="49" y="145"/>
                  </a:cubicBezTo>
                  <a:cubicBezTo>
                    <a:pt x="44" y="143"/>
                    <a:pt x="39" y="140"/>
                    <a:pt x="34" y="137"/>
                  </a:cubicBezTo>
                  <a:cubicBezTo>
                    <a:pt x="27" y="133"/>
                    <a:pt x="19" y="129"/>
                    <a:pt x="16" y="120"/>
                  </a:cubicBezTo>
                  <a:cubicBezTo>
                    <a:pt x="11" y="44"/>
                    <a:pt x="11" y="44"/>
                    <a:pt x="11" y="44"/>
                  </a:cubicBezTo>
                  <a:cubicBezTo>
                    <a:pt x="23" y="41"/>
                    <a:pt x="34" y="33"/>
                    <a:pt x="42" y="23"/>
                  </a:cubicBezTo>
                  <a:cubicBezTo>
                    <a:pt x="45" y="19"/>
                    <a:pt x="47" y="15"/>
                    <a:pt x="48" y="11"/>
                  </a:cubicBezTo>
                  <a:cubicBezTo>
                    <a:pt x="112" y="11"/>
                    <a:pt x="112" y="11"/>
                    <a:pt x="112" y="11"/>
                  </a:cubicBezTo>
                  <a:close/>
                  <a:moveTo>
                    <a:pt x="116" y="131"/>
                  </a:moveTo>
                  <a:cubicBezTo>
                    <a:pt x="104" y="138"/>
                    <a:pt x="91" y="144"/>
                    <a:pt x="80" y="152"/>
                  </a:cubicBezTo>
                  <a:cubicBezTo>
                    <a:pt x="67" y="143"/>
                    <a:pt x="53" y="136"/>
                    <a:pt x="39" y="129"/>
                  </a:cubicBezTo>
                  <a:cubicBezTo>
                    <a:pt x="37" y="127"/>
                    <a:pt x="35" y="126"/>
                    <a:pt x="33" y="125"/>
                  </a:cubicBezTo>
                  <a:cubicBezTo>
                    <a:pt x="27" y="118"/>
                    <a:pt x="27" y="118"/>
                    <a:pt x="27" y="118"/>
                  </a:cubicBezTo>
                  <a:cubicBezTo>
                    <a:pt x="21" y="51"/>
                    <a:pt x="21" y="51"/>
                    <a:pt x="21" y="51"/>
                  </a:cubicBezTo>
                  <a:cubicBezTo>
                    <a:pt x="22" y="51"/>
                    <a:pt x="23" y="50"/>
                    <a:pt x="24" y="50"/>
                  </a:cubicBezTo>
                  <a:cubicBezTo>
                    <a:pt x="35" y="45"/>
                    <a:pt x="46" y="36"/>
                    <a:pt x="52" y="25"/>
                  </a:cubicBezTo>
                  <a:cubicBezTo>
                    <a:pt x="53" y="24"/>
                    <a:pt x="54" y="22"/>
                    <a:pt x="55" y="21"/>
                  </a:cubicBezTo>
                  <a:cubicBezTo>
                    <a:pt x="105" y="21"/>
                    <a:pt x="105" y="21"/>
                    <a:pt x="105" y="21"/>
                  </a:cubicBezTo>
                  <a:cubicBezTo>
                    <a:pt x="112" y="34"/>
                    <a:pt x="125" y="45"/>
                    <a:pt x="139" y="51"/>
                  </a:cubicBezTo>
                  <a:cubicBezTo>
                    <a:pt x="133" y="119"/>
                    <a:pt x="133" y="119"/>
                    <a:pt x="133" y="119"/>
                  </a:cubicBezTo>
                  <a:cubicBezTo>
                    <a:pt x="132" y="122"/>
                    <a:pt x="128" y="124"/>
                    <a:pt x="126" y="126"/>
                  </a:cubicBezTo>
                  <a:cubicBezTo>
                    <a:pt x="123" y="128"/>
                    <a:pt x="119" y="130"/>
                    <a:pt x="116" y="131"/>
                  </a:cubicBezTo>
                  <a:cubicBezTo>
                    <a:pt x="116" y="131"/>
                    <a:pt x="116" y="131"/>
                    <a:pt x="116" y="131"/>
                  </a:cubicBezTo>
                  <a:close/>
                  <a:moveTo>
                    <a:pt x="96" y="64"/>
                  </a:moveTo>
                  <a:cubicBezTo>
                    <a:pt x="80" y="80"/>
                    <a:pt x="80" y="80"/>
                    <a:pt x="80" y="80"/>
                  </a:cubicBezTo>
                  <a:cubicBezTo>
                    <a:pt x="65" y="64"/>
                    <a:pt x="65" y="64"/>
                    <a:pt x="65" y="64"/>
                  </a:cubicBezTo>
                  <a:cubicBezTo>
                    <a:pt x="71" y="58"/>
                    <a:pt x="71" y="58"/>
                    <a:pt x="71" y="58"/>
                  </a:cubicBezTo>
                  <a:cubicBezTo>
                    <a:pt x="41" y="46"/>
                    <a:pt x="41" y="46"/>
                    <a:pt x="41" y="46"/>
                  </a:cubicBezTo>
                  <a:cubicBezTo>
                    <a:pt x="54" y="75"/>
                    <a:pt x="54" y="75"/>
                    <a:pt x="54" y="75"/>
                  </a:cubicBezTo>
                  <a:cubicBezTo>
                    <a:pt x="59" y="69"/>
                    <a:pt x="59" y="69"/>
                    <a:pt x="59" y="69"/>
                  </a:cubicBezTo>
                  <a:cubicBezTo>
                    <a:pt x="75" y="85"/>
                    <a:pt x="75" y="85"/>
                    <a:pt x="75" y="85"/>
                  </a:cubicBezTo>
                  <a:cubicBezTo>
                    <a:pt x="63" y="97"/>
                    <a:pt x="63" y="97"/>
                    <a:pt x="63" y="97"/>
                  </a:cubicBezTo>
                  <a:cubicBezTo>
                    <a:pt x="55" y="96"/>
                    <a:pt x="55" y="96"/>
                    <a:pt x="55" y="96"/>
                  </a:cubicBezTo>
                  <a:cubicBezTo>
                    <a:pt x="38" y="113"/>
                    <a:pt x="38" y="113"/>
                    <a:pt x="38" y="113"/>
                  </a:cubicBezTo>
                  <a:cubicBezTo>
                    <a:pt x="50" y="114"/>
                    <a:pt x="50" y="114"/>
                    <a:pt x="50" y="114"/>
                  </a:cubicBezTo>
                  <a:cubicBezTo>
                    <a:pt x="53" y="127"/>
                    <a:pt x="53" y="127"/>
                    <a:pt x="53" y="127"/>
                  </a:cubicBezTo>
                  <a:cubicBezTo>
                    <a:pt x="69" y="110"/>
                    <a:pt x="69" y="110"/>
                    <a:pt x="69" y="110"/>
                  </a:cubicBezTo>
                  <a:cubicBezTo>
                    <a:pt x="68" y="102"/>
                    <a:pt x="68" y="102"/>
                    <a:pt x="68" y="102"/>
                  </a:cubicBezTo>
                  <a:cubicBezTo>
                    <a:pt x="80" y="90"/>
                    <a:pt x="80" y="90"/>
                    <a:pt x="80" y="90"/>
                  </a:cubicBezTo>
                  <a:cubicBezTo>
                    <a:pt x="92" y="102"/>
                    <a:pt x="92" y="102"/>
                    <a:pt x="92" y="102"/>
                  </a:cubicBezTo>
                  <a:cubicBezTo>
                    <a:pt x="91" y="110"/>
                    <a:pt x="91" y="110"/>
                    <a:pt x="91" y="110"/>
                  </a:cubicBezTo>
                  <a:cubicBezTo>
                    <a:pt x="108" y="127"/>
                    <a:pt x="108" y="127"/>
                    <a:pt x="108" y="127"/>
                  </a:cubicBezTo>
                  <a:cubicBezTo>
                    <a:pt x="110" y="114"/>
                    <a:pt x="110" y="114"/>
                    <a:pt x="110" y="114"/>
                  </a:cubicBezTo>
                  <a:cubicBezTo>
                    <a:pt x="122" y="113"/>
                    <a:pt x="122" y="113"/>
                    <a:pt x="122" y="113"/>
                  </a:cubicBezTo>
                  <a:cubicBezTo>
                    <a:pt x="105" y="96"/>
                    <a:pt x="105" y="96"/>
                    <a:pt x="105" y="96"/>
                  </a:cubicBezTo>
                  <a:cubicBezTo>
                    <a:pt x="97" y="97"/>
                    <a:pt x="97" y="97"/>
                    <a:pt x="97" y="97"/>
                  </a:cubicBezTo>
                  <a:cubicBezTo>
                    <a:pt x="85" y="85"/>
                    <a:pt x="85" y="85"/>
                    <a:pt x="85" y="85"/>
                  </a:cubicBezTo>
                  <a:cubicBezTo>
                    <a:pt x="101" y="69"/>
                    <a:pt x="101" y="69"/>
                    <a:pt x="101" y="69"/>
                  </a:cubicBezTo>
                  <a:cubicBezTo>
                    <a:pt x="107" y="75"/>
                    <a:pt x="107" y="75"/>
                    <a:pt x="107" y="75"/>
                  </a:cubicBezTo>
                  <a:cubicBezTo>
                    <a:pt x="119" y="46"/>
                    <a:pt x="119" y="46"/>
                    <a:pt x="119" y="46"/>
                  </a:cubicBezTo>
                  <a:cubicBezTo>
                    <a:pt x="89" y="58"/>
                    <a:pt x="89" y="58"/>
                    <a:pt x="89" y="58"/>
                  </a:cubicBezTo>
                  <a:cubicBezTo>
                    <a:pt x="96" y="64"/>
                    <a:pt x="96" y="64"/>
                    <a:pt x="96" y="64"/>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0" name="任意多边形: 形状 39"/>
            <p:cNvSpPr>
              <a:spLocks/>
            </p:cNvSpPr>
            <p:nvPr/>
          </p:nvSpPr>
          <p:spPr bwMode="auto">
            <a:xfrm>
              <a:off x="7191450" y="4489583"/>
              <a:ext cx="431411" cy="430389"/>
            </a:xfrm>
            <a:custGeom>
              <a:avLst/>
              <a:gdLst>
                <a:gd name="T0" fmla="*/ 119 w 203"/>
                <a:gd name="T1" fmla="*/ 63 h 203"/>
                <a:gd name="T2" fmla="*/ 99 w 203"/>
                <a:gd name="T3" fmla="*/ 66 h 203"/>
                <a:gd name="T4" fmla="*/ 107 w 203"/>
                <a:gd name="T5" fmla="*/ 89 h 203"/>
                <a:gd name="T6" fmla="*/ 149 w 203"/>
                <a:gd name="T7" fmla="*/ 25 h 203"/>
                <a:gd name="T8" fmla="*/ 177 w 203"/>
                <a:gd name="T9" fmla="*/ 26 h 203"/>
                <a:gd name="T10" fmla="*/ 178 w 203"/>
                <a:gd name="T11" fmla="*/ 54 h 203"/>
                <a:gd name="T12" fmla="*/ 114 w 203"/>
                <a:gd name="T13" fmla="*/ 96 h 203"/>
                <a:gd name="T14" fmla="*/ 137 w 203"/>
                <a:gd name="T15" fmla="*/ 104 h 203"/>
                <a:gd name="T16" fmla="*/ 140 w 203"/>
                <a:gd name="T17" fmla="*/ 83 h 203"/>
                <a:gd name="T18" fmla="*/ 166 w 203"/>
                <a:gd name="T19" fmla="*/ 104 h 203"/>
                <a:gd name="T20" fmla="*/ 161 w 203"/>
                <a:gd name="T21" fmla="*/ 62 h 203"/>
                <a:gd name="T22" fmla="*/ 176 w 203"/>
                <a:gd name="T23" fmla="*/ 104 h 203"/>
                <a:gd name="T24" fmla="*/ 189 w 203"/>
                <a:gd name="T25" fmla="*/ 114 h 203"/>
                <a:gd name="T26" fmla="*/ 99 w 203"/>
                <a:gd name="T27" fmla="*/ 190 h 203"/>
                <a:gd name="T28" fmla="*/ 90 w 203"/>
                <a:gd name="T29" fmla="*/ 203 h 203"/>
                <a:gd name="T30" fmla="*/ 13 w 203"/>
                <a:gd name="T31" fmla="*/ 114 h 203"/>
                <a:gd name="T32" fmla="*/ 0 w 203"/>
                <a:gd name="T33" fmla="*/ 104 h 203"/>
                <a:gd name="T34" fmla="*/ 90 w 203"/>
                <a:gd name="T35" fmla="*/ 27 h 203"/>
                <a:gd name="T36" fmla="*/ 99 w 203"/>
                <a:gd name="T37" fmla="*/ 14 h 203"/>
                <a:gd name="T38" fmla="*/ 141 w 203"/>
                <a:gd name="T39" fmla="*/ 41 h 203"/>
                <a:gd name="T40" fmla="*/ 134 w 203"/>
                <a:gd name="T41" fmla="*/ 48 h 203"/>
                <a:gd name="T42" fmla="*/ 99 w 203"/>
                <a:gd name="T43" fmla="*/ 57 h 203"/>
                <a:gd name="T44" fmla="*/ 99 w 203"/>
                <a:gd name="T45" fmla="*/ 131 h 203"/>
                <a:gd name="T46" fmla="*/ 137 w 203"/>
                <a:gd name="T47" fmla="*/ 114 h 203"/>
                <a:gd name="T48" fmla="*/ 90 w 203"/>
                <a:gd name="T49" fmla="*/ 131 h 203"/>
                <a:gd name="T50" fmla="*/ 52 w 203"/>
                <a:gd name="T51" fmla="*/ 114 h 203"/>
                <a:gd name="T52" fmla="*/ 90 w 203"/>
                <a:gd name="T53" fmla="*/ 131 h 203"/>
                <a:gd name="T54" fmla="*/ 90 w 203"/>
                <a:gd name="T55" fmla="*/ 86 h 203"/>
                <a:gd name="T56" fmla="*/ 52 w 203"/>
                <a:gd name="T57" fmla="*/ 104 h 203"/>
                <a:gd name="T58" fmla="*/ 90 w 203"/>
                <a:gd name="T59" fmla="*/ 37 h 203"/>
                <a:gd name="T60" fmla="*/ 42 w 203"/>
                <a:gd name="T61" fmla="*/ 104 h 203"/>
                <a:gd name="T62" fmla="*/ 90 w 203"/>
                <a:gd name="T63" fmla="*/ 37 h 203"/>
                <a:gd name="T64" fmla="*/ 90 w 203"/>
                <a:gd name="T65" fmla="*/ 161 h 203"/>
                <a:gd name="T66" fmla="*/ 23 w 203"/>
                <a:gd name="T67" fmla="*/ 114 h 203"/>
                <a:gd name="T68" fmla="*/ 99 w 203"/>
                <a:gd name="T69" fmla="*/ 161 h 203"/>
                <a:gd name="T70" fmla="*/ 166 w 203"/>
                <a:gd name="T71" fmla="*/ 114 h 203"/>
                <a:gd name="T72" fmla="*/ 99 w 203"/>
                <a:gd name="T73" fmla="*/ 16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203">
                  <a:moveTo>
                    <a:pt x="99" y="57"/>
                  </a:moveTo>
                  <a:cubicBezTo>
                    <a:pt x="107" y="57"/>
                    <a:pt x="113" y="59"/>
                    <a:pt x="119" y="63"/>
                  </a:cubicBezTo>
                  <a:cubicBezTo>
                    <a:pt x="112" y="70"/>
                    <a:pt x="112" y="70"/>
                    <a:pt x="112" y="70"/>
                  </a:cubicBezTo>
                  <a:cubicBezTo>
                    <a:pt x="108" y="68"/>
                    <a:pt x="104" y="67"/>
                    <a:pt x="99" y="66"/>
                  </a:cubicBezTo>
                  <a:cubicBezTo>
                    <a:pt x="99" y="86"/>
                    <a:pt x="99" y="86"/>
                    <a:pt x="99" y="86"/>
                  </a:cubicBezTo>
                  <a:cubicBezTo>
                    <a:pt x="102" y="87"/>
                    <a:pt x="104" y="88"/>
                    <a:pt x="107" y="89"/>
                  </a:cubicBezTo>
                  <a:cubicBezTo>
                    <a:pt x="151" y="45"/>
                    <a:pt x="151" y="45"/>
                    <a:pt x="151" y="45"/>
                  </a:cubicBezTo>
                  <a:cubicBezTo>
                    <a:pt x="149" y="25"/>
                    <a:pt x="149" y="25"/>
                    <a:pt x="149" y="25"/>
                  </a:cubicBezTo>
                  <a:cubicBezTo>
                    <a:pt x="174" y="0"/>
                    <a:pt x="174" y="0"/>
                    <a:pt x="174" y="0"/>
                  </a:cubicBezTo>
                  <a:cubicBezTo>
                    <a:pt x="177" y="26"/>
                    <a:pt x="177" y="26"/>
                    <a:pt x="177" y="26"/>
                  </a:cubicBezTo>
                  <a:cubicBezTo>
                    <a:pt x="203" y="29"/>
                    <a:pt x="203" y="29"/>
                    <a:pt x="203" y="29"/>
                  </a:cubicBezTo>
                  <a:cubicBezTo>
                    <a:pt x="178" y="54"/>
                    <a:pt x="178" y="54"/>
                    <a:pt x="178" y="54"/>
                  </a:cubicBezTo>
                  <a:cubicBezTo>
                    <a:pt x="158" y="52"/>
                    <a:pt x="158" y="52"/>
                    <a:pt x="158" y="52"/>
                  </a:cubicBezTo>
                  <a:cubicBezTo>
                    <a:pt x="114" y="96"/>
                    <a:pt x="114" y="96"/>
                    <a:pt x="114" y="96"/>
                  </a:cubicBezTo>
                  <a:cubicBezTo>
                    <a:pt x="115" y="98"/>
                    <a:pt x="116" y="101"/>
                    <a:pt x="117" y="104"/>
                  </a:cubicBezTo>
                  <a:cubicBezTo>
                    <a:pt x="137" y="104"/>
                    <a:pt x="137" y="104"/>
                    <a:pt x="137" y="104"/>
                  </a:cubicBezTo>
                  <a:cubicBezTo>
                    <a:pt x="136" y="99"/>
                    <a:pt x="135" y="95"/>
                    <a:pt x="133" y="91"/>
                  </a:cubicBezTo>
                  <a:cubicBezTo>
                    <a:pt x="140" y="83"/>
                    <a:pt x="140" y="83"/>
                    <a:pt x="140" y="83"/>
                  </a:cubicBezTo>
                  <a:cubicBezTo>
                    <a:pt x="144" y="90"/>
                    <a:pt x="146" y="96"/>
                    <a:pt x="147" y="104"/>
                  </a:cubicBezTo>
                  <a:cubicBezTo>
                    <a:pt x="166" y="104"/>
                    <a:pt x="166" y="104"/>
                    <a:pt x="166" y="104"/>
                  </a:cubicBezTo>
                  <a:cubicBezTo>
                    <a:pt x="165" y="91"/>
                    <a:pt x="161" y="79"/>
                    <a:pt x="155" y="69"/>
                  </a:cubicBezTo>
                  <a:cubicBezTo>
                    <a:pt x="161" y="62"/>
                    <a:pt x="161" y="62"/>
                    <a:pt x="161" y="62"/>
                  </a:cubicBezTo>
                  <a:cubicBezTo>
                    <a:pt x="162" y="62"/>
                    <a:pt x="162" y="62"/>
                    <a:pt x="162" y="62"/>
                  </a:cubicBezTo>
                  <a:cubicBezTo>
                    <a:pt x="170" y="74"/>
                    <a:pt x="175" y="88"/>
                    <a:pt x="176" y="104"/>
                  </a:cubicBezTo>
                  <a:cubicBezTo>
                    <a:pt x="189" y="104"/>
                    <a:pt x="189" y="104"/>
                    <a:pt x="189" y="104"/>
                  </a:cubicBezTo>
                  <a:cubicBezTo>
                    <a:pt x="189" y="114"/>
                    <a:pt x="189" y="114"/>
                    <a:pt x="189" y="114"/>
                  </a:cubicBezTo>
                  <a:cubicBezTo>
                    <a:pt x="176" y="114"/>
                    <a:pt x="176" y="114"/>
                    <a:pt x="176" y="114"/>
                  </a:cubicBezTo>
                  <a:cubicBezTo>
                    <a:pt x="174" y="155"/>
                    <a:pt x="141" y="188"/>
                    <a:pt x="99" y="190"/>
                  </a:cubicBezTo>
                  <a:cubicBezTo>
                    <a:pt x="99" y="203"/>
                    <a:pt x="99" y="203"/>
                    <a:pt x="99" y="203"/>
                  </a:cubicBezTo>
                  <a:cubicBezTo>
                    <a:pt x="90" y="203"/>
                    <a:pt x="90" y="203"/>
                    <a:pt x="90" y="203"/>
                  </a:cubicBezTo>
                  <a:cubicBezTo>
                    <a:pt x="90" y="190"/>
                    <a:pt x="90" y="190"/>
                    <a:pt x="90" y="190"/>
                  </a:cubicBezTo>
                  <a:cubicBezTo>
                    <a:pt x="49" y="188"/>
                    <a:pt x="15" y="155"/>
                    <a:pt x="13" y="114"/>
                  </a:cubicBezTo>
                  <a:cubicBezTo>
                    <a:pt x="0" y="114"/>
                    <a:pt x="0" y="114"/>
                    <a:pt x="0" y="114"/>
                  </a:cubicBezTo>
                  <a:cubicBezTo>
                    <a:pt x="0" y="104"/>
                    <a:pt x="0" y="104"/>
                    <a:pt x="0" y="104"/>
                  </a:cubicBezTo>
                  <a:cubicBezTo>
                    <a:pt x="13" y="104"/>
                    <a:pt x="13" y="104"/>
                    <a:pt x="13" y="104"/>
                  </a:cubicBezTo>
                  <a:cubicBezTo>
                    <a:pt x="15" y="63"/>
                    <a:pt x="49" y="30"/>
                    <a:pt x="90" y="27"/>
                  </a:cubicBezTo>
                  <a:cubicBezTo>
                    <a:pt x="90" y="14"/>
                    <a:pt x="90" y="14"/>
                    <a:pt x="90" y="14"/>
                  </a:cubicBezTo>
                  <a:cubicBezTo>
                    <a:pt x="99" y="14"/>
                    <a:pt x="99" y="14"/>
                    <a:pt x="99" y="14"/>
                  </a:cubicBezTo>
                  <a:cubicBezTo>
                    <a:pt x="99" y="27"/>
                    <a:pt x="99" y="27"/>
                    <a:pt x="99" y="27"/>
                  </a:cubicBezTo>
                  <a:cubicBezTo>
                    <a:pt x="115" y="28"/>
                    <a:pt x="129" y="33"/>
                    <a:pt x="141" y="41"/>
                  </a:cubicBezTo>
                  <a:cubicBezTo>
                    <a:pt x="141" y="41"/>
                    <a:pt x="141" y="41"/>
                    <a:pt x="141" y="41"/>
                  </a:cubicBezTo>
                  <a:cubicBezTo>
                    <a:pt x="134" y="48"/>
                    <a:pt x="134" y="48"/>
                    <a:pt x="134" y="48"/>
                  </a:cubicBezTo>
                  <a:cubicBezTo>
                    <a:pt x="124" y="42"/>
                    <a:pt x="112" y="38"/>
                    <a:pt x="99" y="37"/>
                  </a:cubicBezTo>
                  <a:cubicBezTo>
                    <a:pt x="99" y="57"/>
                    <a:pt x="99" y="57"/>
                    <a:pt x="99" y="57"/>
                  </a:cubicBezTo>
                  <a:close/>
                  <a:moveTo>
                    <a:pt x="117" y="114"/>
                  </a:moveTo>
                  <a:cubicBezTo>
                    <a:pt x="115" y="122"/>
                    <a:pt x="108" y="129"/>
                    <a:pt x="99" y="131"/>
                  </a:cubicBezTo>
                  <a:cubicBezTo>
                    <a:pt x="99" y="151"/>
                    <a:pt x="99" y="151"/>
                    <a:pt x="99" y="151"/>
                  </a:cubicBezTo>
                  <a:cubicBezTo>
                    <a:pt x="119" y="149"/>
                    <a:pt x="134" y="133"/>
                    <a:pt x="137" y="114"/>
                  </a:cubicBezTo>
                  <a:cubicBezTo>
                    <a:pt x="117" y="114"/>
                    <a:pt x="117" y="114"/>
                    <a:pt x="117" y="114"/>
                  </a:cubicBezTo>
                  <a:close/>
                  <a:moveTo>
                    <a:pt x="90" y="131"/>
                  </a:moveTo>
                  <a:cubicBezTo>
                    <a:pt x="81" y="129"/>
                    <a:pt x="74" y="122"/>
                    <a:pt x="72" y="114"/>
                  </a:cubicBezTo>
                  <a:cubicBezTo>
                    <a:pt x="52" y="114"/>
                    <a:pt x="52" y="114"/>
                    <a:pt x="52" y="114"/>
                  </a:cubicBezTo>
                  <a:cubicBezTo>
                    <a:pt x="55" y="133"/>
                    <a:pt x="70" y="149"/>
                    <a:pt x="90" y="151"/>
                  </a:cubicBezTo>
                  <a:cubicBezTo>
                    <a:pt x="90" y="131"/>
                    <a:pt x="90" y="131"/>
                    <a:pt x="90" y="131"/>
                  </a:cubicBezTo>
                  <a:close/>
                  <a:moveTo>
                    <a:pt x="72" y="104"/>
                  </a:moveTo>
                  <a:cubicBezTo>
                    <a:pt x="74" y="95"/>
                    <a:pt x="81" y="88"/>
                    <a:pt x="90" y="86"/>
                  </a:cubicBezTo>
                  <a:cubicBezTo>
                    <a:pt x="90" y="66"/>
                    <a:pt x="90" y="66"/>
                    <a:pt x="90" y="66"/>
                  </a:cubicBezTo>
                  <a:cubicBezTo>
                    <a:pt x="70" y="69"/>
                    <a:pt x="55" y="84"/>
                    <a:pt x="52" y="104"/>
                  </a:cubicBezTo>
                  <a:cubicBezTo>
                    <a:pt x="72" y="104"/>
                    <a:pt x="72" y="104"/>
                    <a:pt x="72" y="104"/>
                  </a:cubicBezTo>
                  <a:close/>
                  <a:moveTo>
                    <a:pt x="90" y="37"/>
                  </a:moveTo>
                  <a:cubicBezTo>
                    <a:pt x="54" y="39"/>
                    <a:pt x="25" y="68"/>
                    <a:pt x="23" y="104"/>
                  </a:cubicBezTo>
                  <a:cubicBezTo>
                    <a:pt x="42" y="104"/>
                    <a:pt x="42" y="104"/>
                    <a:pt x="42" y="104"/>
                  </a:cubicBezTo>
                  <a:cubicBezTo>
                    <a:pt x="45" y="79"/>
                    <a:pt x="65" y="59"/>
                    <a:pt x="90" y="57"/>
                  </a:cubicBezTo>
                  <a:cubicBezTo>
                    <a:pt x="90" y="37"/>
                    <a:pt x="90" y="37"/>
                    <a:pt x="90" y="37"/>
                  </a:cubicBezTo>
                  <a:close/>
                  <a:moveTo>
                    <a:pt x="90" y="180"/>
                  </a:moveTo>
                  <a:cubicBezTo>
                    <a:pt x="90" y="161"/>
                    <a:pt x="90" y="161"/>
                    <a:pt x="90" y="161"/>
                  </a:cubicBezTo>
                  <a:cubicBezTo>
                    <a:pt x="65" y="158"/>
                    <a:pt x="45" y="138"/>
                    <a:pt x="42" y="114"/>
                  </a:cubicBezTo>
                  <a:cubicBezTo>
                    <a:pt x="23" y="114"/>
                    <a:pt x="23" y="114"/>
                    <a:pt x="23" y="114"/>
                  </a:cubicBezTo>
                  <a:cubicBezTo>
                    <a:pt x="25" y="149"/>
                    <a:pt x="54" y="178"/>
                    <a:pt x="90" y="180"/>
                  </a:cubicBezTo>
                  <a:close/>
                  <a:moveTo>
                    <a:pt x="99" y="161"/>
                  </a:moveTo>
                  <a:cubicBezTo>
                    <a:pt x="99" y="180"/>
                    <a:pt x="99" y="180"/>
                    <a:pt x="99" y="180"/>
                  </a:cubicBezTo>
                  <a:cubicBezTo>
                    <a:pt x="135" y="178"/>
                    <a:pt x="164" y="149"/>
                    <a:pt x="166" y="114"/>
                  </a:cubicBezTo>
                  <a:cubicBezTo>
                    <a:pt x="147" y="114"/>
                    <a:pt x="147" y="114"/>
                    <a:pt x="147" y="114"/>
                  </a:cubicBezTo>
                  <a:cubicBezTo>
                    <a:pt x="144" y="138"/>
                    <a:pt x="124" y="158"/>
                    <a:pt x="99" y="161"/>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1" name="任意多边形: 形状 40"/>
            <p:cNvSpPr>
              <a:spLocks/>
            </p:cNvSpPr>
            <p:nvPr/>
          </p:nvSpPr>
          <p:spPr bwMode="auto">
            <a:xfrm>
              <a:off x="7230297" y="1945077"/>
              <a:ext cx="325092" cy="377229"/>
            </a:xfrm>
            <a:custGeom>
              <a:avLst/>
              <a:gdLst>
                <a:gd name="T0" fmla="*/ 97 w 153"/>
                <a:gd name="T1" fmla="*/ 153 h 178"/>
                <a:gd name="T2" fmla="*/ 100 w 153"/>
                <a:gd name="T3" fmla="*/ 160 h 178"/>
                <a:gd name="T4" fmla="*/ 56 w 153"/>
                <a:gd name="T5" fmla="*/ 163 h 178"/>
                <a:gd name="T6" fmla="*/ 53 w 153"/>
                <a:gd name="T7" fmla="*/ 156 h 178"/>
                <a:gd name="T8" fmla="*/ 92 w 153"/>
                <a:gd name="T9" fmla="*/ 168 h 178"/>
                <a:gd name="T10" fmla="*/ 87 w 153"/>
                <a:gd name="T11" fmla="*/ 178 h 178"/>
                <a:gd name="T12" fmla="*/ 61 w 153"/>
                <a:gd name="T13" fmla="*/ 173 h 178"/>
                <a:gd name="T14" fmla="*/ 92 w 153"/>
                <a:gd name="T15" fmla="*/ 168 h 178"/>
                <a:gd name="T16" fmla="*/ 116 w 153"/>
                <a:gd name="T17" fmla="*/ 80 h 178"/>
                <a:gd name="T18" fmla="*/ 57 w 153"/>
                <a:gd name="T19" fmla="*/ 147 h 178"/>
                <a:gd name="T20" fmla="*/ 76 w 153"/>
                <a:gd name="T21" fmla="*/ 41 h 178"/>
                <a:gd name="T22" fmla="*/ 85 w 153"/>
                <a:gd name="T23" fmla="*/ 48 h 178"/>
                <a:gd name="T24" fmla="*/ 92 w 153"/>
                <a:gd name="T25" fmla="*/ 53 h 178"/>
                <a:gd name="T26" fmla="*/ 83 w 153"/>
                <a:gd name="T27" fmla="*/ 52 h 178"/>
                <a:gd name="T28" fmla="*/ 59 w 153"/>
                <a:gd name="T29" fmla="*/ 63 h 178"/>
                <a:gd name="T30" fmla="*/ 49 w 153"/>
                <a:gd name="T31" fmla="*/ 81 h 178"/>
                <a:gd name="T32" fmla="*/ 47 w 153"/>
                <a:gd name="T33" fmla="*/ 96 h 178"/>
                <a:gd name="T34" fmla="*/ 44 w 153"/>
                <a:gd name="T35" fmla="*/ 88 h 178"/>
                <a:gd name="T36" fmla="*/ 45 w 153"/>
                <a:gd name="T37" fmla="*/ 71 h 178"/>
                <a:gd name="T38" fmla="*/ 54 w 153"/>
                <a:gd name="T39" fmla="*/ 56 h 178"/>
                <a:gd name="T40" fmla="*/ 76 w 153"/>
                <a:gd name="T41" fmla="*/ 47 h 178"/>
                <a:gd name="T42" fmla="*/ 72 w 153"/>
                <a:gd name="T43" fmla="*/ 0 h 178"/>
                <a:gd name="T44" fmla="*/ 81 w 153"/>
                <a:gd name="T45" fmla="*/ 27 h 178"/>
                <a:gd name="T46" fmla="*/ 72 w 153"/>
                <a:gd name="T47" fmla="*/ 27 h 178"/>
                <a:gd name="T48" fmla="*/ 128 w 153"/>
                <a:gd name="T49" fmla="*/ 19 h 178"/>
                <a:gd name="T50" fmla="*/ 116 w 153"/>
                <a:gd name="T51" fmla="*/ 44 h 178"/>
                <a:gd name="T52" fmla="*/ 128 w 153"/>
                <a:gd name="T53" fmla="*/ 19 h 178"/>
                <a:gd name="T54" fmla="*/ 26 w 153"/>
                <a:gd name="T55" fmla="*/ 134 h 178"/>
                <a:gd name="T56" fmla="*/ 34 w 153"/>
                <a:gd name="T57" fmla="*/ 113 h 178"/>
                <a:gd name="T58" fmla="*/ 26 w 153"/>
                <a:gd name="T59" fmla="*/ 19 h 178"/>
                <a:gd name="T60" fmla="*/ 37 w 153"/>
                <a:gd name="T61" fmla="*/ 44 h 178"/>
                <a:gd name="T62" fmla="*/ 26 w 153"/>
                <a:gd name="T63" fmla="*/ 19 h 178"/>
                <a:gd name="T64" fmla="*/ 128 w 153"/>
                <a:gd name="T65" fmla="*/ 134 h 178"/>
                <a:gd name="T66" fmla="*/ 120 w 153"/>
                <a:gd name="T67" fmla="*/ 113 h 178"/>
                <a:gd name="T68" fmla="*/ 153 w 153"/>
                <a:gd name="T69" fmla="*/ 72 h 178"/>
                <a:gd name="T70" fmla="*/ 131 w 153"/>
                <a:gd name="T71" fmla="*/ 81 h 178"/>
                <a:gd name="T72" fmla="*/ 130 w 153"/>
                <a:gd name="T73" fmla="*/ 72 h 178"/>
                <a:gd name="T74" fmla="*/ 23 w 153"/>
                <a:gd name="T75" fmla="*/ 81 h 178"/>
                <a:gd name="T76" fmla="*/ 0 w 153"/>
                <a:gd name="T77" fmla="*/ 72 h 178"/>
                <a:gd name="T78" fmla="*/ 23 w 153"/>
                <a:gd name="T79" fmla="*/ 8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 h="178">
                  <a:moveTo>
                    <a:pt x="56" y="153"/>
                  </a:moveTo>
                  <a:cubicBezTo>
                    <a:pt x="97" y="153"/>
                    <a:pt x="97" y="153"/>
                    <a:pt x="97" y="153"/>
                  </a:cubicBezTo>
                  <a:cubicBezTo>
                    <a:pt x="99" y="153"/>
                    <a:pt x="100" y="154"/>
                    <a:pt x="100" y="156"/>
                  </a:cubicBezTo>
                  <a:cubicBezTo>
                    <a:pt x="100" y="160"/>
                    <a:pt x="100" y="160"/>
                    <a:pt x="100" y="160"/>
                  </a:cubicBezTo>
                  <a:cubicBezTo>
                    <a:pt x="100" y="161"/>
                    <a:pt x="99" y="163"/>
                    <a:pt x="97" y="163"/>
                  </a:cubicBezTo>
                  <a:cubicBezTo>
                    <a:pt x="56" y="163"/>
                    <a:pt x="56" y="163"/>
                    <a:pt x="56" y="163"/>
                  </a:cubicBezTo>
                  <a:cubicBezTo>
                    <a:pt x="54" y="163"/>
                    <a:pt x="53" y="161"/>
                    <a:pt x="53" y="160"/>
                  </a:cubicBezTo>
                  <a:cubicBezTo>
                    <a:pt x="53" y="156"/>
                    <a:pt x="53" y="156"/>
                    <a:pt x="53" y="156"/>
                  </a:cubicBezTo>
                  <a:cubicBezTo>
                    <a:pt x="53" y="154"/>
                    <a:pt x="54" y="153"/>
                    <a:pt x="56" y="153"/>
                  </a:cubicBezTo>
                  <a:close/>
                  <a:moveTo>
                    <a:pt x="92" y="168"/>
                  </a:moveTo>
                  <a:cubicBezTo>
                    <a:pt x="92" y="173"/>
                    <a:pt x="92" y="173"/>
                    <a:pt x="92" y="173"/>
                  </a:cubicBezTo>
                  <a:cubicBezTo>
                    <a:pt x="92" y="176"/>
                    <a:pt x="89" y="178"/>
                    <a:pt x="87" y="178"/>
                  </a:cubicBezTo>
                  <a:cubicBezTo>
                    <a:pt x="66" y="178"/>
                    <a:pt x="66" y="178"/>
                    <a:pt x="66" y="178"/>
                  </a:cubicBezTo>
                  <a:cubicBezTo>
                    <a:pt x="63" y="178"/>
                    <a:pt x="61" y="176"/>
                    <a:pt x="61" y="173"/>
                  </a:cubicBezTo>
                  <a:cubicBezTo>
                    <a:pt x="61" y="168"/>
                    <a:pt x="61" y="168"/>
                    <a:pt x="61" y="168"/>
                  </a:cubicBezTo>
                  <a:cubicBezTo>
                    <a:pt x="92" y="168"/>
                    <a:pt x="92" y="168"/>
                    <a:pt x="92" y="168"/>
                  </a:cubicBezTo>
                  <a:close/>
                  <a:moveTo>
                    <a:pt x="76" y="41"/>
                  </a:moveTo>
                  <a:cubicBezTo>
                    <a:pt x="98" y="41"/>
                    <a:pt x="116" y="59"/>
                    <a:pt x="116" y="80"/>
                  </a:cubicBezTo>
                  <a:cubicBezTo>
                    <a:pt x="116" y="105"/>
                    <a:pt x="96" y="111"/>
                    <a:pt x="96" y="147"/>
                  </a:cubicBezTo>
                  <a:cubicBezTo>
                    <a:pt x="57" y="147"/>
                    <a:pt x="57" y="147"/>
                    <a:pt x="57" y="147"/>
                  </a:cubicBezTo>
                  <a:cubicBezTo>
                    <a:pt x="57" y="111"/>
                    <a:pt x="37" y="105"/>
                    <a:pt x="37" y="80"/>
                  </a:cubicBezTo>
                  <a:cubicBezTo>
                    <a:pt x="37" y="59"/>
                    <a:pt x="54" y="41"/>
                    <a:pt x="76" y="41"/>
                  </a:cubicBezTo>
                  <a:close/>
                  <a:moveTo>
                    <a:pt x="81" y="48"/>
                  </a:moveTo>
                  <a:cubicBezTo>
                    <a:pt x="85" y="48"/>
                    <a:pt x="85" y="48"/>
                    <a:pt x="85" y="48"/>
                  </a:cubicBezTo>
                  <a:cubicBezTo>
                    <a:pt x="89" y="50"/>
                    <a:pt x="93" y="52"/>
                    <a:pt x="97" y="55"/>
                  </a:cubicBezTo>
                  <a:cubicBezTo>
                    <a:pt x="96" y="54"/>
                    <a:pt x="94" y="53"/>
                    <a:pt x="92" y="53"/>
                  </a:cubicBezTo>
                  <a:cubicBezTo>
                    <a:pt x="89" y="52"/>
                    <a:pt x="89" y="52"/>
                    <a:pt x="89" y="52"/>
                  </a:cubicBezTo>
                  <a:cubicBezTo>
                    <a:pt x="87" y="52"/>
                    <a:pt x="85" y="52"/>
                    <a:pt x="83" y="52"/>
                  </a:cubicBezTo>
                  <a:cubicBezTo>
                    <a:pt x="80" y="52"/>
                    <a:pt x="77" y="52"/>
                    <a:pt x="74" y="53"/>
                  </a:cubicBezTo>
                  <a:cubicBezTo>
                    <a:pt x="68" y="55"/>
                    <a:pt x="64" y="58"/>
                    <a:pt x="59" y="63"/>
                  </a:cubicBezTo>
                  <a:cubicBezTo>
                    <a:pt x="56" y="65"/>
                    <a:pt x="56" y="65"/>
                    <a:pt x="56" y="65"/>
                  </a:cubicBezTo>
                  <a:cubicBezTo>
                    <a:pt x="53" y="70"/>
                    <a:pt x="50" y="75"/>
                    <a:pt x="49" y="81"/>
                  </a:cubicBezTo>
                  <a:cubicBezTo>
                    <a:pt x="48" y="85"/>
                    <a:pt x="48" y="85"/>
                    <a:pt x="48" y="85"/>
                  </a:cubicBezTo>
                  <a:cubicBezTo>
                    <a:pt x="47" y="89"/>
                    <a:pt x="47" y="92"/>
                    <a:pt x="47" y="96"/>
                  </a:cubicBezTo>
                  <a:cubicBezTo>
                    <a:pt x="46" y="94"/>
                    <a:pt x="46" y="92"/>
                    <a:pt x="45" y="91"/>
                  </a:cubicBezTo>
                  <a:cubicBezTo>
                    <a:pt x="44" y="88"/>
                    <a:pt x="44" y="88"/>
                    <a:pt x="44" y="88"/>
                  </a:cubicBezTo>
                  <a:cubicBezTo>
                    <a:pt x="43" y="83"/>
                    <a:pt x="43" y="79"/>
                    <a:pt x="44" y="74"/>
                  </a:cubicBezTo>
                  <a:cubicBezTo>
                    <a:pt x="45" y="71"/>
                    <a:pt x="45" y="71"/>
                    <a:pt x="45" y="71"/>
                  </a:cubicBezTo>
                  <a:cubicBezTo>
                    <a:pt x="46" y="66"/>
                    <a:pt x="49" y="62"/>
                    <a:pt x="52" y="58"/>
                  </a:cubicBezTo>
                  <a:cubicBezTo>
                    <a:pt x="54" y="56"/>
                    <a:pt x="54" y="56"/>
                    <a:pt x="54" y="56"/>
                  </a:cubicBezTo>
                  <a:cubicBezTo>
                    <a:pt x="58" y="52"/>
                    <a:pt x="63" y="50"/>
                    <a:pt x="68" y="48"/>
                  </a:cubicBezTo>
                  <a:cubicBezTo>
                    <a:pt x="71" y="48"/>
                    <a:pt x="74" y="47"/>
                    <a:pt x="76" y="47"/>
                  </a:cubicBezTo>
                  <a:cubicBezTo>
                    <a:pt x="78" y="47"/>
                    <a:pt x="80" y="48"/>
                    <a:pt x="81" y="48"/>
                  </a:cubicBezTo>
                  <a:close/>
                  <a:moveTo>
                    <a:pt x="72" y="0"/>
                  </a:moveTo>
                  <a:cubicBezTo>
                    <a:pt x="81" y="0"/>
                    <a:pt x="81" y="0"/>
                    <a:pt x="81" y="0"/>
                  </a:cubicBezTo>
                  <a:cubicBezTo>
                    <a:pt x="81" y="27"/>
                    <a:pt x="81" y="27"/>
                    <a:pt x="81" y="27"/>
                  </a:cubicBezTo>
                  <a:cubicBezTo>
                    <a:pt x="80" y="27"/>
                    <a:pt x="78" y="27"/>
                    <a:pt x="77" y="27"/>
                  </a:cubicBezTo>
                  <a:cubicBezTo>
                    <a:pt x="75" y="27"/>
                    <a:pt x="74" y="27"/>
                    <a:pt x="72" y="27"/>
                  </a:cubicBezTo>
                  <a:cubicBezTo>
                    <a:pt x="72" y="0"/>
                    <a:pt x="72" y="0"/>
                    <a:pt x="72" y="0"/>
                  </a:cubicBezTo>
                  <a:close/>
                  <a:moveTo>
                    <a:pt x="128" y="19"/>
                  </a:moveTo>
                  <a:cubicBezTo>
                    <a:pt x="134" y="26"/>
                    <a:pt x="134" y="26"/>
                    <a:pt x="134" y="26"/>
                  </a:cubicBezTo>
                  <a:cubicBezTo>
                    <a:pt x="116" y="44"/>
                    <a:pt x="116" y="44"/>
                    <a:pt x="116" y="44"/>
                  </a:cubicBezTo>
                  <a:cubicBezTo>
                    <a:pt x="114" y="42"/>
                    <a:pt x="112" y="40"/>
                    <a:pt x="109" y="38"/>
                  </a:cubicBezTo>
                  <a:cubicBezTo>
                    <a:pt x="128" y="19"/>
                    <a:pt x="128" y="19"/>
                    <a:pt x="128" y="19"/>
                  </a:cubicBezTo>
                  <a:close/>
                  <a:moveTo>
                    <a:pt x="40" y="120"/>
                  </a:moveTo>
                  <a:cubicBezTo>
                    <a:pt x="26" y="134"/>
                    <a:pt x="26" y="134"/>
                    <a:pt x="26" y="134"/>
                  </a:cubicBezTo>
                  <a:cubicBezTo>
                    <a:pt x="19" y="128"/>
                    <a:pt x="19" y="128"/>
                    <a:pt x="19" y="128"/>
                  </a:cubicBezTo>
                  <a:cubicBezTo>
                    <a:pt x="34" y="113"/>
                    <a:pt x="34" y="113"/>
                    <a:pt x="34" y="113"/>
                  </a:cubicBezTo>
                  <a:cubicBezTo>
                    <a:pt x="36" y="116"/>
                    <a:pt x="38" y="118"/>
                    <a:pt x="40" y="120"/>
                  </a:cubicBezTo>
                  <a:close/>
                  <a:moveTo>
                    <a:pt x="26" y="19"/>
                  </a:moveTo>
                  <a:cubicBezTo>
                    <a:pt x="19" y="26"/>
                    <a:pt x="19" y="26"/>
                    <a:pt x="19" y="26"/>
                  </a:cubicBezTo>
                  <a:cubicBezTo>
                    <a:pt x="37" y="44"/>
                    <a:pt x="37" y="44"/>
                    <a:pt x="37" y="44"/>
                  </a:cubicBezTo>
                  <a:cubicBezTo>
                    <a:pt x="40" y="42"/>
                    <a:pt x="42" y="40"/>
                    <a:pt x="44" y="38"/>
                  </a:cubicBezTo>
                  <a:cubicBezTo>
                    <a:pt x="26" y="19"/>
                    <a:pt x="26" y="19"/>
                    <a:pt x="26" y="19"/>
                  </a:cubicBezTo>
                  <a:close/>
                  <a:moveTo>
                    <a:pt x="113" y="120"/>
                  </a:moveTo>
                  <a:cubicBezTo>
                    <a:pt x="128" y="134"/>
                    <a:pt x="128" y="134"/>
                    <a:pt x="128" y="134"/>
                  </a:cubicBezTo>
                  <a:cubicBezTo>
                    <a:pt x="134" y="128"/>
                    <a:pt x="134" y="128"/>
                    <a:pt x="134" y="128"/>
                  </a:cubicBezTo>
                  <a:cubicBezTo>
                    <a:pt x="120" y="113"/>
                    <a:pt x="120" y="113"/>
                    <a:pt x="120" y="113"/>
                  </a:cubicBezTo>
                  <a:cubicBezTo>
                    <a:pt x="118" y="116"/>
                    <a:pt x="116" y="118"/>
                    <a:pt x="113" y="120"/>
                  </a:cubicBezTo>
                  <a:close/>
                  <a:moveTo>
                    <a:pt x="153" y="72"/>
                  </a:moveTo>
                  <a:cubicBezTo>
                    <a:pt x="153" y="81"/>
                    <a:pt x="153" y="81"/>
                    <a:pt x="153" y="81"/>
                  </a:cubicBezTo>
                  <a:cubicBezTo>
                    <a:pt x="131" y="81"/>
                    <a:pt x="131" y="81"/>
                    <a:pt x="131" y="81"/>
                  </a:cubicBezTo>
                  <a:cubicBezTo>
                    <a:pt x="131" y="81"/>
                    <a:pt x="131" y="81"/>
                    <a:pt x="131" y="81"/>
                  </a:cubicBezTo>
                  <a:cubicBezTo>
                    <a:pt x="131" y="78"/>
                    <a:pt x="130" y="75"/>
                    <a:pt x="130" y="72"/>
                  </a:cubicBezTo>
                  <a:cubicBezTo>
                    <a:pt x="153" y="72"/>
                    <a:pt x="153" y="72"/>
                    <a:pt x="153" y="72"/>
                  </a:cubicBezTo>
                  <a:close/>
                  <a:moveTo>
                    <a:pt x="23" y="81"/>
                  </a:moveTo>
                  <a:cubicBezTo>
                    <a:pt x="0" y="81"/>
                    <a:pt x="0" y="81"/>
                    <a:pt x="0" y="81"/>
                  </a:cubicBezTo>
                  <a:cubicBezTo>
                    <a:pt x="0" y="72"/>
                    <a:pt x="0" y="72"/>
                    <a:pt x="0" y="72"/>
                  </a:cubicBezTo>
                  <a:cubicBezTo>
                    <a:pt x="24" y="72"/>
                    <a:pt x="24" y="72"/>
                    <a:pt x="24" y="72"/>
                  </a:cubicBezTo>
                  <a:cubicBezTo>
                    <a:pt x="23" y="75"/>
                    <a:pt x="23" y="78"/>
                    <a:pt x="23" y="81"/>
                  </a:cubicBezTo>
                  <a:cubicBezTo>
                    <a:pt x="23" y="81"/>
                    <a:pt x="23" y="81"/>
                    <a:pt x="23" y="81"/>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2" name="任意多边形: 形状 41"/>
            <p:cNvSpPr>
              <a:spLocks/>
            </p:cNvSpPr>
            <p:nvPr/>
          </p:nvSpPr>
          <p:spPr bwMode="auto">
            <a:xfrm>
              <a:off x="4946477" y="2278347"/>
              <a:ext cx="1106129" cy="1105107"/>
            </a:xfrm>
            <a:custGeom>
              <a:avLst/>
              <a:gdLst>
                <a:gd name="T0" fmla="*/ 0 w 521"/>
                <a:gd name="T1" fmla="*/ 521 h 521"/>
                <a:gd name="T2" fmla="*/ 521 w 521"/>
                <a:gd name="T3" fmla="*/ 0 h 521"/>
                <a:gd name="T4" fmla="*/ 521 w 521"/>
                <a:gd name="T5" fmla="*/ 521 h 521"/>
                <a:gd name="T6" fmla="*/ 0 w 521"/>
                <a:gd name="T7" fmla="*/ 521 h 521"/>
              </a:gdLst>
              <a:ahLst/>
              <a:cxnLst>
                <a:cxn ang="0">
                  <a:pos x="T0" y="T1"/>
                </a:cxn>
                <a:cxn ang="0">
                  <a:pos x="T2" y="T3"/>
                </a:cxn>
                <a:cxn ang="0">
                  <a:pos x="T4" y="T5"/>
                </a:cxn>
                <a:cxn ang="0">
                  <a:pos x="T6" y="T7"/>
                </a:cxn>
              </a:cxnLst>
              <a:rect l="0" t="0" r="r" b="b"/>
              <a:pathLst>
                <a:path w="521" h="521">
                  <a:moveTo>
                    <a:pt x="0" y="521"/>
                  </a:moveTo>
                  <a:cubicBezTo>
                    <a:pt x="11" y="239"/>
                    <a:pt x="239" y="11"/>
                    <a:pt x="521" y="0"/>
                  </a:cubicBezTo>
                  <a:cubicBezTo>
                    <a:pt x="521" y="521"/>
                    <a:pt x="521" y="521"/>
                    <a:pt x="521" y="521"/>
                  </a:cubicBezTo>
                  <a:cubicBezTo>
                    <a:pt x="0" y="521"/>
                    <a:pt x="0" y="521"/>
                    <a:pt x="0" y="521"/>
                  </a:cubicBezTo>
                  <a:close/>
                </a:path>
              </a:pathLst>
            </a:custGeom>
            <a:solidFill>
              <a:schemeClr val="accent1">
                <a:lumMod val="75000"/>
              </a:schemeClr>
            </a:solidFill>
            <a:ln>
              <a:noFill/>
            </a:ln>
          </p:spPr>
          <p:txBody>
            <a:bodyPr vert="horz" wrap="none" lIns="121920" tIns="60960" rIns="121920" bIns="60960" anchor="ctr" anchorCtr="1" compatLnSpc="1">
              <a:prstTxWarp prst="textNoShape">
                <a:avLst/>
              </a:prstTxWarp>
              <a:normAutofit/>
            </a:bodyPr>
            <a:lstStyle/>
            <a:p>
              <a:pPr algn="ctr"/>
              <a:r>
                <a:rPr lang="zh-CN" altLang="en-US" sz="1867">
                  <a:solidFill>
                    <a:schemeClr val="bg1"/>
                  </a:solidFill>
                </a:rPr>
                <a:t>关键词</a:t>
              </a:r>
            </a:p>
          </p:txBody>
        </p:sp>
        <p:sp>
          <p:nvSpPr>
            <p:cNvPr id="43" name="任意多边形: 形状 42"/>
            <p:cNvSpPr>
              <a:spLocks/>
            </p:cNvSpPr>
            <p:nvPr/>
          </p:nvSpPr>
          <p:spPr bwMode="auto">
            <a:xfrm>
              <a:off x="4946477" y="3470350"/>
              <a:ext cx="1106129" cy="1106129"/>
            </a:xfrm>
            <a:custGeom>
              <a:avLst/>
              <a:gdLst>
                <a:gd name="T0" fmla="*/ 521 w 521"/>
                <a:gd name="T1" fmla="*/ 522 h 522"/>
                <a:gd name="T2" fmla="*/ 0 w 521"/>
                <a:gd name="T3" fmla="*/ 0 h 522"/>
                <a:gd name="T4" fmla="*/ 521 w 521"/>
                <a:gd name="T5" fmla="*/ 0 h 522"/>
                <a:gd name="T6" fmla="*/ 521 w 521"/>
                <a:gd name="T7" fmla="*/ 522 h 522"/>
              </a:gdLst>
              <a:ahLst/>
              <a:cxnLst>
                <a:cxn ang="0">
                  <a:pos x="T0" y="T1"/>
                </a:cxn>
                <a:cxn ang="0">
                  <a:pos x="T2" y="T3"/>
                </a:cxn>
                <a:cxn ang="0">
                  <a:pos x="T4" y="T5"/>
                </a:cxn>
                <a:cxn ang="0">
                  <a:pos x="T6" y="T7"/>
                </a:cxn>
              </a:cxnLst>
              <a:rect l="0" t="0" r="r" b="b"/>
              <a:pathLst>
                <a:path w="521" h="522">
                  <a:moveTo>
                    <a:pt x="521" y="522"/>
                  </a:moveTo>
                  <a:cubicBezTo>
                    <a:pt x="239" y="511"/>
                    <a:pt x="11" y="283"/>
                    <a:pt x="0" y="0"/>
                  </a:cubicBezTo>
                  <a:cubicBezTo>
                    <a:pt x="521" y="0"/>
                    <a:pt x="521" y="0"/>
                    <a:pt x="521" y="0"/>
                  </a:cubicBezTo>
                  <a:cubicBezTo>
                    <a:pt x="521" y="522"/>
                    <a:pt x="521" y="522"/>
                    <a:pt x="521" y="522"/>
                  </a:cubicBezTo>
                  <a:close/>
                </a:path>
              </a:pathLst>
            </a:custGeom>
            <a:solidFill>
              <a:schemeClr val="accent3">
                <a:lumMod val="75000"/>
              </a:schemeClr>
            </a:solidFill>
            <a:ln>
              <a:noFill/>
            </a:ln>
          </p:spPr>
          <p:txBody>
            <a:bodyPr vert="horz" wrap="none" lIns="121920" tIns="60960" rIns="121920" bIns="60960" anchor="ctr" anchorCtr="1" compatLnSpc="1">
              <a:prstTxWarp prst="textNoShape">
                <a:avLst/>
              </a:prstTxWarp>
              <a:normAutofit/>
            </a:bodyPr>
            <a:lstStyle/>
            <a:p>
              <a:pPr algn="ctr"/>
              <a:r>
                <a:rPr lang="zh-CN" altLang="en-US" sz="1867">
                  <a:solidFill>
                    <a:schemeClr val="bg1"/>
                  </a:solidFill>
                </a:rPr>
                <a:t>关键词</a:t>
              </a:r>
            </a:p>
          </p:txBody>
        </p:sp>
        <p:sp>
          <p:nvSpPr>
            <p:cNvPr id="44" name="任意多边形: 形状 43"/>
            <p:cNvSpPr>
              <a:spLocks/>
            </p:cNvSpPr>
            <p:nvPr/>
          </p:nvSpPr>
          <p:spPr bwMode="auto">
            <a:xfrm>
              <a:off x="6140525" y="3470350"/>
              <a:ext cx="1108174" cy="1106129"/>
            </a:xfrm>
            <a:custGeom>
              <a:avLst/>
              <a:gdLst>
                <a:gd name="T0" fmla="*/ 522 w 522"/>
                <a:gd name="T1" fmla="*/ 0 h 522"/>
                <a:gd name="T2" fmla="*/ 0 w 522"/>
                <a:gd name="T3" fmla="*/ 522 h 522"/>
                <a:gd name="T4" fmla="*/ 0 w 522"/>
                <a:gd name="T5" fmla="*/ 0 h 522"/>
                <a:gd name="T6" fmla="*/ 522 w 522"/>
                <a:gd name="T7" fmla="*/ 0 h 522"/>
              </a:gdLst>
              <a:ahLst/>
              <a:cxnLst>
                <a:cxn ang="0">
                  <a:pos x="T0" y="T1"/>
                </a:cxn>
                <a:cxn ang="0">
                  <a:pos x="T2" y="T3"/>
                </a:cxn>
                <a:cxn ang="0">
                  <a:pos x="T4" y="T5"/>
                </a:cxn>
                <a:cxn ang="0">
                  <a:pos x="T6" y="T7"/>
                </a:cxn>
              </a:cxnLst>
              <a:rect l="0" t="0" r="r" b="b"/>
              <a:pathLst>
                <a:path w="522" h="522">
                  <a:moveTo>
                    <a:pt x="522" y="0"/>
                  </a:moveTo>
                  <a:cubicBezTo>
                    <a:pt x="511" y="283"/>
                    <a:pt x="283" y="511"/>
                    <a:pt x="0" y="522"/>
                  </a:cubicBezTo>
                  <a:cubicBezTo>
                    <a:pt x="0" y="0"/>
                    <a:pt x="0" y="0"/>
                    <a:pt x="0" y="0"/>
                  </a:cubicBezTo>
                  <a:cubicBezTo>
                    <a:pt x="522" y="0"/>
                    <a:pt x="522" y="0"/>
                    <a:pt x="522" y="0"/>
                  </a:cubicBezTo>
                  <a:close/>
                </a:path>
              </a:pathLst>
            </a:custGeom>
            <a:solidFill>
              <a:schemeClr val="accent4">
                <a:lumMod val="75000"/>
              </a:schemeClr>
            </a:solidFill>
            <a:ln>
              <a:noFill/>
            </a:ln>
          </p:spPr>
          <p:txBody>
            <a:bodyPr vert="horz" wrap="none" lIns="121920" tIns="60960" rIns="121920" bIns="60960" anchor="ctr" anchorCtr="1" compatLnSpc="1">
              <a:prstTxWarp prst="textNoShape">
                <a:avLst/>
              </a:prstTxWarp>
              <a:normAutofit/>
            </a:bodyPr>
            <a:lstStyle/>
            <a:p>
              <a:pPr algn="ctr"/>
              <a:r>
                <a:rPr lang="zh-CN" altLang="en-US" sz="1867">
                  <a:solidFill>
                    <a:schemeClr val="bg1"/>
                  </a:solidFill>
                </a:rPr>
                <a:t>关键词</a:t>
              </a:r>
            </a:p>
          </p:txBody>
        </p:sp>
        <p:sp>
          <p:nvSpPr>
            <p:cNvPr id="45" name="任意多边形: 形状 44"/>
            <p:cNvSpPr>
              <a:spLocks/>
            </p:cNvSpPr>
            <p:nvPr/>
          </p:nvSpPr>
          <p:spPr bwMode="auto">
            <a:xfrm>
              <a:off x="6140525" y="2278347"/>
              <a:ext cx="1108174" cy="1105107"/>
            </a:xfrm>
            <a:custGeom>
              <a:avLst/>
              <a:gdLst>
                <a:gd name="T0" fmla="*/ 0 w 522"/>
                <a:gd name="T1" fmla="*/ 0 h 521"/>
                <a:gd name="T2" fmla="*/ 522 w 522"/>
                <a:gd name="T3" fmla="*/ 521 h 521"/>
                <a:gd name="T4" fmla="*/ 0 w 522"/>
                <a:gd name="T5" fmla="*/ 521 h 521"/>
                <a:gd name="T6" fmla="*/ 0 w 522"/>
                <a:gd name="T7" fmla="*/ 0 h 521"/>
              </a:gdLst>
              <a:ahLst/>
              <a:cxnLst>
                <a:cxn ang="0">
                  <a:pos x="T0" y="T1"/>
                </a:cxn>
                <a:cxn ang="0">
                  <a:pos x="T2" y="T3"/>
                </a:cxn>
                <a:cxn ang="0">
                  <a:pos x="T4" y="T5"/>
                </a:cxn>
                <a:cxn ang="0">
                  <a:pos x="T6" y="T7"/>
                </a:cxn>
              </a:cxnLst>
              <a:rect l="0" t="0" r="r" b="b"/>
              <a:pathLst>
                <a:path w="522" h="521">
                  <a:moveTo>
                    <a:pt x="0" y="0"/>
                  </a:moveTo>
                  <a:cubicBezTo>
                    <a:pt x="283" y="11"/>
                    <a:pt x="511" y="239"/>
                    <a:pt x="522" y="521"/>
                  </a:cubicBezTo>
                  <a:cubicBezTo>
                    <a:pt x="0" y="521"/>
                    <a:pt x="0" y="521"/>
                    <a:pt x="0" y="521"/>
                  </a:cubicBezTo>
                  <a:cubicBezTo>
                    <a:pt x="0" y="0"/>
                    <a:pt x="0" y="0"/>
                    <a:pt x="0" y="0"/>
                  </a:cubicBezTo>
                  <a:close/>
                </a:path>
              </a:pathLst>
            </a:custGeom>
            <a:solidFill>
              <a:schemeClr val="accent2">
                <a:lumMod val="75000"/>
              </a:schemeClr>
            </a:solidFill>
            <a:ln>
              <a:noFill/>
            </a:ln>
          </p:spPr>
          <p:txBody>
            <a:bodyPr vert="horz" wrap="none" lIns="121920" tIns="60960" rIns="121920" bIns="60960" anchor="ctr" anchorCtr="1" compatLnSpc="1">
              <a:prstTxWarp prst="textNoShape">
                <a:avLst/>
              </a:prstTxWarp>
              <a:normAutofit/>
            </a:bodyPr>
            <a:lstStyle/>
            <a:p>
              <a:pPr algn="ctr"/>
              <a:r>
                <a:rPr lang="zh-CN" altLang="en-US" sz="1867">
                  <a:solidFill>
                    <a:schemeClr val="bg1"/>
                  </a:solidFill>
                </a:rPr>
                <a:t>关键词</a:t>
              </a:r>
            </a:p>
          </p:txBody>
        </p:sp>
        <p:sp>
          <p:nvSpPr>
            <p:cNvPr id="46" name="任意多边形: 形状 45"/>
            <p:cNvSpPr>
              <a:spLocks/>
            </p:cNvSpPr>
            <p:nvPr/>
          </p:nvSpPr>
          <p:spPr bwMode="auto">
            <a:xfrm>
              <a:off x="4614229" y="1962456"/>
              <a:ext cx="374162" cy="343493"/>
            </a:xfrm>
            <a:custGeom>
              <a:avLst/>
              <a:gdLst>
                <a:gd name="T0" fmla="*/ 130 w 176"/>
                <a:gd name="T1" fmla="*/ 63 h 162"/>
                <a:gd name="T2" fmla="*/ 148 w 176"/>
                <a:gd name="T3" fmla="*/ 63 h 162"/>
                <a:gd name="T4" fmla="*/ 152 w 176"/>
                <a:gd name="T5" fmla="*/ 54 h 162"/>
                <a:gd name="T6" fmla="*/ 125 w 176"/>
                <a:gd name="T7" fmla="*/ 54 h 162"/>
                <a:gd name="T8" fmla="*/ 130 w 176"/>
                <a:gd name="T9" fmla="*/ 63 h 162"/>
                <a:gd name="T10" fmla="*/ 130 w 176"/>
                <a:gd name="T11" fmla="*/ 68 h 162"/>
                <a:gd name="T12" fmla="*/ 148 w 176"/>
                <a:gd name="T13" fmla="*/ 68 h 162"/>
                <a:gd name="T14" fmla="*/ 150 w 176"/>
                <a:gd name="T15" fmla="*/ 134 h 162"/>
                <a:gd name="T16" fmla="*/ 127 w 176"/>
                <a:gd name="T17" fmla="*/ 134 h 162"/>
                <a:gd name="T18" fmla="*/ 130 w 176"/>
                <a:gd name="T19" fmla="*/ 68 h 162"/>
                <a:gd name="T20" fmla="*/ 79 w 176"/>
                <a:gd name="T21" fmla="*/ 63 h 162"/>
                <a:gd name="T22" fmla="*/ 97 w 176"/>
                <a:gd name="T23" fmla="*/ 63 h 162"/>
                <a:gd name="T24" fmla="*/ 101 w 176"/>
                <a:gd name="T25" fmla="*/ 54 h 162"/>
                <a:gd name="T26" fmla="*/ 75 w 176"/>
                <a:gd name="T27" fmla="*/ 54 h 162"/>
                <a:gd name="T28" fmla="*/ 79 w 176"/>
                <a:gd name="T29" fmla="*/ 63 h 162"/>
                <a:gd name="T30" fmla="*/ 79 w 176"/>
                <a:gd name="T31" fmla="*/ 63 h 162"/>
                <a:gd name="T32" fmla="*/ 79 w 176"/>
                <a:gd name="T33" fmla="*/ 68 h 162"/>
                <a:gd name="T34" fmla="*/ 97 w 176"/>
                <a:gd name="T35" fmla="*/ 68 h 162"/>
                <a:gd name="T36" fmla="*/ 99 w 176"/>
                <a:gd name="T37" fmla="*/ 134 h 162"/>
                <a:gd name="T38" fmla="*/ 76 w 176"/>
                <a:gd name="T39" fmla="*/ 134 h 162"/>
                <a:gd name="T40" fmla="*/ 79 w 176"/>
                <a:gd name="T41" fmla="*/ 68 h 162"/>
                <a:gd name="T42" fmla="*/ 79 w 176"/>
                <a:gd name="T43" fmla="*/ 68 h 162"/>
                <a:gd name="T44" fmla="*/ 28 w 176"/>
                <a:gd name="T45" fmla="*/ 63 h 162"/>
                <a:gd name="T46" fmla="*/ 46 w 176"/>
                <a:gd name="T47" fmla="*/ 63 h 162"/>
                <a:gd name="T48" fmla="*/ 50 w 176"/>
                <a:gd name="T49" fmla="*/ 54 h 162"/>
                <a:gd name="T50" fmla="*/ 24 w 176"/>
                <a:gd name="T51" fmla="*/ 54 h 162"/>
                <a:gd name="T52" fmla="*/ 28 w 176"/>
                <a:gd name="T53" fmla="*/ 63 h 162"/>
                <a:gd name="T54" fmla="*/ 28 w 176"/>
                <a:gd name="T55" fmla="*/ 68 h 162"/>
                <a:gd name="T56" fmla="*/ 46 w 176"/>
                <a:gd name="T57" fmla="*/ 68 h 162"/>
                <a:gd name="T58" fmla="*/ 49 w 176"/>
                <a:gd name="T59" fmla="*/ 134 h 162"/>
                <a:gd name="T60" fmla="*/ 26 w 176"/>
                <a:gd name="T61" fmla="*/ 134 h 162"/>
                <a:gd name="T62" fmla="*/ 28 w 176"/>
                <a:gd name="T63" fmla="*/ 68 h 162"/>
                <a:gd name="T64" fmla="*/ 9 w 176"/>
                <a:gd name="T65" fmla="*/ 148 h 162"/>
                <a:gd name="T66" fmla="*/ 166 w 176"/>
                <a:gd name="T67" fmla="*/ 148 h 162"/>
                <a:gd name="T68" fmla="*/ 166 w 176"/>
                <a:gd name="T69" fmla="*/ 153 h 162"/>
                <a:gd name="T70" fmla="*/ 9 w 176"/>
                <a:gd name="T71" fmla="*/ 153 h 162"/>
                <a:gd name="T72" fmla="*/ 9 w 176"/>
                <a:gd name="T73" fmla="*/ 148 h 162"/>
                <a:gd name="T74" fmla="*/ 9 w 176"/>
                <a:gd name="T75" fmla="*/ 148 h 162"/>
                <a:gd name="T76" fmla="*/ 0 w 176"/>
                <a:gd name="T77" fmla="*/ 156 h 162"/>
                <a:gd name="T78" fmla="*/ 176 w 176"/>
                <a:gd name="T79" fmla="*/ 156 h 162"/>
                <a:gd name="T80" fmla="*/ 176 w 176"/>
                <a:gd name="T81" fmla="*/ 162 h 162"/>
                <a:gd name="T82" fmla="*/ 0 w 176"/>
                <a:gd name="T83" fmla="*/ 162 h 162"/>
                <a:gd name="T84" fmla="*/ 0 w 176"/>
                <a:gd name="T85" fmla="*/ 156 h 162"/>
                <a:gd name="T86" fmla="*/ 0 w 176"/>
                <a:gd name="T87" fmla="*/ 156 h 162"/>
                <a:gd name="T88" fmla="*/ 149 w 176"/>
                <a:gd name="T89" fmla="*/ 37 h 162"/>
                <a:gd name="T90" fmla="*/ 88 w 176"/>
                <a:gd name="T91" fmla="*/ 14 h 162"/>
                <a:gd name="T92" fmla="*/ 27 w 176"/>
                <a:gd name="T93" fmla="*/ 37 h 162"/>
                <a:gd name="T94" fmla="*/ 149 w 176"/>
                <a:gd name="T95" fmla="*/ 37 h 162"/>
                <a:gd name="T96" fmla="*/ 11 w 176"/>
                <a:gd name="T97" fmla="*/ 50 h 162"/>
                <a:gd name="T98" fmla="*/ 165 w 176"/>
                <a:gd name="T99" fmla="*/ 50 h 162"/>
                <a:gd name="T100" fmla="*/ 165 w 176"/>
                <a:gd name="T101" fmla="*/ 29 h 162"/>
                <a:gd name="T102" fmla="*/ 88 w 176"/>
                <a:gd name="T103" fmla="*/ 0 h 162"/>
                <a:gd name="T104" fmla="*/ 11 w 176"/>
                <a:gd name="T105" fmla="*/ 29 h 162"/>
                <a:gd name="T106" fmla="*/ 11 w 176"/>
                <a:gd name="T107" fmla="*/ 50 h 162"/>
                <a:gd name="T108" fmla="*/ 21 w 176"/>
                <a:gd name="T109" fmla="*/ 139 h 162"/>
                <a:gd name="T110" fmla="*/ 155 w 176"/>
                <a:gd name="T111" fmla="*/ 139 h 162"/>
                <a:gd name="T112" fmla="*/ 155 w 176"/>
                <a:gd name="T113" fmla="*/ 144 h 162"/>
                <a:gd name="T114" fmla="*/ 21 w 176"/>
                <a:gd name="T115" fmla="*/ 144 h 162"/>
                <a:gd name="T116" fmla="*/ 21 w 176"/>
                <a:gd name="T117" fmla="*/ 139 h 162"/>
                <a:gd name="T118" fmla="*/ 21 w 176"/>
                <a:gd name="T119" fmla="*/ 13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62">
                  <a:moveTo>
                    <a:pt x="130" y="63"/>
                  </a:moveTo>
                  <a:cubicBezTo>
                    <a:pt x="148" y="63"/>
                    <a:pt x="148" y="63"/>
                    <a:pt x="148" y="63"/>
                  </a:cubicBezTo>
                  <a:cubicBezTo>
                    <a:pt x="152" y="54"/>
                    <a:pt x="152" y="54"/>
                    <a:pt x="152" y="54"/>
                  </a:cubicBezTo>
                  <a:cubicBezTo>
                    <a:pt x="125" y="54"/>
                    <a:pt x="125" y="54"/>
                    <a:pt x="125" y="54"/>
                  </a:cubicBezTo>
                  <a:cubicBezTo>
                    <a:pt x="130" y="63"/>
                    <a:pt x="130" y="63"/>
                    <a:pt x="130" y="63"/>
                  </a:cubicBezTo>
                  <a:close/>
                  <a:moveTo>
                    <a:pt x="130" y="68"/>
                  </a:moveTo>
                  <a:cubicBezTo>
                    <a:pt x="148" y="68"/>
                    <a:pt x="148" y="68"/>
                    <a:pt x="148" y="68"/>
                  </a:cubicBezTo>
                  <a:cubicBezTo>
                    <a:pt x="150" y="134"/>
                    <a:pt x="150" y="134"/>
                    <a:pt x="150" y="134"/>
                  </a:cubicBezTo>
                  <a:cubicBezTo>
                    <a:pt x="127" y="134"/>
                    <a:pt x="127" y="134"/>
                    <a:pt x="127" y="134"/>
                  </a:cubicBezTo>
                  <a:cubicBezTo>
                    <a:pt x="130" y="68"/>
                    <a:pt x="130" y="68"/>
                    <a:pt x="130" y="68"/>
                  </a:cubicBezTo>
                  <a:close/>
                  <a:moveTo>
                    <a:pt x="79" y="63"/>
                  </a:moveTo>
                  <a:cubicBezTo>
                    <a:pt x="85" y="63"/>
                    <a:pt x="91" y="63"/>
                    <a:pt x="97" y="63"/>
                  </a:cubicBezTo>
                  <a:cubicBezTo>
                    <a:pt x="98" y="60"/>
                    <a:pt x="100" y="57"/>
                    <a:pt x="101" y="54"/>
                  </a:cubicBezTo>
                  <a:cubicBezTo>
                    <a:pt x="92" y="54"/>
                    <a:pt x="83" y="54"/>
                    <a:pt x="75" y="54"/>
                  </a:cubicBezTo>
                  <a:cubicBezTo>
                    <a:pt x="76" y="57"/>
                    <a:pt x="78" y="60"/>
                    <a:pt x="79" y="63"/>
                  </a:cubicBezTo>
                  <a:cubicBezTo>
                    <a:pt x="79" y="63"/>
                    <a:pt x="79" y="63"/>
                    <a:pt x="79" y="63"/>
                  </a:cubicBezTo>
                  <a:close/>
                  <a:moveTo>
                    <a:pt x="79" y="68"/>
                  </a:moveTo>
                  <a:cubicBezTo>
                    <a:pt x="85" y="68"/>
                    <a:pt x="91" y="68"/>
                    <a:pt x="97" y="68"/>
                  </a:cubicBezTo>
                  <a:cubicBezTo>
                    <a:pt x="97" y="90"/>
                    <a:pt x="98" y="112"/>
                    <a:pt x="99" y="134"/>
                  </a:cubicBezTo>
                  <a:cubicBezTo>
                    <a:pt x="92" y="134"/>
                    <a:pt x="84" y="134"/>
                    <a:pt x="76" y="134"/>
                  </a:cubicBezTo>
                  <a:cubicBezTo>
                    <a:pt x="77" y="112"/>
                    <a:pt x="78" y="90"/>
                    <a:pt x="79" y="68"/>
                  </a:cubicBezTo>
                  <a:cubicBezTo>
                    <a:pt x="79" y="68"/>
                    <a:pt x="79" y="68"/>
                    <a:pt x="79" y="68"/>
                  </a:cubicBezTo>
                  <a:close/>
                  <a:moveTo>
                    <a:pt x="28" y="63"/>
                  </a:moveTo>
                  <a:cubicBezTo>
                    <a:pt x="46" y="63"/>
                    <a:pt x="46" y="63"/>
                    <a:pt x="46" y="63"/>
                  </a:cubicBezTo>
                  <a:cubicBezTo>
                    <a:pt x="50" y="54"/>
                    <a:pt x="50" y="54"/>
                    <a:pt x="50" y="54"/>
                  </a:cubicBezTo>
                  <a:cubicBezTo>
                    <a:pt x="24" y="54"/>
                    <a:pt x="24" y="54"/>
                    <a:pt x="24" y="54"/>
                  </a:cubicBezTo>
                  <a:cubicBezTo>
                    <a:pt x="28" y="63"/>
                    <a:pt x="28" y="63"/>
                    <a:pt x="28" y="63"/>
                  </a:cubicBezTo>
                  <a:close/>
                  <a:moveTo>
                    <a:pt x="28" y="68"/>
                  </a:moveTo>
                  <a:cubicBezTo>
                    <a:pt x="46" y="68"/>
                    <a:pt x="46" y="68"/>
                    <a:pt x="46" y="68"/>
                  </a:cubicBezTo>
                  <a:cubicBezTo>
                    <a:pt x="49" y="134"/>
                    <a:pt x="49" y="134"/>
                    <a:pt x="49" y="134"/>
                  </a:cubicBezTo>
                  <a:cubicBezTo>
                    <a:pt x="26" y="134"/>
                    <a:pt x="26" y="134"/>
                    <a:pt x="26" y="134"/>
                  </a:cubicBezTo>
                  <a:cubicBezTo>
                    <a:pt x="28" y="68"/>
                    <a:pt x="28" y="68"/>
                    <a:pt x="28" y="68"/>
                  </a:cubicBezTo>
                  <a:close/>
                  <a:moveTo>
                    <a:pt x="9" y="148"/>
                  </a:moveTo>
                  <a:cubicBezTo>
                    <a:pt x="62" y="148"/>
                    <a:pt x="114" y="148"/>
                    <a:pt x="166" y="148"/>
                  </a:cubicBezTo>
                  <a:cubicBezTo>
                    <a:pt x="166" y="150"/>
                    <a:pt x="166" y="151"/>
                    <a:pt x="166" y="153"/>
                  </a:cubicBezTo>
                  <a:cubicBezTo>
                    <a:pt x="114" y="153"/>
                    <a:pt x="62" y="153"/>
                    <a:pt x="9" y="153"/>
                  </a:cubicBezTo>
                  <a:cubicBezTo>
                    <a:pt x="9" y="151"/>
                    <a:pt x="9" y="150"/>
                    <a:pt x="9" y="148"/>
                  </a:cubicBezTo>
                  <a:cubicBezTo>
                    <a:pt x="9" y="148"/>
                    <a:pt x="9" y="148"/>
                    <a:pt x="9" y="148"/>
                  </a:cubicBezTo>
                  <a:close/>
                  <a:moveTo>
                    <a:pt x="0" y="156"/>
                  </a:moveTo>
                  <a:cubicBezTo>
                    <a:pt x="59" y="156"/>
                    <a:pt x="117" y="156"/>
                    <a:pt x="176" y="156"/>
                  </a:cubicBezTo>
                  <a:cubicBezTo>
                    <a:pt x="176" y="158"/>
                    <a:pt x="176" y="160"/>
                    <a:pt x="176" y="162"/>
                  </a:cubicBezTo>
                  <a:cubicBezTo>
                    <a:pt x="117" y="162"/>
                    <a:pt x="59" y="162"/>
                    <a:pt x="0" y="162"/>
                  </a:cubicBezTo>
                  <a:cubicBezTo>
                    <a:pt x="0" y="160"/>
                    <a:pt x="0" y="158"/>
                    <a:pt x="0" y="156"/>
                  </a:cubicBezTo>
                  <a:cubicBezTo>
                    <a:pt x="0" y="156"/>
                    <a:pt x="0" y="156"/>
                    <a:pt x="0" y="156"/>
                  </a:cubicBezTo>
                  <a:close/>
                  <a:moveTo>
                    <a:pt x="149" y="37"/>
                  </a:moveTo>
                  <a:cubicBezTo>
                    <a:pt x="88" y="14"/>
                    <a:pt x="88" y="14"/>
                    <a:pt x="88" y="14"/>
                  </a:cubicBezTo>
                  <a:cubicBezTo>
                    <a:pt x="27" y="37"/>
                    <a:pt x="27" y="37"/>
                    <a:pt x="27" y="37"/>
                  </a:cubicBezTo>
                  <a:cubicBezTo>
                    <a:pt x="149" y="37"/>
                    <a:pt x="149" y="37"/>
                    <a:pt x="149" y="37"/>
                  </a:cubicBezTo>
                  <a:close/>
                  <a:moveTo>
                    <a:pt x="11" y="50"/>
                  </a:moveTo>
                  <a:cubicBezTo>
                    <a:pt x="165" y="50"/>
                    <a:pt x="165" y="50"/>
                    <a:pt x="165" y="50"/>
                  </a:cubicBezTo>
                  <a:cubicBezTo>
                    <a:pt x="165" y="29"/>
                    <a:pt x="165" y="29"/>
                    <a:pt x="165" y="29"/>
                  </a:cubicBezTo>
                  <a:cubicBezTo>
                    <a:pt x="88" y="0"/>
                    <a:pt x="88" y="0"/>
                    <a:pt x="88" y="0"/>
                  </a:cubicBezTo>
                  <a:cubicBezTo>
                    <a:pt x="11" y="29"/>
                    <a:pt x="11" y="29"/>
                    <a:pt x="11" y="29"/>
                  </a:cubicBezTo>
                  <a:cubicBezTo>
                    <a:pt x="11" y="50"/>
                    <a:pt x="11" y="50"/>
                    <a:pt x="11" y="50"/>
                  </a:cubicBezTo>
                  <a:close/>
                  <a:moveTo>
                    <a:pt x="21" y="139"/>
                  </a:moveTo>
                  <a:cubicBezTo>
                    <a:pt x="66" y="139"/>
                    <a:pt x="110" y="139"/>
                    <a:pt x="155" y="139"/>
                  </a:cubicBezTo>
                  <a:cubicBezTo>
                    <a:pt x="155" y="141"/>
                    <a:pt x="155" y="142"/>
                    <a:pt x="155" y="144"/>
                  </a:cubicBezTo>
                  <a:cubicBezTo>
                    <a:pt x="110" y="144"/>
                    <a:pt x="66" y="144"/>
                    <a:pt x="21" y="144"/>
                  </a:cubicBezTo>
                  <a:cubicBezTo>
                    <a:pt x="21" y="142"/>
                    <a:pt x="21" y="141"/>
                    <a:pt x="21" y="139"/>
                  </a:cubicBezTo>
                  <a:cubicBezTo>
                    <a:pt x="21" y="139"/>
                    <a:pt x="21" y="139"/>
                    <a:pt x="21" y="139"/>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7" name="任意多边形: 形状 46"/>
            <p:cNvSpPr>
              <a:spLocks/>
            </p:cNvSpPr>
            <p:nvPr/>
          </p:nvSpPr>
          <p:spPr bwMode="auto">
            <a:xfrm>
              <a:off x="3866928" y="3115611"/>
              <a:ext cx="622581" cy="621559"/>
            </a:xfrm>
            <a:custGeom>
              <a:avLst/>
              <a:gdLst>
                <a:gd name="T0" fmla="*/ 52 w 293"/>
                <a:gd name="T1" fmla="*/ 241 h 293"/>
                <a:gd name="T2" fmla="*/ 241 w 293"/>
                <a:gd name="T3" fmla="*/ 241 h 293"/>
                <a:gd name="T4" fmla="*/ 241 w 293"/>
                <a:gd name="T5" fmla="*/ 52 h 293"/>
                <a:gd name="T6" fmla="*/ 52 w 293"/>
                <a:gd name="T7" fmla="*/ 52 h 293"/>
                <a:gd name="T8" fmla="*/ 52 w 293"/>
                <a:gd name="T9" fmla="*/ 241 h 293"/>
              </a:gdLst>
              <a:ahLst/>
              <a:cxnLst>
                <a:cxn ang="0">
                  <a:pos x="T0" y="T1"/>
                </a:cxn>
                <a:cxn ang="0">
                  <a:pos x="T2" y="T3"/>
                </a:cxn>
                <a:cxn ang="0">
                  <a:pos x="T4" y="T5"/>
                </a:cxn>
                <a:cxn ang="0">
                  <a:pos x="T6" y="T7"/>
                </a:cxn>
                <a:cxn ang="0">
                  <a:pos x="T8" y="T9"/>
                </a:cxn>
              </a:cxnLst>
              <a:rect l="0" t="0" r="r" b="b"/>
              <a:pathLst>
                <a:path w="293" h="293">
                  <a:moveTo>
                    <a:pt x="52" y="241"/>
                  </a:moveTo>
                  <a:cubicBezTo>
                    <a:pt x="104" y="293"/>
                    <a:pt x="189" y="293"/>
                    <a:pt x="241" y="241"/>
                  </a:cubicBezTo>
                  <a:cubicBezTo>
                    <a:pt x="293" y="189"/>
                    <a:pt x="293" y="104"/>
                    <a:pt x="241" y="52"/>
                  </a:cubicBezTo>
                  <a:cubicBezTo>
                    <a:pt x="189" y="0"/>
                    <a:pt x="104" y="0"/>
                    <a:pt x="52" y="52"/>
                  </a:cubicBezTo>
                  <a:cubicBezTo>
                    <a:pt x="0" y="104"/>
                    <a:pt x="0" y="189"/>
                    <a:pt x="52" y="241"/>
                  </a:cubicBezTo>
                  <a:close/>
                </a:path>
              </a:pathLst>
            </a:custGeom>
            <a:solidFill>
              <a:schemeClr val="bg2">
                <a:lumMod val="90000"/>
              </a:schemeClr>
            </a:solidFill>
            <a:ln>
              <a:noFill/>
            </a:ln>
          </p:spPr>
          <p:txBody>
            <a:bodyPr anchor="ctr"/>
            <a:lstStyle/>
            <a:p>
              <a:pPr algn="ctr"/>
              <a:endParaRPr sz="2400"/>
            </a:p>
          </p:txBody>
        </p:sp>
        <p:sp>
          <p:nvSpPr>
            <p:cNvPr id="48" name="任意多边形: 形状 47"/>
            <p:cNvSpPr>
              <a:spLocks/>
            </p:cNvSpPr>
            <p:nvPr/>
          </p:nvSpPr>
          <p:spPr bwMode="auto">
            <a:xfrm>
              <a:off x="3913954" y="3164682"/>
              <a:ext cx="528530" cy="525463"/>
            </a:xfrm>
            <a:custGeom>
              <a:avLst/>
              <a:gdLst>
                <a:gd name="T0" fmla="*/ 44 w 249"/>
                <a:gd name="T1" fmla="*/ 44 h 248"/>
                <a:gd name="T2" fmla="*/ 205 w 249"/>
                <a:gd name="T3" fmla="*/ 44 h 248"/>
                <a:gd name="T4" fmla="*/ 205 w 249"/>
                <a:gd name="T5" fmla="*/ 204 h 248"/>
                <a:gd name="T6" fmla="*/ 44 w 249"/>
                <a:gd name="T7" fmla="*/ 204 h 248"/>
                <a:gd name="T8" fmla="*/ 44 w 249"/>
                <a:gd name="T9" fmla="*/ 44 h 248"/>
                <a:gd name="T10" fmla="*/ 55 w 249"/>
                <a:gd name="T11" fmla="*/ 54 h 248"/>
                <a:gd name="T12" fmla="*/ 194 w 249"/>
                <a:gd name="T13" fmla="*/ 54 h 248"/>
                <a:gd name="T14" fmla="*/ 194 w 249"/>
                <a:gd name="T15" fmla="*/ 194 h 248"/>
                <a:gd name="T16" fmla="*/ 55 w 249"/>
                <a:gd name="T17" fmla="*/ 194 h 248"/>
                <a:gd name="T18" fmla="*/ 55 w 249"/>
                <a:gd name="T19" fmla="*/ 5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8">
                  <a:moveTo>
                    <a:pt x="44" y="44"/>
                  </a:moveTo>
                  <a:cubicBezTo>
                    <a:pt x="88" y="0"/>
                    <a:pt x="160" y="0"/>
                    <a:pt x="205" y="44"/>
                  </a:cubicBezTo>
                  <a:cubicBezTo>
                    <a:pt x="249" y="88"/>
                    <a:pt x="249" y="160"/>
                    <a:pt x="205" y="204"/>
                  </a:cubicBezTo>
                  <a:cubicBezTo>
                    <a:pt x="160" y="248"/>
                    <a:pt x="88" y="248"/>
                    <a:pt x="44" y="204"/>
                  </a:cubicBezTo>
                  <a:cubicBezTo>
                    <a:pt x="0" y="160"/>
                    <a:pt x="0" y="88"/>
                    <a:pt x="44" y="44"/>
                  </a:cubicBezTo>
                  <a:close/>
                  <a:moveTo>
                    <a:pt x="55" y="54"/>
                  </a:moveTo>
                  <a:cubicBezTo>
                    <a:pt x="93" y="15"/>
                    <a:pt x="156" y="15"/>
                    <a:pt x="194" y="54"/>
                  </a:cubicBezTo>
                  <a:cubicBezTo>
                    <a:pt x="233" y="92"/>
                    <a:pt x="233" y="155"/>
                    <a:pt x="194" y="194"/>
                  </a:cubicBezTo>
                  <a:cubicBezTo>
                    <a:pt x="156" y="232"/>
                    <a:pt x="93" y="232"/>
                    <a:pt x="55" y="194"/>
                  </a:cubicBezTo>
                  <a:cubicBezTo>
                    <a:pt x="16" y="155"/>
                    <a:pt x="16" y="92"/>
                    <a:pt x="55"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9" name="任意多边形: 形状 48"/>
            <p:cNvSpPr>
              <a:spLocks/>
            </p:cNvSpPr>
            <p:nvPr/>
          </p:nvSpPr>
          <p:spPr bwMode="auto">
            <a:xfrm>
              <a:off x="4452706" y="3411057"/>
              <a:ext cx="346560" cy="31692"/>
            </a:xfrm>
            <a:custGeom>
              <a:avLst/>
              <a:gdLst>
                <a:gd name="T0" fmla="*/ 0 w 339"/>
                <a:gd name="T1" fmla="*/ 31 h 31"/>
                <a:gd name="T2" fmla="*/ 0 w 339"/>
                <a:gd name="T3" fmla="*/ 0 h 31"/>
                <a:gd name="T4" fmla="*/ 339 w 339"/>
                <a:gd name="T5" fmla="*/ 0 h 31"/>
                <a:gd name="T6" fmla="*/ 339 w 339"/>
                <a:gd name="T7" fmla="*/ 31 h 31"/>
                <a:gd name="T8" fmla="*/ 0 w 339"/>
                <a:gd name="T9" fmla="*/ 31 h 31"/>
                <a:gd name="T10" fmla="*/ 0 w 339"/>
                <a:gd name="T11" fmla="*/ 31 h 31"/>
              </a:gdLst>
              <a:ahLst/>
              <a:cxnLst>
                <a:cxn ang="0">
                  <a:pos x="T0" y="T1"/>
                </a:cxn>
                <a:cxn ang="0">
                  <a:pos x="T2" y="T3"/>
                </a:cxn>
                <a:cxn ang="0">
                  <a:pos x="T4" y="T5"/>
                </a:cxn>
                <a:cxn ang="0">
                  <a:pos x="T6" y="T7"/>
                </a:cxn>
                <a:cxn ang="0">
                  <a:pos x="T8" y="T9"/>
                </a:cxn>
                <a:cxn ang="0">
                  <a:pos x="T10" y="T11"/>
                </a:cxn>
              </a:cxnLst>
              <a:rect l="0" t="0" r="r" b="b"/>
              <a:pathLst>
                <a:path w="339" h="31">
                  <a:moveTo>
                    <a:pt x="0" y="31"/>
                  </a:moveTo>
                  <a:lnTo>
                    <a:pt x="0" y="0"/>
                  </a:lnTo>
                  <a:lnTo>
                    <a:pt x="339" y="0"/>
                  </a:lnTo>
                  <a:lnTo>
                    <a:pt x="339" y="31"/>
                  </a:lnTo>
                  <a:lnTo>
                    <a:pt x="0" y="31"/>
                  </a:lnTo>
                  <a:lnTo>
                    <a:pt x="0" y="31"/>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50" name="任意多边形: 形状 49"/>
            <p:cNvSpPr>
              <a:spLocks/>
            </p:cNvSpPr>
            <p:nvPr/>
          </p:nvSpPr>
          <p:spPr bwMode="auto">
            <a:xfrm>
              <a:off x="7705667" y="3115611"/>
              <a:ext cx="622581" cy="621559"/>
            </a:xfrm>
            <a:custGeom>
              <a:avLst/>
              <a:gdLst>
                <a:gd name="T0" fmla="*/ 241 w 293"/>
                <a:gd name="T1" fmla="*/ 241 h 293"/>
                <a:gd name="T2" fmla="*/ 52 w 293"/>
                <a:gd name="T3" fmla="*/ 241 h 293"/>
                <a:gd name="T4" fmla="*/ 52 w 293"/>
                <a:gd name="T5" fmla="*/ 52 h 293"/>
                <a:gd name="T6" fmla="*/ 241 w 293"/>
                <a:gd name="T7" fmla="*/ 52 h 293"/>
                <a:gd name="T8" fmla="*/ 241 w 293"/>
                <a:gd name="T9" fmla="*/ 241 h 293"/>
              </a:gdLst>
              <a:ahLst/>
              <a:cxnLst>
                <a:cxn ang="0">
                  <a:pos x="T0" y="T1"/>
                </a:cxn>
                <a:cxn ang="0">
                  <a:pos x="T2" y="T3"/>
                </a:cxn>
                <a:cxn ang="0">
                  <a:pos x="T4" y="T5"/>
                </a:cxn>
                <a:cxn ang="0">
                  <a:pos x="T6" y="T7"/>
                </a:cxn>
                <a:cxn ang="0">
                  <a:pos x="T8" y="T9"/>
                </a:cxn>
              </a:cxnLst>
              <a:rect l="0" t="0" r="r" b="b"/>
              <a:pathLst>
                <a:path w="293" h="293">
                  <a:moveTo>
                    <a:pt x="241" y="241"/>
                  </a:moveTo>
                  <a:cubicBezTo>
                    <a:pt x="189" y="293"/>
                    <a:pt x="104" y="293"/>
                    <a:pt x="52" y="241"/>
                  </a:cubicBezTo>
                  <a:cubicBezTo>
                    <a:pt x="0" y="189"/>
                    <a:pt x="0" y="104"/>
                    <a:pt x="52" y="52"/>
                  </a:cubicBezTo>
                  <a:cubicBezTo>
                    <a:pt x="104" y="0"/>
                    <a:pt x="189" y="0"/>
                    <a:pt x="241" y="52"/>
                  </a:cubicBezTo>
                  <a:cubicBezTo>
                    <a:pt x="293" y="104"/>
                    <a:pt x="293" y="189"/>
                    <a:pt x="241" y="241"/>
                  </a:cubicBezTo>
                  <a:close/>
                </a:path>
              </a:pathLst>
            </a:custGeom>
            <a:solidFill>
              <a:schemeClr val="bg2">
                <a:lumMod val="90000"/>
              </a:schemeClr>
            </a:solidFill>
            <a:ln>
              <a:noFill/>
            </a:ln>
          </p:spPr>
          <p:txBody>
            <a:bodyPr anchor="ctr"/>
            <a:lstStyle/>
            <a:p>
              <a:pPr algn="ctr"/>
              <a:endParaRPr sz="2400"/>
            </a:p>
          </p:txBody>
        </p:sp>
        <p:sp>
          <p:nvSpPr>
            <p:cNvPr id="51" name="任意多边形: 形状 50"/>
            <p:cNvSpPr>
              <a:spLocks/>
            </p:cNvSpPr>
            <p:nvPr/>
          </p:nvSpPr>
          <p:spPr bwMode="auto">
            <a:xfrm>
              <a:off x="7752692" y="3164682"/>
              <a:ext cx="528530" cy="525463"/>
            </a:xfrm>
            <a:custGeom>
              <a:avLst/>
              <a:gdLst>
                <a:gd name="T0" fmla="*/ 204 w 249"/>
                <a:gd name="T1" fmla="*/ 44 h 248"/>
                <a:gd name="T2" fmla="*/ 44 w 249"/>
                <a:gd name="T3" fmla="*/ 44 h 248"/>
                <a:gd name="T4" fmla="*/ 44 w 249"/>
                <a:gd name="T5" fmla="*/ 204 h 248"/>
                <a:gd name="T6" fmla="*/ 204 w 249"/>
                <a:gd name="T7" fmla="*/ 204 h 248"/>
                <a:gd name="T8" fmla="*/ 204 w 249"/>
                <a:gd name="T9" fmla="*/ 44 h 248"/>
                <a:gd name="T10" fmla="*/ 194 w 249"/>
                <a:gd name="T11" fmla="*/ 54 h 248"/>
                <a:gd name="T12" fmla="*/ 54 w 249"/>
                <a:gd name="T13" fmla="*/ 54 h 248"/>
                <a:gd name="T14" fmla="*/ 54 w 249"/>
                <a:gd name="T15" fmla="*/ 194 h 248"/>
                <a:gd name="T16" fmla="*/ 194 w 249"/>
                <a:gd name="T17" fmla="*/ 194 h 248"/>
                <a:gd name="T18" fmla="*/ 194 w 249"/>
                <a:gd name="T19" fmla="*/ 5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8">
                  <a:moveTo>
                    <a:pt x="204" y="44"/>
                  </a:moveTo>
                  <a:cubicBezTo>
                    <a:pt x="160" y="0"/>
                    <a:pt x="88" y="0"/>
                    <a:pt x="44" y="44"/>
                  </a:cubicBezTo>
                  <a:cubicBezTo>
                    <a:pt x="0" y="88"/>
                    <a:pt x="0" y="160"/>
                    <a:pt x="44" y="204"/>
                  </a:cubicBezTo>
                  <a:cubicBezTo>
                    <a:pt x="88" y="248"/>
                    <a:pt x="160" y="248"/>
                    <a:pt x="204" y="204"/>
                  </a:cubicBezTo>
                  <a:cubicBezTo>
                    <a:pt x="249" y="160"/>
                    <a:pt x="249" y="88"/>
                    <a:pt x="204" y="44"/>
                  </a:cubicBezTo>
                  <a:close/>
                  <a:moveTo>
                    <a:pt x="194" y="54"/>
                  </a:moveTo>
                  <a:cubicBezTo>
                    <a:pt x="156" y="15"/>
                    <a:pt x="93" y="15"/>
                    <a:pt x="54" y="54"/>
                  </a:cubicBezTo>
                  <a:cubicBezTo>
                    <a:pt x="16" y="92"/>
                    <a:pt x="16" y="155"/>
                    <a:pt x="54" y="194"/>
                  </a:cubicBezTo>
                  <a:cubicBezTo>
                    <a:pt x="93" y="232"/>
                    <a:pt x="156" y="232"/>
                    <a:pt x="194" y="194"/>
                  </a:cubicBezTo>
                  <a:cubicBezTo>
                    <a:pt x="233" y="155"/>
                    <a:pt x="233" y="92"/>
                    <a:pt x="194"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52" name="任意多边形: 形状 51"/>
            <p:cNvSpPr>
              <a:spLocks/>
            </p:cNvSpPr>
            <p:nvPr/>
          </p:nvSpPr>
          <p:spPr bwMode="auto">
            <a:xfrm>
              <a:off x="7395910" y="3411057"/>
              <a:ext cx="345538" cy="31692"/>
            </a:xfrm>
            <a:custGeom>
              <a:avLst/>
              <a:gdLst>
                <a:gd name="T0" fmla="*/ 338 w 338"/>
                <a:gd name="T1" fmla="*/ 31 h 31"/>
                <a:gd name="T2" fmla="*/ 338 w 338"/>
                <a:gd name="T3" fmla="*/ 0 h 31"/>
                <a:gd name="T4" fmla="*/ 0 w 338"/>
                <a:gd name="T5" fmla="*/ 0 h 31"/>
                <a:gd name="T6" fmla="*/ 0 w 338"/>
                <a:gd name="T7" fmla="*/ 31 h 31"/>
                <a:gd name="T8" fmla="*/ 338 w 338"/>
                <a:gd name="T9" fmla="*/ 31 h 31"/>
                <a:gd name="T10" fmla="*/ 338 w 338"/>
                <a:gd name="T11" fmla="*/ 31 h 31"/>
              </a:gdLst>
              <a:ahLst/>
              <a:cxnLst>
                <a:cxn ang="0">
                  <a:pos x="T0" y="T1"/>
                </a:cxn>
                <a:cxn ang="0">
                  <a:pos x="T2" y="T3"/>
                </a:cxn>
                <a:cxn ang="0">
                  <a:pos x="T4" y="T5"/>
                </a:cxn>
                <a:cxn ang="0">
                  <a:pos x="T6" y="T7"/>
                </a:cxn>
                <a:cxn ang="0">
                  <a:pos x="T8" y="T9"/>
                </a:cxn>
                <a:cxn ang="0">
                  <a:pos x="T10" y="T11"/>
                </a:cxn>
              </a:cxnLst>
              <a:rect l="0" t="0" r="r" b="b"/>
              <a:pathLst>
                <a:path w="338" h="31">
                  <a:moveTo>
                    <a:pt x="338" y="31"/>
                  </a:moveTo>
                  <a:lnTo>
                    <a:pt x="338" y="0"/>
                  </a:lnTo>
                  <a:lnTo>
                    <a:pt x="0" y="0"/>
                  </a:lnTo>
                  <a:lnTo>
                    <a:pt x="0" y="31"/>
                  </a:lnTo>
                  <a:lnTo>
                    <a:pt x="338" y="31"/>
                  </a:lnTo>
                  <a:lnTo>
                    <a:pt x="338" y="31"/>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53" name="任意多边形: 形状 52"/>
            <p:cNvSpPr>
              <a:spLocks/>
            </p:cNvSpPr>
            <p:nvPr/>
          </p:nvSpPr>
          <p:spPr bwMode="auto">
            <a:xfrm>
              <a:off x="7892748" y="3361986"/>
              <a:ext cx="246375" cy="130854"/>
            </a:xfrm>
            <a:custGeom>
              <a:avLst/>
              <a:gdLst>
                <a:gd name="T0" fmla="*/ 18 w 116"/>
                <a:gd name="T1" fmla="*/ 0 h 62"/>
                <a:gd name="T2" fmla="*/ 94 w 116"/>
                <a:gd name="T3" fmla="*/ 0 h 62"/>
                <a:gd name="T4" fmla="*/ 116 w 116"/>
                <a:gd name="T5" fmla="*/ 0 h 62"/>
                <a:gd name="T6" fmla="*/ 116 w 116"/>
                <a:gd name="T7" fmla="*/ 21 h 62"/>
                <a:gd name="T8" fmla="*/ 116 w 116"/>
                <a:gd name="T9" fmla="*/ 45 h 62"/>
                <a:gd name="T10" fmla="*/ 98 w 116"/>
                <a:gd name="T11" fmla="*/ 62 h 62"/>
                <a:gd name="T12" fmla="*/ 22 w 116"/>
                <a:gd name="T13" fmla="*/ 62 h 62"/>
                <a:gd name="T14" fmla="*/ 0 w 116"/>
                <a:gd name="T15" fmla="*/ 62 h 62"/>
                <a:gd name="T16" fmla="*/ 0 w 116"/>
                <a:gd name="T17" fmla="*/ 40 h 62"/>
                <a:gd name="T18" fmla="*/ 0 w 116"/>
                <a:gd name="T19" fmla="*/ 17 h 62"/>
                <a:gd name="T20" fmla="*/ 71 w 116"/>
                <a:gd name="T21" fmla="*/ 6 h 62"/>
                <a:gd name="T22" fmla="*/ 74 w 116"/>
                <a:gd name="T23" fmla="*/ 9 h 62"/>
                <a:gd name="T24" fmla="*/ 79 w 116"/>
                <a:gd name="T25" fmla="*/ 17 h 62"/>
                <a:gd name="T26" fmla="*/ 82 w 116"/>
                <a:gd name="T27" fmla="*/ 35 h 62"/>
                <a:gd name="T28" fmla="*/ 78 w 116"/>
                <a:gd name="T29" fmla="*/ 48 h 62"/>
                <a:gd name="T30" fmla="*/ 71 w 116"/>
                <a:gd name="T31" fmla="*/ 56 h 62"/>
                <a:gd name="T32" fmla="*/ 110 w 116"/>
                <a:gd name="T33" fmla="*/ 41 h 62"/>
                <a:gd name="T34" fmla="*/ 95 w 116"/>
                <a:gd name="T35" fmla="*/ 6 h 62"/>
                <a:gd name="T36" fmla="*/ 46 w 116"/>
                <a:gd name="T37" fmla="*/ 56 h 62"/>
                <a:gd name="T38" fmla="*/ 41 w 116"/>
                <a:gd name="T39" fmla="*/ 51 h 62"/>
                <a:gd name="T40" fmla="*/ 35 w 116"/>
                <a:gd name="T41" fmla="*/ 39 h 62"/>
                <a:gd name="T42" fmla="*/ 35 w 116"/>
                <a:gd name="T43" fmla="*/ 25 h 62"/>
                <a:gd name="T44" fmla="*/ 40 w 116"/>
                <a:gd name="T45" fmla="*/ 13 h 62"/>
                <a:gd name="T46" fmla="*/ 46 w 116"/>
                <a:gd name="T47" fmla="*/ 6 h 62"/>
                <a:gd name="T48" fmla="*/ 22 w 116"/>
                <a:gd name="T49" fmla="*/ 6 h 62"/>
                <a:gd name="T50" fmla="*/ 6 w 116"/>
                <a:gd name="T51" fmla="*/ 41 h 62"/>
                <a:gd name="T52" fmla="*/ 46 w 116"/>
                <a:gd name="T53" fmla="*/ 56 h 62"/>
                <a:gd name="T54" fmla="*/ 78 w 116"/>
                <a:gd name="T55" fmla="*/ 31 h 62"/>
                <a:gd name="T56" fmla="*/ 58 w 116"/>
                <a:gd name="T57" fmla="*/ 56 h 62"/>
                <a:gd name="T58" fmla="*/ 58 w 116"/>
                <a:gd name="T59" fmla="*/ 6 h 62"/>
                <a:gd name="T60" fmla="*/ 99 w 116"/>
                <a:gd name="T61" fmla="*/ 56 h 62"/>
                <a:gd name="T62" fmla="*/ 110 w 116"/>
                <a:gd name="T63" fmla="*/ 45 h 62"/>
                <a:gd name="T64" fmla="*/ 18 w 116"/>
                <a:gd name="T65" fmla="*/ 56 h 62"/>
                <a:gd name="T66" fmla="*/ 6 w 116"/>
                <a:gd name="T67" fmla="*/ 45 h 62"/>
                <a:gd name="T68" fmla="*/ 99 w 116"/>
                <a:gd name="T69" fmla="*/ 6 h 62"/>
                <a:gd name="T70" fmla="*/ 110 w 116"/>
                <a:gd name="T71" fmla="*/ 17 h 62"/>
                <a:gd name="T72" fmla="*/ 18 w 116"/>
                <a:gd name="T73" fmla="*/ 6 h 62"/>
                <a:gd name="T74" fmla="*/ 6 w 116"/>
                <a:gd name="T75" fmla="*/ 17 h 62"/>
                <a:gd name="T76" fmla="*/ 57 w 116"/>
                <a:gd name="T77" fmla="*/ 44 h 62"/>
                <a:gd name="T78" fmla="*/ 59 w 116"/>
                <a:gd name="T79" fmla="*/ 47 h 62"/>
                <a:gd name="T80" fmla="*/ 64 w 116"/>
                <a:gd name="T81" fmla="*/ 42 h 62"/>
                <a:gd name="T82" fmla="*/ 64 w 116"/>
                <a:gd name="T83" fmla="*/ 31 h 62"/>
                <a:gd name="T84" fmla="*/ 59 w 116"/>
                <a:gd name="T85" fmla="*/ 22 h 62"/>
                <a:gd name="T86" fmla="*/ 65 w 116"/>
                <a:gd name="T87" fmla="*/ 19 h 62"/>
                <a:gd name="T88" fmla="*/ 59 w 116"/>
                <a:gd name="T89" fmla="*/ 15 h 62"/>
                <a:gd name="T90" fmla="*/ 57 w 116"/>
                <a:gd name="T91" fmla="*/ 18 h 62"/>
                <a:gd name="T92" fmla="*/ 52 w 116"/>
                <a:gd name="T93" fmla="*/ 31 h 62"/>
                <a:gd name="T94" fmla="*/ 57 w 116"/>
                <a:gd name="T95" fmla="*/ 40 h 62"/>
                <a:gd name="T96" fmla="*/ 50 w 116"/>
                <a:gd name="T97" fmla="*/ 38 h 62"/>
                <a:gd name="T98" fmla="*/ 57 w 116"/>
                <a:gd name="T99" fmla="*/ 28 h 62"/>
                <a:gd name="T100" fmla="*/ 57 w 116"/>
                <a:gd name="T101" fmla="*/ 22 h 62"/>
                <a:gd name="T102" fmla="*/ 59 w 116"/>
                <a:gd name="T103" fmla="*/ 40 h 62"/>
                <a:gd name="T104" fmla="*/ 62 w 116"/>
                <a:gd name="T105" fmla="*/ 37 h 62"/>
                <a:gd name="T106" fmla="*/ 59 w 116"/>
                <a:gd name="T107"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62">
                  <a:moveTo>
                    <a:pt x="0" y="0"/>
                  </a:moveTo>
                  <a:cubicBezTo>
                    <a:pt x="18" y="0"/>
                    <a:pt x="18" y="0"/>
                    <a:pt x="18" y="0"/>
                  </a:cubicBezTo>
                  <a:cubicBezTo>
                    <a:pt x="22" y="0"/>
                    <a:pt x="22" y="0"/>
                    <a:pt x="22" y="0"/>
                  </a:cubicBezTo>
                  <a:cubicBezTo>
                    <a:pt x="94" y="0"/>
                    <a:pt x="94" y="0"/>
                    <a:pt x="94" y="0"/>
                  </a:cubicBezTo>
                  <a:cubicBezTo>
                    <a:pt x="98" y="0"/>
                    <a:pt x="98" y="0"/>
                    <a:pt x="98" y="0"/>
                  </a:cubicBezTo>
                  <a:cubicBezTo>
                    <a:pt x="116" y="0"/>
                    <a:pt x="116" y="0"/>
                    <a:pt x="116" y="0"/>
                  </a:cubicBezTo>
                  <a:cubicBezTo>
                    <a:pt x="116" y="17"/>
                    <a:pt x="116" y="17"/>
                    <a:pt x="116" y="17"/>
                  </a:cubicBezTo>
                  <a:cubicBezTo>
                    <a:pt x="116" y="21"/>
                    <a:pt x="116" y="21"/>
                    <a:pt x="116" y="21"/>
                  </a:cubicBezTo>
                  <a:cubicBezTo>
                    <a:pt x="116" y="40"/>
                    <a:pt x="116" y="40"/>
                    <a:pt x="116" y="40"/>
                  </a:cubicBezTo>
                  <a:cubicBezTo>
                    <a:pt x="116" y="45"/>
                    <a:pt x="116" y="45"/>
                    <a:pt x="116" y="45"/>
                  </a:cubicBezTo>
                  <a:cubicBezTo>
                    <a:pt x="116" y="62"/>
                    <a:pt x="116" y="62"/>
                    <a:pt x="116" y="62"/>
                  </a:cubicBezTo>
                  <a:cubicBezTo>
                    <a:pt x="98" y="62"/>
                    <a:pt x="98" y="62"/>
                    <a:pt x="98" y="62"/>
                  </a:cubicBezTo>
                  <a:cubicBezTo>
                    <a:pt x="94" y="62"/>
                    <a:pt x="94" y="62"/>
                    <a:pt x="94" y="62"/>
                  </a:cubicBezTo>
                  <a:cubicBezTo>
                    <a:pt x="22" y="62"/>
                    <a:pt x="22" y="62"/>
                    <a:pt x="22" y="62"/>
                  </a:cubicBezTo>
                  <a:cubicBezTo>
                    <a:pt x="18" y="62"/>
                    <a:pt x="18" y="62"/>
                    <a:pt x="18" y="62"/>
                  </a:cubicBezTo>
                  <a:cubicBezTo>
                    <a:pt x="0" y="62"/>
                    <a:pt x="0" y="62"/>
                    <a:pt x="0" y="62"/>
                  </a:cubicBezTo>
                  <a:cubicBezTo>
                    <a:pt x="0" y="45"/>
                    <a:pt x="0" y="45"/>
                    <a:pt x="0" y="45"/>
                  </a:cubicBezTo>
                  <a:cubicBezTo>
                    <a:pt x="0" y="40"/>
                    <a:pt x="0" y="40"/>
                    <a:pt x="0" y="40"/>
                  </a:cubicBezTo>
                  <a:cubicBezTo>
                    <a:pt x="0" y="21"/>
                    <a:pt x="0" y="21"/>
                    <a:pt x="0" y="21"/>
                  </a:cubicBezTo>
                  <a:cubicBezTo>
                    <a:pt x="0" y="17"/>
                    <a:pt x="0" y="17"/>
                    <a:pt x="0" y="17"/>
                  </a:cubicBezTo>
                  <a:cubicBezTo>
                    <a:pt x="0" y="0"/>
                    <a:pt x="0" y="0"/>
                    <a:pt x="0" y="0"/>
                  </a:cubicBezTo>
                  <a:close/>
                  <a:moveTo>
                    <a:pt x="71" y="6"/>
                  </a:moveTo>
                  <a:cubicBezTo>
                    <a:pt x="71" y="6"/>
                    <a:pt x="71" y="6"/>
                    <a:pt x="71" y="6"/>
                  </a:cubicBezTo>
                  <a:cubicBezTo>
                    <a:pt x="72" y="7"/>
                    <a:pt x="73" y="8"/>
                    <a:pt x="74" y="9"/>
                  </a:cubicBezTo>
                  <a:cubicBezTo>
                    <a:pt x="76" y="11"/>
                    <a:pt x="77" y="13"/>
                    <a:pt x="78" y="15"/>
                  </a:cubicBezTo>
                  <a:cubicBezTo>
                    <a:pt x="79" y="17"/>
                    <a:pt x="79" y="17"/>
                    <a:pt x="79" y="17"/>
                  </a:cubicBezTo>
                  <a:cubicBezTo>
                    <a:pt x="81" y="21"/>
                    <a:pt x="82" y="24"/>
                    <a:pt x="82" y="28"/>
                  </a:cubicBezTo>
                  <a:cubicBezTo>
                    <a:pt x="82" y="30"/>
                    <a:pt x="82" y="33"/>
                    <a:pt x="82" y="35"/>
                  </a:cubicBezTo>
                  <a:cubicBezTo>
                    <a:pt x="82" y="37"/>
                    <a:pt x="81" y="39"/>
                    <a:pt x="81" y="41"/>
                  </a:cubicBezTo>
                  <a:cubicBezTo>
                    <a:pt x="80" y="43"/>
                    <a:pt x="79" y="46"/>
                    <a:pt x="78" y="48"/>
                  </a:cubicBezTo>
                  <a:cubicBezTo>
                    <a:pt x="76" y="50"/>
                    <a:pt x="76" y="50"/>
                    <a:pt x="76" y="50"/>
                  </a:cubicBezTo>
                  <a:cubicBezTo>
                    <a:pt x="74" y="52"/>
                    <a:pt x="73" y="54"/>
                    <a:pt x="71" y="56"/>
                  </a:cubicBezTo>
                  <a:cubicBezTo>
                    <a:pt x="95" y="56"/>
                    <a:pt x="95" y="56"/>
                    <a:pt x="95" y="56"/>
                  </a:cubicBezTo>
                  <a:cubicBezTo>
                    <a:pt x="96" y="48"/>
                    <a:pt x="102" y="42"/>
                    <a:pt x="110" y="41"/>
                  </a:cubicBezTo>
                  <a:cubicBezTo>
                    <a:pt x="110" y="21"/>
                    <a:pt x="110" y="21"/>
                    <a:pt x="110" y="21"/>
                  </a:cubicBezTo>
                  <a:cubicBezTo>
                    <a:pt x="102" y="19"/>
                    <a:pt x="96" y="13"/>
                    <a:pt x="95" y="6"/>
                  </a:cubicBezTo>
                  <a:cubicBezTo>
                    <a:pt x="71" y="6"/>
                    <a:pt x="71" y="6"/>
                    <a:pt x="71" y="6"/>
                  </a:cubicBezTo>
                  <a:close/>
                  <a:moveTo>
                    <a:pt x="46" y="56"/>
                  </a:moveTo>
                  <a:cubicBezTo>
                    <a:pt x="45" y="55"/>
                    <a:pt x="44" y="55"/>
                    <a:pt x="44" y="54"/>
                  </a:cubicBezTo>
                  <a:cubicBezTo>
                    <a:pt x="43" y="53"/>
                    <a:pt x="42" y="52"/>
                    <a:pt x="41" y="51"/>
                  </a:cubicBezTo>
                  <a:cubicBezTo>
                    <a:pt x="39" y="49"/>
                    <a:pt x="38" y="47"/>
                    <a:pt x="37" y="44"/>
                  </a:cubicBezTo>
                  <a:cubicBezTo>
                    <a:pt x="36" y="43"/>
                    <a:pt x="36" y="41"/>
                    <a:pt x="35" y="39"/>
                  </a:cubicBezTo>
                  <a:cubicBezTo>
                    <a:pt x="35" y="37"/>
                    <a:pt x="35" y="35"/>
                    <a:pt x="34" y="32"/>
                  </a:cubicBezTo>
                  <a:cubicBezTo>
                    <a:pt x="34" y="30"/>
                    <a:pt x="35" y="28"/>
                    <a:pt x="35" y="25"/>
                  </a:cubicBezTo>
                  <a:cubicBezTo>
                    <a:pt x="35" y="22"/>
                    <a:pt x="35" y="22"/>
                    <a:pt x="35" y="22"/>
                  </a:cubicBezTo>
                  <a:cubicBezTo>
                    <a:pt x="36" y="19"/>
                    <a:pt x="38" y="16"/>
                    <a:pt x="40" y="13"/>
                  </a:cubicBezTo>
                  <a:cubicBezTo>
                    <a:pt x="41" y="11"/>
                    <a:pt x="42" y="10"/>
                    <a:pt x="43" y="9"/>
                  </a:cubicBezTo>
                  <a:cubicBezTo>
                    <a:pt x="44" y="8"/>
                    <a:pt x="45" y="7"/>
                    <a:pt x="46" y="6"/>
                  </a:cubicBezTo>
                  <a:cubicBezTo>
                    <a:pt x="46" y="6"/>
                    <a:pt x="46" y="6"/>
                    <a:pt x="46" y="6"/>
                  </a:cubicBezTo>
                  <a:cubicBezTo>
                    <a:pt x="22" y="6"/>
                    <a:pt x="22" y="6"/>
                    <a:pt x="22" y="6"/>
                  </a:cubicBezTo>
                  <a:cubicBezTo>
                    <a:pt x="20" y="13"/>
                    <a:pt x="14" y="19"/>
                    <a:pt x="6" y="21"/>
                  </a:cubicBezTo>
                  <a:cubicBezTo>
                    <a:pt x="6" y="41"/>
                    <a:pt x="6" y="41"/>
                    <a:pt x="6" y="41"/>
                  </a:cubicBezTo>
                  <a:cubicBezTo>
                    <a:pt x="14" y="42"/>
                    <a:pt x="20" y="48"/>
                    <a:pt x="22" y="56"/>
                  </a:cubicBezTo>
                  <a:cubicBezTo>
                    <a:pt x="46" y="56"/>
                    <a:pt x="46" y="56"/>
                    <a:pt x="46" y="56"/>
                  </a:cubicBezTo>
                  <a:close/>
                  <a:moveTo>
                    <a:pt x="58" y="6"/>
                  </a:moveTo>
                  <a:cubicBezTo>
                    <a:pt x="69" y="6"/>
                    <a:pt x="78" y="17"/>
                    <a:pt x="78" y="31"/>
                  </a:cubicBezTo>
                  <a:cubicBezTo>
                    <a:pt x="78" y="44"/>
                    <a:pt x="69" y="55"/>
                    <a:pt x="59" y="56"/>
                  </a:cubicBezTo>
                  <a:cubicBezTo>
                    <a:pt x="58" y="56"/>
                    <a:pt x="58" y="56"/>
                    <a:pt x="58" y="56"/>
                  </a:cubicBezTo>
                  <a:cubicBezTo>
                    <a:pt x="47" y="55"/>
                    <a:pt x="39" y="44"/>
                    <a:pt x="39" y="31"/>
                  </a:cubicBezTo>
                  <a:cubicBezTo>
                    <a:pt x="39" y="17"/>
                    <a:pt x="47" y="6"/>
                    <a:pt x="58" y="6"/>
                  </a:cubicBezTo>
                  <a:close/>
                  <a:moveTo>
                    <a:pt x="110" y="45"/>
                  </a:moveTo>
                  <a:cubicBezTo>
                    <a:pt x="105" y="47"/>
                    <a:pt x="101" y="51"/>
                    <a:pt x="99" y="56"/>
                  </a:cubicBezTo>
                  <a:cubicBezTo>
                    <a:pt x="110" y="56"/>
                    <a:pt x="110" y="56"/>
                    <a:pt x="110" y="56"/>
                  </a:cubicBezTo>
                  <a:cubicBezTo>
                    <a:pt x="110" y="45"/>
                    <a:pt x="110" y="45"/>
                    <a:pt x="110" y="45"/>
                  </a:cubicBezTo>
                  <a:close/>
                  <a:moveTo>
                    <a:pt x="6" y="45"/>
                  </a:moveTo>
                  <a:cubicBezTo>
                    <a:pt x="12" y="47"/>
                    <a:pt x="16" y="51"/>
                    <a:pt x="18" y="56"/>
                  </a:cubicBezTo>
                  <a:cubicBezTo>
                    <a:pt x="6" y="56"/>
                    <a:pt x="6" y="56"/>
                    <a:pt x="6" y="56"/>
                  </a:cubicBezTo>
                  <a:cubicBezTo>
                    <a:pt x="6" y="45"/>
                    <a:pt x="6" y="45"/>
                    <a:pt x="6" y="45"/>
                  </a:cubicBezTo>
                  <a:close/>
                  <a:moveTo>
                    <a:pt x="110" y="17"/>
                  </a:moveTo>
                  <a:cubicBezTo>
                    <a:pt x="105" y="15"/>
                    <a:pt x="101" y="11"/>
                    <a:pt x="99" y="6"/>
                  </a:cubicBezTo>
                  <a:cubicBezTo>
                    <a:pt x="110" y="6"/>
                    <a:pt x="110" y="6"/>
                    <a:pt x="110" y="6"/>
                  </a:cubicBezTo>
                  <a:cubicBezTo>
                    <a:pt x="110" y="17"/>
                    <a:pt x="110" y="17"/>
                    <a:pt x="110" y="17"/>
                  </a:cubicBezTo>
                  <a:close/>
                  <a:moveTo>
                    <a:pt x="6" y="17"/>
                  </a:moveTo>
                  <a:cubicBezTo>
                    <a:pt x="12" y="15"/>
                    <a:pt x="16" y="11"/>
                    <a:pt x="18" y="6"/>
                  </a:cubicBezTo>
                  <a:cubicBezTo>
                    <a:pt x="6" y="6"/>
                    <a:pt x="6" y="6"/>
                    <a:pt x="6" y="6"/>
                  </a:cubicBezTo>
                  <a:cubicBezTo>
                    <a:pt x="6" y="17"/>
                    <a:pt x="6" y="17"/>
                    <a:pt x="6" y="17"/>
                  </a:cubicBezTo>
                  <a:close/>
                  <a:moveTo>
                    <a:pt x="50" y="43"/>
                  </a:moveTo>
                  <a:cubicBezTo>
                    <a:pt x="52" y="44"/>
                    <a:pt x="53" y="44"/>
                    <a:pt x="57" y="44"/>
                  </a:cubicBezTo>
                  <a:cubicBezTo>
                    <a:pt x="57" y="47"/>
                    <a:pt x="57" y="47"/>
                    <a:pt x="57" y="47"/>
                  </a:cubicBezTo>
                  <a:cubicBezTo>
                    <a:pt x="59" y="47"/>
                    <a:pt x="59" y="47"/>
                    <a:pt x="59" y="47"/>
                  </a:cubicBezTo>
                  <a:cubicBezTo>
                    <a:pt x="59" y="44"/>
                    <a:pt x="59" y="44"/>
                    <a:pt x="59" y="44"/>
                  </a:cubicBezTo>
                  <a:cubicBezTo>
                    <a:pt x="61" y="44"/>
                    <a:pt x="63" y="43"/>
                    <a:pt x="64" y="42"/>
                  </a:cubicBezTo>
                  <a:cubicBezTo>
                    <a:pt x="66" y="41"/>
                    <a:pt x="67" y="39"/>
                    <a:pt x="67" y="36"/>
                  </a:cubicBezTo>
                  <a:cubicBezTo>
                    <a:pt x="67" y="34"/>
                    <a:pt x="66" y="32"/>
                    <a:pt x="64" y="31"/>
                  </a:cubicBezTo>
                  <a:cubicBezTo>
                    <a:pt x="63" y="30"/>
                    <a:pt x="62" y="29"/>
                    <a:pt x="59" y="28"/>
                  </a:cubicBezTo>
                  <a:cubicBezTo>
                    <a:pt x="59" y="22"/>
                    <a:pt x="59" y="22"/>
                    <a:pt x="59" y="22"/>
                  </a:cubicBezTo>
                  <a:cubicBezTo>
                    <a:pt x="61" y="22"/>
                    <a:pt x="63" y="22"/>
                    <a:pt x="65" y="23"/>
                  </a:cubicBezTo>
                  <a:cubicBezTo>
                    <a:pt x="65" y="19"/>
                    <a:pt x="65" y="19"/>
                    <a:pt x="65" y="19"/>
                  </a:cubicBezTo>
                  <a:cubicBezTo>
                    <a:pt x="64" y="18"/>
                    <a:pt x="62" y="18"/>
                    <a:pt x="59" y="18"/>
                  </a:cubicBezTo>
                  <a:cubicBezTo>
                    <a:pt x="59" y="15"/>
                    <a:pt x="59" y="15"/>
                    <a:pt x="59" y="15"/>
                  </a:cubicBezTo>
                  <a:cubicBezTo>
                    <a:pt x="57" y="15"/>
                    <a:pt x="57" y="15"/>
                    <a:pt x="57" y="15"/>
                  </a:cubicBezTo>
                  <a:cubicBezTo>
                    <a:pt x="57" y="18"/>
                    <a:pt x="57" y="18"/>
                    <a:pt x="57" y="18"/>
                  </a:cubicBezTo>
                  <a:cubicBezTo>
                    <a:pt x="52" y="18"/>
                    <a:pt x="49" y="21"/>
                    <a:pt x="49" y="25"/>
                  </a:cubicBezTo>
                  <a:cubicBezTo>
                    <a:pt x="49" y="27"/>
                    <a:pt x="50" y="29"/>
                    <a:pt x="52" y="31"/>
                  </a:cubicBezTo>
                  <a:cubicBezTo>
                    <a:pt x="53" y="31"/>
                    <a:pt x="54" y="32"/>
                    <a:pt x="57" y="33"/>
                  </a:cubicBezTo>
                  <a:cubicBezTo>
                    <a:pt x="57" y="40"/>
                    <a:pt x="57" y="40"/>
                    <a:pt x="57" y="40"/>
                  </a:cubicBezTo>
                  <a:cubicBezTo>
                    <a:pt x="57" y="40"/>
                    <a:pt x="56" y="40"/>
                    <a:pt x="56" y="40"/>
                  </a:cubicBezTo>
                  <a:cubicBezTo>
                    <a:pt x="55" y="40"/>
                    <a:pt x="52" y="39"/>
                    <a:pt x="50" y="38"/>
                  </a:cubicBezTo>
                  <a:cubicBezTo>
                    <a:pt x="50" y="43"/>
                    <a:pt x="50" y="43"/>
                    <a:pt x="50" y="43"/>
                  </a:cubicBezTo>
                  <a:close/>
                  <a:moveTo>
                    <a:pt x="57" y="28"/>
                  </a:moveTo>
                  <a:cubicBezTo>
                    <a:pt x="55" y="27"/>
                    <a:pt x="54" y="26"/>
                    <a:pt x="54" y="25"/>
                  </a:cubicBezTo>
                  <a:cubicBezTo>
                    <a:pt x="54" y="23"/>
                    <a:pt x="55" y="22"/>
                    <a:pt x="57" y="22"/>
                  </a:cubicBezTo>
                  <a:cubicBezTo>
                    <a:pt x="57" y="28"/>
                    <a:pt x="57" y="28"/>
                    <a:pt x="57" y="28"/>
                  </a:cubicBezTo>
                  <a:close/>
                  <a:moveTo>
                    <a:pt x="59" y="40"/>
                  </a:moveTo>
                  <a:cubicBezTo>
                    <a:pt x="59" y="33"/>
                    <a:pt x="59" y="33"/>
                    <a:pt x="59" y="33"/>
                  </a:cubicBezTo>
                  <a:cubicBezTo>
                    <a:pt x="61" y="34"/>
                    <a:pt x="62" y="35"/>
                    <a:pt x="62" y="37"/>
                  </a:cubicBezTo>
                  <a:cubicBezTo>
                    <a:pt x="62" y="38"/>
                    <a:pt x="61" y="39"/>
                    <a:pt x="59" y="40"/>
                  </a:cubicBezTo>
                  <a:cubicBezTo>
                    <a:pt x="59" y="40"/>
                    <a:pt x="59" y="40"/>
                    <a:pt x="59" y="40"/>
                  </a:cubicBezTo>
                  <a:close/>
                </a:path>
              </a:pathLst>
            </a:custGeom>
            <a:solidFill>
              <a:schemeClr val="tx2">
                <a:lumMod val="75000"/>
              </a:schemeClr>
            </a:solidFill>
            <a:ln>
              <a:noFill/>
            </a:ln>
          </p:spPr>
          <p:txBody>
            <a:bodyPr anchor="ctr"/>
            <a:lstStyle/>
            <a:p>
              <a:pPr algn="ctr"/>
              <a:endParaRPr sz="2400"/>
            </a:p>
          </p:txBody>
        </p:sp>
        <p:sp>
          <p:nvSpPr>
            <p:cNvPr id="54" name="任意多边形: 形状 53"/>
            <p:cNvSpPr>
              <a:spLocks/>
            </p:cNvSpPr>
            <p:nvPr/>
          </p:nvSpPr>
          <p:spPr bwMode="auto">
            <a:xfrm>
              <a:off x="4066276" y="3317005"/>
              <a:ext cx="222862" cy="218772"/>
            </a:xfrm>
            <a:custGeom>
              <a:avLst/>
              <a:gdLst>
                <a:gd name="T0" fmla="*/ 50 w 105"/>
                <a:gd name="T1" fmla="*/ 8 h 103"/>
                <a:gd name="T2" fmla="*/ 55 w 105"/>
                <a:gd name="T3" fmla="*/ 0 h 103"/>
                <a:gd name="T4" fmla="*/ 103 w 105"/>
                <a:gd name="T5" fmla="*/ 8 h 103"/>
                <a:gd name="T6" fmla="*/ 105 w 105"/>
                <a:gd name="T7" fmla="*/ 19 h 103"/>
                <a:gd name="T8" fmla="*/ 103 w 105"/>
                <a:gd name="T9" fmla="*/ 21 h 103"/>
                <a:gd name="T10" fmla="*/ 100 w 105"/>
                <a:gd name="T11" fmla="*/ 81 h 103"/>
                <a:gd name="T12" fmla="*/ 86 w 105"/>
                <a:gd name="T13" fmla="*/ 103 h 103"/>
                <a:gd name="T14" fmla="*/ 70 w 105"/>
                <a:gd name="T15" fmla="*/ 96 h 103"/>
                <a:gd name="T16" fmla="*/ 55 w 105"/>
                <a:gd name="T17" fmla="*/ 103 h 103"/>
                <a:gd name="T18" fmla="*/ 50 w 105"/>
                <a:gd name="T19" fmla="*/ 96 h 103"/>
                <a:gd name="T20" fmla="*/ 27 w 105"/>
                <a:gd name="T21" fmla="*/ 103 h 103"/>
                <a:gd name="T22" fmla="*/ 41 w 105"/>
                <a:gd name="T23" fmla="*/ 81 h 103"/>
                <a:gd name="T24" fmla="*/ 2 w 105"/>
                <a:gd name="T25" fmla="*/ 78 h 103"/>
                <a:gd name="T26" fmla="*/ 2 w 105"/>
                <a:gd name="T27" fmla="*/ 21 h 103"/>
                <a:gd name="T28" fmla="*/ 0 w 105"/>
                <a:gd name="T29" fmla="*/ 10 h 103"/>
                <a:gd name="T30" fmla="*/ 2 w 105"/>
                <a:gd name="T31" fmla="*/ 8 h 103"/>
                <a:gd name="T32" fmla="*/ 8 w 105"/>
                <a:gd name="T33" fmla="*/ 21 h 103"/>
                <a:gd name="T34" fmla="*/ 11 w 105"/>
                <a:gd name="T35" fmla="*/ 75 h 103"/>
                <a:gd name="T36" fmla="*/ 97 w 105"/>
                <a:gd name="T37" fmla="*/ 72 h 103"/>
                <a:gd name="T38" fmla="*/ 37 w 105"/>
                <a:gd name="T39" fmla="*/ 94 h 103"/>
                <a:gd name="T40" fmla="*/ 50 w 105"/>
                <a:gd name="T41" fmla="*/ 81 h 103"/>
                <a:gd name="T42" fmla="*/ 55 w 105"/>
                <a:gd name="T43" fmla="*/ 94 h 103"/>
                <a:gd name="T44" fmla="*/ 55 w 105"/>
                <a:gd name="T45" fmla="*/ 81 h 103"/>
                <a:gd name="T46" fmla="*/ 18 w 105"/>
                <a:gd name="T47" fmla="*/ 55 h 103"/>
                <a:gd name="T48" fmla="*/ 36 w 105"/>
                <a:gd name="T49" fmla="*/ 47 h 103"/>
                <a:gd name="T50" fmla="*/ 41 w 105"/>
                <a:gd name="T51" fmla="*/ 40 h 103"/>
                <a:gd name="T52" fmla="*/ 47 w 105"/>
                <a:gd name="T53" fmla="*/ 46 h 103"/>
                <a:gd name="T54" fmla="*/ 63 w 105"/>
                <a:gd name="T55" fmla="*/ 50 h 103"/>
                <a:gd name="T56" fmla="*/ 81 w 105"/>
                <a:gd name="T57" fmla="*/ 36 h 103"/>
                <a:gd name="T58" fmla="*/ 86 w 105"/>
                <a:gd name="T59" fmla="*/ 29 h 103"/>
                <a:gd name="T60" fmla="*/ 86 w 105"/>
                <a:gd name="T61" fmla="*/ 40 h 103"/>
                <a:gd name="T62" fmla="*/ 69 w 105"/>
                <a:gd name="T63" fmla="*/ 53 h 103"/>
                <a:gd name="T64" fmla="*/ 63 w 105"/>
                <a:gd name="T65" fmla="*/ 61 h 103"/>
                <a:gd name="T66" fmla="*/ 58 w 105"/>
                <a:gd name="T67" fmla="*/ 55 h 103"/>
                <a:gd name="T68" fmla="*/ 41 w 105"/>
                <a:gd name="T69" fmla="*/ 51 h 103"/>
                <a:gd name="T70" fmla="*/ 24 w 105"/>
                <a:gd name="T71" fmla="*/ 59 h 103"/>
                <a:gd name="T72" fmla="*/ 18 w 105"/>
                <a:gd name="T73" fmla="*/ 66 h 103"/>
                <a:gd name="T74" fmla="*/ 18 w 105"/>
                <a:gd name="T75" fmla="*/ 55 h 103"/>
                <a:gd name="T76" fmla="*/ 86 w 105"/>
                <a:gd name="T77" fmla="*/ 31 h 103"/>
                <a:gd name="T78" fmla="*/ 86 w 105"/>
                <a:gd name="T79" fmla="*/ 37 h 103"/>
                <a:gd name="T80" fmla="*/ 86 w 105"/>
                <a:gd name="T81" fmla="*/ 31 h 103"/>
                <a:gd name="T82" fmla="*/ 63 w 105"/>
                <a:gd name="T83" fmla="*/ 52 h 103"/>
                <a:gd name="T84" fmla="*/ 63 w 105"/>
                <a:gd name="T85" fmla="*/ 58 h 103"/>
                <a:gd name="T86" fmla="*/ 63 w 105"/>
                <a:gd name="T87" fmla="*/ 52 h 103"/>
                <a:gd name="T88" fmla="*/ 41 w 105"/>
                <a:gd name="T89" fmla="*/ 43 h 103"/>
                <a:gd name="T90" fmla="*/ 41 w 105"/>
                <a:gd name="T91" fmla="*/ 49 h 103"/>
                <a:gd name="T92" fmla="*/ 41 w 105"/>
                <a:gd name="T93" fmla="*/ 43 h 103"/>
                <a:gd name="T94" fmla="*/ 18 w 105"/>
                <a:gd name="T95" fmla="*/ 58 h 103"/>
                <a:gd name="T96" fmla="*/ 18 w 105"/>
                <a:gd name="T97" fmla="*/ 64 h 103"/>
                <a:gd name="T98" fmla="*/ 18 w 105"/>
                <a:gd name="T99"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 h="103">
                  <a:moveTo>
                    <a:pt x="2" y="8"/>
                  </a:moveTo>
                  <a:cubicBezTo>
                    <a:pt x="50" y="8"/>
                    <a:pt x="50" y="8"/>
                    <a:pt x="50" y="8"/>
                  </a:cubicBezTo>
                  <a:cubicBezTo>
                    <a:pt x="50" y="0"/>
                    <a:pt x="50" y="0"/>
                    <a:pt x="50" y="0"/>
                  </a:cubicBezTo>
                  <a:cubicBezTo>
                    <a:pt x="55" y="0"/>
                    <a:pt x="55" y="0"/>
                    <a:pt x="55" y="0"/>
                  </a:cubicBezTo>
                  <a:cubicBezTo>
                    <a:pt x="55" y="8"/>
                    <a:pt x="55" y="8"/>
                    <a:pt x="55" y="8"/>
                  </a:cubicBezTo>
                  <a:cubicBezTo>
                    <a:pt x="103" y="8"/>
                    <a:pt x="103" y="8"/>
                    <a:pt x="103" y="8"/>
                  </a:cubicBezTo>
                  <a:cubicBezTo>
                    <a:pt x="104" y="8"/>
                    <a:pt x="105" y="9"/>
                    <a:pt x="105" y="10"/>
                  </a:cubicBezTo>
                  <a:cubicBezTo>
                    <a:pt x="105" y="19"/>
                    <a:pt x="105" y="19"/>
                    <a:pt x="105" y="19"/>
                  </a:cubicBezTo>
                  <a:cubicBezTo>
                    <a:pt x="105" y="20"/>
                    <a:pt x="104" y="21"/>
                    <a:pt x="103" y="21"/>
                  </a:cubicBezTo>
                  <a:cubicBezTo>
                    <a:pt x="103" y="21"/>
                    <a:pt x="103" y="21"/>
                    <a:pt x="103" y="21"/>
                  </a:cubicBezTo>
                  <a:cubicBezTo>
                    <a:pt x="103" y="78"/>
                    <a:pt x="103" y="78"/>
                    <a:pt x="103" y="78"/>
                  </a:cubicBezTo>
                  <a:cubicBezTo>
                    <a:pt x="103" y="80"/>
                    <a:pt x="101" y="81"/>
                    <a:pt x="100" y="81"/>
                  </a:cubicBezTo>
                  <a:cubicBezTo>
                    <a:pt x="64" y="81"/>
                    <a:pt x="64" y="81"/>
                    <a:pt x="64" y="81"/>
                  </a:cubicBezTo>
                  <a:cubicBezTo>
                    <a:pt x="86" y="103"/>
                    <a:pt x="86" y="103"/>
                    <a:pt x="86" y="103"/>
                  </a:cubicBezTo>
                  <a:cubicBezTo>
                    <a:pt x="77" y="103"/>
                    <a:pt x="77" y="103"/>
                    <a:pt x="77" y="103"/>
                  </a:cubicBezTo>
                  <a:cubicBezTo>
                    <a:pt x="70" y="96"/>
                    <a:pt x="70" y="96"/>
                    <a:pt x="70" y="96"/>
                  </a:cubicBezTo>
                  <a:cubicBezTo>
                    <a:pt x="55" y="96"/>
                    <a:pt x="55" y="96"/>
                    <a:pt x="55" y="96"/>
                  </a:cubicBezTo>
                  <a:cubicBezTo>
                    <a:pt x="55" y="103"/>
                    <a:pt x="55" y="103"/>
                    <a:pt x="55" y="103"/>
                  </a:cubicBezTo>
                  <a:cubicBezTo>
                    <a:pt x="50" y="103"/>
                    <a:pt x="50" y="103"/>
                    <a:pt x="50" y="103"/>
                  </a:cubicBezTo>
                  <a:cubicBezTo>
                    <a:pt x="50" y="96"/>
                    <a:pt x="50" y="96"/>
                    <a:pt x="50" y="96"/>
                  </a:cubicBezTo>
                  <a:cubicBezTo>
                    <a:pt x="35" y="96"/>
                    <a:pt x="35" y="96"/>
                    <a:pt x="35" y="96"/>
                  </a:cubicBezTo>
                  <a:cubicBezTo>
                    <a:pt x="27" y="103"/>
                    <a:pt x="27" y="103"/>
                    <a:pt x="27" y="103"/>
                  </a:cubicBezTo>
                  <a:cubicBezTo>
                    <a:pt x="19" y="103"/>
                    <a:pt x="19" y="103"/>
                    <a:pt x="19" y="103"/>
                  </a:cubicBezTo>
                  <a:cubicBezTo>
                    <a:pt x="41" y="81"/>
                    <a:pt x="41" y="81"/>
                    <a:pt x="41" y="81"/>
                  </a:cubicBezTo>
                  <a:cubicBezTo>
                    <a:pt x="5" y="81"/>
                    <a:pt x="5" y="81"/>
                    <a:pt x="5" y="81"/>
                  </a:cubicBezTo>
                  <a:cubicBezTo>
                    <a:pt x="4" y="81"/>
                    <a:pt x="2" y="80"/>
                    <a:pt x="2" y="78"/>
                  </a:cubicBezTo>
                  <a:cubicBezTo>
                    <a:pt x="2" y="21"/>
                    <a:pt x="2" y="21"/>
                    <a:pt x="2" y="21"/>
                  </a:cubicBezTo>
                  <a:cubicBezTo>
                    <a:pt x="2" y="21"/>
                    <a:pt x="2" y="21"/>
                    <a:pt x="2" y="21"/>
                  </a:cubicBezTo>
                  <a:cubicBezTo>
                    <a:pt x="1" y="21"/>
                    <a:pt x="0" y="20"/>
                    <a:pt x="0" y="19"/>
                  </a:cubicBezTo>
                  <a:cubicBezTo>
                    <a:pt x="0" y="10"/>
                    <a:pt x="0" y="10"/>
                    <a:pt x="0" y="10"/>
                  </a:cubicBezTo>
                  <a:cubicBezTo>
                    <a:pt x="0" y="9"/>
                    <a:pt x="1" y="8"/>
                    <a:pt x="2" y="8"/>
                  </a:cubicBezTo>
                  <a:cubicBezTo>
                    <a:pt x="2" y="8"/>
                    <a:pt x="2" y="8"/>
                    <a:pt x="2" y="8"/>
                  </a:cubicBezTo>
                  <a:close/>
                  <a:moveTo>
                    <a:pt x="97" y="21"/>
                  </a:moveTo>
                  <a:cubicBezTo>
                    <a:pt x="8" y="21"/>
                    <a:pt x="8" y="21"/>
                    <a:pt x="8" y="21"/>
                  </a:cubicBezTo>
                  <a:cubicBezTo>
                    <a:pt x="8" y="72"/>
                    <a:pt x="8" y="72"/>
                    <a:pt x="8" y="72"/>
                  </a:cubicBezTo>
                  <a:cubicBezTo>
                    <a:pt x="8" y="74"/>
                    <a:pt x="9" y="75"/>
                    <a:pt x="11" y="75"/>
                  </a:cubicBezTo>
                  <a:cubicBezTo>
                    <a:pt x="94" y="75"/>
                    <a:pt x="94" y="75"/>
                    <a:pt x="94" y="75"/>
                  </a:cubicBezTo>
                  <a:cubicBezTo>
                    <a:pt x="96" y="75"/>
                    <a:pt x="97" y="74"/>
                    <a:pt x="97" y="72"/>
                  </a:cubicBezTo>
                  <a:cubicBezTo>
                    <a:pt x="97" y="21"/>
                    <a:pt x="97" y="21"/>
                    <a:pt x="97" y="21"/>
                  </a:cubicBezTo>
                  <a:close/>
                  <a:moveTo>
                    <a:pt x="37" y="94"/>
                  </a:moveTo>
                  <a:cubicBezTo>
                    <a:pt x="50" y="94"/>
                    <a:pt x="50" y="94"/>
                    <a:pt x="50" y="94"/>
                  </a:cubicBezTo>
                  <a:cubicBezTo>
                    <a:pt x="50" y="81"/>
                    <a:pt x="50" y="81"/>
                    <a:pt x="50" y="81"/>
                  </a:cubicBezTo>
                  <a:cubicBezTo>
                    <a:pt x="37" y="94"/>
                    <a:pt x="37" y="94"/>
                    <a:pt x="37" y="94"/>
                  </a:cubicBezTo>
                  <a:close/>
                  <a:moveTo>
                    <a:pt x="55" y="94"/>
                  </a:moveTo>
                  <a:cubicBezTo>
                    <a:pt x="68" y="94"/>
                    <a:pt x="68" y="94"/>
                    <a:pt x="68" y="94"/>
                  </a:cubicBezTo>
                  <a:cubicBezTo>
                    <a:pt x="55" y="81"/>
                    <a:pt x="55" y="81"/>
                    <a:pt x="55" y="81"/>
                  </a:cubicBezTo>
                  <a:cubicBezTo>
                    <a:pt x="55" y="94"/>
                    <a:pt x="55" y="94"/>
                    <a:pt x="55" y="94"/>
                  </a:cubicBezTo>
                  <a:close/>
                  <a:moveTo>
                    <a:pt x="18" y="55"/>
                  </a:moveTo>
                  <a:cubicBezTo>
                    <a:pt x="20" y="55"/>
                    <a:pt x="21" y="56"/>
                    <a:pt x="22" y="56"/>
                  </a:cubicBezTo>
                  <a:cubicBezTo>
                    <a:pt x="36" y="47"/>
                    <a:pt x="36" y="47"/>
                    <a:pt x="36" y="47"/>
                  </a:cubicBezTo>
                  <a:cubicBezTo>
                    <a:pt x="36" y="47"/>
                    <a:pt x="35" y="46"/>
                    <a:pt x="35" y="46"/>
                  </a:cubicBezTo>
                  <a:cubicBezTo>
                    <a:pt x="35" y="43"/>
                    <a:pt x="38" y="40"/>
                    <a:pt x="41" y="40"/>
                  </a:cubicBezTo>
                  <a:cubicBezTo>
                    <a:pt x="44" y="40"/>
                    <a:pt x="47" y="43"/>
                    <a:pt x="47" y="46"/>
                  </a:cubicBezTo>
                  <a:cubicBezTo>
                    <a:pt x="47" y="46"/>
                    <a:pt x="47" y="46"/>
                    <a:pt x="47" y="46"/>
                  </a:cubicBezTo>
                  <a:cubicBezTo>
                    <a:pt x="59" y="52"/>
                    <a:pt x="59" y="52"/>
                    <a:pt x="59" y="52"/>
                  </a:cubicBezTo>
                  <a:cubicBezTo>
                    <a:pt x="60" y="50"/>
                    <a:pt x="62" y="50"/>
                    <a:pt x="63" y="50"/>
                  </a:cubicBezTo>
                  <a:cubicBezTo>
                    <a:pt x="65" y="50"/>
                    <a:pt x="66" y="50"/>
                    <a:pt x="67" y="50"/>
                  </a:cubicBezTo>
                  <a:cubicBezTo>
                    <a:pt x="81" y="36"/>
                    <a:pt x="81" y="36"/>
                    <a:pt x="81" y="36"/>
                  </a:cubicBezTo>
                  <a:cubicBezTo>
                    <a:pt x="81" y="36"/>
                    <a:pt x="81" y="35"/>
                    <a:pt x="81" y="34"/>
                  </a:cubicBezTo>
                  <a:cubicBezTo>
                    <a:pt x="81" y="31"/>
                    <a:pt x="83" y="29"/>
                    <a:pt x="86" y="29"/>
                  </a:cubicBezTo>
                  <a:cubicBezTo>
                    <a:pt x="89" y="29"/>
                    <a:pt x="92" y="31"/>
                    <a:pt x="92" y="34"/>
                  </a:cubicBezTo>
                  <a:cubicBezTo>
                    <a:pt x="92" y="37"/>
                    <a:pt x="89" y="40"/>
                    <a:pt x="86" y="40"/>
                  </a:cubicBezTo>
                  <a:cubicBezTo>
                    <a:pt x="85" y="40"/>
                    <a:pt x="84" y="40"/>
                    <a:pt x="83" y="39"/>
                  </a:cubicBezTo>
                  <a:cubicBezTo>
                    <a:pt x="69" y="53"/>
                    <a:pt x="69" y="53"/>
                    <a:pt x="69" y="53"/>
                  </a:cubicBezTo>
                  <a:cubicBezTo>
                    <a:pt x="69" y="54"/>
                    <a:pt x="69" y="54"/>
                    <a:pt x="69" y="55"/>
                  </a:cubicBezTo>
                  <a:cubicBezTo>
                    <a:pt x="69" y="58"/>
                    <a:pt x="67" y="61"/>
                    <a:pt x="63" y="61"/>
                  </a:cubicBezTo>
                  <a:cubicBezTo>
                    <a:pt x="60" y="61"/>
                    <a:pt x="58" y="58"/>
                    <a:pt x="58" y="55"/>
                  </a:cubicBezTo>
                  <a:cubicBezTo>
                    <a:pt x="58" y="55"/>
                    <a:pt x="58" y="55"/>
                    <a:pt x="58" y="55"/>
                  </a:cubicBezTo>
                  <a:cubicBezTo>
                    <a:pt x="45" y="50"/>
                    <a:pt x="45" y="50"/>
                    <a:pt x="45" y="50"/>
                  </a:cubicBezTo>
                  <a:cubicBezTo>
                    <a:pt x="44" y="51"/>
                    <a:pt x="43" y="51"/>
                    <a:pt x="41" y="51"/>
                  </a:cubicBezTo>
                  <a:cubicBezTo>
                    <a:pt x="40" y="51"/>
                    <a:pt x="38" y="51"/>
                    <a:pt x="38" y="50"/>
                  </a:cubicBezTo>
                  <a:cubicBezTo>
                    <a:pt x="24" y="59"/>
                    <a:pt x="24" y="59"/>
                    <a:pt x="24" y="59"/>
                  </a:cubicBezTo>
                  <a:cubicBezTo>
                    <a:pt x="24" y="60"/>
                    <a:pt x="24" y="60"/>
                    <a:pt x="24" y="61"/>
                  </a:cubicBezTo>
                  <a:cubicBezTo>
                    <a:pt x="24" y="64"/>
                    <a:pt x="22" y="66"/>
                    <a:pt x="18" y="66"/>
                  </a:cubicBezTo>
                  <a:cubicBezTo>
                    <a:pt x="15" y="66"/>
                    <a:pt x="13" y="64"/>
                    <a:pt x="13" y="61"/>
                  </a:cubicBezTo>
                  <a:cubicBezTo>
                    <a:pt x="13" y="58"/>
                    <a:pt x="15" y="55"/>
                    <a:pt x="18" y="55"/>
                  </a:cubicBezTo>
                  <a:cubicBezTo>
                    <a:pt x="18" y="55"/>
                    <a:pt x="18" y="55"/>
                    <a:pt x="18" y="55"/>
                  </a:cubicBezTo>
                  <a:close/>
                  <a:moveTo>
                    <a:pt x="86" y="31"/>
                  </a:moveTo>
                  <a:cubicBezTo>
                    <a:pt x="88" y="31"/>
                    <a:pt x="89" y="33"/>
                    <a:pt x="89" y="34"/>
                  </a:cubicBezTo>
                  <a:cubicBezTo>
                    <a:pt x="89" y="36"/>
                    <a:pt x="88" y="37"/>
                    <a:pt x="86" y="37"/>
                  </a:cubicBezTo>
                  <a:cubicBezTo>
                    <a:pt x="84" y="37"/>
                    <a:pt x="83" y="36"/>
                    <a:pt x="83" y="34"/>
                  </a:cubicBezTo>
                  <a:cubicBezTo>
                    <a:pt x="83" y="33"/>
                    <a:pt x="84" y="31"/>
                    <a:pt x="86" y="31"/>
                  </a:cubicBezTo>
                  <a:cubicBezTo>
                    <a:pt x="86" y="31"/>
                    <a:pt x="86" y="31"/>
                    <a:pt x="86" y="31"/>
                  </a:cubicBezTo>
                  <a:close/>
                  <a:moveTo>
                    <a:pt x="63" y="52"/>
                  </a:moveTo>
                  <a:cubicBezTo>
                    <a:pt x="65" y="52"/>
                    <a:pt x="67" y="53"/>
                    <a:pt x="67" y="55"/>
                  </a:cubicBezTo>
                  <a:cubicBezTo>
                    <a:pt x="67" y="57"/>
                    <a:pt x="65" y="58"/>
                    <a:pt x="63" y="58"/>
                  </a:cubicBezTo>
                  <a:cubicBezTo>
                    <a:pt x="62" y="58"/>
                    <a:pt x="61" y="57"/>
                    <a:pt x="61" y="55"/>
                  </a:cubicBezTo>
                  <a:cubicBezTo>
                    <a:pt x="61" y="53"/>
                    <a:pt x="62" y="52"/>
                    <a:pt x="63" y="52"/>
                  </a:cubicBezTo>
                  <a:cubicBezTo>
                    <a:pt x="63" y="52"/>
                    <a:pt x="63" y="52"/>
                    <a:pt x="63" y="52"/>
                  </a:cubicBezTo>
                  <a:close/>
                  <a:moveTo>
                    <a:pt x="41" y="43"/>
                  </a:moveTo>
                  <a:cubicBezTo>
                    <a:pt x="43" y="43"/>
                    <a:pt x="44" y="44"/>
                    <a:pt x="44" y="46"/>
                  </a:cubicBezTo>
                  <a:cubicBezTo>
                    <a:pt x="44" y="48"/>
                    <a:pt x="43" y="49"/>
                    <a:pt x="41" y="49"/>
                  </a:cubicBezTo>
                  <a:cubicBezTo>
                    <a:pt x="39" y="49"/>
                    <a:pt x="38" y="48"/>
                    <a:pt x="38" y="46"/>
                  </a:cubicBezTo>
                  <a:cubicBezTo>
                    <a:pt x="38" y="44"/>
                    <a:pt x="39" y="43"/>
                    <a:pt x="41" y="43"/>
                  </a:cubicBezTo>
                  <a:cubicBezTo>
                    <a:pt x="41" y="43"/>
                    <a:pt x="41" y="43"/>
                    <a:pt x="41" y="43"/>
                  </a:cubicBezTo>
                  <a:close/>
                  <a:moveTo>
                    <a:pt x="18" y="58"/>
                  </a:moveTo>
                  <a:cubicBezTo>
                    <a:pt x="20" y="58"/>
                    <a:pt x="21" y="59"/>
                    <a:pt x="21" y="61"/>
                  </a:cubicBezTo>
                  <a:cubicBezTo>
                    <a:pt x="21" y="62"/>
                    <a:pt x="20" y="64"/>
                    <a:pt x="18" y="64"/>
                  </a:cubicBezTo>
                  <a:cubicBezTo>
                    <a:pt x="17" y="64"/>
                    <a:pt x="16" y="62"/>
                    <a:pt x="16" y="61"/>
                  </a:cubicBezTo>
                  <a:cubicBezTo>
                    <a:pt x="16" y="59"/>
                    <a:pt x="17" y="58"/>
                    <a:pt x="18" y="58"/>
                  </a:cubicBezTo>
                  <a:cubicBezTo>
                    <a:pt x="18" y="58"/>
                    <a:pt x="18" y="58"/>
                    <a:pt x="18" y="58"/>
                  </a:cubicBezTo>
                  <a:close/>
                </a:path>
              </a:pathLst>
            </a:custGeom>
            <a:solidFill>
              <a:schemeClr val="tx2">
                <a:lumMod val="75000"/>
              </a:schemeClr>
            </a:solidFill>
            <a:ln>
              <a:noFill/>
            </a:ln>
          </p:spPr>
          <p:txBody>
            <a:bodyPr anchor="ctr"/>
            <a:lstStyle/>
            <a:p>
              <a:pPr algn="ctr"/>
              <a:endParaRPr sz="2400"/>
            </a:p>
          </p:txBody>
        </p:sp>
        <p:sp>
          <p:nvSpPr>
            <p:cNvPr id="55" name="任意多边形: 形状 54"/>
            <p:cNvSpPr>
              <a:spLocks/>
            </p:cNvSpPr>
            <p:nvPr/>
          </p:nvSpPr>
          <p:spPr bwMode="auto">
            <a:xfrm>
              <a:off x="5784764" y="1200842"/>
              <a:ext cx="622581" cy="621559"/>
            </a:xfrm>
            <a:custGeom>
              <a:avLst/>
              <a:gdLst>
                <a:gd name="T0" fmla="*/ 52 w 293"/>
                <a:gd name="T1" fmla="*/ 52 h 293"/>
                <a:gd name="T2" fmla="*/ 52 w 293"/>
                <a:gd name="T3" fmla="*/ 241 h 293"/>
                <a:gd name="T4" fmla="*/ 241 w 293"/>
                <a:gd name="T5" fmla="*/ 241 h 293"/>
                <a:gd name="T6" fmla="*/ 241 w 293"/>
                <a:gd name="T7" fmla="*/ 52 h 293"/>
                <a:gd name="T8" fmla="*/ 52 w 293"/>
                <a:gd name="T9" fmla="*/ 52 h 293"/>
              </a:gdLst>
              <a:ahLst/>
              <a:cxnLst>
                <a:cxn ang="0">
                  <a:pos x="T0" y="T1"/>
                </a:cxn>
                <a:cxn ang="0">
                  <a:pos x="T2" y="T3"/>
                </a:cxn>
                <a:cxn ang="0">
                  <a:pos x="T4" y="T5"/>
                </a:cxn>
                <a:cxn ang="0">
                  <a:pos x="T6" y="T7"/>
                </a:cxn>
                <a:cxn ang="0">
                  <a:pos x="T8" y="T9"/>
                </a:cxn>
              </a:cxnLst>
              <a:rect l="0" t="0" r="r" b="b"/>
              <a:pathLst>
                <a:path w="293" h="293">
                  <a:moveTo>
                    <a:pt x="52" y="52"/>
                  </a:moveTo>
                  <a:cubicBezTo>
                    <a:pt x="0" y="104"/>
                    <a:pt x="0" y="189"/>
                    <a:pt x="52" y="241"/>
                  </a:cubicBezTo>
                  <a:cubicBezTo>
                    <a:pt x="104" y="293"/>
                    <a:pt x="189" y="293"/>
                    <a:pt x="241" y="241"/>
                  </a:cubicBezTo>
                  <a:cubicBezTo>
                    <a:pt x="293" y="189"/>
                    <a:pt x="293" y="104"/>
                    <a:pt x="241" y="52"/>
                  </a:cubicBezTo>
                  <a:cubicBezTo>
                    <a:pt x="189" y="0"/>
                    <a:pt x="104" y="0"/>
                    <a:pt x="52" y="52"/>
                  </a:cubicBezTo>
                  <a:close/>
                </a:path>
              </a:pathLst>
            </a:custGeom>
            <a:solidFill>
              <a:schemeClr val="bg2">
                <a:lumMod val="90000"/>
              </a:schemeClr>
            </a:solidFill>
            <a:ln>
              <a:noFill/>
            </a:ln>
          </p:spPr>
          <p:txBody>
            <a:bodyPr anchor="ctr"/>
            <a:lstStyle/>
            <a:p>
              <a:pPr algn="ctr"/>
              <a:endParaRPr sz="2400"/>
            </a:p>
          </p:txBody>
        </p:sp>
        <p:sp>
          <p:nvSpPr>
            <p:cNvPr id="56" name="任意多边形: 形状 55"/>
            <p:cNvSpPr>
              <a:spLocks/>
            </p:cNvSpPr>
            <p:nvPr/>
          </p:nvSpPr>
          <p:spPr bwMode="auto">
            <a:xfrm>
              <a:off x="5833834" y="1247868"/>
              <a:ext cx="527507" cy="527507"/>
            </a:xfrm>
            <a:custGeom>
              <a:avLst/>
              <a:gdLst>
                <a:gd name="T0" fmla="*/ 204 w 248"/>
                <a:gd name="T1" fmla="*/ 44 h 249"/>
                <a:gd name="T2" fmla="*/ 204 w 248"/>
                <a:gd name="T3" fmla="*/ 205 h 249"/>
                <a:gd name="T4" fmla="*/ 44 w 248"/>
                <a:gd name="T5" fmla="*/ 205 h 249"/>
                <a:gd name="T6" fmla="*/ 44 w 248"/>
                <a:gd name="T7" fmla="*/ 44 h 249"/>
                <a:gd name="T8" fmla="*/ 204 w 248"/>
                <a:gd name="T9" fmla="*/ 44 h 249"/>
                <a:gd name="T10" fmla="*/ 194 w 248"/>
                <a:gd name="T11" fmla="*/ 55 h 249"/>
                <a:gd name="T12" fmla="*/ 194 w 248"/>
                <a:gd name="T13" fmla="*/ 194 h 249"/>
                <a:gd name="T14" fmla="*/ 54 w 248"/>
                <a:gd name="T15" fmla="*/ 194 h 249"/>
                <a:gd name="T16" fmla="*/ 54 w 248"/>
                <a:gd name="T17" fmla="*/ 55 h 249"/>
                <a:gd name="T18" fmla="*/ 194 w 248"/>
                <a:gd name="T19" fmla="*/ 5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204" y="44"/>
                  </a:moveTo>
                  <a:cubicBezTo>
                    <a:pt x="248" y="88"/>
                    <a:pt x="248" y="160"/>
                    <a:pt x="204" y="205"/>
                  </a:cubicBezTo>
                  <a:cubicBezTo>
                    <a:pt x="160" y="249"/>
                    <a:pt x="88" y="249"/>
                    <a:pt x="44" y="205"/>
                  </a:cubicBezTo>
                  <a:cubicBezTo>
                    <a:pt x="0" y="160"/>
                    <a:pt x="0" y="88"/>
                    <a:pt x="44" y="44"/>
                  </a:cubicBezTo>
                  <a:cubicBezTo>
                    <a:pt x="88" y="0"/>
                    <a:pt x="160" y="0"/>
                    <a:pt x="204" y="44"/>
                  </a:cubicBezTo>
                  <a:close/>
                  <a:moveTo>
                    <a:pt x="194" y="55"/>
                  </a:moveTo>
                  <a:cubicBezTo>
                    <a:pt x="232" y="93"/>
                    <a:pt x="232" y="156"/>
                    <a:pt x="194" y="194"/>
                  </a:cubicBezTo>
                  <a:cubicBezTo>
                    <a:pt x="155" y="233"/>
                    <a:pt x="92" y="233"/>
                    <a:pt x="54" y="194"/>
                  </a:cubicBezTo>
                  <a:cubicBezTo>
                    <a:pt x="15" y="156"/>
                    <a:pt x="15" y="93"/>
                    <a:pt x="54" y="55"/>
                  </a:cubicBezTo>
                  <a:cubicBezTo>
                    <a:pt x="92" y="16"/>
                    <a:pt x="155" y="16"/>
                    <a:pt x="194"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57" name="任意多边形: 形状 56"/>
            <p:cNvSpPr>
              <a:spLocks/>
            </p:cNvSpPr>
            <p:nvPr/>
          </p:nvSpPr>
          <p:spPr bwMode="auto">
            <a:xfrm>
              <a:off x="6080209" y="1786621"/>
              <a:ext cx="32714" cy="345538"/>
            </a:xfrm>
            <a:custGeom>
              <a:avLst/>
              <a:gdLst>
                <a:gd name="T0" fmla="*/ 0 w 32"/>
                <a:gd name="T1" fmla="*/ 0 h 338"/>
                <a:gd name="T2" fmla="*/ 32 w 32"/>
                <a:gd name="T3" fmla="*/ 0 h 338"/>
                <a:gd name="T4" fmla="*/ 32 w 32"/>
                <a:gd name="T5" fmla="*/ 338 h 338"/>
                <a:gd name="T6" fmla="*/ 0 w 32"/>
                <a:gd name="T7" fmla="*/ 338 h 338"/>
                <a:gd name="T8" fmla="*/ 0 w 32"/>
                <a:gd name="T9" fmla="*/ 0 h 338"/>
                <a:gd name="T10" fmla="*/ 0 w 32"/>
                <a:gd name="T11" fmla="*/ 0 h 338"/>
              </a:gdLst>
              <a:ahLst/>
              <a:cxnLst>
                <a:cxn ang="0">
                  <a:pos x="T0" y="T1"/>
                </a:cxn>
                <a:cxn ang="0">
                  <a:pos x="T2" y="T3"/>
                </a:cxn>
                <a:cxn ang="0">
                  <a:pos x="T4" y="T5"/>
                </a:cxn>
                <a:cxn ang="0">
                  <a:pos x="T6" y="T7"/>
                </a:cxn>
                <a:cxn ang="0">
                  <a:pos x="T8" y="T9"/>
                </a:cxn>
                <a:cxn ang="0">
                  <a:pos x="T10" y="T11"/>
                </a:cxn>
              </a:cxnLst>
              <a:rect l="0" t="0" r="r" b="b"/>
              <a:pathLst>
                <a:path w="32" h="338">
                  <a:moveTo>
                    <a:pt x="0" y="0"/>
                  </a:moveTo>
                  <a:lnTo>
                    <a:pt x="32" y="0"/>
                  </a:lnTo>
                  <a:lnTo>
                    <a:pt x="32" y="338"/>
                  </a:lnTo>
                  <a:lnTo>
                    <a:pt x="0" y="338"/>
                  </a:lnTo>
                  <a:lnTo>
                    <a:pt x="0" y="0"/>
                  </a:lnTo>
                  <a:lnTo>
                    <a:pt x="0"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58" name="任意多边形: 形状 57"/>
            <p:cNvSpPr>
              <a:spLocks/>
            </p:cNvSpPr>
            <p:nvPr/>
          </p:nvSpPr>
          <p:spPr bwMode="auto">
            <a:xfrm>
              <a:off x="5784764" y="5032425"/>
              <a:ext cx="622581" cy="621559"/>
            </a:xfrm>
            <a:custGeom>
              <a:avLst/>
              <a:gdLst>
                <a:gd name="T0" fmla="*/ 52 w 293"/>
                <a:gd name="T1" fmla="*/ 241 h 293"/>
                <a:gd name="T2" fmla="*/ 52 w 293"/>
                <a:gd name="T3" fmla="*/ 52 h 293"/>
                <a:gd name="T4" fmla="*/ 241 w 293"/>
                <a:gd name="T5" fmla="*/ 52 h 293"/>
                <a:gd name="T6" fmla="*/ 241 w 293"/>
                <a:gd name="T7" fmla="*/ 241 h 293"/>
                <a:gd name="T8" fmla="*/ 52 w 293"/>
                <a:gd name="T9" fmla="*/ 241 h 293"/>
              </a:gdLst>
              <a:ahLst/>
              <a:cxnLst>
                <a:cxn ang="0">
                  <a:pos x="T0" y="T1"/>
                </a:cxn>
                <a:cxn ang="0">
                  <a:pos x="T2" y="T3"/>
                </a:cxn>
                <a:cxn ang="0">
                  <a:pos x="T4" y="T5"/>
                </a:cxn>
                <a:cxn ang="0">
                  <a:pos x="T6" y="T7"/>
                </a:cxn>
                <a:cxn ang="0">
                  <a:pos x="T8" y="T9"/>
                </a:cxn>
              </a:cxnLst>
              <a:rect l="0" t="0" r="r" b="b"/>
              <a:pathLst>
                <a:path w="293" h="293">
                  <a:moveTo>
                    <a:pt x="52" y="241"/>
                  </a:moveTo>
                  <a:cubicBezTo>
                    <a:pt x="0" y="189"/>
                    <a:pt x="0" y="104"/>
                    <a:pt x="52" y="52"/>
                  </a:cubicBezTo>
                  <a:cubicBezTo>
                    <a:pt x="104" y="0"/>
                    <a:pt x="189" y="0"/>
                    <a:pt x="241" y="52"/>
                  </a:cubicBezTo>
                  <a:cubicBezTo>
                    <a:pt x="293" y="104"/>
                    <a:pt x="293" y="189"/>
                    <a:pt x="241" y="241"/>
                  </a:cubicBezTo>
                  <a:cubicBezTo>
                    <a:pt x="189" y="293"/>
                    <a:pt x="104" y="293"/>
                    <a:pt x="52" y="241"/>
                  </a:cubicBezTo>
                  <a:close/>
                </a:path>
              </a:pathLst>
            </a:custGeom>
            <a:solidFill>
              <a:schemeClr val="bg2">
                <a:lumMod val="90000"/>
              </a:schemeClr>
            </a:solidFill>
            <a:ln>
              <a:noFill/>
            </a:ln>
          </p:spPr>
          <p:txBody>
            <a:bodyPr anchor="ctr"/>
            <a:lstStyle/>
            <a:p>
              <a:pPr algn="ctr"/>
              <a:endParaRPr sz="2400"/>
            </a:p>
          </p:txBody>
        </p:sp>
        <p:sp>
          <p:nvSpPr>
            <p:cNvPr id="59" name="任意多边形: 形状 58"/>
            <p:cNvSpPr>
              <a:spLocks/>
            </p:cNvSpPr>
            <p:nvPr/>
          </p:nvSpPr>
          <p:spPr bwMode="auto">
            <a:xfrm>
              <a:off x="5833834" y="5079451"/>
              <a:ext cx="527507" cy="527507"/>
            </a:xfrm>
            <a:custGeom>
              <a:avLst/>
              <a:gdLst>
                <a:gd name="T0" fmla="*/ 204 w 248"/>
                <a:gd name="T1" fmla="*/ 204 h 249"/>
                <a:gd name="T2" fmla="*/ 204 w 248"/>
                <a:gd name="T3" fmla="*/ 44 h 249"/>
                <a:gd name="T4" fmla="*/ 44 w 248"/>
                <a:gd name="T5" fmla="*/ 44 h 249"/>
                <a:gd name="T6" fmla="*/ 44 w 248"/>
                <a:gd name="T7" fmla="*/ 204 h 249"/>
                <a:gd name="T8" fmla="*/ 204 w 248"/>
                <a:gd name="T9" fmla="*/ 204 h 249"/>
                <a:gd name="T10" fmla="*/ 194 w 248"/>
                <a:gd name="T11" fmla="*/ 194 h 249"/>
                <a:gd name="T12" fmla="*/ 194 w 248"/>
                <a:gd name="T13" fmla="*/ 54 h 249"/>
                <a:gd name="T14" fmla="*/ 54 w 248"/>
                <a:gd name="T15" fmla="*/ 54 h 249"/>
                <a:gd name="T16" fmla="*/ 54 w 248"/>
                <a:gd name="T17" fmla="*/ 194 h 249"/>
                <a:gd name="T18" fmla="*/ 194 w 248"/>
                <a:gd name="T19" fmla="*/ 19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204" y="204"/>
                  </a:moveTo>
                  <a:cubicBezTo>
                    <a:pt x="248" y="160"/>
                    <a:pt x="248" y="88"/>
                    <a:pt x="204" y="44"/>
                  </a:cubicBezTo>
                  <a:cubicBezTo>
                    <a:pt x="160" y="0"/>
                    <a:pt x="88" y="0"/>
                    <a:pt x="44" y="44"/>
                  </a:cubicBezTo>
                  <a:cubicBezTo>
                    <a:pt x="0" y="88"/>
                    <a:pt x="0" y="160"/>
                    <a:pt x="44" y="204"/>
                  </a:cubicBezTo>
                  <a:cubicBezTo>
                    <a:pt x="88" y="249"/>
                    <a:pt x="160" y="249"/>
                    <a:pt x="204" y="204"/>
                  </a:cubicBezTo>
                  <a:close/>
                  <a:moveTo>
                    <a:pt x="194" y="194"/>
                  </a:moveTo>
                  <a:cubicBezTo>
                    <a:pt x="232" y="156"/>
                    <a:pt x="232" y="93"/>
                    <a:pt x="194" y="54"/>
                  </a:cubicBezTo>
                  <a:cubicBezTo>
                    <a:pt x="155" y="16"/>
                    <a:pt x="92" y="16"/>
                    <a:pt x="54" y="54"/>
                  </a:cubicBezTo>
                  <a:cubicBezTo>
                    <a:pt x="15" y="93"/>
                    <a:pt x="15" y="156"/>
                    <a:pt x="54" y="194"/>
                  </a:cubicBezTo>
                  <a:cubicBezTo>
                    <a:pt x="92" y="233"/>
                    <a:pt x="155" y="233"/>
                    <a:pt x="19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0" name="任意多边形: 形状 59"/>
            <p:cNvSpPr>
              <a:spLocks/>
            </p:cNvSpPr>
            <p:nvPr/>
          </p:nvSpPr>
          <p:spPr bwMode="auto">
            <a:xfrm>
              <a:off x="6080209" y="4723690"/>
              <a:ext cx="32714" cy="345538"/>
            </a:xfrm>
            <a:custGeom>
              <a:avLst/>
              <a:gdLst>
                <a:gd name="T0" fmla="*/ 0 w 32"/>
                <a:gd name="T1" fmla="*/ 338 h 338"/>
                <a:gd name="T2" fmla="*/ 32 w 32"/>
                <a:gd name="T3" fmla="*/ 338 h 338"/>
                <a:gd name="T4" fmla="*/ 32 w 32"/>
                <a:gd name="T5" fmla="*/ 0 h 338"/>
                <a:gd name="T6" fmla="*/ 0 w 32"/>
                <a:gd name="T7" fmla="*/ 0 h 338"/>
                <a:gd name="T8" fmla="*/ 0 w 32"/>
                <a:gd name="T9" fmla="*/ 338 h 338"/>
                <a:gd name="T10" fmla="*/ 0 w 32"/>
                <a:gd name="T11" fmla="*/ 338 h 338"/>
              </a:gdLst>
              <a:ahLst/>
              <a:cxnLst>
                <a:cxn ang="0">
                  <a:pos x="T0" y="T1"/>
                </a:cxn>
                <a:cxn ang="0">
                  <a:pos x="T2" y="T3"/>
                </a:cxn>
                <a:cxn ang="0">
                  <a:pos x="T4" y="T5"/>
                </a:cxn>
                <a:cxn ang="0">
                  <a:pos x="T6" y="T7"/>
                </a:cxn>
                <a:cxn ang="0">
                  <a:pos x="T8" y="T9"/>
                </a:cxn>
                <a:cxn ang="0">
                  <a:pos x="T10" y="T11"/>
                </a:cxn>
              </a:cxnLst>
              <a:rect l="0" t="0" r="r" b="b"/>
              <a:pathLst>
                <a:path w="32" h="338">
                  <a:moveTo>
                    <a:pt x="0" y="338"/>
                  </a:moveTo>
                  <a:lnTo>
                    <a:pt x="32" y="338"/>
                  </a:lnTo>
                  <a:lnTo>
                    <a:pt x="32" y="0"/>
                  </a:lnTo>
                  <a:lnTo>
                    <a:pt x="0" y="0"/>
                  </a:lnTo>
                  <a:lnTo>
                    <a:pt x="0" y="338"/>
                  </a:lnTo>
                  <a:lnTo>
                    <a:pt x="0" y="338"/>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1" name="任意多边形: 形状 60"/>
            <p:cNvSpPr>
              <a:spLocks/>
            </p:cNvSpPr>
            <p:nvPr/>
          </p:nvSpPr>
          <p:spPr bwMode="auto">
            <a:xfrm>
              <a:off x="5981046" y="1410414"/>
              <a:ext cx="231040" cy="182992"/>
            </a:xfrm>
            <a:custGeom>
              <a:avLst/>
              <a:gdLst>
                <a:gd name="T0" fmla="*/ 109 w 109"/>
                <a:gd name="T1" fmla="*/ 47 h 86"/>
                <a:gd name="T2" fmla="*/ 109 w 109"/>
                <a:gd name="T3" fmla="*/ 80 h 86"/>
                <a:gd name="T4" fmla="*/ 104 w 109"/>
                <a:gd name="T5" fmla="*/ 86 h 86"/>
                <a:gd name="T6" fmla="*/ 6 w 109"/>
                <a:gd name="T7" fmla="*/ 85 h 86"/>
                <a:gd name="T8" fmla="*/ 0 w 109"/>
                <a:gd name="T9" fmla="*/ 80 h 86"/>
                <a:gd name="T10" fmla="*/ 0 w 109"/>
                <a:gd name="T11" fmla="*/ 47 h 86"/>
                <a:gd name="T12" fmla="*/ 49 w 109"/>
                <a:gd name="T13" fmla="*/ 47 h 86"/>
                <a:gd name="T14" fmla="*/ 49 w 109"/>
                <a:gd name="T15" fmla="*/ 54 h 86"/>
                <a:gd name="T16" fmla="*/ 52 w 109"/>
                <a:gd name="T17" fmla="*/ 57 h 86"/>
                <a:gd name="T18" fmla="*/ 58 w 109"/>
                <a:gd name="T19" fmla="*/ 57 h 86"/>
                <a:gd name="T20" fmla="*/ 61 w 109"/>
                <a:gd name="T21" fmla="*/ 54 h 86"/>
                <a:gd name="T22" fmla="*/ 61 w 109"/>
                <a:gd name="T23" fmla="*/ 47 h 86"/>
                <a:gd name="T24" fmla="*/ 109 w 109"/>
                <a:gd name="T25" fmla="*/ 47 h 86"/>
                <a:gd name="T26" fmla="*/ 44 w 109"/>
                <a:gd name="T27" fmla="*/ 17 h 86"/>
                <a:gd name="T28" fmla="*/ 66 w 109"/>
                <a:gd name="T29" fmla="*/ 17 h 86"/>
                <a:gd name="T30" fmla="*/ 66 w 109"/>
                <a:gd name="T31" fmla="*/ 9 h 86"/>
                <a:gd name="T32" fmla="*/ 63 w 109"/>
                <a:gd name="T33" fmla="*/ 7 h 86"/>
                <a:gd name="T34" fmla="*/ 47 w 109"/>
                <a:gd name="T35" fmla="*/ 7 h 86"/>
                <a:gd name="T36" fmla="*/ 44 w 109"/>
                <a:gd name="T37" fmla="*/ 9 h 86"/>
                <a:gd name="T38" fmla="*/ 44 w 109"/>
                <a:gd name="T39" fmla="*/ 17 h 86"/>
                <a:gd name="T40" fmla="*/ 6 w 109"/>
                <a:gd name="T41" fmla="*/ 17 h 86"/>
                <a:gd name="T42" fmla="*/ 38 w 109"/>
                <a:gd name="T43" fmla="*/ 17 h 86"/>
                <a:gd name="T44" fmla="*/ 38 w 109"/>
                <a:gd name="T45" fmla="*/ 9 h 86"/>
                <a:gd name="T46" fmla="*/ 47 w 109"/>
                <a:gd name="T47" fmla="*/ 0 h 86"/>
                <a:gd name="T48" fmla="*/ 63 w 109"/>
                <a:gd name="T49" fmla="*/ 0 h 86"/>
                <a:gd name="T50" fmla="*/ 72 w 109"/>
                <a:gd name="T51" fmla="*/ 9 h 86"/>
                <a:gd name="T52" fmla="*/ 72 w 109"/>
                <a:gd name="T53" fmla="*/ 17 h 86"/>
                <a:gd name="T54" fmla="*/ 104 w 109"/>
                <a:gd name="T55" fmla="*/ 17 h 86"/>
                <a:gd name="T56" fmla="*/ 109 w 109"/>
                <a:gd name="T57" fmla="*/ 23 h 86"/>
                <a:gd name="T58" fmla="*/ 109 w 109"/>
                <a:gd name="T59" fmla="*/ 41 h 86"/>
                <a:gd name="T60" fmla="*/ 0 w 109"/>
                <a:gd name="T61" fmla="*/ 41 h 86"/>
                <a:gd name="T62" fmla="*/ 0 w 109"/>
                <a:gd name="T63" fmla="*/ 23 h 86"/>
                <a:gd name="T64" fmla="*/ 6 w 109"/>
                <a:gd name="T65" fmla="*/ 17 h 86"/>
                <a:gd name="T66" fmla="*/ 6 w 109"/>
                <a:gd name="T6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6">
                  <a:moveTo>
                    <a:pt x="109" y="47"/>
                  </a:moveTo>
                  <a:cubicBezTo>
                    <a:pt x="109" y="80"/>
                    <a:pt x="109" y="80"/>
                    <a:pt x="109" y="80"/>
                  </a:cubicBezTo>
                  <a:cubicBezTo>
                    <a:pt x="109" y="83"/>
                    <a:pt x="107" y="86"/>
                    <a:pt x="104" y="86"/>
                  </a:cubicBezTo>
                  <a:cubicBezTo>
                    <a:pt x="6" y="85"/>
                    <a:pt x="6" y="85"/>
                    <a:pt x="6" y="85"/>
                  </a:cubicBezTo>
                  <a:cubicBezTo>
                    <a:pt x="3" y="85"/>
                    <a:pt x="0" y="83"/>
                    <a:pt x="0" y="80"/>
                  </a:cubicBezTo>
                  <a:cubicBezTo>
                    <a:pt x="0" y="47"/>
                    <a:pt x="0" y="47"/>
                    <a:pt x="0" y="47"/>
                  </a:cubicBezTo>
                  <a:cubicBezTo>
                    <a:pt x="49" y="47"/>
                    <a:pt x="49" y="47"/>
                    <a:pt x="49" y="47"/>
                  </a:cubicBezTo>
                  <a:cubicBezTo>
                    <a:pt x="49" y="54"/>
                    <a:pt x="49" y="54"/>
                    <a:pt x="49" y="54"/>
                  </a:cubicBezTo>
                  <a:cubicBezTo>
                    <a:pt x="49" y="56"/>
                    <a:pt x="50" y="57"/>
                    <a:pt x="52" y="57"/>
                  </a:cubicBezTo>
                  <a:cubicBezTo>
                    <a:pt x="58" y="57"/>
                    <a:pt x="58" y="57"/>
                    <a:pt x="58" y="57"/>
                  </a:cubicBezTo>
                  <a:cubicBezTo>
                    <a:pt x="60" y="57"/>
                    <a:pt x="61" y="56"/>
                    <a:pt x="61" y="54"/>
                  </a:cubicBezTo>
                  <a:cubicBezTo>
                    <a:pt x="61" y="47"/>
                    <a:pt x="61" y="47"/>
                    <a:pt x="61" y="47"/>
                  </a:cubicBezTo>
                  <a:cubicBezTo>
                    <a:pt x="109" y="47"/>
                    <a:pt x="109" y="47"/>
                    <a:pt x="109" y="47"/>
                  </a:cubicBezTo>
                  <a:close/>
                  <a:moveTo>
                    <a:pt x="44" y="17"/>
                  </a:moveTo>
                  <a:cubicBezTo>
                    <a:pt x="66" y="17"/>
                    <a:pt x="66" y="17"/>
                    <a:pt x="66" y="17"/>
                  </a:cubicBezTo>
                  <a:cubicBezTo>
                    <a:pt x="66" y="9"/>
                    <a:pt x="66" y="9"/>
                    <a:pt x="66" y="9"/>
                  </a:cubicBezTo>
                  <a:cubicBezTo>
                    <a:pt x="66" y="8"/>
                    <a:pt x="65" y="7"/>
                    <a:pt x="63" y="7"/>
                  </a:cubicBezTo>
                  <a:cubicBezTo>
                    <a:pt x="47" y="7"/>
                    <a:pt x="47" y="7"/>
                    <a:pt x="47" y="7"/>
                  </a:cubicBezTo>
                  <a:cubicBezTo>
                    <a:pt x="45" y="7"/>
                    <a:pt x="44" y="8"/>
                    <a:pt x="44" y="9"/>
                  </a:cubicBezTo>
                  <a:cubicBezTo>
                    <a:pt x="44" y="17"/>
                    <a:pt x="44" y="17"/>
                    <a:pt x="44" y="17"/>
                  </a:cubicBezTo>
                  <a:close/>
                  <a:moveTo>
                    <a:pt x="6" y="17"/>
                  </a:moveTo>
                  <a:cubicBezTo>
                    <a:pt x="38" y="17"/>
                    <a:pt x="38" y="17"/>
                    <a:pt x="38" y="17"/>
                  </a:cubicBezTo>
                  <a:cubicBezTo>
                    <a:pt x="38" y="9"/>
                    <a:pt x="38" y="9"/>
                    <a:pt x="38" y="9"/>
                  </a:cubicBezTo>
                  <a:cubicBezTo>
                    <a:pt x="38" y="5"/>
                    <a:pt x="42" y="0"/>
                    <a:pt x="47" y="0"/>
                  </a:cubicBezTo>
                  <a:cubicBezTo>
                    <a:pt x="63" y="0"/>
                    <a:pt x="63" y="0"/>
                    <a:pt x="63" y="0"/>
                  </a:cubicBezTo>
                  <a:cubicBezTo>
                    <a:pt x="68" y="0"/>
                    <a:pt x="72" y="5"/>
                    <a:pt x="72" y="9"/>
                  </a:cubicBezTo>
                  <a:cubicBezTo>
                    <a:pt x="72" y="17"/>
                    <a:pt x="72" y="17"/>
                    <a:pt x="72" y="17"/>
                  </a:cubicBezTo>
                  <a:cubicBezTo>
                    <a:pt x="104" y="17"/>
                    <a:pt x="104" y="17"/>
                    <a:pt x="104" y="17"/>
                  </a:cubicBezTo>
                  <a:cubicBezTo>
                    <a:pt x="107" y="17"/>
                    <a:pt x="109" y="19"/>
                    <a:pt x="109" y="23"/>
                  </a:cubicBezTo>
                  <a:cubicBezTo>
                    <a:pt x="109" y="41"/>
                    <a:pt x="109" y="41"/>
                    <a:pt x="109" y="41"/>
                  </a:cubicBezTo>
                  <a:cubicBezTo>
                    <a:pt x="0" y="41"/>
                    <a:pt x="0" y="41"/>
                    <a:pt x="0" y="41"/>
                  </a:cubicBezTo>
                  <a:cubicBezTo>
                    <a:pt x="0" y="23"/>
                    <a:pt x="0" y="23"/>
                    <a:pt x="0" y="23"/>
                  </a:cubicBezTo>
                  <a:cubicBezTo>
                    <a:pt x="0" y="19"/>
                    <a:pt x="3" y="17"/>
                    <a:pt x="6" y="17"/>
                  </a:cubicBezTo>
                  <a:cubicBezTo>
                    <a:pt x="6" y="17"/>
                    <a:pt x="6" y="17"/>
                    <a:pt x="6" y="17"/>
                  </a:cubicBezTo>
                  <a:close/>
                </a:path>
              </a:pathLst>
            </a:custGeom>
            <a:solidFill>
              <a:schemeClr val="tx2">
                <a:lumMod val="75000"/>
              </a:schemeClr>
            </a:solidFill>
            <a:ln>
              <a:noFill/>
            </a:ln>
          </p:spPr>
          <p:txBody>
            <a:bodyPr anchor="ctr"/>
            <a:lstStyle/>
            <a:p>
              <a:pPr algn="ctr"/>
              <a:endParaRPr sz="2400"/>
            </a:p>
          </p:txBody>
        </p:sp>
        <p:sp>
          <p:nvSpPr>
            <p:cNvPr id="62" name="任意多边形: 形状 61"/>
            <p:cNvSpPr>
              <a:spLocks/>
            </p:cNvSpPr>
            <p:nvPr/>
          </p:nvSpPr>
          <p:spPr bwMode="auto">
            <a:xfrm>
              <a:off x="5981046" y="5255287"/>
              <a:ext cx="231040" cy="195260"/>
            </a:xfrm>
            <a:custGeom>
              <a:avLst/>
              <a:gdLst>
                <a:gd name="T0" fmla="*/ 65 w 109"/>
                <a:gd name="T1" fmla="*/ 48 h 92"/>
                <a:gd name="T2" fmla="*/ 66 w 109"/>
                <a:gd name="T3" fmla="*/ 52 h 92"/>
                <a:gd name="T4" fmla="*/ 17 w 109"/>
                <a:gd name="T5" fmla="*/ 53 h 92"/>
                <a:gd name="T6" fmla="*/ 16 w 109"/>
                <a:gd name="T7" fmla="*/ 49 h 92"/>
                <a:gd name="T8" fmla="*/ 55 w 109"/>
                <a:gd name="T9" fmla="*/ 64 h 92"/>
                <a:gd name="T10" fmla="*/ 55 w 109"/>
                <a:gd name="T11" fmla="*/ 71 h 92"/>
                <a:gd name="T12" fmla="*/ 55 w 109"/>
                <a:gd name="T13" fmla="*/ 64 h 92"/>
                <a:gd name="T14" fmla="*/ 99 w 109"/>
                <a:gd name="T15" fmla="*/ 8 h 92"/>
                <a:gd name="T16" fmla="*/ 101 w 109"/>
                <a:gd name="T17" fmla="*/ 58 h 92"/>
                <a:gd name="T18" fmla="*/ 11 w 109"/>
                <a:gd name="T19" fmla="*/ 60 h 92"/>
                <a:gd name="T20" fmla="*/ 9 w 109"/>
                <a:gd name="T21" fmla="*/ 10 h 92"/>
                <a:gd name="T22" fmla="*/ 66 w 109"/>
                <a:gd name="T23" fmla="*/ 75 h 92"/>
                <a:gd name="T24" fmla="*/ 78 w 109"/>
                <a:gd name="T25" fmla="*/ 83 h 92"/>
                <a:gd name="T26" fmla="*/ 83 w 109"/>
                <a:gd name="T27" fmla="*/ 92 h 92"/>
                <a:gd name="T28" fmla="*/ 27 w 109"/>
                <a:gd name="T29" fmla="*/ 87 h 92"/>
                <a:gd name="T30" fmla="*/ 44 w 109"/>
                <a:gd name="T31" fmla="*/ 83 h 92"/>
                <a:gd name="T32" fmla="*/ 6 w 109"/>
                <a:gd name="T33" fmla="*/ 75 h 92"/>
                <a:gd name="T34" fmla="*/ 0 w 109"/>
                <a:gd name="T35" fmla="*/ 6 h 92"/>
                <a:gd name="T36" fmla="*/ 104 w 109"/>
                <a:gd name="T37" fmla="*/ 0 h 92"/>
                <a:gd name="T38" fmla="*/ 109 w 109"/>
                <a:gd name="T39" fmla="*/ 69 h 92"/>
                <a:gd name="T40" fmla="*/ 66 w 109"/>
                <a:gd name="T41" fmla="*/ 75 h 92"/>
                <a:gd name="T42" fmla="*/ 19 w 109"/>
                <a:gd name="T43" fmla="*/ 65 h 92"/>
                <a:gd name="T44" fmla="*/ 20 w 109"/>
                <a:gd name="T45" fmla="*/ 69 h 92"/>
                <a:gd name="T46" fmla="*/ 9 w 109"/>
                <a:gd name="T47" fmla="*/ 70 h 92"/>
                <a:gd name="T48" fmla="*/ 9 w 109"/>
                <a:gd name="T49" fmla="*/ 66 h 92"/>
                <a:gd name="T50" fmla="*/ 25 w 109"/>
                <a:gd name="T51" fmla="*/ 65 h 92"/>
                <a:gd name="T52" fmla="*/ 35 w 109"/>
                <a:gd name="T53" fmla="*/ 66 h 92"/>
                <a:gd name="T54" fmla="*/ 35 w 109"/>
                <a:gd name="T55" fmla="*/ 70 h 92"/>
                <a:gd name="T56" fmla="*/ 24 w 109"/>
                <a:gd name="T57" fmla="*/ 69 h 92"/>
                <a:gd name="T58" fmla="*/ 25 w 109"/>
                <a:gd name="T59" fmla="*/ 65 h 92"/>
                <a:gd name="T60" fmla="*/ 93 w 109"/>
                <a:gd name="T61" fmla="*/ 15 h 92"/>
                <a:gd name="T62" fmla="*/ 94 w 109"/>
                <a:gd name="T63" fmla="*/ 19 h 92"/>
                <a:gd name="T64" fmla="*/ 17 w 109"/>
                <a:gd name="T65" fmla="*/ 20 h 92"/>
                <a:gd name="T66" fmla="*/ 16 w 109"/>
                <a:gd name="T67" fmla="*/ 16 h 92"/>
                <a:gd name="T68" fmla="*/ 17 w 109"/>
                <a:gd name="T69" fmla="*/ 37 h 92"/>
                <a:gd name="T70" fmla="*/ 94 w 109"/>
                <a:gd name="T71" fmla="*/ 38 h 92"/>
                <a:gd name="T72" fmla="*/ 93 w 109"/>
                <a:gd name="T73" fmla="*/ 42 h 92"/>
                <a:gd name="T74" fmla="*/ 16 w 109"/>
                <a:gd name="T75" fmla="*/ 41 h 92"/>
                <a:gd name="T76" fmla="*/ 17 w 109"/>
                <a:gd name="T77" fmla="*/ 37 h 92"/>
                <a:gd name="T78" fmla="*/ 93 w 109"/>
                <a:gd name="T79" fmla="*/ 26 h 92"/>
                <a:gd name="T80" fmla="*/ 94 w 109"/>
                <a:gd name="T81" fmla="*/ 30 h 92"/>
                <a:gd name="T82" fmla="*/ 17 w 109"/>
                <a:gd name="T83" fmla="*/ 31 h 92"/>
                <a:gd name="T84" fmla="*/ 16 w 109"/>
                <a:gd name="T85" fmla="*/ 2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92">
                  <a:moveTo>
                    <a:pt x="17" y="48"/>
                  </a:moveTo>
                  <a:cubicBezTo>
                    <a:pt x="65" y="48"/>
                    <a:pt x="65" y="48"/>
                    <a:pt x="65" y="48"/>
                  </a:cubicBezTo>
                  <a:cubicBezTo>
                    <a:pt x="65" y="48"/>
                    <a:pt x="66" y="49"/>
                    <a:pt x="66" y="49"/>
                  </a:cubicBezTo>
                  <a:cubicBezTo>
                    <a:pt x="66" y="52"/>
                    <a:pt x="66" y="52"/>
                    <a:pt x="66" y="52"/>
                  </a:cubicBezTo>
                  <a:cubicBezTo>
                    <a:pt x="66" y="53"/>
                    <a:pt x="65" y="53"/>
                    <a:pt x="65" y="53"/>
                  </a:cubicBezTo>
                  <a:cubicBezTo>
                    <a:pt x="17" y="53"/>
                    <a:pt x="17" y="53"/>
                    <a:pt x="17" y="53"/>
                  </a:cubicBezTo>
                  <a:cubicBezTo>
                    <a:pt x="16" y="53"/>
                    <a:pt x="16" y="53"/>
                    <a:pt x="16" y="52"/>
                  </a:cubicBezTo>
                  <a:cubicBezTo>
                    <a:pt x="16" y="49"/>
                    <a:pt x="16" y="49"/>
                    <a:pt x="16" y="49"/>
                  </a:cubicBezTo>
                  <a:cubicBezTo>
                    <a:pt x="16" y="49"/>
                    <a:pt x="16" y="48"/>
                    <a:pt x="17" y="48"/>
                  </a:cubicBezTo>
                  <a:close/>
                  <a:moveTo>
                    <a:pt x="55" y="64"/>
                  </a:moveTo>
                  <a:cubicBezTo>
                    <a:pt x="57" y="64"/>
                    <a:pt x="58" y="65"/>
                    <a:pt x="58" y="67"/>
                  </a:cubicBezTo>
                  <a:cubicBezTo>
                    <a:pt x="58" y="69"/>
                    <a:pt x="57" y="71"/>
                    <a:pt x="55" y="71"/>
                  </a:cubicBezTo>
                  <a:cubicBezTo>
                    <a:pt x="53" y="71"/>
                    <a:pt x="51" y="69"/>
                    <a:pt x="51" y="67"/>
                  </a:cubicBezTo>
                  <a:cubicBezTo>
                    <a:pt x="51" y="65"/>
                    <a:pt x="53" y="64"/>
                    <a:pt x="55" y="64"/>
                  </a:cubicBezTo>
                  <a:close/>
                  <a:moveTo>
                    <a:pt x="11" y="8"/>
                  </a:moveTo>
                  <a:cubicBezTo>
                    <a:pt x="99" y="8"/>
                    <a:pt x="99" y="8"/>
                    <a:pt x="99" y="8"/>
                  </a:cubicBezTo>
                  <a:cubicBezTo>
                    <a:pt x="100" y="8"/>
                    <a:pt x="101" y="9"/>
                    <a:pt x="101" y="10"/>
                  </a:cubicBezTo>
                  <a:cubicBezTo>
                    <a:pt x="101" y="58"/>
                    <a:pt x="101" y="58"/>
                    <a:pt x="101" y="58"/>
                  </a:cubicBezTo>
                  <a:cubicBezTo>
                    <a:pt x="101" y="59"/>
                    <a:pt x="100" y="60"/>
                    <a:pt x="99" y="60"/>
                  </a:cubicBezTo>
                  <a:cubicBezTo>
                    <a:pt x="11" y="60"/>
                    <a:pt x="11" y="60"/>
                    <a:pt x="11" y="60"/>
                  </a:cubicBezTo>
                  <a:cubicBezTo>
                    <a:pt x="10" y="60"/>
                    <a:pt x="9" y="59"/>
                    <a:pt x="9" y="58"/>
                  </a:cubicBezTo>
                  <a:cubicBezTo>
                    <a:pt x="9" y="10"/>
                    <a:pt x="9" y="10"/>
                    <a:pt x="9" y="10"/>
                  </a:cubicBezTo>
                  <a:cubicBezTo>
                    <a:pt x="9" y="9"/>
                    <a:pt x="10" y="8"/>
                    <a:pt x="11" y="8"/>
                  </a:cubicBezTo>
                  <a:close/>
                  <a:moveTo>
                    <a:pt x="66" y="75"/>
                  </a:moveTo>
                  <a:cubicBezTo>
                    <a:pt x="66" y="83"/>
                    <a:pt x="66" y="83"/>
                    <a:pt x="66" y="83"/>
                  </a:cubicBezTo>
                  <a:cubicBezTo>
                    <a:pt x="78" y="83"/>
                    <a:pt x="78" y="83"/>
                    <a:pt x="78" y="83"/>
                  </a:cubicBezTo>
                  <a:cubicBezTo>
                    <a:pt x="81" y="83"/>
                    <a:pt x="83" y="85"/>
                    <a:pt x="83" y="87"/>
                  </a:cubicBezTo>
                  <a:cubicBezTo>
                    <a:pt x="83" y="92"/>
                    <a:pt x="83" y="92"/>
                    <a:pt x="83" y="92"/>
                  </a:cubicBezTo>
                  <a:cubicBezTo>
                    <a:pt x="27" y="92"/>
                    <a:pt x="27" y="92"/>
                    <a:pt x="27" y="92"/>
                  </a:cubicBezTo>
                  <a:cubicBezTo>
                    <a:pt x="27" y="87"/>
                    <a:pt x="27" y="87"/>
                    <a:pt x="27" y="87"/>
                  </a:cubicBezTo>
                  <a:cubicBezTo>
                    <a:pt x="27" y="85"/>
                    <a:pt x="29" y="83"/>
                    <a:pt x="31" y="83"/>
                  </a:cubicBezTo>
                  <a:cubicBezTo>
                    <a:pt x="44" y="83"/>
                    <a:pt x="44" y="83"/>
                    <a:pt x="44" y="83"/>
                  </a:cubicBezTo>
                  <a:cubicBezTo>
                    <a:pt x="44" y="75"/>
                    <a:pt x="44" y="75"/>
                    <a:pt x="44" y="75"/>
                  </a:cubicBezTo>
                  <a:cubicBezTo>
                    <a:pt x="6" y="75"/>
                    <a:pt x="6" y="75"/>
                    <a:pt x="6" y="75"/>
                  </a:cubicBezTo>
                  <a:cubicBezTo>
                    <a:pt x="3" y="75"/>
                    <a:pt x="0" y="73"/>
                    <a:pt x="0" y="69"/>
                  </a:cubicBezTo>
                  <a:cubicBezTo>
                    <a:pt x="0" y="50"/>
                    <a:pt x="0" y="25"/>
                    <a:pt x="0" y="6"/>
                  </a:cubicBezTo>
                  <a:cubicBezTo>
                    <a:pt x="0" y="2"/>
                    <a:pt x="3" y="0"/>
                    <a:pt x="6" y="0"/>
                  </a:cubicBezTo>
                  <a:cubicBezTo>
                    <a:pt x="104" y="0"/>
                    <a:pt x="104" y="0"/>
                    <a:pt x="104" y="0"/>
                  </a:cubicBezTo>
                  <a:cubicBezTo>
                    <a:pt x="107" y="0"/>
                    <a:pt x="109" y="2"/>
                    <a:pt x="109" y="6"/>
                  </a:cubicBezTo>
                  <a:cubicBezTo>
                    <a:pt x="109" y="25"/>
                    <a:pt x="109" y="50"/>
                    <a:pt x="109" y="69"/>
                  </a:cubicBezTo>
                  <a:cubicBezTo>
                    <a:pt x="109" y="73"/>
                    <a:pt x="107" y="75"/>
                    <a:pt x="104" y="75"/>
                  </a:cubicBezTo>
                  <a:cubicBezTo>
                    <a:pt x="66" y="75"/>
                    <a:pt x="66" y="75"/>
                    <a:pt x="66" y="75"/>
                  </a:cubicBezTo>
                  <a:close/>
                  <a:moveTo>
                    <a:pt x="9" y="65"/>
                  </a:moveTo>
                  <a:cubicBezTo>
                    <a:pt x="19" y="65"/>
                    <a:pt x="19" y="65"/>
                    <a:pt x="19" y="65"/>
                  </a:cubicBezTo>
                  <a:cubicBezTo>
                    <a:pt x="19" y="65"/>
                    <a:pt x="20" y="65"/>
                    <a:pt x="20" y="66"/>
                  </a:cubicBezTo>
                  <a:cubicBezTo>
                    <a:pt x="20" y="69"/>
                    <a:pt x="20" y="69"/>
                    <a:pt x="20" y="69"/>
                  </a:cubicBezTo>
                  <a:cubicBezTo>
                    <a:pt x="20" y="69"/>
                    <a:pt x="19" y="70"/>
                    <a:pt x="19" y="70"/>
                  </a:cubicBezTo>
                  <a:cubicBezTo>
                    <a:pt x="9" y="70"/>
                    <a:pt x="9" y="70"/>
                    <a:pt x="9" y="70"/>
                  </a:cubicBezTo>
                  <a:cubicBezTo>
                    <a:pt x="9" y="70"/>
                    <a:pt x="9" y="69"/>
                    <a:pt x="9" y="69"/>
                  </a:cubicBezTo>
                  <a:cubicBezTo>
                    <a:pt x="9" y="66"/>
                    <a:pt x="9" y="66"/>
                    <a:pt x="9" y="66"/>
                  </a:cubicBezTo>
                  <a:cubicBezTo>
                    <a:pt x="9" y="65"/>
                    <a:pt x="9" y="65"/>
                    <a:pt x="9" y="65"/>
                  </a:cubicBezTo>
                  <a:close/>
                  <a:moveTo>
                    <a:pt x="25" y="65"/>
                  </a:moveTo>
                  <a:cubicBezTo>
                    <a:pt x="29" y="65"/>
                    <a:pt x="31" y="65"/>
                    <a:pt x="35" y="65"/>
                  </a:cubicBezTo>
                  <a:cubicBezTo>
                    <a:pt x="35" y="65"/>
                    <a:pt x="35" y="65"/>
                    <a:pt x="35" y="66"/>
                  </a:cubicBezTo>
                  <a:cubicBezTo>
                    <a:pt x="35" y="67"/>
                    <a:pt x="35" y="68"/>
                    <a:pt x="35" y="69"/>
                  </a:cubicBezTo>
                  <a:cubicBezTo>
                    <a:pt x="35" y="69"/>
                    <a:pt x="35" y="70"/>
                    <a:pt x="35" y="70"/>
                  </a:cubicBezTo>
                  <a:cubicBezTo>
                    <a:pt x="31" y="70"/>
                    <a:pt x="29" y="70"/>
                    <a:pt x="25" y="70"/>
                  </a:cubicBezTo>
                  <a:cubicBezTo>
                    <a:pt x="25" y="70"/>
                    <a:pt x="24" y="69"/>
                    <a:pt x="24" y="69"/>
                  </a:cubicBezTo>
                  <a:cubicBezTo>
                    <a:pt x="24" y="68"/>
                    <a:pt x="24" y="67"/>
                    <a:pt x="24" y="66"/>
                  </a:cubicBezTo>
                  <a:cubicBezTo>
                    <a:pt x="24" y="65"/>
                    <a:pt x="25" y="65"/>
                    <a:pt x="25" y="65"/>
                  </a:cubicBezTo>
                  <a:close/>
                  <a:moveTo>
                    <a:pt x="17" y="15"/>
                  </a:moveTo>
                  <a:cubicBezTo>
                    <a:pt x="93" y="15"/>
                    <a:pt x="93" y="15"/>
                    <a:pt x="93" y="15"/>
                  </a:cubicBezTo>
                  <a:cubicBezTo>
                    <a:pt x="93" y="15"/>
                    <a:pt x="94" y="16"/>
                    <a:pt x="94" y="16"/>
                  </a:cubicBezTo>
                  <a:cubicBezTo>
                    <a:pt x="94" y="19"/>
                    <a:pt x="94" y="19"/>
                    <a:pt x="94" y="19"/>
                  </a:cubicBezTo>
                  <a:cubicBezTo>
                    <a:pt x="94" y="20"/>
                    <a:pt x="93" y="20"/>
                    <a:pt x="93" y="20"/>
                  </a:cubicBezTo>
                  <a:cubicBezTo>
                    <a:pt x="17" y="20"/>
                    <a:pt x="17" y="20"/>
                    <a:pt x="17" y="20"/>
                  </a:cubicBezTo>
                  <a:cubicBezTo>
                    <a:pt x="16" y="20"/>
                    <a:pt x="16" y="20"/>
                    <a:pt x="16" y="19"/>
                  </a:cubicBezTo>
                  <a:cubicBezTo>
                    <a:pt x="16" y="16"/>
                    <a:pt x="16" y="16"/>
                    <a:pt x="16" y="16"/>
                  </a:cubicBezTo>
                  <a:cubicBezTo>
                    <a:pt x="16" y="16"/>
                    <a:pt x="16" y="15"/>
                    <a:pt x="17" y="15"/>
                  </a:cubicBezTo>
                  <a:close/>
                  <a:moveTo>
                    <a:pt x="17" y="37"/>
                  </a:moveTo>
                  <a:cubicBezTo>
                    <a:pt x="42" y="37"/>
                    <a:pt x="68" y="37"/>
                    <a:pt x="93" y="37"/>
                  </a:cubicBezTo>
                  <a:cubicBezTo>
                    <a:pt x="93" y="37"/>
                    <a:pt x="94" y="38"/>
                    <a:pt x="94" y="38"/>
                  </a:cubicBezTo>
                  <a:cubicBezTo>
                    <a:pt x="94" y="39"/>
                    <a:pt x="94" y="40"/>
                    <a:pt x="94" y="41"/>
                  </a:cubicBezTo>
                  <a:cubicBezTo>
                    <a:pt x="94" y="42"/>
                    <a:pt x="93" y="42"/>
                    <a:pt x="93" y="42"/>
                  </a:cubicBezTo>
                  <a:cubicBezTo>
                    <a:pt x="68" y="42"/>
                    <a:pt x="42" y="42"/>
                    <a:pt x="17" y="42"/>
                  </a:cubicBezTo>
                  <a:cubicBezTo>
                    <a:pt x="16" y="42"/>
                    <a:pt x="16" y="42"/>
                    <a:pt x="16" y="41"/>
                  </a:cubicBezTo>
                  <a:cubicBezTo>
                    <a:pt x="16" y="40"/>
                    <a:pt x="16" y="39"/>
                    <a:pt x="16" y="38"/>
                  </a:cubicBezTo>
                  <a:cubicBezTo>
                    <a:pt x="16" y="38"/>
                    <a:pt x="16" y="37"/>
                    <a:pt x="17" y="37"/>
                  </a:cubicBezTo>
                  <a:close/>
                  <a:moveTo>
                    <a:pt x="17" y="26"/>
                  </a:moveTo>
                  <a:cubicBezTo>
                    <a:pt x="42" y="26"/>
                    <a:pt x="68" y="26"/>
                    <a:pt x="93" y="26"/>
                  </a:cubicBezTo>
                  <a:cubicBezTo>
                    <a:pt x="93" y="26"/>
                    <a:pt x="94" y="27"/>
                    <a:pt x="94" y="27"/>
                  </a:cubicBezTo>
                  <a:cubicBezTo>
                    <a:pt x="94" y="28"/>
                    <a:pt x="94" y="29"/>
                    <a:pt x="94" y="30"/>
                  </a:cubicBezTo>
                  <a:cubicBezTo>
                    <a:pt x="94" y="31"/>
                    <a:pt x="93" y="31"/>
                    <a:pt x="93" y="31"/>
                  </a:cubicBezTo>
                  <a:cubicBezTo>
                    <a:pt x="68" y="31"/>
                    <a:pt x="42" y="31"/>
                    <a:pt x="17" y="31"/>
                  </a:cubicBezTo>
                  <a:cubicBezTo>
                    <a:pt x="16" y="31"/>
                    <a:pt x="16" y="31"/>
                    <a:pt x="16" y="30"/>
                  </a:cubicBezTo>
                  <a:cubicBezTo>
                    <a:pt x="16" y="29"/>
                    <a:pt x="16" y="28"/>
                    <a:pt x="16" y="27"/>
                  </a:cubicBezTo>
                  <a:cubicBezTo>
                    <a:pt x="16" y="27"/>
                    <a:pt x="16" y="26"/>
                    <a:pt x="17" y="26"/>
                  </a:cubicBezTo>
                  <a:close/>
                </a:path>
              </a:pathLst>
            </a:custGeom>
            <a:solidFill>
              <a:schemeClr val="tx2">
                <a:lumMod val="75000"/>
              </a:schemeClr>
            </a:solidFill>
            <a:ln>
              <a:noFill/>
            </a:ln>
          </p:spPr>
          <p:txBody>
            <a:bodyPr anchor="ctr"/>
            <a:lstStyle/>
            <a:p>
              <a:pPr algn="ctr"/>
              <a:endParaRPr sz="2400"/>
            </a:p>
          </p:txBody>
        </p:sp>
        <p:sp>
          <p:nvSpPr>
            <p:cNvPr id="63" name="任意多边形: 形状 62"/>
            <p:cNvSpPr>
              <a:spLocks/>
            </p:cNvSpPr>
            <p:nvPr/>
          </p:nvSpPr>
          <p:spPr bwMode="auto">
            <a:xfrm>
              <a:off x="5624262" y="2955110"/>
              <a:ext cx="944606" cy="943584"/>
            </a:xfrm>
            <a:custGeom>
              <a:avLst/>
              <a:gdLst>
                <a:gd name="T0" fmla="*/ 79 w 445"/>
                <a:gd name="T1" fmla="*/ 79 h 445"/>
                <a:gd name="T2" fmla="*/ 79 w 445"/>
                <a:gd name="T3" fmla="*/ 366 h 445"/>
                <a:gd name="T4" fmla="*/ 366 w 445"/>
                <a:gd name="T5" fmla="*/ 366 h 445"/>
                <a:gd name="T6" fmla="*/ 366 w 445"/>
                <a:gd name="T7" fmla="*/ 79 h 445"/>
                <a:gd name="T8" fmla="*/ 79 w 445"/>
                <a:gd name="T9" fmla="*/ 79 h 445"/>
              </a:gdLst>
              <a:ahLst/>
              <a:cxnLst>
                <a:cxn ang="0">
                  <a:pos x="T0" y="T1"/>
                </a:cxn>
                <a:cxn ang="0">
                  <a:pos x="T2" y="T3"/>
                </a:cxn>
                <a:cxn ang="0">
                  <a:pos x="T4" y="T5"/>
                </a:cxn>
                <a:cxn ang="0">
                  <a:pos x="T6" y="T7"/>
                </a:cxn>
                <a:cxn ang="0">
                  <a:pos x="T8" y="T9"/>
                </a:cxn>
              </a:cxnLst>
              <a:rect l="0" t="0" r="r" b="b"/>
              <a:pathLst>
                <a:path w="445" h="445">
                  <a:moveTo>
                    <a:pt x="79" y="79"/>
                  </a:moveTo>
                  <a:cubicBezTo>
                    <a:pt x="0" y="158"/>
                    <a:pt x="0" y="287"/>
                    <a:pt x="79" y="366"/>
                  </a:cubicBezTo>
                  <a:cubicBezTo>
                    <a:pt x="158" y="445"/>
                    <a:pt x="287" y="445"/>
                    <a:pt x="366" y="366"/>
                  </a:cubicBezTo>
                  <a:cubicBezTo>
                    <a:pt x="445" y="287"/>
                    <a:pt x="445" y="158"/>
                    <a:pt x="366" y="79"/>
                  </a:cubicBezTo>
                  <a:cubicBezTo>
                    <a:pt x="287" y="0"/>
                    <a:pt x="158" y="0"/>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4" name="任意多边形: 形状 63"/>
            <p:cNvSpPr>
              <a:spLocks/>
            </p:cNvSpPr>
            <p:nvPr/>
          </p:nvSpPr>
          <p:spPr bwMode="auto">
            <a:xfrm>
              <a:off x="5695824" y="3026671"/>
              <a:ext cx="803528" cy="801484"/>
            </a:xfrm>
            <a:custGeom>
              <a:avLst/>
              <a:gdLst>
                <a:gd name="T0" fmla="*/ 311 w 378"/>
                <a:gd name="T1" fmla="*/ 67 h 378"/>
                <a:gd name="T2" fmla="*/ 311 w 378"/>
                <a:gd name="T3" fmla="*/ 311 h 378"/>
                <a:gd name="T4" fmla="*/ 67 w 378"/>
                <a:gd name="T5" fmla="*/ 311 h 378"/>
                <a:gd name="T6" fmla="*/ 67 w 378"/>
                <a:gd name="T7" fmla="*/ 67 h 378"/>
                <a:gd name="T8" fmla="*/ 311 w 378"/>
                <a:gd name="T9" fmla="*/ 67 h 378"/>
                <a:gd name="T10" fmla="*/ 295 w 378"/>
                <a:gd name="T11" fmla="*/ 83 h 378"/>
                <a:gd name="T12" fmla="*/ 295 w 378"/>
                <a:gd name="T13" fmla="*/ 295 h 378"/>
                <a:gd name="T14" fmla="*/ 83 w 378"/>
                <a:gd name="T15" fmla="*/ 295 h 378"/>
                <a:gd name="T16" fmla="*/ 83 w 378"/>
                <a:gd name="T17" fmla="*/ 83 h 378"/>
                <a:gd name="T18" fmla="*/ 295 w 378"/>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311" y="67"/>
                  </a:moveTo>
                  <a:cubicBezTo>
                    <a:pt x="378" y="134"/>
                    <a:pt x="378" y="244"/>
                    <a:pt x="311" y="311"/>
                  </a:cubicBezTo>
                  <a:cubicBezTo>
                    <a:pt x="244" y="378"/>
                    <a:pt x="134" y="378"/>
                    <a:pt x="67" y="311"/>
                  </a:cubicBezTo>
                  <a:cubicBezTo>
                    <a:pt x="0" y="244"/>
                    <a:pt x="0" y="134"/>
                    <a:pt x="67" y="67"/>
                  </a:cubicBezTo>
                  <a:cubicBezTo>
                    <a:pt x="134" y="0"/>
                    <a:pt x="244" y="0"/>
                    <a:pt x="311" y="67"/>
                  </a:cubicBezTo>
                  <a:close/>
                  <a:moveTo>
                    <a:pt x="295" y="83"/>
                  </a:moveTo>
                  <a:cubicBezTo>
                    <a:pt x="354" y="141"/>
                    <a:pt x="354" y="237"/>
                    <a:pt x="295" y="295"/>
                  </a:cubicBezTo>
                  <a:cubicBezTo>
                    <a:pt x="237" y="354"/>
                    <a:pt x="141" y="354"/>
                    <a:pt x="83" y="295"/>
                  </a:cubicBezTo>
                  <a:cubicBezTo>
                    <a:pt x="24" y="237"/>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5" name="任意多边形: 形状 64"/>
            <p:cNvSpPr>
              <a:spLocks/>
            </p:cNvSpPr>
            <p:nvPr/>
          </p:nvSpPr>
          <p:spPr bwMode="auto">
            <a:xfrm>
              <a:off x="5918685" y="3228064"/>
              <a:ext cx="357805" cy="375185"/>
            </a:xfrm>
            <a:custGeom>
              <a:avLst/>
              <a:gdLst>
                <a:gd name="T0" fmla="*/ 84 w 168"/>
                <a:gd name="T1" fmla="*/ 96 h 177"/>
                <a:gd name="T2" fmla="*/ 94 w 168"/>
                <a:gd name="T3" fmla="*/ 106 h 177"/>
                <a:gd name="T4" fmla="*/ 88 w 168"/>
                <a:gd name="T5" fmla="*/ 115 h 177"/>
                <a:gd name="T6" fmla="*/ 93 w 168"/>
                <a:gd name="T7" fmla="*/ 147 h 177"/>
                <a:gd name="T8" fmla="*/ 114 w 168"/>
                <a:gd name="T9" fmla="*/ 94 h 177"/>
                <a:gd name="T10" fmla="*/ 150 w 168"/>
                <a:gd name="T11" fmla="*/ 107 h 177"/>
                <a:gd name="T12" fmla="*/ 168 w 168"/>
                <a:gd name="T13" fmla="*/ 133 h 177"/>
                <a:gd name="T14" fmla="*/ 168 w 168"/>
                <a:gd name="T15" fmla="*/ 177 h 177"/>
                <a:gd name="T16" fmla="*/ 0 w 168"/>
                <a:gd name="T17" fmla="*/ 177 h 177"/>
                <a:gd name="T18" fmla="*/ 0 w 168"/>
                <a:gd name="T19" fmla="*/ 133 h 177"/>
                <a:gd name="T20" fmla="*/ 18 w 168"/>
                <a:gd name="T21" fmla="*/ 107 h 177"/>
                <a:gd name="T22" fmla="*/ 53 w 168"/>
                <a:gd name="T23" fmla="*/ 94 h 177"/>
                <a:gd name="T24" fmla="*/ 75 w 168"/>
                <a:gd name="T25" fmla="*/ 147 h 177"/>
                <a:gd name="T26" fmla="*/ 80 w 168"/>
                <a:gd name="T27" fmla="*/ 115 h 177"/>
                <a:gd name="T28" fmla="*/ 74 w 168"/>
                <a:gd name="T29" fmla="*/ 106 h 177"/>
                <a:gd name="T30" fmla="*/ 84 w 168"/>
                <a:gd name="T31" fmla="*/ 96 h 177"/>
                <a:gd name="T32" fmla="*/ 84 w 168"/>
                <a:gd name="T33" fmla="*/ 87 h 177"/>
                <a:gd name="T34" fmla="*/ 58 w 168"/>
                <a:gd name="T35" fmla="*/ 69 h 177"/>
                <a:gd name="T36" fmla="*/ 50 w 168"/>
                <a:gd name="T37" fmla="*/ 25 h 177"/>
                <a:gd name="T38" fmla="*/ 84 w 168"/>
                <a:gd name="T39" fmla="*/ 0 h 177"/>
                <a:gd name="T40" fmla="*/ 118 w 168"/>
                <a:gd name="T41" fmla="*/ 25 h 177"/>
                <a:gd name="T42" fmla="*/ 110 w 168"/>
                <a:gd name="T43" fmla="*/ 69 h 177"/>
                <a:gd name="T44" fmla="*/ 84 w 168"/>
                <a:gd name="T45" fmla="*/ 8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177">
                  <a:moveTo>
                    <a:pt x="84" y="96"/>
                  </a:moveTo>
                  <a:cubicBezTo>
                    <a:pt x="89" y="96"/>
                    <a:pt x="94" y="100"/>
                    <a:pt x="94" y="106"/>
                  </a:cubicBezTo>
                  <a:cubicBezTo>
                    <a:pt x="94" y="110"/>
                    <a:pt x="91" y="113"/>
                    <a:pt x="88" y="115"/>
                  </a:cubicBezTo>
                  <a:cubicBezTo>
                    <a:pt x="93" y="147"/>
                    <a:pt x="93" y="147"/>
                    <a:pt x="93" y="147"/>
                  </a:cubicBezTo>
                  <a:cubicBezTo>
                    <a:pt x="114" y="94"/>
                    <a:pt x="114" y="94"/>
                    <a:pt x="114" y="94"/>
                  </a:cubicBezTo>
                  <a:cubicBezTo>
                    <a:pt x="150" y="107"/>
                    <a:pt x="150" y="107"/>
                    <a:pt x="150" y="107"/>
                  </a:cubicBezTo>
                  <a:cubicBezTo>
                    <a:pt x="162" y="111"/>
                    <a:pt x="168" y="120"/>
                    <a:pt x="168" y="133"/>
                  </a:cubicBezTo>
                  <a:cubicBezTo>
                    <a:pt x="168" y="177"/>
                    <a:pt x="168" y="177"/>
                    <a:pt x="168" y="177"/>
                  </a:cubicBezTo>
                  <a:cubicBezTo>
                    <a:pt x="0" y="177"/>
                    <a:pt x="0" y="177"/>
                    <a:pt x="0" y="177"/>
                  </a:cubicBezTo>
                  <a:cubicBezTo>
                    <a:pt x="0" y="133"/>
                    <a:pt x="0" y="133"/>
                    <a:pt x="0" y="133"/>
                  </a:cubicBezTo>
                  <a:cubicBezTo>
                    <a:pt x="0" y="120"/>
                    <a:pt x="6" y="111"/>
                    <a:pt x="18" y="107"/>
                  </a:cubicBezTo>
                  <a:cubicBezTo>
                    <a:pt x="53" y="94"/>
                    <a:pt x="53" y="94"/>
                    <a:pt x="53" y="94"/>
                  </a:cubicBezTo>
                  <a:cubicBezTo>
                    <a:pt x="75" y="147"/>
                    <a:pt x="75" y="147"/>
                    <a:pt x="75" y="147"/>
                  </a:cubicBezTo>
                  <a:cubicBezTo>
                    <a:pt x="80" y="115"/>
                    <a:pt x="80" y="115"/>
                    <a:pt x="80" y="115"/>
                  </a:cubicBezTo>
                  <a:cubicBezTo>
                    <a:pt x="76" y="113"/>
                    <a:pt x="74" y="110"/>
                    <a:pt x="74" y="106"/>
                  </a:cubicBezTo>
                  <a:cubicBezTo>
                    <a:pt x="74" y="100"/>
                    <a:pt x="78" y="96"/>
                    <a:pt x="84" y="96"/>
                  </a:cubicBezTo>
                  <a:close/>
                  <a:moveTo>
                    <a:pt x="84" y="87"/>
                  </a:moveTo>
                  <a:cubicBezTo>
                    <a:pt x="72" y="87"/>
                    <a:pt x="63" y="78"/>
                    <a:pt x="58" y="69"/>
                  </a:cubicBezTo>
                  <a:cubicBezTo>
                    <a:pt x="50" y="56"/>
                    <a:pt x="46" y="39"/>
                    <a:pt x="50" y="25"/>
                  </a:cubicBezTo>
                  <a:cubicBezTo>
                    <a:pt x="54" y="11"/>
                    <a:pt x="64" y="0"/>
                    <a:pt x="84" y="0"/>
                  </a:cubicBezTo>
                  <a:cubicBezTo>
                    <a:pt x="104" y="0"/>
                    <a:pt x="114" y="11"/>
                    <a:pt x="118" y="25"/>
                  </a:cubicBezTo>
                  <a:cubicBezTo>
                    <a:pt x="121" y="39"/>
                    <a:pt x="118" y="56"/>
                    <a:pt x="110" y="69"/>
                  </a:cubicBezTo>
                  <a:cubicBezTo>
                    <a:pt x="104" y="79"/>
                    <a:pt x="95" y="87"/>
                    <a:pt x="84" y="87"/>
                  </a:cubicBezTo>
                  <a:close/>
                </a:path>
              </a:pathLst>
            </a:custGeom>
            <a:solidFill>
              <a:schemeClr val="tx2">
                <a:lumMod val="50000"/>
              </a:schemeClr>
            </a:solidFill>
            <a:ln>
              <a:noFill/>
            </a:ln>
          </p:spPr>
          <p:txBody>
            <a:bodyPr anchor="ctr"/>
            <a:lstStyle/>
            <a:p>
              <a:pPr algn="ctr"/>
              <a:endParaRPr sz="2400"/>
            </a:p>
          </p:txBody>
        </p:sp>
      </p:grpSp>
      <p:grpSp>
        <p:nvGrpSpPr>
          <p:cNvPr id="5" name="组合 4"/>
          <p:cNvGrpSpPr/>
          <p:nvPr/>
        </p:nvGrpSpPr>
        <p:grpSpPr>
          <a:xfrm>
            <a:off x="242889" y="2048994"/>
            <a:ext cx="3297607" cy="723852"/>
            <a:chOff x="719666" y="2048993"/>
            <a:chExt cx="3288101" cy="723852"/>
          </a:xfrm>
        </p:grpSpPr>
        <p:sp>
          <p:nvSpPr>
            <p:cNvPr id="15" name="文本框 202"/>
            <p:cNvSpPr txBox="1"/>
            <p:nvPr/>
          </p:nvSpPr>
          <p:spPr>
            <a:xfrm>
              <a:off x="719666" y="2295214"/>
              <a:ext cx="3288101" cy="477631"/>
            </a:xfrm>
            <a:prstGeom prst="rect">
              <a:avLst/>
            </a:prstGeom>
            <a:noFill/>
          </p:spPr>
          <p:txBody>
            <a:bodyPr wrap="square" lIns="96000" tIns="0" rIns="96000" bIns="0">
              <a:normAutofit fontScale="92500" lnSpcReduction="10000"/>
            </a:bodyPr>
            <a:lstStyle/>
            <a:p>
              <a:pPr algn="r" defTabSz="1219140">
                <a:lnSpc>
                  <a:spcPct val="120000"/>
                </a:lnSpc>
                <a:spcBef>
                  <a:spcPct val="0"/>
                </a:spcBef>
                <a:defRPr/>
              </a:pPr>
              <a:r>
                <a:rPr lang="zh-CN" altLang="en-US" sz="1467" dirty="0">
                  <a:solidFill>
                    <a:schemeClr val="tx1">
                      <a:lumMod val="50000"/>
                      <a:lumOff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dirty="0">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1467" dirty="0">
                  <a:solidFill>
                    <a:schemeClr val="tx1">
                      <a:lumMod val="50000"/>
                      <a:lumOff val="50000"/>
                    </a:schemeClr>
                  </a:solidFill>
                  <a:latin typeface="微软雅黑" panose="020B0503020204020204" pitchFamily="34" charset="-122"/>
                  <a:ea typeface="微软雅黑" panose="020B0503020204020204" pitchFamily="34" charset="-122"/>
                </a:rPr>
                <a:t>（建议使用主题字体）</a:t>
              </a:r>
            </a:p>
          </p:txBody>
        </p:sp>
        <p:sp>
          <p:nvSpPr>
            <p:cNvPr id="16" name="矩形 15"/>
            <p:cNvSpPr/>
            <p:nvPr/>
          </p:nvSpPr>
          <p:spPr>
            <a:xfrm>
              <a:off x="719666" y="2048993"/>
              <a:ext cx="3288101" cy="246221"/>
            </a:xfrm>
            <a:prstGeom prst="rect">
              <a:avLst/>
            </a:prstGeom>
          </p:spPr>
          <p:txBody>
            <a:bodyPr wrap="none" lIns="96000" tIns="0" rIns="96000" bIns="0">
              <a:normAutofit fontScale="92500" lnSpcReduction="20000"/>
            </a:bodyPr>
            <a:lstStyle/>
            <a:p>
              <a:pPr algn="r" defTabSz="1219140">
                <a:spcBef>
                  <a:spcPct val="0"/>
                </a:spcBef>
                <a:defRPr/>
              </a:pPr>
              <a:r>
                <a:rPr lang="zh-CN" altLang="en-US" sz="2133" b="1" dirty="0">
                  <a:solidFill>
                    <a:schemeClr val="tx1">
                      <a:lumMod val="50000"/>
                      <a:lumOff val="50000"/>
                    </a:schemeClr>
                  </a:solidFill>
                  <a:latin typeface="微软雅黑" panose="020B0503020204020204" pitchFamily="34" charset="-122"/>
                  <a:ea typeface="微软雅黑" panose="020B0503020204020204" pitchFamily="34" charset="-122"/>
                </a:rPr>
                <a:t>标题文本预设</a:t>
              </a:r>
            </a:p>
          </p:txBody>
        </p:sp>
      </p:grpSp>
      <p:grpSp>
        <p:nvGrpSpPr>
          <p:cNvPr id="6" name="组合 5"/>
          <p:cNvGrpSpPr/>
          <p:nvPr/>
        </p:nvGrpSpPr>
        <p:grpSpPr>
          <a:xfrm>
            <a:off x="8651507" y="2048994"/>
            <a:ext cx="3297607" cy="723852"/>
            <a:chOff x="719666" y="2048993"/>
            <a:chExt cx="3288101" cy="723852"/>
          </a:xfrm>
        </p:grpSpPr>
        <p:sp>
          <p:nvSpPr>
            <p:cNvPr id="13" name="文本框 205"/>
            <p:cNvSpPr txBox="1"/>
            <p:nvPr/>
          </p:nvSpPr>
          <p:spPr>
            <a:xfrm>
              <a:off x="719666" y="2295214"/>
              <a:ext cx="3288101" cy="477631"/>
            </a:xfrm>
            <a:prstGeom prst="rect">
              <a:avLst/>
            </a:prstGeom>
            <a:noFill/>
          </p:spPr>
          <p:txBody>
            <a:bodyPr wrap="square" lIns="96000" tIns="0" rIns="96000" bIns="0">
              <a:normAutofit fontScale="92500" lnSpcReduction="10000"/>
            </a:bodyPr>
            <a:lstStyle/>
            <a:p>
              <a:pPr defTabSz="1219140">
                <a:lnSpc>
                  <a:spcPct val="120000"/>
                </a:lnSpc>
                <a:spcBef>
                  <a:spcPct val="0"/>
                </a:spcBef>
                <a:defRPr/>
              </a:pPr>
              <a:r>
                <a:rPr lang="zh-CN" altLang="en-US" sz="1467">
                  <a:solidFill>
                    <a:schemeClr val="tx1">
                      <a:lumMod val="50000"/>
                      <a:lumOff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1467">
                  <a:solidFill>
                    <a:schemeClr val="tx1">
                      <a:lumMod val="50000"/>
                      <a:lumOff val="50000"/>
                    </a:schemeClr>
                  </a:solidFill>
                  <a:latin typeface="微软雅黑" panose="020B0503020204020204" pitchFamily="34" charset="-122"/>
                  <a:ea typeface="微软雅黑" panose="020B0503020204020204" pitchFamily="34" charset="-122"/>
                </a:rPr>
                <a:t>（建议使用主题字体）</a:t>
              </a:r>
            </a:p>
          </p:txBody>
        </p:sp>
        <p:sp>
          <p:nvSpPr>
            <p:cNvPr id="14" name="矩形 13"/>
            <p:cNvSpPr/>
            <p:nvPr/>
          </p:nvSpPr>
          <p:spPr>
            <a:xfrm>
              <a:off x="719666" y="2048993"/>
              <a:ext cx="3288101" cy="246221"/>
            </a:xfrm>
            <a:prstGeom prst="rect">
              <a:avLst/>
            </a:prstGeom>
          </p:spPr>
          <p:txBody>
            <a:bodyPr wrap="none" lIns="96000" tIns="0" rIns="96000" bIns="0">
              <a:normAutofit fontScale="92500" lnSpcReduction="20000"/>
            </a:bodyPr>
            <a:lstStyle/>
            <a:p>
              <a:pPr defTabSz="1219140">
                <a:spcBef>
                  <a:spcPct val="0"/>
                </a:spcBef>
                <a:defRPr/>
              </a:pPr>
              <a:r>
                <a:rPr lang="zh-CN" altLang="en-US" sz="2133" b="1">
                  <a:solidFill>
                    <a:schemeClr val="tx1">
                      <a:lumMod val="50000"/>
                      <a:lumOff val="50000"/>
                    </a:schemeClr>
                  </a:solidFill>
                  <a:latin typeface="微软雅黑" panose="020B0503020204020204" pitchFamily="34" charset="-122"/>
                  <a:ea typeface="微软雅黑" panose="020B0503020204020204" pitchFamily="34" charset="-122"/>
                </a:rPr>
                <a:t>标题文本预设</a:t>
              </a:r>
            </a:p>
          </p:txBody>
        </p:sp>
      </p:grpSp>
      <p:grpSp>
        <p:nvGrpSpPr>
          <p:cNvPr id="7" name="组合 6"/>
          <p:cNvGrpSpPr/>
          <p:nvPr/>
        </p:nvGrpSpPr>
        <p:grpSpPr>
          <a:xfrm>
            <a:off x="242889" y="4525198"/>
            <a:ext cx="3297607" cy="723852"/>
            <a:chOff x="719666" y="2048993"/>
            <a:chExt cx="3288101" cy="723852"/>
          </a:xfrm>
        </p:grpSpPr>
        <p:sp>
          <p:nvSpPr>
            <p:cNvPr id="11" name="文本框 208"/>
            <p:cNvSpPr txBox="1"/>
            <p:nvPr/>
          </p:nvSpPr>
          <p:spPr>
            <a:xfrm>
              <a:off x="719666" y="2295214"/>
              <a:ext cx="3288101" cy="477631"/>
            </a:xfrm>
            <a:prstGeom prst="rect">
              <a:avLst/>
            </a:prstGeom>
            <a:noFill/>
          </p:spPr>
          <p:txBody>
            <a:bodyPr wrap="square" lIns="96000" tIns="0" rIns="96000" bIns="0">
              <a:normAutofit fontScale="92500" lnSpcReduction="10000"/>
            </a:bodyPr>
            <a:lstStyle/>
            <a:p>
              <a:pPr algn="r" defTabSz="1219140">
                <a:lnSpc>
                  <a:spcPct val="120000"/>
                </a:lnSpc>
                <a:spcBef>
                  <a:spcPct val="0"/>
                </a:spcBef>
                <a:defRPr/>
              </a:pPr>
              <a:r>
                <a:rPr lang="zh-CN" altLang="en-US" sz="1467">
                  <a:solidFill>
                    <a:schemeClr val="tx1">
                      <a:lumMod val="50000"/>
                      <a:lumOff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1467">
                  <a:solidFill>
                    <a:schemeClr val="tx1">
                      <a:lumMod val="50000"/>
                      <a:lumOff val="50000"/>
                    </a:schemeClr>
                  </a:solidFill>
                  <a:latin typeface="微软雅黑" panose="020B0503020204020204" pitchFamily="34" charset="-122"/>
                  <a:ea typeface="微软雅黑" panose="020B0503020204020204" pitchFamily="34" charset="-122"/>
                </a:rPr>
                <a:t>（建议使用主题字体）</a:t>
              </a:r>
            </a:p>
          </p:txBody>
        </p:sp>
        <p:sp>
          <p:nvSpPr>
            <p:cNvPr id="12" name="矩形 11"/>
            <p:cNvSpPr/>
            <p:nvPr/>
          </p:nvSpPr>
          <p:spPr>
            <a:xfrm>
              <a:off x="719666" y="2048993"/>
              <a:ext cx="3288101" cy="246221"/>
            </a:xfrm>
            <a:prstGeom prst="rect">
              <a:avLst/>
            </a:prstGeom>
          </p:spPr>
          <p:txBody>
            <a:bodyPr wrap="none" lIns="96000" tIns="0" rIns="96000" bIns="0">
              <a:normAutofit fontScale="92500" lnSpcReduction="20000"/>
            </a:bodyPr>
            <a:lstStyle/>
            <a:p>
              <a:pPr algn="r" defTabSz="1219140">
                <a:spcBef>
                  <a:spcPct val="0"/>
                </a:spcBef>
                <a:defRPr/>
              </a:pPr>
              <a:r>
                <a:rPr lang="zh-CN" altLang="en-US" sz="2133" b="1">
                  <a:solidFill>
                    <a:schemeClr val="tx1">
                      <a:lumMod val="50000"/>
                      <a:lumOff val="50000"/>
                    </a:schemeClr>
                  </a:solidFill>
                  <a:latin typeface="微软雅黑" panose="020B0503020204020204" pitchFamily="34" charset="-122"/>
                  <a:ea typeface="微软雅黑" panose="020B0503020204020204" pitchFamily="34" charset="-122"/>
                </a:rPr>
                <a:t>标题文本预设</a:t>
              </a:r>
            </a:p>
          </p:txBody>
        </p:sp>
      </p:grpSp>
      <p:grpSp>
        <p:nvGrpSpPr>
          <p:cNvPr id="8" name="组合 7"/>
          <p:cNvGrpSpPr/>
          <p:nvPr/>
        </p:nvGrpSpPr>
        <p:grpSpPr>
          <a:xfrm>
            <a:off x="8651507" y="4525198"/>
            <a:ext cx="3297607" cy="723852"/>
            <a:chOff x="719666" y="2048993"/>
            <a:chExt cx="3288101" cy="723852"/>
          </a:xfrm>
        </p:grpSpPr>
        <p:sp>
          <p:nvSpPr>
            <p:cNvPr id="9" name="文本框 211"/>
            <p:cNvSpPr txBox="1"/>
            <p:nvPr/>
          </p:nvSpPr>
          <p:spPr>
            <a:xfrm>
              <a:off x="719666" y="2295214"/>
              <a:ext cx="3288101" cy="477631"/>
            </a:xfrm>
            <a:prstGeom prst="rect">
              <a:avLst/>
            </a:prstGeom>
            <a:noFill/>
          </p:spPr>
          <p:txBody>
            <a:bodyPr wrap="square" lIns="96000" tIns="0" rIns="96000" bIns="0">
              <a:normAutofit fontScale="92500" lnSpcReduction="10000"/>
            </a:bodyPr>
            <a:lstStyle/>
            <a:p>
              <a:pPr defTabSz="1219140">
                <a:lnSpc>
                  <a:spcPct val="120000"/>
                </a:lnSpc>
                <a:spcBef>
                  <a:spcPct val="0"/>
                </a:spcBef>
                <a:defRPr/>
              </a:pPr>
              <a:r>
                <a:rPr lang="zh-CN" altLang="en-US" sz="1467">
                  <a:solidFill>
                    <a:schemeClr val="tx1">
                      <a:lumMod val="50000"/>
                      <a:lumOff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1467">
                  <a:solidFill>
                    <a:schemeClr val="tx1">
                      <a:lumMod val="50000"/>
                      <a:lumOff val="50000"/>
                    </a:schemeClr>
                  </a:solidFill>
                  <a:latin typeface="微软雅黑" panose="020B0503020204020204" pitchFamily="34" charset="-122"/>
                  <a:ea typeface="微软雅黑" panose="020B0503020204020204" pitchFamily="34" charset="-122"/>
                </a:rPr>
                <a:t>（建议使用主题字体）</a:t>
              </a:r>
            </a:p>
          </p:txBody>
        </p:sp>
        <p:sp>
          <p:nvSpPr>
            <p:cNvPr id="10" name="矩形 9"/>
            <p:cNvSpPr/>
            <p:nvPr/>
          </p:nvSpPr>
          <p:spPr>
            <a:xfrm>
              <a:off x="719666" y="2048993"/>
              <a:ext cx="3288101" cy="246221"/>
            </a:xfrm>
            <a:prstGeom prst="rect">
              <a:avLst/>
            </a:prstGeom>
          </p:spPr>
          <p:txBody>
            <a:bodyPr wrap="none" lIns="96000" tIns="0" rIns="96000" bIns="0">
              <a:normAutofit fontScale="92500" lnSpcReduction="20000"/>
            </a:bodyPr>
            <a:lstStyle/>
            <a:p>
              <a:pPr defTabSz="1219140">
                <a:spcBef>
                  <a:spcPct val="0"/>
                </a:spcBef>
                <a:defRPr/>
              </a:pPr>
              <a:r>
                <a:rPr lang="zh-CN" altLang="en-US" sz="2133" b="1">
                  <a:solidFill>
                    <a:schemeClr val="tx1">
                      <a:lumMod val="50000"/>
                      <a:lumOff val="50000"/>
                    </a:schemeClr>
                  </a:solidFill>
                  <a:latin typeface="微软雅黑" panose="020B0503020204020204" pitchFamily="34" charset="-122"/>
                  <a:ea typeface="微软雅黑" panose="020B0503020204020204" pitchFamily="34" charset="-122"/>
                </a:rPr>
                <a:t>标题文本预设</a:t>
              </a:r>
            </a:p>
          </p:txBody>
        </p:sp>
      </p:grpSp>
    </p:spTree>
    <p:extLst>
      <p:ext uri="{BB962C8B-B14F-4D97-AF65-F5344CB8AC3E}">
        <p14:creationId xmlns:p14="http://schemas.microsoft.com/office/powerpoint/2010/main" val="3520574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80">
                                          <p:stCondLst>
                                            <p:cond delay="0"/>
                                          </p:stCondLst>
                                        </p:cTn>
                                        <p:tgtEl>
                                          <p:spTgt spid="7"/>
                                        </p:tgtEl>
                                      </p:cBhvr>
                                    </p:animEffect>
                                    <p:anim calcmode="lin" valueType="num">
                                      <p:cBhvr>
                                        <p:cTn id="3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7" dur="26">
                                          <p:stCondLst>
                                            <p:cond delay="650"/>
                                          </p:stCondLst>
                                        </p:cTn>
                                        <p:tgtEl>
                                          <p:spTgt spid="7"/>
                                        </p:tgtEl>
                                      </p:cBhvr>
                                      <p:to x="100000" y="60000"/>
                                    </p:animScale>
                                    <p:animScale>
                                      <p:cBhvr>
                                        <p:cTn id="38" dur="166" decel="50000">
                                          <p:stCondLst>
                                            <p:cond delay="676"/>
                                          </p:stCondLst>
                                        </p:cTn>
                                        <p:tgtEl>
                                          <p:spTgt spid="7"/>
                                        </p:tgtEl>
                                      </p:cBhvr>
                                      <p:to x="100000" y="100000"/>
                                    </p:animScale>
                                    <p:animScale>
                                      <p:cBhvr>
                                        <p:cTn id="39" dur="26">
                                          <p:stCondLst>
                                            <p:cond delay="1312"/>
                                          </p:stCondLst>
                                        </p:cTn>
                                        <p:tgtEl>
                                          <p:spTgt spid="7"/>
                                        </p:tgtEl>
                                      </p:cBhvr>
                                      <p:to x="100000" y="80000"/>
                                    </p:animScale>
                                    <p:animScale>
                                      <p:cBhvr>
                                        <p:cTn id="40" dur="166" decel="50000">
                                          <p:stCondLst>
                                            <p:cond delay="1338"/>
                                          </p:stCondLst>
                                        </p:cTn>
                                        <p:tgtEl>
                                          <p:spTgt spid="7"/>
                                        </p:tgtEl>
                                      </p:cBhvr>
                                      <p:to x="100000" y="100000"/>
                                    </p:animScale>
                                    <p:animScale>
                                      <p:cBhvr>
                                        <p:cTn id="41" dur="26">
                                          <p:stCondLst>
                                            <p:cond delay="1642"/>
                                          </p:stCondLst>
                                        </p:cTn>
                                        <p:tgtEl>
                                          <p:spTgt spid="7"/>
                                        </p:tgtEl>
                                      </p:cBhvr>
                                      <p:to x="100000" y="90000"/>
                                    </p:animScale>
                                    <p:animScale>
                                      <p:cBhvr>
                                        <p:cTn id="42" dur="166" decel="50000">
                                          <p:stCondLst>
                                            <p:cond delay="1668"/>
                                          </p:stCondLst>
                                        </p:cTn>
                                        <p:tgtEl>
                                          <p:spTgt spid="7"/>
                                        </p:tgtEl>
                                      </p:cBhvr>
                                      <p:to x="100000" y="100000"/>
                                    </p:animScale>
                                    <p:animScale>
                                      <p:cBhvr>
                                        <p:cTn id="43" dur="26">
                                          <p:stCondLst>
                                            <p:cond delay="1808"/>
                                          </p:stCondLst>
                                        </p:cTn>
                                        <p:tgtEl>
                                          <p:spTgt spid="7"/>
                                        </p:tgtEl>
                                      </p:cBhvr>
                                      <p:to x="100000" y="95000"/>
                                    </p:animScale>
                                    <p:animScale>
                                      <p:cBhvr>
                                        <p:cTn id="44" dur="166" decel="50000">
                                          <p:stCondLst>
                                            <p:cond delay="1834"/>
                                          </p:stCondLst>
                                        </p:cTn>
                                        <p:tgtEl>
                                          <p:spTgt spid="7"/>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80">
                                          <p:stCondLst>
                                            <p:cond delay="0"/>
                                          </p:stCondLst>
                                        </p:cTn>
                                        <p:tgtEl>
                                          <p:spTgt spid="8"/>
                                        </p:tgtEl>
                                      </p:cBhvr>
                                    </p:animEffect>
                                    <p:anim calcmode="lin" valueType="num">
                                      <p:cBhvr>
                                        <p:cTn id="4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53" dur="26">
                                          <p:stCondLst>
                                            <p:cond delay="650"/>
                                          </p:stCondLst>
                                        </p:cTn>
                                        <p:tgtEl>
                                          <p:spTgt spid="8"/>
                                        </p:tgtEl>
                                      </p:cBhvr>
                                      <p:to x="100000" y="60000"/>
                                    </p:animScale>
                                    <p:animScale>
                                      <p:cBhvr>
                                        <p:cTn id="54" dur="166" decel="50000">
                                          <p:stCondLst>
                                            <p:cond delay="676"/>
                                          </p:stCondLst>
                                        </p:cTn>
                                        <p:tgtEl>
                                          <p:spTgt spid="8"/>
                                        </p:tgtEl>
                                      </p:cBhvr>
                                      <p:to x="100000" y="100000"/>
                                    </p:animScale>
                                    <p:animScale>
                                      <p:cBhvr>
                                        <p:cTn id="55" dur="26">
                                          <p:stCondLst>
                                            <p:cond delay="1312"/>
                                          </p:stCondLst>
                                        </p:cTn>
                                        <p:tgtEl>
                                          <p:spTgt spid="8"/>
                                        </p:tgtEl>
                                      </p:cBhvr>
                                      <p:to x="100000" y="80000"/>
                                    </p:animScale>
                                    <p:animScale>
                                      <p:cBhvr>
                                        <p:cTn id="56" dur="166" decel="50000">
                                          <p:stCondLst>
                                            <p:cond delay="1338"/>
                                          </p:stCondLst>
                                        </p:cTn>
                                        <p:tgtEl>
                                          <p:spTgt spid="8"/>
                                        </p:tgtEl>
                                      </p:cBhvr>
                                      <p:to x="100000" y="100000"/>
                                    </p:animScale>
                                    <p:animScale>
                                      <p:cBhvr>
                                        <p:cTn id="57" dur="26">
                                          <p:stCondLst>
                                            <p:cond delay="1642"/>
                                          </p:stCondLst>
                                        </p:cTn>
                                        <p:tgtEl>
                                          <p:spTgt spid="8"/>
                                        </p:tgtEl>
                                      </p:cBhvr>
                                      <p:to x="100000" y="90000"/>
                                    </p:animScale>
                                    <p:animScale>
                                      <p:cBhvr>
                                        <p:cTn id="58" dur="166" decel="50000">
                                          <p:stCondLst>
                                            <p:cond delay="1668"/>
                                          </p:stCondLst>
                                        </p:cTn>
                                        <p:tgtEl>
                                          <p:spTgt spid="8"/>
                                        </p:tgtEl>
                                      </p:cBhvr>
                                      <p:to x="100000" y="100000"/>
                                    </p:animScale>
                                    <p:animScale>
                                      <p:cBhvr>
                                        <p:cTn id="59" dur="26">
                                          <p:stCondLst>
                                            <p:cond delay="1808"/>
                                          </p:stCondLst>
                                        </p:cTn>
                                        <p:tgtEl>
                                          <p:spTgt spid="8"/>
                                        </p:tgtEl>
                                      </p:cBhvr>
                                      <p:to x="100000" y="95000"/>
                                    </p:animScale>
                                    <p:animScale>
                                      <p:cBhvr>
                                        <p:cTn id="60" dur="166" decel="50000">
                                          <p:stCondLst>
                                            <p:cond delay="1834"/>
                                          </p:stCondLst>
                                        </p:cTn>
                                        <p:tgtEl>
                                          <p:spTgt spid="8"/>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down)">
                                      <p:cBhvr>
                                        <p:cTn id="63" dur="580">
                                          <p:stCondLst>
                                            <p:cond delay="0"/>
                                          </p:stCondLst>
                                        </p:cTn>
                                        <p:tgtEl>
                                          <p:spTgt spid="6"/>
                                        </p:tgtEl>
                                      </p:cBhvr>
                                    </p:animEffect>
                                    <p:anim calcmode="lin" valueType="num">
                                      <p:cBhvr>
                                        <p:cTn id="6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9" dur="26">
                                          <p:stCondLst>
                                            <p:cond delay="650"/>
                                          </p:stCondLst>
                                        </p:cTn>
                                        <p:tgtEl>
                                          <p:spTgt spid="6"/>
                                        </p:tgtEl>
                                      </p:cBhvr>
                                      <p:to x="100000" y="60000"/>
                                    </p:animScale>
                                    <p:animScale>
                                      <p:cBhvr>
                                        <p:cTn id="70" dur="166" decel="50000">
                                          <p:stCondLst>
                                            <p:cond delay="676"/>
                                          </p:stCondLst>
                                        </p:cTn>
                                        <p:tgtEl>
                                          <p:spTgt spid="6"/>
                                        </p:tgtEl>
                                      </p:cBhvr>
                                      <p:to x="100000" y="100000"/>
                                    </p:animScale>
                                    <p:animScale>
                                      <p:cBhvr>
                                        <p:cTn id="71" dur="26">
                                          <p:stCondLst>
                                            <p:cond delay="1312"/>
                                          </p:stCondLst>
                                        </p:cTn>
                                        <p:tgtEl>
                                          <p:spTgt spid="6"/>
                                        </p:tgtEl>
                                      </p:cBhvr>
                                      <p:to x="100000" y="80000"/>
                                    </p:animScale>
                                    <p:animScale>
                                      <p:cBhvr>
                                        <p:cTn id="72" dur="166" decel="50000">
                                          <p:stCondLst>
                                            <p:cond delay="1338"/>
                                          </p:stCondLst>
                                        </p:cTn>
                                        <p:tgtEl>
                                          <p:spTgt spid="6"/>
                                        </p:tgtEl>
                                      </p:cBhvr>
                                      <p:to x="100000" y="100000"/>
                                    </p:animScale>
                                    <p:animScale>
                                      <p:cBhvr>
                                        <p:cTn id="73" dur="26">
                                          <p:stCondLst>
                                            <p:cond delay="1642"/>
                                          </p:stCondLst>
                                        </p:cTn>
                                        <p:tgtEl>
                                          <p:spTgt spid="6"/>
                                        </p:tgtEl>
                                      </p:cBhvr>
                                      <p:to x="100000" y="90000"/>
                                    </p:animScale>
                                    <p:animScale>
                                      <p:cBhvr>
                                        <p:cTn id="74" dur="166" decel="50000">
                                          <p:stCondLst>
                                            <p:cond delay="1668"/>
                                          </p:stCondLst>
                                        </p:cTn>
                                        <p:tgtEl>
                                          <p:spTgt spid="6"/>
                                        </p:tgtEl>
                                      </p:cBhvr>
                                      <p:to x="100000" y="100000"/>
                                    </p:animScale>
                                    <p:animScale>
                                      <p:cBhvr>
                                        <p:cTn id="75" dur="26">
                                          <p:stCondLst>
                                            <p:cond delay="1808"/>
                                          </p:stCondLst>
                                        </p:cTn>
                                        <p:tgtEl>
                                          <p:spTgt spid="6"/>
                                        </p:tgtEl>
                                      </p:cBhvr>
                                      <p:to x="100000" y="95000"/>
                                    </p:animScale>
                                    <p:animScale>
                                      <p:cBhvr>
                                        <p:cTn id="76" dur="166" decel="50000">
                                          <p:stCondLst>
                                            <p:cond delay="1834"/>
                                          </p:stCondLst>
                                        </p:cTn>
                                        <p:tgtEl>
                                          <p:spTgt spid="6"/>
                                        </p:tgtEl>
                                      </p:cBhvr>
                                      <p:to x="100000" y="100000"/>
                                    </p:animScale>
                                  </p:childTnLst>
                                </p:cTn>
                              </p:par>
                            </p:childTnLst>
                          </p:cTn>
                        </p:par>
                        <p:par>
                          <p:cTn id="77" fill="hold">
                            <p:stCondLst>
                              <p:cond delay="2000"/>
                            </p:stCondLst>
                            <p:childTnLst>
                              <p:par>
                                <p:cTn id="78" presetID="22" presetClass="entr" presetSubtype="8" fill="hold" grpId="0" nodeType="after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wipe(left)">
                                      <p:cBhvr>
                                        <p:cTn id="80" dur="500"/>
                                        <p:tgtEl>
                                          <p:spTgt spid="67"/>
                                        </p:tgtEl>
                                      </p:cBhvr>
                                    </p:animEffect>
                                  </p:childTnLst>
                                </p:cTn>
                              </p:par>
                            </p:childTnLst>
                          </p:cTn>
                        </p:par>
                        <p:par>
                          <p:cTn id="81" fill="hold">
                            <p:stCondLst>
                              <p:cond delay="2500"/>
                            </p:stCondLst>
                            <p:childTnLst>
                              <p:par>
                                <p:cTn id="82" presetID="22" presetClass="entr" presetSubtype="8" fill="hold" grpId="0" nodeType="after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wipe(left)">
                                      <p:cBhvr>
                                        <p:cTn id="84" dur="500"/>
                                        <p:tgtEl>
                                          <p:spTgt spid="68"/>
                                        </p:tgtEl>
                                      </p:cBhvr>
                                    </p:animEffect>
                                  </p:childTnLst>
                                </p:cTn>
                              </p:par>
                            </p:childTnLst>
                          </p:cTn>
                        </p:par>
                        <p:par>
                          <p:cTn id="85" fill="hold">
                            <p:stCondLst>
                              <p:cond delay="3000"/>
                            </p:stCondLst>
                            <p:childTnLst>
                              <p:par>
                                <p:cTn id="86" presetID="22" presetClass="entr" presetSubtype="8" fill="hold" grpId="0" nodeType="after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wipe(left)">
                                      <p:cBhvr>
                                        <p:cTn id="88" dur="500"/>
                                        <p:tgtEl>
                                          <p:spTgt spid="69"/>
                                        </p:tgtEl>
                                      </p:cBhvr>
                                    </p:animEffect>
                                  </p:childTnLst>
                                </p:cTn>
                              </p:par>
                            </p:childTnLst>
                          </p:cTn>
                        </p:par>
                        <p:par>
                          <p:cTn id="89" fill="hold">
                            <p:stCondLst>
                              <p:cond delay="3500"/>
                            </p:stCondLst>
                            <p:childTnLst>
                              <p:par>
                                <p:cTn id="90" presetID="22" presetClass="entr" presetSubtype="8" fill="hold" grpId="0" nodeType="after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wipe(left)">
                                      <p:cBhvr>
                                        <p:cTn id="9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69" grpId="0" animBg="1"/>
      <p:bldP spid="68" grpId="0" animBg="1"/>
      <p:bldP spid="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D3963306-E917-4930-A428-112EC249B174}"/>
              </a:ext>
            </a:extLst>
          </p:cNvPr>
          <p:cNvSpPr/>
          <p:nvPr/>
        </p:nvSpPr>
        <p:spPr>
          <a:xfrm rot="1451767">
            <a:off x="6314171" y="3669516"/>
            <a:ext cx="4964251" cy="57440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 xmlns:a16="http://schemas.microsoft.com/office/drawing/2014/main" id="{D3963306-E917-4930-A428-112EC249B174}"/>
              </a:ext>
            </a:extLst>
          </p:cNvPr>
          <p:cNvSpPr/>
          <p:nvPr/>
        </p:nvSpPr>
        <p:spPr>
          <a:xfrm rot="1451767">
            <a:off x="8886039" y="3669517"/>
            <a:ext cx="4964251" cy="57440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 xmlns:a16="http://schemas.microsoft.com/office/drawing/2014/main" id="{D3963306-E917-4930-A428-112EC249B174}"/>
              </a:ext>
            </a:extLst>
          </p:cNvPr>
          <p:cNvSpPr/>
          <p:nvPr/>
        </p:nvSpPr>
        <p:spPr>
          <a:xfrm rot="1451767">
            <a:off x="3760384" y="3669516"/>
            <a:ext cx="4964251" cy="57440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 xmlns:a16="http://schemas.microsoft.com/office/drawing/2014/main" id="{D3963306-E917-4930-A428-112EC249B174}"/>
              </a:ext>
            </a:extLst>
          </p:cNvPr>
          <p:cNvSpPr/>
          <p:nvPr/>
        </p:nvSpPr>
        <p:spPr>
          <a:xfrm rot="1451767">
            <a:off x="1188044" y="3688934"/>
            <a:ext cx="4964251" cy="57440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右箭头 32"/>
          <p:cNvSpPr/>
          <p:nvPr/>
        </p:nvSpPr>
        <p:spPr>
          <a:xfrm>
            <a:off x="6474712" y="2428731"/>
            <a:ext cx="2210246" cy="1108186"/>
          </a:xfrm>
          <a:prstGeom prst="rightArrow">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latin typeface="微软雅黑" panose="020B0503020204020204" pitchFamily="34" charset="-122"/>
                <a:ea typeface="微软雅黑" panose="020B0503020204020204" pitchFamily="34" charset="-122"/>
              </a:rPr>
              <a:t>Add the </a:t>
            </a:r>
            <a:r>
              <a:rPr lang="en-US" altLang="zh-CN" sz="1400" dirty="0" err="1">
                <a:latin typeface="微软雅黑" panose="020B0503020204020204" pitchFamily="34" charset="-122"/>
                <a:ea typeface="微软雅黑" panose="020B0503020204020204" pitchFamily="34" charset="-122"/>
              </a:rPr>
              <a:t>titlehere</a:t>
            </a:r>
            <a:endParaRPr lang="en-US" altLang="zh-CN" sz="1400" dirty="0">
              <a:latin typeface="微软雅黑" panose="020B0503020204020204" pitchFamily="34" charset="-122"/>
              <a:ea typeface="微软雅黑" panose="020B0503020204020204" pitchFamily="34" charset="-122"/>
            </a:endParaRPr>
          </a:p>
        </p:txBody>
      </p:sp>
      <p:sp>
        <p:nvSpPr>
          <p:cNvPr id="38" name="右箭头 37"/>
          <p:cNvSpPr/>
          <p:nvPr/>
        </p:nvSpPr>
        <p:spPr>
          <a:xfrm>
            <a:off x="9063669" y="2428731"/>
            <a:ext cx="2196269" cy="1108186"/>
          </a:xfrm>
          <a:prstGeom prst="rightArrow">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latin typeface="微软雅黑" panose="020B0503020204020204" pitchFamily="34" charset="-122"/>
                <a:ea typeface="微软雅黑" panose="020B0503020204020204" pitchFamily="34" charset="-122"/>
              </a:rPr>
              <a:t>Add the </a:t>
            </a:r>
            <a:r>
              <a:rPr lang="en-US" altLang="zh-CN" sz="1400" dirty="0" err="1">
                <a:latin typeface="微软雅黑" panose="020B0503020204020204" pitchFamily="34" charset="-122"/>
                <a:ea typeface="微软雅黑" panose="020B0503020204020204" pitchFamily="34" charset="-122"/>
              </a:rPr>
              <a:t>titlehere</a:t>
            </a:r>
            <a:endParaRPr lang="en-US" altLang="zh-CN" sz="1400" dirty="0">
              <a:latin typeface="微软雅黑" panose="020B0503020204020204" pitchFamily="34" charset="-122"/>
              <a:ea typeface="微软雅黑" panose="020B0503020204020204" pitchFamily="34" charset="-122"/>
            </a:endParaRPr>
          </a:p>
        </p:txBody>
      </p:sp>
      <p:sp>
        <p:nvSpPr>
          <p:cNvPr id="39" name="椭圆 38"/>
          <p:cNvSpPr/>
          <p:nvPr/>
        </p:nvSpPr>
        <p:spPr>
          <a:xfrm>
            <a:off x="8875048" y="2665122"/>
            <a:ext cx="653641" cy="653641"/>
          </a:xfrm>
          <a:prstGeom prst="ellipse">
            <a:avLst/>
          </a:prstGeom>
          <a:solidFill>
            <a:schemeClr val="accent4"/>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79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179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TextBox 76"/>
          <p:cNvSpPr txBox="1"/>
          <p:nvPr/>
        </p:nvSpPr>
        <p:spPr>
          <a:xfrm>
            <a:off x="1248958" y="3868622"/>
            <a:ext cx="2154560" cy="3794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866"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rPr>
              <a:t>单击编辑标题</a:t>
            </a:r>
            <a:endParaRPr lang="zh-CN" altLang="zh-CN" sz="2133"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endParaRPr>
          </a:p>
        </p:txBody>
      </p:sp>
      <p:sp>
        <p:nvSpPr>
          <p:cNvPr id="41" name="文本框 17"/>
          <p:cNvSpPr txBox="1"/>
          <p:nvPr/>
        </p:nvSpPr>
        <p:spPr>
          <a:xfrm>
            <a:off x="1137903" y="4237842"/>
            <a:ext cx="2665927" cy="11926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Flying impression graphic design thank you for buying this template. Flying impression graphic design thank you for buying this template.</a:t>
            </a:r>
            <a:endParaRPr lang="zh-CN" altLang="en-US" sz="1100" dirty="0">
              <a:solidFill>
                <a:schemeClr val="tx1">
                  <a:lumMod val="50000"/>
                  <a:lumOff val="50000"/>
                </a:schemeClr>
              </a:solidFill>
            </a:endParaRPr>
          </a:p>
          <a:p>
            <a:pPr>
              <a:lnSpc>
                <a:spcPct val="130000"/>
              </a:lnSpc>
            </a:pPr>
            <a:endParaRPr lang="zh-CN" altLang="en-US" sz="1100" dirty="0">
              <a:solidFill>
                <a:schemeClr val="tx1">
                  <a:lumMod val="50000"/>
                  <a:lumOff val="50000"/>
                </a:schemeClr>
              </a:solidFill>
            </a:endParaRPr>
          </a:p>
        </p:txBody>
      </p:sp>
      <p:sp>
        <p:nvSpPr>
          <p:cNvPr id="42" name="TextBox 76"/>
          <p:cNvSpPr txBox="1"/>
          <p:nvPr/>
        </p:nvSpPr>
        <p:spPr>
          <a:xfrm>
            <a:off x="3803831" y="3868622"/>
            <a:ext cx="2319643" cy="3794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866"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rPr>
              <a:t>单击编辑标题</a:t>
            </a:r>
            <a:endParaRPr lang="zh-CN" altLang="zh-CN" sz="2133"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endParaRPr>
          </a:p>
        </p:txBody>
      </p:sp>
      <p:sp>
        <p:nvSpPr>
          <p:cNvPr id="43" name="文本框 19"/>
          <p:cNvSpPr txBox="1"/>
          <p:nvPr/>
        </p:nvSpPr>
        <p:spPr>
          <a:xfrm>
            <a:off x="3525076" y="4237840"/>
            <a:ext cx="2771083" cy="11926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Flying impression graphic design thank you for buying this template. Flying impression graphic design thank you for buying this template.</a:t>
            </a:r>
            <a:endParaRPr lang="zh-CN" altLang="en-US" sz="1100" dirty="0">
              <a:solidFill>
                <a:schemeClr val="tx1">
                  <a:lumMod val="50000"/>
                  <a:lumOff val="50000"/>
                </a:schemeClr>
              </a:solidFill>
            </a:endParaRPr>
          </a:p>
          <a:p>
            <a:pPr algn="ctr">
              <a:lnSpc>
                <a:spcPct val="130000"/>
              </a:lnSpc>
            </a:pPr>
            <a:endParaRPr lang="zh-CN" altLang="en-US" sz="1100" dirty="0">
              <a:solidFill>
                <a:schemeClr val="tx1">
                  <a:lumMod val="50000"/>
                  <a:lumOff val="50000"/>
                </a:schemeClr>
              </a:solidFill>
            </a:endParaRPr>
          </a:p>
        </p:txBody>
      </p:sp>
      <p:sp>
        <p:nvSpPr>
          <p:cNvPr id="44" name="TextBox 76"/>
          <p:cNvSpPr txBox="1"/>
          <p:nvPr/>
        </p:nvSpPr>
        <p:spPr>
          <a:xfrm>
            <a:off x="6328578" y="3868622"/>
            <a:ext cx="2236840" cy="3794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866"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rPr>
              <a:t>单击编辑标题</a:t>
            </a:r>
            <a:endParaRPr lang="zh-CN" altLang="zh-CN" sz="2133"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endParaRPr>
          </a:p>
        </p:txBody>
      </p:sp>
      <p:sp>
        <p:nvSpPr>
          <p:cNvPr id="45" name="文本框 21"/>
          <p:cNvSpPr txBox="1"/>
          <p:nvPr/>
        </p:nvSpPr>
        <p:spPr>
          <a:xfrm>
            <a:off x="6197899" y="4258778"/>
            <a:ext cx="2728459" cy="11926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Flying impression graphic design thank you for buying this template. Flying impression graphic design thank you for buying this template.</a:t>
            </a:r>
            <a:endParaRPr lang="zh-CN" altLang="en-US" sz="1100" dirty="0">
              <a:solidFill>
                <a:schemeClr val="tx1">
                  <a:lumMod val="50000"/>
                  <a:lumOff val="50000"/>
                </a:schemeClr>
              </a:solidFill>
            </a:endParaRPr>
          </a:p>
          <a:p>
            <a:pPr>
              <a:lnSpc>
                <a:spcPct val="130000"/>
              </a:lnSpc>
            </a:pPr>
            <a:endParaRPr lang="zh-CN" altLang="en-US" sz="1100" dirty="0">
              <a:solidFill>
                <a:schemeClr val="tx1">
                  <a:lumMod val="50000"/>
                  <a:lumOff val="50000"/>
                </a:schemeClr>
              </a:solidFill>
            </a:endParaRPr>
          </a:p>
        </p:txBody>
      </p:sp>
      <p:sp>
        <p:nvSpPr>
          <p:cNvPr id="46" name="TextBox 76"/>
          <p:cNvSpPr txBox="1"/>
          <p:nvPr/>
        </p:nvSpPr>
        <p:spPr>
          <a:xfrm>
            <a:off x="8850665" y="3879091"/>
            <a:ext cx="2193154" cy="3794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866"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rPr>
              <a:t>单击编辑标题</a:t>
            </a:r>
            <a:endParaRPr lang="zh-CN" altLang="zh-CN" sz="2133"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endParaRPr>
          </a:p>
        </p:txBody>
      </p:sp>
      <p:sp>
        <p:nvSpPr>
          <p:cNvPr id="47" name="文本框 23"/>
          <p:cNvSpPr txBox="1"/>
          <p:nvPr/>
        </p:nvSpPr>
        <p:spPr>
          <a:xfrm>
            <a:off x="8796975" y="4243808"/>
            <a:ext cx="2778808" cy="11926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Flying impression graphic design thank you for buying this template. Flying impression graphic design thank you for buying this template.</a:t>
            </a:r>
            <a:endParaRPr lang="zh-CN" altLang="en-US" sz="1100" dirty="0">
              <a:solidFill>
                <a:schemeClr val="tx1">
                  <a:lumMod val="50000"/>
                  <a:lumOff val="50000"/>
                </a:schemeClr>
              </a:solidFill>
            </a:endParaRPr>
          </a:p>
          <a:p>
            <a:pPr>
              <a:lnSpc>
                <a:spcPct val="130000"/>
              </a:lnSpc>
            </a:pPr>
            <a:endParaRPr lang="zh-CN" altLang="en-US" sz="1100" dirty="0">
              <a:solidFill>
                <a:schemeClr val="tx1">
                  <a:lumMod val="50000"/>
                  <a:lumOff val="50000"/>
                </a:schemeClr>
              </a:solidFill>
            </a:endParaRPr>
          </a:p>
        </p:txBody>
      </p:sp>
      <p:sp>
        <p:nvSpPr>
          <p:cNvPr id="48" name="右箭头 47"/>
          <p:cNvSpPr/>
          <p:nvPr/>
        </p:nvSpPr>
        <p:spPr>
          <a:xfrm>
            <a:off x="1293528" y="2428731"/>
            <a:ext cx="2349474" cy="1108186"/>
          </a:xfrm>
          <a:prstGeom prst="rightArrow">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latin typeface="微软雅黑" panose="020B0503020204020204" pitchFamily="34" charset="-122"/>
                <a:ea typeface="微软雅黑" panose="020B0503020204020204" pitchFamily="34" charset="-122"/>
              </a:rPr>
              <a:t>Add the </a:t>
            </a:r>
            <a:r>
              <a:rPr lang="en-US" altLang="zh-CN" sz="1400" dirty="0" err="1">
                <a:latin typeface="微软雅黑" panose="020B0503020204020204" pitchFamily="34" charset="-122"/>
                <a:ea typeface="微软雅黑" panose="020B0503020204020204" pitchFamily="34" charset="-122"/>
              </a:rPr>
              <a:t>titlehere</a:t>
            </a:r>
            <a:endParaRPr lang="en-US" altLang="zh-CN" sz="1400" dirty="0">
              <a:latin typeface="微软雅黑" panose="020B0503020204020204" pitchFamily="34" charset="-122"/>
              <a:ea typeface="微软雅黑" panose="020B0503020204020204" pitchFamily="34" charset="-122"/>
            </a:endParaRPr>
          </a:p>
        </p:txBody>
      </p:sp>
      <p:sp>
        <p:nvSpPr>
          <p:cNvPr id="49" name="椭圆 48"/>
          <p:cNvSpPr/>
          <p:nvPr/>
        </p:nvSpPr>
        <p:spPr>
          <a:xfrm>
            <a:off x="1137904" y="2652724"/>
            <a:ext cx="651347" cy="653641"/>
          </a:xfrm>
          <a:prstGeom prst="ellipse">
            <a:avLst/>
          </a:prstGeom>
          <a:solidFill>
            <a:schemeClr val="accent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79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179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右箭头 49"/>
          <p:cNvSpPr/>
          <p:nvPr/>
        </p:nvSpPr>
        <p:spPr>
          <a:xfrm>
            <a:off x="3884400" y="2428731"/>
            <a:ext cx="2211600" cy="1108186"/>
          </a:xfrm>
          <a:prstGeom prst="rightArrow">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latin typeface="微软雅黑" panose="020B0503020204020204" pitchFamily="34" charset="-122"/>
                <a:ea typeface="微软雅黑" panose="020B0503020204020204" pitchFamily="34" charset="-122"/>
              </a:rPr>
              <a:t>Add the </a:t>
            </a:r>
            <a:r>
              <a:rPr lang="en-US" altLang="zh-CN" sz="1400" dirty="0" err="1">
                <a:latin typeface="微软雅黑" panose="020B0503020204020204" pitchFamily="34" charset="-122"/>
                <a:ea typeface="微软雅黑" panose="020B0503020204020204" pitchFamily="34" charset="-122"/>
              </a:rPr>
              <a:t>titlehere</a:t>
            </a:r>
            <a:endParaRPr lang="en-US" altLang="zh-CN" sz="1400" dirty="0">
              <a:latin typeface="微软雅黑" panose="020B0503020204020204" pitchFamily="34" charset="-122"/>
              <a:ea typeface="微软雅黑" panose="020B0503020204020204" pitchFamily="34" charset="-122"/>
            </a:endParaRPr>
          </a:p>
        </p:txBody>
      </p:sp>
      <p:sp>
        <p:nvSpPr>
          <p:cNvPr id="51" name="椭圆 50"/>
          <p:cNvSpPr/>
          <p:nvPr/>
        </p:nvSpPr>
        <p:spPr>
          <a:xfrm>
            <a:off x="3696039" y="2647570"/>
            <a:ext cx="651347" cy="653641"/>
          </a:xfrm>
          <a:prstGeom prst="ellipse">
            <a:avLst/>
          </a:prstGeom>
          <a:solidFill>
            <a:schemeClr val="accent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79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179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椭圆 51"/>
          <p:cNvSpPr/>
          <p:nvPr/>
        </p:nvSpPr>
        <p:spPr>
          <a:xfrm>
            <a:off x="6284624" y="2656004"/>
            <a:ext cx="651347" cy="653641"/>
          </a:xfrm>
          <a:prstGeom prst="ellipse">
            <a:avLst/>
          </a:prstGeom>
          <a:solidFill>
            <a:schemeClr val="accent3"/>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79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179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65214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500" fill="hold"/>
                                        <p:tgtEl>
                                          <p:spTgt spid="52"/>
                                        </p:tgtEl>
                                        <p:attrNameLst>
                                          <p:attrName>ppt_x</p:attrName>
                                        </p:attrNameLst>
                                      </p:cBhvr>
                                      <p:tavLst>
                                        <p:tav tm="0">
                                          <p:val>
                                            <p:strVal val="#ppt_x"/>
                                          </p:val>
                                        </p:tav>
                                        <p:tav tm="100000">
                                          <p:val>
                                            <p:strVal val="#ppt_x"/>
                                          </p:val>
                                        </p:tav>
                                      </p:tavLst>
                                    </p:anim>
                                    <p:anim calcmode="lin" valueType="num">
                                      <p:cBhvr additive="base">
                                        <p:cTn id="24" dur="500" fill="hold"/>
                                        <p:tgtEl>
                                          <p:spTgt spid="5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ppt_x"/>
                                          </p:val>
                                        </p:tav>
                                        <p:tav tm="100000">
                                          <p:val>
                                            <p:strVal val="#ppt_x"/>
                                          </p:val>
                                        </p:tav>
                                      </p:tavLst>
                                    </p:anim>
                                    <p:anim calcmode="lin" valueType="num">
                                      <p:cBhvr additive="base">
                                        <p:cTn id="42" dur="500" fill="hold"/>
                                        <p:tgtEl>
                                          <p:spTgt spid="4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ppt_x"/>
                                          </p:val>
                                        </p:tav>
                                        <p:tav tm="100000">
                                          <p:val>
                                            <p:strVal val="#ppt_x"/>
                                          </p:val>
                                        </p:tav>
                                      </p:tavLst>
                                    </p:anim>
                                    <p:anim calcmode="lin" valueType="num">
                                      <p:cBhvr additive="base">
                                        <p:cTn id="46" dur="500" fill="hold"/>
                                        <p:tgtEl>
                                          <p:spTgt spid="4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 calcmode="lin" valueType="num">
                                      <p:cBhvr additive="base">
                                        <p:cTn id="57" dur="500" fill="hold"/>
                                        <p:tgtEl>
                                          <p:spTgt spid="44"/>
                                        </p:tgtEl>
                                        <p:attrNameLst>
                                          <p:attrName>ppt_x</p:attrName>
                                        </p:attrNameLst>
                                      </p:cBhvr>
                                      <p:tavLst>
                                        <p:tav tm="0">
                                          <p:val>
                                            <p:strVal val="#ppt_x"/>
                                          </p:val>
                                        </p:tav>
                                        <p:tav tm="100000">
                                          <p:val>
                                            <p:strVal val="#ppt_x"/>
                                          </p:val>
                                        </p:tav>
                                      </p:tavLst>
                                    </p:anim>
                                    <p:anim calcmode="lin" valueType="num">
                                      <p:cBhvr additive="base">
                                        <p:cTn id="58" dur="500" fill="hold"/>
                                        <p:tgtEl>
                                          <p:spTgt spid="4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additive="base">
                                        <p:cTn id="65" dur="500" fill="hold"/>
                                        <p:tgtEl>
                                          <p:spTgt spid="46"/>
                                        </p:tgtEl>
                                        <p:attrNameLst>
                                          <p:attrName>ppt_x</p:attrName>
                                        </p:attrNameLst>
                                      </p:cBhvr>
                                      <p:tavLst>
                                        <p:tav tm="0">
                                          <p:val>
                                            <p:strVal val="#ppt_x"/>
                                          </p:val>
                                        </p:tav>
                                        <p:tav tm="100000">
                                          <p:val>
                                            <p:strVal val="#ppt_x"/>
                                          </p:val>
                                        </p:tav>
                                      </p:tavLst>
                                    </p:anim>
                                    <p:anim calcmode="lin" valueType="num">
                                      <p:cBhvr additive="base">
                                        <p:cTn id="66" dur="500" fill="hold"/>
                                        <p:tgtEl>
                                          <p:spTgt spid="4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 calcmode="lin" valueType="num">
                                      <p:cBhvr additive="base">
                                        <p:cTn id="69" dur="500" fill="hold"/>
                                        <p:tgtEl>
                                          <p:spTgt spid="47"/>
                                        </p:tgtEl>
                                        <p:attrNameLst>
                                          <p:attrName>ppt_x</p:attrName>
                                        </p:attrNameLst>
                                      </p:cBhvr>
                                      <p:tavLst>
                                        <p:tav tm="0">
                                          <p:val>
                                            <p:strVal val="#ppt_x"/>
                                          </p:val>
                                        </p:tav>
                                        <p:tav tm="100000">
                                          <p:val>
                                            <p:strVal val="#ppt_x"/>
                                          </p:val>
                                        </p:tav>
                                      </p:tavLst>
                                    </p:anim>
                                    <p:anim calcmode="lin" valueType="num">
                                      <p:cBhvr additive="base">
                                        <p:cTn id="70" dur="500" fill="hold"/>
                                        <p:tgtEl>
                                          <p:spTgt spid="47"/>
                                        </p:tgtEl>
                                        <p:attrNameLst>
                                          <p:attrName>ppt_y</p:attrName>
                                        </p:attrNameLst>
                                      </p:cBhvr>
                                      <p:tavLst>
                                        <p:tav tm="0">
                                          <p:val>
                                            <p:strVal val="1+#ppt_h/2"/>
                                          </p:val>
                                        </p:tav>
                                        <p:tav tm="100000">
                                          <p:val>
                                            <p:strVal val="#ppt_y"/>
                                          </p:val>
                                        </p:tav>
                                      </p:tavLst>
                                    </p:anim>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500"/>
                                        <p:tgtEl>
                                          <p:spTgt spid="19"/>
                                        </p:tgtEl>
                                      </p:cBhvr>
                                    </p:animEffect>
                                  </p:childTnLst>
                                </p:cTn>
                              </p:par>
                            </p:childTnLst>
                          </p:cTn>
                        </p:par>
                        <p:par>
                          <p:cTn id="75" fill="hold">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childTnLst>
                          </p:cTn>
                        </p:par>
                        <p:par>
                          <p:cTn id="79" fill="hold">
                            <p:stCondLst>
                              <p:cond delay="1500"/>
                            </p:stCondLst>
                            <p:childTnLst>
                              <p:par>
                                <p:cTn id="80" presetID="22" presetClass="entr" presetSubtype="8"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par>
                          <p:cTn id="83" fill="hold">
                            <p:stCondLst>
                              <p:cond delay="2000"/>
                            </p:stCondLst>
                            <p:childTnLst>
                              <p:par>
                                <p:cTn id="84" presetID="22" presetClass="entr" presetSubtype="8"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wipe(left)">
                                      <p:cBhvr>
                                        <p:cTn id="8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0" grpId="0" animBg="1"/>
      <p:bldP spid="19" grpId="0" animBg="1"/>
      <p:bldP spid="33" grpId="0" animBg="1"/>
      <p:bldP spid="38" grpId="0" animBg="1"/>
      <p:bldP spid="39" grpId="0" animBg="1"/>
      <p:bldP spid="40" grpId="0"/>
      <p:bldP spid="41" grpId="0"/>
      <p:bldP spid="42" grpId="0"/>
      <p:bldP spid="43" grpId="0"/>
      <p:bldP spid="44" grpId="0"/>
      <p:bldP spid="45" grpId="0"/>
      <p:bldP spid="46" grpId="0"/>
      <p:bldP spid="47" grpId="0"/>
      <p:bldP spid="48" grpId="0" animBg="1"/>
      <p:bldP spid="49" grpId="0" animBg="1"/>
      <p:bldP spid="50" grpId="0" animBg="1"/>
      <p:bldP spid="51" grpId="0" animBg="1"/>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D3963306-E917-4930-A428-112EC249B174}"/>
              </a:ext>
            </a:extLst>
          </p:cNvPr>
          <p:cNvSpPr/>
          <p:nvPr/>
        </p:nvSpPr>
        <p:spPr>
          <a:xfrm rot="1451767">
            <a:off x="4375992" y="4231605"/>
            <a:ext cx="2653975" cy="45931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 xmlns:a16="http://schemas.microsoft.com/office/drawing/2014/main" id="{D3963306-E917-4930-A428-112EC249B174}"/>
              </a:ext>
            </a:extLst>
          </p:cNvPr>
          <p:cNvSpPr/>
          <p:nvPr/>
        </p:nvSpPr>
        <p:spPr>
          <a:xfrm rot="1451767">
            <a:off x="2958063" y="3130911"/>
            <a:ext cx="2653975" cy="79018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 xmlns:a16="http://schemas.microsoft.com/office/drawing/2014/main" id="{D3963306-E917-4930-A428-112EC249B174}"/>
              </a:ext>
            </a:extLst>
          </p:cNvPr>
          <p:cNvSpPr/>
          <p:nvPr/>
        </p:nvSpPr>
        <p:spPr>
          <a:xfrm rot="1451767">
            <a:off x="1798916" y="5147434"/>
            <a:ext cx="8524719" cy="373354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 xmlns:a16="http://schemas.microsoft.com/office/drawing/2014/main" id="{D3963306-E917-4930-A428-112EC249B174}"/>
              </a:ext>
            </a:extLst>
          </p:cNvPr>
          <p:cNvSpPr/>
          <p:nvPr/>
        </p:nvSpPr>
        <p:spPr>
          <a:xfrm rot="1451767">
            <a:off x="122276" y="4964174"/>
            <a:ext cx="8524719" cy="229096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 xmlns:a16="http://schemas.microsoft.com/office/drawing/2014/main" id="{D3963306-E917-4930-A428-112EC249B174}"/>
              </a:ext>
            </a:extLst>
          </p:cNvPr>
          <p:cNvSpPr/>
          <p:nvPr/>
        </p:nvSpPr>
        <p:spPr>
          <a:xfrm rot="795183">
            <a:off x="5665508" y="1941151"/>
            <a:ext cx="866188" cy="57279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 xmlns:a16="http://schemas.microsoft.com/office/drawing/2014/main" id="{D3963306-E917-4930-A428-112EC249B174}"/>
              </a:ext>
            </a:extLst>
          </p:cNvPr>
          <p:cNvSpPr/>
          <p:nvPr/>
        </p:nvSpPr>
        <p:spPr>
          <a:xfrm rot="795183">
            <a:off x="6067195" y="1928771"/>
            <a:ext cx="866577" cy="57279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 xmlns:a16="http://schemas.microsoft.com/office/drawing/2014/main" id="{D3963306-E917-4930-A428-112EC249B174}"/>
              </a:ext>
            </a:extLst>
          </p:cNvPr>
          <p:cNvSpPr/>
          <p:nvPr/>
        </p:nvSpPr>
        <p:spPr>
          <a:xfrm rot="795183">
            <a:off x="6557234" y="2078740"/>
            <a:ext cx="2147735" cy="57279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3">
            <a:extLst>
              <a:ext uri="{FF2B5EF4-FFF2-40B4-BE49-F238E27FC236}">
                <a16:creationId xmlns="" xmlns:a16="http://schemas.microsoft.com/office/drawing/2014/main" id="{B8814E41-9E8D-480C-A660-B10ADF61BE6B}"/>
              </a:ext>
            </a:extLst>
          </p:cNvPr>
          <p:cNvSpPr txBox="1"/>
          <p:nvPr/>
        </p:nvSpPr>
        <p:spPr>
          <a:xfrm>
            <a:off x="5478475" y="1620260"/>
            <a:ext cx="2526706" cy="1015634"/>
          </a:xfrm>
          <a:prstGeom prst="rect">
            <a:avLst/>
          </a:prstGeom>
          <a:noFill/>
        </p:spPr>
        <p:txBody>
          <a:bodyPr wrap="square" lIns="91412" tIns="45706" rIns="91412" bIns="45706" rtlCol="0">
            <a:spAutoFit/>
          </a:bodyPr>
          <a:lstStyle/>
          <a:p>
            <a:r>
              <a:rPr lang="en-US" altLang="zh-CN" sz="6000" spc="300" dirty="0" smtClean="0">
                <a:ln w="12700">
                  <a:noFill/>
                </a:ln>
                <a:solidFill>
                  <a:schemeClr val="accent1"/>
                </a:solidFill>
                <a:latin typeface="Agency FB" panose="020B0503020202020204" pitchFamily="34" charset="0"/>
                <a:ea typeface="方正姚体" panose="02010601030101010101" pitchFamily="2" charset="-122"/>
                <a:cs typeface="经典综艺体简" panose="02010609000101010101" pitchFamily="49" charset="-122"/>
              </a:rPr>
              <a:t>201X</a:t>
            </a:r>
            <a:endParaRPr lang="zh-CN" altLang="en-US" sz="6000" spc="300" dirty="0">
              <a:ln w="12700">
                <a:noFill/>
              </a:ln>
              <a:solidFill>
                <a:schemeClr val="accent1"/>
              </a:solidFill>
              <a:latin typeface="Agency FB" panose="020B0503020202020204" pitchFamily="34" charset="0"/>
              <a:ea typeface="方正姚体" panose="02010601030101010101" pitchFamily="2" charset="-122"/>
              <a:cs typeface="经典综艺体简" panose="02010609000101010101" pitchFamily="49" charset="-122"/>
            </a:endParaRPr>
          </a:p>
        </p:txBody>
      </p:sp>
      <p:sp>
        <p:nvSpPr>
          <p:cNvPr id="5" name="文本框 3"/>
          <p:cNvSpPr txBox="1"/>
          <p:nvPr/>
        </p:nvSpPr>
        <p:spPr>
          <a:xfrm>
            <a:off x="5488618" y="2400945"/>
            <a:ext cx="6506817" cy="1069816"/>
          </a:xfrm>
          <a:prstGeom prst="rect">
            <a:avLst/>
          </a:prstGeom>
          <a:noFill/>
        </p:spPr>
        <p:txBody>
          <a:bodyPr wrap="square" lIns="91412" tIns="45706" rIns="91412" bIns="45706" rtlCol="0">
            <a:spAutoFit/>
          </a:bodyPr>
          <a:lstStyle/>
          <a:p>
            <a:pPr>
              <a:lnSpc>
                <a:spcPct val="150000"/>
              </a:lnSpc>
            </a:pP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演讲完毕   </a:t>
            </a:r>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谢谢观看</a:t>
            </a:r>
            <a:endParaRPr lang="id-ID" altLang="zh-CN" sz="48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endParaRPr>
          </a:p>
        </p:txBody>
      </p:sp>
      <p:cxnSp>
        <p:nvCxnSpPr>
          <p:cNvPr id="14" name="直接连接符 13">
            <a:extLst>
              <a:ext uri="{FF2B5EF4-FFF2-40B4-BE49-F238E27FC236}">
                <a16:creationId xmlns="" xmlns:a16="http://schemas.microsoft.com/office/drawing/2014/main" id="{90E92C97-69BE-400E-95DD-50DD91C3B2D9}"/>
              </a:ext>
            </a:extLst>
          </p:cNvPr>
          <p:cNvCxnSpPr>
            <a:cxnSpLocks/>
          </p:cNvCxnSpPr>
          <p:nvPr/>
        </p:nvCxnSpPr>
        <p:spPr>
          <a:xfrm>
            <a:off x="5617340" y="3487869"/>
            <a:ext cx="59142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5"/>
          <p:cNvSpPr txBox="1"/>
          <p:nvPr/>
        </p:nvSpPr>
        <p:spPr>
          <a:xfrm>
            <a:off x="5590836" y="4335195"/>
            <a:ext cx="3407327" cy="276971"/>
          </a:xfrm>
          <a:prstGeom prst="rect">
            <a:avLst/>
          </a:prstGeom>
          <a:solidFill>
            <a:schemeClr val="accent2"/>
          </a:solidFill>
          <a:ln>
            <a:noFill/>
          </a:ln>
        </p:spPr>
        <p:txBody>
          <a:bodyPr wrap="square" lIns="91412" tIns="45706" rIns="91412" bIns="45706" rtlCol="0">
            <a:spAutoFit/>
          </a:bodyPr>
          <a:lstStyle/>
          <a:p>
            <a:pPr algn="ctr"/>
            <a:r>
              <a:rPr lang="zh-CN" altLang="zh-CN" sz="1200" dirty="0">
                <a:solidFill>
                  <a:schemeClr val="bg1"/>
                </a:solidFill>
                <a:latin typeface="锐字云字库美黑体1.0" panose="02010604000000000000" charset="-122"/>
                <a:ea typeface="锐字云字库美黑体1.0" panose="02010604000000000000" charset="-122"/>
              </a:rPr>
              <a:t>汇报人</a:t>
            </a:r>
            <a:r>
              <a:rPr lang="zh-CN" altLang="zh-CN" sz="1200" dirty="0" smtClean="0">
                <a:solidFill>
                  <a:schemeClr val="bg1"/>
                </a:solidFill>
                <a:latin typeface="锐字云字库美黑体1.0" panose="02010604000000000000" charset="-122"/>
                <a:ea typeface="锐字云字库美黑体1.0" panose="02010604000000000000" charset="-122"/>
              </a:rPr>
              <a:t>：</a:t>
            </a:r>
            <a:r>
              <a:rPr lang="zh-CN" altLang="en-US" sz="1200" dirty="0" smtClean="0">
                <a:solidFill>
                  <a:schemeClr val="bg1"/>
                </a:solidFill>
                <a:latin typeface="锐字云字库美黑体1.0" panose="02010604000000000000" charset="-122"/>
                <a:ea typeface="锐字云字库美黑体1.0" panose="02010604000000000000" charset="-122"/>
              </a:rPr>
              <a:t>第一</a:t>
            </a:r>
            <a:r>
              <a:rPr lang="en-US" altLang="zh-CN" sz="1200" dirty="0" smtClean="0">
                <a:solidFill>
                  <a:schemeClr val="bg1"/>
                </a:solidFill>
                <a:latin typeface="锐字云字库美黑体1.0" panose="02010604000000000000" charset="-122"/>
                <a:ea typeface="锐字云字库美黑体1.0" panose="02010604000000000000" charset="-122"/>
              </a:rPr>
              <a:t>PPT  </a:t>
            </a:r>
            <a:r>
              <a:rPr lang="zh-CN" altLang="en-US" sz="1200" dirty="0" smtClean="0">
                <a:solidFill>
                  <a:schemeClr val="bg1"/>
                </a:solidFill>
                <a:latin typeface="锐字云字库美黑体1.0" panose="02010604000000000000" charset="-122"/>
                <a:ea typeface="锐字云字库美黑体1.0" panose="02010604000000000000" charset="-122"/>
              </a:rPr>
              <a:t>   </a:t>
            </a:r>
            <a:r>
              <a:rPr lang="en-US" altLang="zh-CN" sz="1200" dirty="0" smtClean="0">
                <a:solidFill>
                  <a:schemeClr val="bg1"/>
                </a:solidFill>
                <a:latin typeface="锐字云字库美黑体1.0" panose="02010604000000000000" charset="-122"/>
                <a:ea typeface="锐字云字库美黑体1.0" panose="02010604000000000000" charset="-122"/>
              </a:rPr>
              <a:t> </a:t>
            </a:r>
            <a:r>
              <a:rPr lang="zh-CN" altLang="en-US" sz="1200" dirty="0">
                <a:solidFill>
                  <a:schemeClr val="bg1"/>
                </a:solidFill>
                <a:latin typeface="锐字云字库美黑体1.0" panose="02010604000000000000" charset="-122"/>
                <a:ea typeface="锐字云字库美黑体1.0" panose="02010604000000000000" charset="-122"/>
              </a:rPr>
              <a:t>时间</a:t>
            </a:r>
            <a:r>
              <a:rPr lang="zh-CN" altLang="en-US" sz="1200" dirty="0" smtClean="0">
                <a:solidFill>
                  <a:schemeClr val="bg1"/>
                </a:solidFill>
                <a:latin typeface="锐字云字库美黑体1.0" panose="02010604000000000000" charset="-122"/>
                <a:ea typeface="锐字云字库美黑体1.0" panose="02010604000000000000" charset="-122"/>
              </a:rPr>
              <a:t>：</a:t>
            </a:r>
            <a:r>
              <a:rPr lang="en-US" altLang="zh-CN" sz="1200" dirty="0" smtClean="0">
                <a:solidFill>
                  <a:schemeClr val="bg1"/>
                </a:solidFill>
                <a:latin typeface="锐字云字库美黑体1.0" panose="02010604000000000000" charset="-122"/>
                <a:ea typeface="锐字云字库美黑体1.0" panose="02010604000000000000" charset="-122"/>
              </a:rPr>
              <a:t>201X</a:t>
            </a:r>
            <a:r>
              <a:rPr lang="zh-CN" altLang="en-US" sz="1200" dirty="0" smtClean="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x</a:t>
            </a:r>
            <a:r>
              <a:rPr lang="zh-CN" altLang="en-US" sz="1200" dirty="0">
                <a:solidFill>
                  <a:schemeClr val="bg1"/>
                </a:solidFill>
                <a:latin typeface="锐字云字库美黑体1.0" panose="02010604000000000000" charset="-122"/>
                <a:ea typeface="锐字云字库美黑体1.0" panose="02010604000000000000" charset="-122"/>
              </a:rPr>
              <a:t>月</a:t>
            </a:r>
            <a:r>
              <a:rPr lang="en-US" altLang="zh-CN" sz="1200" dirty="0">
                <a:solidFill>
                  <a:schemeClr val="bg1"/>
                </a:solidFill>
                <a:latin typeface="锐字云字库美黑体1.0" panose="02010604000000000000" charset="-122"/>
                <a:ea typeface="锐字云字库美黑体1.0" panose="02010604000000000000" charset="-122"/>
              </a:rPr>
              <a:t>x</a:t>
            </a:r>
            <a:r>
              <a:rPr lang="zh-CN" altLang="en-US" sz="1200" dirty="0">
                <a:solidFill>
                  <a:schemeClr val="bg1"/>
                </a:solidFill>
                <a:latin typeface="锐字云字库美黑体1.0" panose="02010604000000000000" charset="-122"/>
                <a:ea typeface="锐字云字库美黑体1.0" panose="02010604000000000000" charset="-122"/>
              </a:rPr>
              <a:t>日</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5" name="TextBox 4">
            <a:extLst>
              <a:ext uri="{FF2B5EF4-FFF2-40B4-BE49-F238E27FC236}">
                <a16:creationId xmlns="" xmlns:a16="http://schemas.microsoft.com/office/drawing/2014/main" id="{5A0756AB-30E5-451B-A54C-CBFA301A4B0D}"/>
              </a:ext>
            </a:extLst>
          </p:cNvPr>
          <p:cNvSpPr txBox="1"/>
          <p:nvPr/>
        </p:nvSpPr>
        <p:spPr>
          <a:xfrm>
            <a:off x="5488618" y="3569086"/>
            <a:ext cx="5421201" cy="557881"/>
          </a:xfrm>
          <a:prstGeom prst="rect">
            <a:avLst/>
          </a:prstGeom>
          <a:noFill/>
        </p:spPr>
        <p:txBody>
          <a:bodyPr wrap="square" lIns="91412" tIns="45706" rIns="91412" bIns="45706">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en-US" altLang="zh-CN" sz="1066" dirty="0" smtClean="0">
                <a:solidFill>
                  <a:schemeClr val="tx1">
                    <a:lumMod val="75000"/>
                    <a:lumOff val="25000"/>
                  </a:schemeClr>
                </a:solidFill>
              </a:rPr>
              <a:t>Chinadaily.com.cn </a:t>
            </a:r>
            <a:r>
              <a:rPr lang="en-US" altLang="zh-CN" sz="1066" dirty="0">
                <a:solidFill>
                  <a:schemeClr val="tx1">
                    <a:lumMod val="75000"/>
                    <a:lumOff val="25000"/>
                  </a:schemeClr>
                </a:solidFill>
              </a:rPr>
              <a:t>is the largest English portal in China, providing news, business information, BBS, learning materials. The Website has channels as China,</a:t>
            </a:r>
            <a:endParaRPr lang="id-ID" altLang="zh-CN" sz="800" dirty="0">
              <a:solidFill>
                <a:schemeClr val="tx1">
                  <a:lumMod val="75000"/>
                  <a:lumOff val="25000"/>
                </a:schemeClr>
              </a:solidFill>
              <a:latin typeface="Lato" pitchFamily="34" charset="0"/>
              <a:ea typeface="Clear Sans Light" pitchFamily="34" charset="0"/>
              <a:cs typeface="Clear Sans Light" pitchFamily="34" charset="0"/>
            </a:endParaRPr>
          </a:p>
        </p:txBody>
      </p:sp>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8972" y="1663124"/>
            <a:ext cx="5711978" cy="6224313"/>
          </a:xfrm>
          <a:prstGeom prst="rect">
            <a:avLst/>
          </a:prstGeom>
        </p:spPr>
      </p:pic>
    </p:spTree>
    <p:extLst>
      <p:ext uri="{BB962C8B-B14F-4D97-AF65-F5344CB8AC3E}">
        <p14:creationId xmlns:p14="http://schemas.microsoft.com/office/powerpoint/2010/main" val="2510832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500"/>
                            </p:stCondLst>
                            <p:childTnLst>
                              <p:par>
                                <p:cTn id="25" presetID="53" presetClass="entr" presetSubtype="16" fill="hold" grpId="0" nodeType="afterEffect">
                                  <p:stCondLst>
                                    <p:cond delay="0"/>
                                  </p:stCondLst>
                                  <p:iterate type="lt">
                                    <p:tmPct val="10000"/>
                                  </p:iterate>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115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par>
                                <p:cTn id="34" presetID="22" presetClass="entr" presetSubtype="8" fill="hold" grpId="0" nodeType="withEffect">
                                  <p:stCondLst>
                                    <p:cond delay="15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35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2000"/>
                            </p:stCondLst>
                            <p:childTnLst>
                              <p:par>
                                <p:cTn id="41" presetID="56" presetClass="entr" presetSubtype="0" fill="hold" grpId="0" nodeType="afterEffect">
                                  <p:stCondLst>
                                    <p:cond delay="0"/>
                                  </p:stCondLst>
                                  <p:iterate type="lt">
                                    <p:tmPct val="10000"/>
                                  </p:iterate>
                                  <p:childTnLst>
                                    <p:set>
                                      <p:cBhvr>
                                        <p:cTn id="42" dur="1" fill="hold">
                                          <p:stCondLst>
                                            <p:cond delay="0"/>
                                          </p:stCondLst>
                                        </p:cTn>
                                        <p:tgtEl>
                                          <p:spTgt spid="5"/>
                                        </p:tgtEl>
                                        <p:attrNameLst>
                                          <p:attrName>style.visibility</p:attrName>
                                        </p:attrNameLst>
                                      </p:cBhvr>
                                      <p:to>
                                        <p:strVal val="visible"/>
                                      </p:to>
                                    </p:set>
                                    <p:anim by="(-#ppt_w*2)" calcmode="lin" valueType="num">
                                      <p:cBhvr rctx="PPT">
                                        <p:cTn id="43" dur="500" autoRev="1" fill="hold">
                                          <p:stCondLst>
                                            <p:cond delay="0"/>
                                          </p:stCondLst>
                                        </p:cTn>
                                        <p:tgtEl>
                                          <p:spTgt spid="5"/>
                                        </p:tgtEl>
                                        <p:attrNameLst>
                                          <p:attrName>ppt_w</p:attrName>
                                        </p:attrNameLst>
                                      </p:cBhvr>
                                    </p:anim>
                                    <p:anim by="(#ppt_w*0.50)" calcmode="lin" valueType="num">
                                      <p:cBhvr>
                                        <p:cTn id="44" dur="500" decel="50000" autoRev="1" fill="hold">
                                          <p:stCondLst>
                                            <p:cond delay="0"/>
                                          </p:stCondLst>
                                        </p:cTn>
                                        <p:tgtEl>
                                          <p:spTgt spid="5"/>
                                        </p:tgtEl>
                                        <p:attrNameLst>
                                          <p:attrName>ppt_x</p:attrName>
                                        </p:attrNameLst>
                                      </p:cBhvr>
                                    </p:anim>
                                    <p:anim from="(-#ppt_h/2)" to="(#ppt_y)" calcmode="lin" valueType="num">
                                      <p:cBhvr>
                                        <p:cTn id="45" dur="1000" fill="hold">
                                          <p:stCondLst>
                                            <p:cond delay="0"/>
                                          </p:stCondLst>
                                        </p:cTn>
                                        <p:tgtEl>
                                          <p:spTgt spid="5"/>
                                        </p:tgtEl>
                                        <p:attrNameLst>
                                          <p:attrName>ppt_y</p:attrName>
                                        </p:attrNameLst>
                                      </p:cBhvr>
                                    </p:anim>
                                    <p:animRot by="21600000">
                                      <p:cBhvr>
                                        <p:cTn id="46" dur="1000" fill="hold">
                                          <p:stCondLst>
                                            <p:cond delay="0"/>
                                          </p:stCondLst>
                                        </p:cTn>
                                        <p:tgtEl>
                                          <p:spTgt spid="5"/>
                                        </p:tgtEl>
                                        <p:attrNameLst>
                                          <p:attrName>r</p:attrName>
                                        </p:attrNameLst>
                                      </p:cBhvr>
                                    </p:animRot>
                                  </p:childTnLst>
                                </p:cTn>
                              </p:par>
                            </p:childTnLst>
                          </p:cTn>
                        </p:par>
                        <p:par>
                          <p:cTn id="47" fill="hold">
                            <p:stCondLst>
                              <p:cond delay="3700"/>
                            </p:stCondLst>
                            <p:childTnLst>
                              <p:par>
                                <p:cTn id="48" presetID="22" presetClass="entr" presetSubtype="2"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par>
                          <p:cTn id="51" fill="hold">
                            <p:stCondLst>
                              <p:cond delay="42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1000"/>
                                        <p:tgtEl>
                                          <p:spTgt spid="15"/>
                                        </p:tgtEl>
                                      </p:cBhvr>
                                    </p:animEffect>
                                  </p:childTnLst>
                                </p:cTn>
                              </p:par>
                            </p:childTnLst>
                          </p:cTn>
                        </p:par>
                        <p:par>
                          <p:cTn id="55" fill="hold">
                            <p:stCondLst>
                              <p:cond delay="5200"/>
                            </p:stCondLst>
                            <p:childTnLst>
                              <p:par>
                                <p:cTn id="56" presetID="2" presetClass="entr" presetSubtype="8"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0-#ppt_w/2"/>
                                          </p:val>
                                        </p:tav>
                                        <p:tav tm="100000">
                                          <p:val>
                                            <p:strVal val="#ppt_x"/>
                                          </p:val>
                                        </p:tav>
                                      </p:tavLst>
                                    </p:anim>
                                    <p:anim calcmode="lin" valueType="num">
                                      <p:cBhvr additive="base">
                                        <p:cTn id="5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18" grpId="0" animBg="1"/>
      <p:bldP spid="17" grpId="0" animBg="1"/>
      <p:bldP spid="16" grpId="0" animBg="1"/>
      <p:bldP spid="13" grpId="0" animBg="1"/>
      <p:bldP spid="12" grpId="0"/>
      <p:bldP spid="5" grpId="0"/>
      <p:bldP spid="7"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222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D3963306-E917-4930-A428-112EC249B174}"/>
              </a:ext>
            </a:extLst>
          </p:cNvPr>
          <p:cNvSpPr/>
          <p:nvPr/>
        </p:nvSpPr>
        <p:spPr>
          <a:xfrm rot="1451767">
            <a:off x="7314415" y="2665849"/>
            <a:ext cx="4964251" cy="165099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 xmlns:a16="http://schemas.microsoft.com/office/drawing/2014/main" id="{D3963306-E917-4930-A428-112EC249B174}"/>
              </a:ext>
            </a:extLst>
          </p:cNvPr>
          <p:cNvSpPr/>
          <p:nvPr/>
        </p:nvSpPr>
        <p:spPr>
          <a:xfrm rot="1451767">
            <a:off x="-103716" y="4254271"/>
            <a:ext cx="7079696" cy="376966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 xmlns:a16="http://schemas.microsoft.com/office/drawing/2014/main" id="{D3963306-E917-4930-A428-112EC249B174}"/>
              </a:ext>
            </a:extLst>
          </p:cNvPr>
          <p:cNvSpPr/>
          <p:nvPr/>
        </p:nvSpPr>
        <p:spPr>
          <a:xfrm rot="1451767">
            <a:off x="2691337" y="3100297"/>
            <a:ext cx="2653975" cy="63167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 xmlns:a16="http://schemas.microsoft.com/office/drawing/2014/main" id="{D3963306-E917-4930-A428-112EC249B174}"/>
              </a:ext>
            </a:extLst>
          </p:cNvPr>
          <p:cNvSpPr/>
          <p:nvPr/>
        </p:nvSpPr>
        <p:spPr>
          <a:xfrm rot="1451767">
            <a:off x="120376" y="1609892"/>
            <a:ext cx="3349885" cy="122120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Oval 4"/>
          <p:cNvSpPr/>
          <p:nvPr/>
        </p:nvSpPr>
        <p:spPr>
          <a:xfrm>
            <a:off x="6630970" y="1632356"/>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solidFill>
                <a:schemeClr val="bg1">
                  <a:lumMod val="95000"/>
                </a:schemeClr>
              </a:solidFill>
            </a:endParaRPr>
          </a:p>
        </p:txBody>
      </p:sp>
      <p:sp>
        <p:nvSpPr>
          <p:cNvPr id="78" name="矩形 77"/>
          <p:cNvSpPr/>
          <p:nvPr/>
        </p:nvSpPr>
        <p:spPr>
          <a:xfrm>
            <a:off x="6934854" y="3812117"/>
            <a:ext cx="1005323" cy="584733"/>
          </a:xfrm>
          <a:prstGeom prst="rect">
            <a:avLst/>
          </a:prstGeom>
        </p:spPr>
        <p:txBody>
          <a:bodyPr wrap="none" lIns="91400" tIns="45699" rIns="91400" bIns="45699">
            <a:spAutoFit/>
          </a:bodyPr>
          <a:lstStyle/>
          <a:p>
            <a:pPr lvl="0" defTabSz="914492">
              <a:defRPr/>
            </a:pPr>
            <a:r>
              <a:rPr lang="zh-CN" altLang="en-US" sz="3200" kern="0" dirty="0" smtClean="0">
                <a:solidFill>
                  <a:schemeClr val="accent1"/>
                </a:solidFill>
                <a:latin typeface="微软雅黑" pitchFamily="34" charset="-122"/>
                <a:ea typeface="微软雅黑" pitchFamily="34" charset="-122"/>
              </a:rPr>
              <a:t>前言</a:t>
            </a:r>
            <a:endParaRPr lang="zh-CN" altLang="en-US" sz="3200" kern="0" dirty="0">
              <a:solidFill>
                <a:schemeClr val="accent1"/>
              </a:solidFill>
              <a:latin typeface="微软雅黑" pitchFamily="34" charset="-122"/>
              <a:ea typeface="微软雅黑"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399" dirty="0"/>
              <a:t>延时符</a:t>
            </a:r>
          </a:p>
        </p:txBody>
      </p:sp>
      <p:sp>
        <p:nvSpPr>
          <p:cNvPr id="26" name="矩形 25">
            <a:extLst>
              <a:ext uri="{FF2B5EF4-FFF2-40B4-BE49-F238E27FC236}">
                <a16:creationId xmlns="" xmlns:a16="http://schemas.microsoft.com/office/drawing/2014/main" id="{370FD1E8-D7BC-491A-A503-009EDAB7577D}"/>
              </a:ext>
            </a:extLst>
          </p:cNvPr>
          <p:cNvSpPr/>
          <p:nvPr/>
        </p:nvSpPr>
        <p:spPr>
          <a:xfrm>
            <a:off x="6805372" y="2213341"/>
            <a:ext cx="1384594" cy="572230"/>
          </a:xfrm>
          <a:prstGeom prst="rect">
            <a:avLst/>
          </a:prstGeom>
        </p:spPr>
        <p:txBody>
          <a:bodyPr wrap="none" lIns="91400" tIns="45699" rIns="91400" bIns="45699">
            <a:spAutoFit/>
          </a:bodyPr>
          <a:lstStyle/>
          <a:p>
            <a:pPr algn="ctr">
              <a:lnSpc>
                <a:spcPct val="130000"/>
              </a:lnSpc>
              <a:defRPr/>
            </a:pPr>
            <a:r>
              <a:rPr lang="en-US" altLang="zh-CN" sz="2399"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p>
        </p:txBody>
      </p:sp>
      <p:sp>
        <p:nvSpPr>
          <p:cNvPr id="27" name="矩形 26">
            <a:extLst>
              <a:ext uri="{FF2B5EF4-FFF2-40B4-BE49-F238E27FC236}">
                <a16:creationId xmlns="" xmlns:a16="http://schemas.microsoft.com/office/drawing/2014/main" id="{42695B73-0652-4F7C-8DB7-B415C73A2826}"/>
              </a:ext>
            </a:extLst>
          </p:cNvPr>
          <p:cNvSpPr/>
          <p:nvPr/>
        </p:nvSpPr>
        <p:spPr>
          <a:xfrm>
            <a:off x="5047283" y="4443423"/>
            <a:ext cx="4799052" cy="1384995"/>
          </a:xfrm>
          <a:prstGeom prst="rect">
            <a:avLst/>
          </a:prstGeom>
        </p:spPr>
        <p:txBody>
          <a:bodyPr wrap="square">
            <a:spAutoFit/>
          </a:bodyPr>
          <a:lstStyle/>
          <a:p>
            <a:pPr algn="just"/>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最</a:t>
            </a:r>
            <a:r>
              <a:rPr lang="zh-CN" altLang="en-US" sz="1200" b="1" dirty="0">
                <a:latin typeface="微软雅黑" panose="020B0503020204020204" pitchFamily="34" charset="-122"/>
                <a:ea typeface="微软雅黑" panose="020B0503020204020204" pitchFamily="34" charset="-122"/>
              </a:rPr>
              <a:t>开始想的是给大家介绍一下在之前公司使用的一些技术、工作流程和项目设计流程，后来感觉每个公司的工作内容不同，项目要求和体制都不相同，所以拿来讲作用不太大，很多东西都不适用。不过有一些还是值得借鉴的，比如引入代码注释模板和格式模板，规定代码的层次使用项目看起来更清晰明了等等。然后决定介绍一下微信公众号，大家都比较熟悉了解的东西。之前的公司也在项目中使用到了公众号，具体使用目的在后面会说明。</a:t>
            </a: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3304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500"/>
                            </p:stCondLst>
                            <p:childTnLst>
                              <p:par>
                                <p:cTn id="15" presetID="52"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Scale>
                                      <p:cBhvr>
                                        <p:cTn id="1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4"/>
                                        </p:tgtEl>
                                        <p:attrNameLst>
                                          <p:attrName>ppt_x</p:attrName>
                                          <p:attrName>ppt_y</p:attrName>
                                        </p:attrNameLst>
                                      </p:cBhvr>
                                    </p:animMotion>
                                    <p:animEffect transition="in" filter="fade">
                                      <p:cBhvr>
                                        <p:cTn id="19" dur="1000"/>
                                        <p:tgtEl>
                                          <p:spTgt spid="7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wipe(up)">
                                      <p:cBhvr>
                                        <p:cTn id="31" dur="500"/>
                                        <p:tgtEl>
                                          <p:spTgt spid="78"/>
                                        </p:tgtEl>
                                      </p:cBhvr>
                                    </p:animEffect>
                                  </p:childTnLst>
                                </p:cTn>
                              </p:par>
                            </p:childTnLst>
                          </p:cTn>
                        </p:par>
                        <p:par>
                          <p:cTn id="32" fill="hold">
                            <p:stCondLst>
                              <p:cond delay="3000"/>
                            </p:stCondLst>
                            <p:childTnLst>
                              <p:par>
                                <p:cTn id="33" presetID="39" presetClass="entr" presetSubtype="0" accel="10000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9" grpId="0" animBg="1"/>
      <p:bldP spid="10" grpId="0" animBg="1"/>
      <p:bldP spid="74" grpId="0" animBg="1"/>
      <p:bldP spid="78"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896608" y="6517171"/>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17" name="矩形 16">
            <a:extLst>
              <a:ext uri="{FF2B5EF4-FFF2-40B4-BE49-F238E27FC236}">
                <a16:creationId xmlns="" xmlns:a16="http://schemas.microsoft.com/office/drawing/2014/main" id="{D3963306-E917-4930-A428-112EC249B174}"/>
              </a:ext>
            </a:extLst>
          </p:cNvPr>
          <p:cNvSpPr/>
          <p:nvPr/>
        </p:nvSpPr>
        <p:spPr>
          <a:xfrm rot="1451767">
            <a:off x="9522798" y="3386852"/>
            <a:ext cx="4964251" cy="166239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 xmlns:a16="http://schemas.microsoft.com/office/drawing/2014/main" id="{D3963306-E917-4930-A428-112EC249B174}"/>
              </a:ext>
            </a:extLst>
          </p:cNvPr>
          <p:cNvSpPr/>
          <p:nvPr/>
        </p:nvSpPr>
        <p:spPr>
          <a:xfrm rot="1451767">
            <a:off x="5249132" y="3725975"/>
            <a:ext cx="4964251" cy="273620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 xmlns:a16="http://schemas.microsoft.com/office/drawing/2014/main" id="{D3963306-E917-4930-A428-112EC249B174}"/>
              </a:ext>
            </a:extLst>
          </p:cNvPr>
          <p:cNvSpPr/>
          <p:nvPr/>
        </p:nvSpPr>
        <p:spPr>
          <a:xfrm rot="1451767">
            <a:off x="1836159" y="3204465"/>
            <a:ext cx="4964251" cy="165099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p:cNvSpPr txBox="1"/>
          <p:nvPr/>
        </p:nvSpPr>
        <p:spPr>
          <a:xfrm>
            <a:off x="896608" y="4405393"/>
            <a:ext cx="2597440" cy="1158330"/>
          </a:xfrm>
          <a:prstGeom prst="rect">
            <a:avLst/>
          </a:prstGeom>
          <a:noFill/>
        </p:spPr>
        <p:txBody>
          <a:bodyPr wrap="square" rtlCol="0">
            <a:spAutoFit/>
          </a:bodyPr>
          <a:lstStyle/>
          <a:p>
            <a:pPr algn="ctr">
              <a:lnSpc>
                <a:spcPct val="130000"/>
              </a:lnSpc>
            </a:pPr>
            <a:r>
              <a:rPr lang="en-US" altLang="zh-CN" sz="1066" dirty="0">
                <a:solidFill>
                  <a:schemeClr val="tx1">
                    <a:lumMod val="50000"/>
                    <a:lumOff val="50000"/>
                  </a:schemeClr>
                </a:solidFill>
                <a:latin typeface="微软雅黑" panose="020B0503020204020204" pitchFamily="34" charset="-122"/>
                <a:ea typeface="微软雅黑" panose="020B0503020204020204" pitchFamily="34" charset="-122"/>
              </a:rPr>
              <a:t>Please add your text description to the flying impression plane. Please add your text description to the flying impression plane.</a:t>
            </a:r>
          </a:p>
          <a:p>
            <a:pPr algn="ctr">
              <a:lnSpc>
                <a:spcPct val="130000"/>
              </a:lnSpc>
            </a:pPr>
            <a:endParaRPr lang="en-US" altLang="zh-CN" sz="1066"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858356" y="4313025"/>
            <a:ext cx="2597440" cy="1158330"/>
          </a:xfrm>
          <a:prstGeom prst="rect">
            <a:avLst/>
          </a:prstGeom>
          <a:noFill/>
        </p:spPr>
        <p:txBody>
          <a:bodyPr wrap="square" rtlCol="0">
            <a:spAutoFit/>
          </a:bodyPr>
          <a:lstStyle/>
          <a:p>
            <a:pPr algn="ctr">
              <a:lnSpc>
                <a:spcPct val="130000"/>
              </a:lnSpc>
            </a:pPr>
            <a:r>
              <a:rPr lang="en-US" altLang="zh-CN" sz="1066" dirty="0">
                <a:solidFill>
                  <a:schemeClr val="tx1">
                    <a:lumMod val="50000"/>
                    <a:lumOff val="50000"/>
                  </a:schemeClr>
                </a:solidFill>
                <a:latin typeface="微软雅黑" panose="020B0503020204020204" pitchFamily="34" charset="-122"/>
                <a:ea typeface="微软雅黑" panose="020B0503020204020204" pitchFamily="34" charset="-122"/>
              </a:rPr>
              <a:t>Please add your text description to the flying impression plane. Please add your text description to the flying impression plane.</a:t>
            </a:r>
          </a:p>
          <a:p>
            <a:pPr algn="ctr">
              <a:lnSpc>
                <a:spcPct val="130000"/>
              </a:lnSpc>
            </a:pPr>
            <a:endParaRPr lang="en-US" altLang="zh-CN" sz="1066"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菱形 29"/>
          <p:cNvSpPr/>
          <p:nvPr/>
        </p:nvSpPr>
        <p:spPr>
          <a:xfrm>
            <a:off x="1166927" y="2262363"/>
            <a:ext cx="2441792" cy="2050662"/>
          </a:xfrm>
          <a:prstGeom prst="diamond">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2" name="菱形 31"/>
          <p:cNvSpPr/>
          <p:nvPr/>
        </p:nvSpPr>
        <p:spPr>
          <a:xfrm>
            <a:off x="8975851" y="2416737"/>
            <a:ext cx="2232599" cy="2050662"/>
          </a:xfrm>
          <a:prstGeom prst="diamond">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3" name="文本框 12"/>
          <p:cNvSpPr txBox="1"/>
          <p:nvPr/>
        </p:nvSpPr>
        <p:spPr>
          <a:xfrm>
            <a:off x="4949710" y="1700509"/>
            <a:ext cx="2597440" cy="1158330"/>
          </a:xfrm>
          <a:prstGeom prst="rect">
            <a:avLst/>
          </a:prstGeom>
          <a:noFill/>
        </p:spPr>
        <p:txBody>
          <a:bodyPr wrap="square" rtlCol="0">
            <a:spAutoFit/>
          </a:bodyPr>
          <a:lstStyle/>
          <a:p>
            <a:pPr algn="ctr">
              <a:lnSpc>
                <a:spcPct val="130000"/>
              </a:lnSpc>
            </a:pPr>
            <a:r>
              <a:rPr lang="en-US" altLang="zh-CN" sz="1066" dirty="0">
                <a:solidFill>
                  <a:schemeClr val="tx1">
                    <a:lumMod val="50000"/>
                    <a:lumOff val="50000"/>
                  </a:schemeClr>
                </a:solidFill>
                <a:latin typeface="微软雅黑" panose="020B0503020204020204" pitchFamily="34" charset="-122"/>
                <a:ea typeface="微软雅黑" panose="020B0503020204020204" pitchFamily="34" charset="-122"/>
              </a:rPr>
              <a:t>Please add your text description to the flying impression plane. Please add your text description to the flying impression plane.</a:t>
            </a:r>
          </a:p>
          <a:p>
            <a:pPr algn="ctr">
              <a:lnSpc>
                <a:spcPct val="130000"/>
              </a:lnSpc>
            </a:pPr>
            <a:endParaRPr lang="en-US" altLang="zh-CN" sz="1066"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466809" y="1331289"/>
            <a:ext cx="1617751" cy="379463"/>
          </a:xfrm>
          <a:prstGeom prst="rect">
            <a:avLst/>
          </a:prstGeom>
        </p:spPr>
        <p:txBody>
          <a:bodyPr wrap="none">
            <a:spAutoFit/>
          </a:bodyPr>
          <a:lstStyle/>
          <a:p>
            <a:pPr algn="ctr" fontAlgn="base">
              <a:spcBef>
                <a:spcPct val="0"/>
              </a:spcBef>
              <a:spcAft>
                <a:spcPct val="0"/>
              </a:spcAft>
            </a:pPr>
            <a:r>
              <a:rPr lang="zh-CN" altLang="zh-CN" sz="1866"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rPr>
              <a:t>单击编辑标题</a:t>
            </a:r>
            <a:endParaRPr lang="zh-CN" altLang="zh-CN" sz="2133"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endParaRPr>
          </a:p>
        </p:txBody>
      </p:sp>
      <p:sp>
        <p:nvSpPr>
          <p:cNvPr id="15" name="矩形 14"/>
          <p:cNvSpPr/>
          <p:nvPr/>
        </p:nvSpPr>
        <p:spPr>
          <a:xfrm>
            <a:off x="1345622" y="5420803"/>
            <a:ext cx="1617751" cy="379463"/>
          </a:xfrm>
          <a:prstGeom prst="rect">
            <a:avLst/>
          </a:prstGeom>
        </p:spPr>
        <p:txBody>
          <a:bodyPr wrap="none">
            <a:spAutoFit/>
          </a:bodyPr>
          <a:lstStyle/>
          <a:p>
            <a:pPr algn="ctr" fontAlgn="base">
              <a:spcBef>
                <a:spcPct val="0"/>
              </a:spcBef>
              <a:spcAft>
                <a:spcPct val="0"/>
              </a:spcAft>
            </a:pPr>
            <a:r>
              <a:rPr lang="zh-CN" altLang="zh-CN" sz="1866"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rPr>
              <a:t>单击编辑标题</a:t>
            </a:r>
            <a:endParaRPr lang="zh-CN" altLang="zh-CN" sz="2133"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endParaRPr>
          </a:p>
        </p:txBody>
      </p:sp>
      <p:sp>
        <p:nvSpPr>
          <p:cNvPr id="16" name="矩形 15"/>
          <p:cNvSpPr/>
          <p:nvPr/>
        </p:nvSpPr>
        <p:spPr>
          <a:xfrm>
            <a:off x="9389152" y="5328436"/>
            <a:ext cx="1617751" cy="379463"/>
          </a:xfrm>
          <a:prstGeom prst="rect">
            <a:avLst/>
          </a:prstGeom>
        </p:spPr>
        <p:txBody>
          <a:bodyPr wrap="none">
            <a:spAutoFit/>
          </a:bodyPr>
          <a:lstStyle/>
          <a:p>
            <a:pPr algn="ctr" fontAlgn="base">
              <a:spcBef>
                <a:spcPct val="0"/>
              </a:spcBef>
              <a:spcAft>
                <a:spcPct val="0"/>
              </a:spcAft>
            </a:pPr>
            <a:r>
              <a:rPr lang="zh-CN" altLang="zh-CN" sz="1866"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rPr>
              <a:t>单击编辑标题</a:t>
            </a:r>
            <a:endParaRPr lang="zh-CN" altLang="zh-CN" sz="2133"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微软雅黑" panose="020B0503020204020204" pitchFamily="34" charset="-122"/>
            </a:endParaRPr>
          </a:p>
        </p:txBody>
      </p:sp>
      <p:sp>
        <p:nvSpPr>
          <p:cNvPr id="8" name="菱形 7"/>
          <p:cNvSpPr/>
          <p:nvPr/>
        </p:nvSpPr>
        <p:spPr>
          <a:xfrm>
            <a:off x="4254065" y="2828838"/>
            <a:ext cx="3559490" cy="3204030"/>
          </a:xfrm>
          <a:prstGeom prst="diamond">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Tree>
    <p:extLst>
      <p:ext uri="{BB962C8B-B14F-4D97-AF65-F5344CB8AC3E}">
        <p14:creationId xmlns:p14="http://schemas.microsoft.com/office/powerpoint/2010/main" val="632969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ppt_x"/>
                                          </p:val>
                                        </p:tav>
                                        <p:tav tm="100000">
                                          <p:val>
                                            <p:strVal val="#ppt_x"/>
                                          </p:val>
                                        </p:tav>
                                      </p:tavLst>
                                    </p:anim>
                                    <p:anim calcmode="lin" valueType="num">
                                      <p:cBhvr additive="base">
                                        <p:cTn id="47" dur="500" fill="hold"/>
                                        <p:tgtEl>
                                          <p:spTgt spid="3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500" fill="hold"/>
                                        <p:tgtEl>
                                          <p:spTgt spid="31"/>
                                        </p:tgtEl>
                                        <p:attrNameLst>
                                          <p:attrName>ppt_x</p:attrName>
                                        </p:attrNameLst>
                                      </p:cBhvr>
                                      <p:tavLst>
                                        <p:tav tm="0">
                                          <p:val>
                                            <p:strVal val="#ppt_x"/>
                                          </p:val>
                                        </p:tav>
                                        <p:tav tm="100000">
                                          <p:val>
                                            <p:strVal val="#ppt_x"/>
                                          </p:val>
                                        </p:tav>
                                      </p:tavLst>
                                    </p:anim>
                                    <p:anim calcmode="lin" valueType="num">
                                      <p:cBhvr additive="base">
                                        <p:cTn id="51" dur="500" fill="hold"/>
                                        <p:tgtEl>
                                          <p:spTgt spid="3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12" grpId="0" animBg="1"/>
      <p:bldP spid="33" grpId="0"/>
      <p:bldP spid="31" grpId="0"/>
      <p:bldP spid="30" grpId="0" animBg="1"/>
      <p:bldP spid="32" grpId="0" animBg="1"/>
      <p:bldP spid="13" grpId="0"/>
      <p:bldP spid="3" grpId="0"/>
      <p:bldP spid="15" grpId="0"/>
      <p:bldP spid="16"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 xmlns:a16="http://schemas.microsoft.com/office/drawing/2014/main" id="{CA8ADEA6-2DE3-4F6A-A0AB-A38770BDD80B}"/>
              </a:ext>
            </a:extLst>
          </p:cNvPr>
          <p:cNvSpPr/>
          <p:nvPr/>
        </p:nvSpPr>
        <p:spPr>
          <a:xfrm rot="1400643">
            <a:off x="10340182" y="2993040"/>
            <a:ext cx="2843266" cy="9371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55" name="矩形 54">
            <a:extLst>
              <a:ext uri="{FF2B5EF4-FFF2-40B4-BE49-F238E27FC236}">
                <a16:creationId xmlns="" xmlns:a16="http://schemas.microsoft.com/office/drawing/2014/main" id="{2BBDF5AE-4CEB-462A-BA62-FD8D62327B90}"/>
              </a:ext>
            </a:extLst>
          </p:cNvPr>
          <p:cNvSpPr/>
          <p:nvPr/>
        </p:nvSpPr>
        <p:spPr>
          <a:xfrm rot="1400643">
            <a:off x="8695017" y="4108556"/>
            <a:ext cx="2843266" cy="9371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54" name="矩形 53">
            <a:extLst>
              <a:ext uri="{FF2B5EF4-FFF2-40B4-BE49-F238E27FC236}">
                <a16:creationId xmlns="" xmlns:a16="http://schemas.microsoft.com/office/drawing/2014/main" id="{56F7DB10-06D7-4F0E-8A99-C4C28C16F157}"/>
              </a:ext>
            </a:extLst>
          </p:cNvPr>
          <p:cNvSpPr/>
          <p:nvPr/>
        </p:nvSpPr>
        <p:spPr>
          <a:xfrm rot="1400643">
            <a:off x="7014164" y="2993041"/>
            <a:ext cx="2843266" cy="9371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48" name="矩形 47">
            <a:extLst>
              <a:ext uri="{FF2B5EF4-FFF2-40B4-BE49-F238E27FC236}">
                <a16:creationId xmlns="" xmlns:a16="http://schemas.microsoft.com/office/drawing/2014/main" id="{C0B7F270-F1D0-4A48-ACB2-6FAEF7E16CA7}"/>
              </a:ext>
            </a:extLst>
          </p:cNvPr>
          <p:cNvSpPr/>
          <p:nvPr/>
        </p:nvSpPr>
        <p:spPr>
          <a:xfrm rot="1400643">
            <a:off x="3763516" y="2906904"/>
            <a:ext cx="2843266" cy="9371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42" name="矩形 41">
            <a:extLst>
              <a:ext uri="{FF2B5EF4-FFF2-40B4-BE49-F238E27FC236}">
                <a16:creationId xmlns="" xmlns:a16="http://schemas.microsoft.com/office/drawing/2014/main" id="{25B64ABB-DFD7-4468-A56D-11EEB07F69C4}"/>
              </a:ext>
            </a:extLst>
          </p:cNvPr>
          <p:cNvSpPr/>
          <p:nvPr/>
        </p:nvSpPr>
        <p:spPr>
          <a:xfrm rot="1400643">
            <a:off x="2221300" y="4008253"/>
            <a:ext cx="2843266" cy="9371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grpSp>
        <p:nvGrpSpPr>
          <p:cNvPr id="8" name="组合 17"/>
          <p:cNvGrpSpPr/>
          <p:nvPr/>
        </p:nvGrpSpPr>
        <p:grpSpPr>
          <a:xfrm>
            <a:off x="1719869" y="2781542"/>
            <a:ext cx="1437264" cy="3099109"/>
            <a:chOff x="1319714" y="2012893"/>
            <a:chExt cx="1185245" cy="2556616"/>
          </a:xfrm>
          <a:solidFill>
            <a:srgbClr val="31B8B4"/>
          </a:solidFill>
        </p:grpSpPr>
        <p:sp>
          <p:nvSpPr>
            <p:cNvPr id="19" name="椭圆 18"/>
            <p:cNvSpPr/>
            <p:nvPr/>
          </p:nvSpPr>
          <p:spPr bwMode="auto">
            <a:xfrm>
              <a:off x="1504231" y="2600325"/>
              <a:ext cx="804014" cy="804014"/>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121904" tIns="60952" rIns="121904" bIns="60952" numCol="1" rtlCol="0" anchor="t" anchorCtr="0" compatLnSpc="1">
              <a:prstTxWarp prst="textNoShape">
                <a:avLst/>
              </a:prstTxWarp>
            </a:bodyPr>
            <a:lstStyle/>
            <a:p>
              <a:pPr defTabSz="914285"/>
              <a:endParaRPr lang="zh-CN" altLang="en-US" sz="1866" b="1" dirty="0">
                <a:latin typeface="Arial" charset="0"/>
                <a:ea typeface="华文细黑" pitchFamily="2" charset="-122"/>
              </a:endParaRPr>
            </a:p>
          </p:txBody>
        </p:sp>
        <p:sp>
          <p:nvSpPr>
            <p:cNvPr id="20" name="Text Box 7"/>
            <p:cNvSpPr txBox="1">
              <a:spLocks noChangeArrowheads="1"/>
            </p:cNvSpPr>
            <p:nvPr/>
          </p:nvSpPr>
          <p:spPr bwMode="auto">
            <a:xfrm>
              <a:off x="1633020" y="2781939"/>
              <a:ext cx="558630" cy="5246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r>
                <a:rPr lang="zh-CN" altLang="en-US" sz="1466" b="1" dirty="0">
                  <a:solidFill>
                    <a:schemeClr val="bg1"/>
                  </a:solidFill>
                  <a:latin typeface="微软雅黑" pitchFamily="34" charset="-122"/>
                </a:rPr>
                <a:t>不足之一</a:t>
              </a:r>
            </a:p>
          </p:txBody>
        </p:sp>
        <p:sp>
          <p:nvSpPr>
            <p:cNvPr id="21" name="圆角矩形 31"/>
            <p:cNvSpPr>
              <a:spLocks noChangeArrowheads="1"/>
            </p:cNvSpPr>
            <p:nvPr/>
          </p:nvSpPr>
          <p:spPr bwMode="auto">
            <a:xfrm>
              <a:off x="1851645" y="4468329"/>
              <a:ext cx="102340" cy="101180"/>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dirty="0">
                <a:solidFill>
                  <a:srgbClr val="262626"/>
                </a:solidFill>
                <a:latin typeface="微软雅黑" pitchFamily="34" charset="-122"/>
              </a:endParaRPr>
            </a:p>
          </p:txBody>
        </p:sp>
        <p:cxnSp>
          <p:nvCxnSpPr>
            <p:cNvPr id="22" name="直接连接符 32"/>
            <p:cNvCxnSpPr>
              <a:cxnSpLocks noChangeShapeType="1"/>
            </p:cNvCxnSpPr>
            <p:nvPr/>
          </p:nvCxnSpPr>
          <p:spPr bwMode="auto">
            <a:xfrm flipH="1">
              <a:off x="1896865" y="3450580"/>
              <a:ext cx="11900" cy="1011797"/>
            </a:xfrm>
            <a:prstGeom prst="line">
              <a:avLst/>
            </a:prstGeom>
            <a:grpFill/>
            <a:ln w="19050" cmpd="sng">
              <a:solidFill>
                <a:schemeClr val="accent1"/>
              </a:solidFill>
              <a:round/>
              <a:headEnd/>
              <a:tailEnd/>
            </a:ln>
            <a:extLst/>
          </p:spPr>
        </p:cxnSp>
        <p:sp>
          <p:nvSpPr>
            <p:cNvPr id="23" name="TextBox 53"/>
            <p:cNvSpPr txBox="1">
              <a:spLocks noChangeArrowheads="1"/>
            </p:cNvSpPr>
            <p:nvPr/>
          </p:nvSpPr>
          <p:spPr bwMode="auto">
            <a:xfrm>
              <a:off x="1319714" y="2012893"/>
              <a:ext cx="1185245" cy="516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91378" tIns="45690" rIns="91378" bIns="456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p:txBody>
        </p:sp>
      </p:grpSp>
      <p:grpSp>
        <p:nvGrpSpPr>
          <p:cNvPr id="9" name="组合 23"/>
          <p:cNvGrpSpPr/>
          <p:nvPr/>
        </p:nvGrpSpPr>
        <p:grpSpPr>
          <a:xfrm>
            <a:off x="3265698" y="1637862"/>
            <a:ext cx="1440152" cy="4244797"/>
            <a:chOff x="2331219" y="1067756"/>
            <a:chExt cx="1187625" cy="3501754"/>
          </a:xfrm>
        </p:grpSpPr>
        <p:sp>
          <p:nvSpPr>
            <p:cNvPr id="25" name="椭圆 24"/>
            <p:cNvSpPr/>
            <p:nvPr/>
          </p:nvSpPr>
          <p:spPr bwMode="auto">
            <a:xfrm>
              <a:off x="2513499" y="1676678"/>
              <a:ext cx="804014" cy="804014"/>
            </a:xfrm>
            <a:prstGeom prst="ellipse">
              <a:avLst/>
            </a:prstGeom>
            <a:solidFill>
              <a:schemeClr val="accent2"/>
            </a:solidFill>
            <a:ln w="9525" cap="flat" cmpd="sng" algn="ctr">
              <a:noFill/>
              <a:prstDash val="solid"/>
              <a:round/>
              <a:headEnd type="none" w="med" len="med"/>
              <a:tailEnd type="none" w="med" len="med"/>
            </a:ln>
            <a:effectLst/>
            <a:extLst/>
          </p:spPr>
          <p:txBody>
            <a:bodyPr vert="horz" wrap="square" lIns="121904" tIns="60952" rIns="121904" bIns="60952" numCol="1" rtlCol="0" anchor="t" anchorCtr="0" compatLnSpc="1">
              <a:prstTxWarp prst="textNoShape">
                <a:avLst/>
              </a:prstTxWarp>
            </a:bodyPr>
            <a:lstStyle/>
            <a:p>
              <a:pPr defTabSz="914285"/>
              <a:endParaRPr lang="zh-CN" altLang="en-US" sz="1866" b="1" dirty="0">
                <a:latin typeface="Arial" charset="0"/>
                <a:ea typeface="华文细黑" pitchFamily="2" charset="-122"/>
              </a:endParaRPr>
            </a:p>
          </p:txBody>
        </p:sp>
        <p:cxnSp>
          <p:nvCxnSpPr>
            <p:cNvPr id="26" name="直接连接符 26"/>
            <p:cNvCxnSpPr>
              <a:cxnSpLocks noChangeShapeType="1"/>
            </p:cNvCxnSpPr>
            <p:nvPr/>
          </p:nvCxnSpPr>
          <p:spPr bwMode="auto">
            <a:xfrm>
              <a:off x="2925032" y="2508537"/>
              <a:ext cx="0" cy="1940270"/>
            </a:xfrm>
            <a:prstGeom prst="line">
              <a:avLst/>
            </a:prstGeom>
            <a:noFill/>
            <a:ln w="19050" cmpd="sng">
              <a:solidFill>
                <a:schemeClr val="accent2"/>
              </a:solidFill>
              <a:round/>
              <a:headEnd/>
              <a:tailEnd/>
            </a:ln>
            <a:extLst>
              <a:ext uri="{909E8E84-426E-40DD-AFC4-6F175D3DCCD1}">
                <a14:hiddenFill xmlns:a14="http://schemas.microsoft.com/office/drawing/2010/main">
                  <a:noFill/>
                </a14:hiddenFill>
              </a:ext>
            </a:extLst>
          </p:spPr>
        </p:cxnSp>
        <p:sp>
          <p:nvSpPr>
            <p:cNvPr id="27" name="Text Box 15"/>
            <p:cNvSpPr txBox="1">
              <a:spLocks noChangeArrowheads="1"/>
            </p:cNvSpPr>
            <p:nvPr/>
          </p:nvSpPr>
          <p:spPr bwMode="auto">
            <a:xfrm>
              <a:off x="2650485" y="1841574"/>
              <a:ext cx="549092" cy="524697"/>
            </a:xfrm>
            <a:prstGeom prst="rect">
              <a:avLst/>
            </a:prstGeom>
            <a:noFill/>
            <a:ln w="9525">
              <a:noFill/>
              <a:miter lim="800000"/>
              <a:headEnd/>
              <a:tailEnd/>
            </a:ln>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zh-CN" altLang="en-US" sz="1466" b="1" dirty="0">
                  <a:solidFill>
                    <a:schemeClr val="bg1"/>
                  </a:solidFill>
                  <a:latin typeface="微软雅黑" pitchFamily="34" charset="-122"/>
                </a:rPr>
                <a:t>不足之二</a:t>
              </a:r>
            </a:p>
          </p:txBody>
        </p:sp>
        <p:sp>
          <p:nvSpPr>
            <p:cNvPr id="28" name="圆角矩形 28"/>
            <p:cNvSpPr>
              <a:spLocks noChangeArrowheads="1"/>
            </p:cNvSpPr>
            <p:nvPr/>
          </p:nvSpPr>
          <p:spPr bwMode="auto">
            <a:xfrm>
              <a:off x="2873861" y="4468330"/>
              <a:ext cx="102340" cy="101180"/>
            </a:xfrm>
            <a:prstGeom prst="roundRect">
              <a:avLst>
                <a:gd name="adj" fmla="val 50000"/>
              </a:avLst>
            </a:prstGeom>
            <a:solidFill>
              <a:schemeClr val="accent2"/>
            </a:solidFill>
            <a:ln w="9525">
              <a:solidFill>
                <a:srgbClr val="00B0F0"/>
              </a:solidFill>
              <a:round/>
              <a:headEnd/>
              <a:tailEnd/>
            </a:ln>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dirty="0">
                <a:solidFill>
                  <a:srgbClr val="262626"/>
                </a:solidFill>
                <a:latin typeface="微软雅黑" pitchFamily="34" charset="-122"/>
              </a:endParaRPr>
            </a:p>
          </p:txBody>
        </p:sp>
        <p:sp>
          <p:nvSpPr>
            <p:cNvPr id="29" name="TextBox 53"/>
            <p:cNvSpPr txBox="1">
              <a:spLocks noChangeArrowheads="1"/>
            </p:cNvSpPr>
            <p:nvPr/>
          </p:nvSpPr>
          <p:spPr bwMode="auto">
            <a:xfrm>
              <a:off x="2331219" y="1067756"/>
              <a:ext cx="1187625" cy="51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8" tIns="45690" rIns="91378" bIns="456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p:txBody>
        </p:sp>
      </p:grpSp>
      <p:grpSp>
        <p:nvGrpSpPr>
          <p:cNvPr id="10" name="组合 29"/>
          <p:cNvGrpSpPr/>
          <p:nvPr/>
        </p:nvGrpSpPr>
        <p:grpSpPr>
          <a:xfrm>
            <a:off x="4856487" y="2824982"/>
            <a:ext cx="1438708" cy="3051493"/>
            <a:chOff x="3345102" y="2052175"/>
            <a:chExt cx="1186436" cy="2517334"/>
          </a:xfrm>
          <a:solidFill>
            <a:srgbClr val="31B8B4"/>
          </a:solidFill>
        </p:grpSpPr>
        <p:sp>
          <p:nvSpPr>
            <p:cNvPr id="31" name="椭圆 30"/>
            <p:cNvSpPr/>
            <p:nvPr/>
          </p:nvSpPr>
          <p:spPr bwMode="auto">
            <a:xfrm>
              <a:off x="3532912" y="2658087"/>
              <a:ext cx="804014" cy="804014"/>
            </a:xfrm>
            <a:prstGeom prst="ellipse">
              <a:avLst/>
            </a:prstGeom>
            <a:solidFill>
              <a:schemeClr val="accent3"/>
            </a:solidFill>
            <a:ln w="9525" cap="flat" cmpd="sng" algn="ctr">
              <a:noFill/>
              <a:prstDash val="solid"/>
              <a:round/>
              <a:headEnd type="none" w="med" len="med"/>
              <a:tailEnd type="none" w="med" len="med"/>
            </a:ln>
            <a:effectLst/>
            <a:extLst/>
          </p:spPr>
          <p:txBody>
            <a:bodyPr vert="horz" wrap="square" lIns="121904" tIns="60952" rIns="121904" bIns="60952" numCol="1" rtlCol="0" anchor="t" anchorCtr="0" compatLnSpc="1">
              <a:prstTxWarp prst="textNoShape">
                <a:avLst/>
              </a:prstTxWarp>
            </a:bodyPr>
            <a:lstStyle/>
            <a:p>
              <a:pPr defTabSz="914285"/>
              <a:endParaRPr lang="zh-CN" altLang="en-US" sz="1866" b="1" dirty="0">
                <a:latin typeface="Arial" charset="0"/>
                <a:ea typeface="华文细黑" pitchFamily="2" charset="-122"/>
              </a:endParaRPr>
            </a:p>
          </p:txBody>
        </p:sp>
        <p:cxnSp>
          <p:nvCxnSpPr>
            <p:cNvPr id="32" name="直接连接符 22"/>
            <p:cNvCxnSpPr>
              <a:cxnSpLocks noChangeShapeType="1"/>
            </p:cNvCxnSpPr>
            <p:nvPr/>
          </p:nvCxnSpPr>
          <p:spPr bwMode="auto">
            <a:xfrm flipH="1">
              <a:off x="3923444" y="3476769"/>
              <a:ext cx="13090" cy="982037"/>
            </a:xfrm>
            <a:prstGeom prst="line">
              <a:avLst/>
            </a:prstGeom>
            <a:grpFill/>
            <a:ln w="19050" cmpd="sng">
              <a:solidFill>
                <a:schemeClr val="accent3"/>
              </a:solidFill>
              <a:round/>
              <a:headEnd/>
              <a:tailEnd/>
            </a:ln>
            <a:extLst/>
          </p:spPr>
        </p:cxnSp>
        <p:sp>
          <p:nvSpPr>
            <p:cNvPr id="33" name="Text Box 22"/>
            <p:cNvSpPr txBox="1">
              <a:spLocks noChangeArrowheads="1"/>
            </p:cNvSpPr>
            <p:nvPr/>
          </p:nvSpPr>
          <p:spPr bwMode="auto">
            <a:xfrm>
              <a:off x="3658426" y="2817670"/>
              <a:ext cx="559786" cy="5247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zh-CN" altLang="en-US" sz="1466" b="1" dirty="0">
                  <a:solidFill>
                    <a:schemeClr val="bg1"/>
                  </a:solidFill>
                  <a:latin typeface="微软雅黑" pitchFamily="34" charset="-122"/>
                </a:rPr>
                <a:t>不足之三</a:t>
              </a:r>
            </a:p>
          </p:txBody>
        </p:sp>
        <p:sp>
          <p:nvSpPr>
            <p:cNvPr id="34" name="圆角矩形 24"/>
            <p:cNvSpPr>
              <a:spLocks noChangeArrowheads="1"/>
            </p:cNvSpPr>
            <p:nvPr/>
          </p:nvSpPr>
          <p:spPr bwMode="auto">
            <a:xfrm>
              <a:off x="3878224" y="4468329"/>
              <a:ext cx="102341" cy="101180"/>
            </a:xfrm>
            <a:prstGeom prst="roundRect">
              <a:avLst>
                <a:gd name="adj" fmla="val 50000"/>
              </a:avLst>
            </a:prstGeom>
            <a:solidFill>
              <a:schemeClr val="accent3"/>
            </a:solidFill>
            <a:ln w="9525">
              <a:solidFill>
                <a:srgbClr val="00B0F0"/>
              </a:solidFill>
              <a:round/>
              <a:headEnd/>
              <a:tailEnd/>
            </a:ln>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dirty="0">
                <a:solidFill>
                  <a:srgbClr val="262626"/>
                </a:solidFill>
                <a:latin typeface="微软雅黑" pitchFamily="34" charset="-122"/>
              </a:endParaRPr>
            </a:p>
          </p:txBody>
        </p:sp>
        <p:sp>
          <p:nvSpPr>
            <p:cNvPr id="35" name="TextBox 53"/>
            <p:cNvSpPr txBox="1">
              <a:spLocks noChangeArrowheads="1"/>
            </p:cNvSpPr>
            <p:nvPr/>
          </p:nvSpPr>
          <p:spPr bwMode="auto">
            <a:xfrm>
              <a:off x="3345102" y="2052175"/>
              <a:ext cx="1186436" cy="516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91378" tIns="45690" rIns="91378" bIns="456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p:txBody>
        </p:sp>
      </p:grpSp>
      <p:grpSp>
        <p:nvGrpSpPr>
          <p:cNvPr id="11" name="组合 35"/>
          <p:cNvGrpSpPr/>
          <p:nvPr/>
        </p:nvGrpSpPr>
        <p:grpSpPr>
          <a:xfrm>
            <a:off x="6447279" y="1670772"/>
            <a:ext cx="1437264" cy="4208725"/>
            <a:chOff x="4358987" y="1097515"/>
            <a:chExt cx="1185245" cy="3471995"/>
          </a:xfrm>
        </p:grpSpPr>
        <p:sp>
          <p:nvSpPr>
            <p:cNvPr id="37" name="椭圆 36"/>
            <p:cNvSpPr/>
            <p:nvPr/>
          </p:nvSpPr>
          <p:spPr bwMode="auto">
            <a:xfrm>
              <a:off x="4550588" y="1729287"/>
              <a:ext cx="804014" cy="804014"/>
            </a:xfrm>
            <a:prstGeom prst="ellipse">
              <a:avLst/>
            </a:prstGeom>
            <a:solidFill>
              <a:schemeClr val="accent4"/>
            </a:solidFill>
            <a:ln w="9525" cap="flat" cmpd="sng" algn="ctr">
              <a:noFill/>
              <a:prstDash val="solid"/>
              <a:round/>
              <a:headEnd type="none" w="med" len="med"/>
              <a:tailEnd type="none" w="med" len="med"/>
            </a:ln>
            <a:effectLst/>
            <a:extLst/>
          </p:spPr>
          <p:txBody>
            <a:bodyPr vert="horz" wrap="square" lIns="121904" tIns="60952" rIns="121904" bIns="60952" numCol="1" rtlCol="0" anchor="t" anchorCtr="0" compatLnSpc="1">
              <a:prstTxWarp prst="textNoShape">
                <a:avLst/>
              </a:prstTxWarp>
            </a:bodyPr>
            <a:lstStyle/>
            <a:p>
              <a:pPr defTabSz="914285"/>
              <a:endParaRPr lang="zh-CN" altLang="en-US" sz="1866" b="1" dirty="0">
                <a:latin typeface="Arial" charset="0"/>
                <a:ea typeface="华文细黑" pitchFamily="2" charset="-122"/>
              </a:endParaRPr>
            </a:p>
          </p:txBody>
        </p:sp>
        <p:sp>
          <p:nvSpPr>
            <p:cNvPr id="38" name="Text Box 28"/>
            <p:cNvSpPr txBox="1">
              <a:spLocks noChangeArrowheads="1"/>
            </p:cNvSpPr>
            <p:nvPr/>
          </p:nvSpPr>
          <p:spPr bwMode="auto">
            <a:xfrm>
              <a:off x="4677029" y="1878441"/>
              <a:ext cx="549161" cy="52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zh-CN" altLang="en-US" sz="1466" b="1" dirty="0">
                  <a:solidFill>
                    <a:schemeClr val="bg1"/>
                  </a:solidFill>
                  <a:latin typeface="微软雅黑" pitchFamily="34" charset="-122"/>
                </a:rPr>
                <a:t>不足之四</a:t>
              </a:r>
            </a:p>
          </p:txBody>
        </p:sp>
        <p:cxnSp>
          <p:nvCxnSpPr>
            <p:cNvPr id="39" name="直接连接符 19"/>
            <p:cNvCxnSpPr>
              <a:cxnSpLocks noChangeShapeType="1"/>
            </p:cNvCxnSpPr>
            <p:nvPr/>
          </p:nvCxnSpPr>
          <p:spPr bwMode="auto">
            <a:xfrm>
              <a:off x="4950420" y="2555439"/>
              <a:ext cx="2380" cy="1898606"/>
            </a:xfrm>
            <a:prstGeom prst="line">
              <a:avLst/>
            </a:prstGeom>
            <a:noFill/>
            <a:ln w="19050" cmpd="sng">
              <a:solidFill>
                <a:schemeClr val="accent4"/>
              </a:solidFill>
              <a:round/>
              <a:headEnd/>
              <a:tailEnd/>
            </a:ln>
            <a:extLst>
              <a:ext uri="{909E8E84-426E-40DD-AFC4-6F175D3DCCD1}">
                <a14:hiddenFill xmlns:a14="http://schemas.microsoft.com/office/drawing/2010/main">
                  <a:noFill/>
                </a14:hiddenFill>
              </a:ext>
            </a:extLst>
          </p:spPr>
        </p:cxnSp>
        <p:sp>
          <p:nvSpPr>
            <p:cNvPr id="40" name="圆角矩形 20"/>
            <p:cNvSpPr>
              <a:spLocks noChangeArrowheads="1"/>
            </p:cNvSpPr>
            <p:nvPr/>
          </p:nvSpPr>
          <p:spPr bwMode="auto">
            <a:xfrm>
              <a:off x="4901629" y="4468330"/>
              <a:ext cx="99961" cy="101180"/>
            </a:xfrm>
            <a:prstGeom prst="roundRect">
              <a:avLst>
                <a:gd name="adj" fmla="val 50000"/>
              </a:avLst>
            </a:prstGeom>
            <a:solidFill>
              <a:schemeClr val="accent4"/>
            </a:solidFill>
            <a:ln w="9525">
              <a:noFill/>
              <a:round/>
              <a:headEnd/>
              <a:tailEnd/>
            </a:ln>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dirty="0">
                <a:solidFill>
                  <a:srgbClr val="262626"/>
                </a:solidFill>
                <a:latin typeface="微软雅黑" pitchFamily="34" charset="-122"/>
              </a:endParaRPr>
            </a:p>
          </p:txBody>
        </p:sp>
        <p:sp>
          <p:nvSpPr>
            <p:cNvPr id="41" name="TextBox 40"/>
            <p:cNvSpPr txBox="1">
              <a:spLocks noChangeArrowheads="1"/>
            </p:cNvSpPr>
            <p:nvPr/>
          </p:nvSpPr>
          <p:spPr bwMode="auto">
            <a:xfrm>
              <a:off x="4358987" y="1097515"/>
              <a:ext cx="1185245" cy="516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91378" tIns="45690" rIns="91378" bIns="456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p:txBody>
        </p:sp>
      </p:grpSp>
      <p:grpSp>
        <p:nvGrpSpPr>
          <p:cNvPr id="13" name="组合 41"/>
          <p:cNvGrpSpPr/>
          <p:nvPr/>
        </p:nvGrpSpPr>
        <p:grpSpPr>
          <a:xfrm>
            <a:off x="9808985" y="1627049"/>
            <a:ext cx="1438708" cy="4256653"/>
            <a:chOff x="6384376" y="1057979"/>
            <a:chExt cx="1186436" cy="3511531"/>
          </a:xfrm>
        </p:grpSpPr>
        <p:sp>
          <p:nvSpPr>
            <p:cNvPr id="43" name="椭圆 42"/>
            <p:cNvSpPr/>
            <p:nvPr/>
          </p:nvSpPr>
          <p:spPr bwMode="auto">
            <a:xfrm>
              <a:off x="6576419" y="1726435"/>
              <a:ext cx="804014" cy="804014"/>
            </a:xfrm>
            <a:prstGeom prst="ellipse">
              <a:avLst/>
            </a:prstGeom>
            <a:solidFill>
              <a:schemeClr val="accent2"/>
            </a:solidFill>
            <a:ln w="9525" cap="flat" cmpd="sng" algn="ctr">
              <a:noFill/>
              <a:prstDash val="solid"/>
              <a:round/>
              <a:headEnd type="none" w="med" len="med"/>
              <a:tailEnd type="none" w="med" len="med"/>
            </a:ln>
            <a:effectLst/>
            <a:extLst/>
          </p:spPr>
          <p:txBody>
            <a:bodyPr vert="horz" wrap="square" lIns="121904" tIns="60952" rIns="121904" bIns="60952" numCol="1" rtlCol="0" anchor="t" anchorCtr="0" compatLnSpc="1">
              <a:prstTxWarp prst="textNoShape">
                <a:avLst/>
              </a:prstTxWarp>
            </a:bodyPr>
            <a:lstStyle/>
            <a:p>
              <a:pPr defTabSz="914285"/>
              <a:endParaRPr lang="zh-CN" altLang="en-US" sz="1866" b="1" dirty="0">
                <a:latin typeface="Arial" charset="0"/>
                <a:ea typeface="华文细黑" pitchFamily="2" charset="-122"/>
              </a:endParaRPr>
            </a:p>
          </p:txBody>
        </p:sp>
        <p:sp>
          <p:nvSpPr>
            <p:cNvPr id="44" name="Text Box 35"/>
            <p:cNvSpPr txBox="1">
              <a:spLocks noChangeArrowheads="1"/>
            </p:cNvSpPr>
            <p:nvPr/>
          </p:nvSpPr>
          <p:spPr bwMode="auto">
            <a:xfrm>
              <a:off x="6703609" y="1878441"/>
              <a:ext cx="549161" cy="52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zh-CN" altLang="en-US" sz="1466" b="1" dirty="0">
                  <a:solidFill>
                    <a:schemeClr val="bg1"/>
                  </a:solidFill>
                  <a:latin typeface="微软雅黑" pitchFamily="34" charset="-122"/>
                </a:rPr>
                <a:t>不足之六</a:t>
              </a:r>
            </a:p>
          </p:txBody>
        </p:sp>
        <p:cxnSp>
          <p:nvCxnSpPr>
            <p:cNvPr id="45" name="直接连接符 15"/>
            <p:cNvCxnSpPr>
              <a:cxnSpLocks noChangeShapeType="1"/>
            </p:cNvCxnSpPr>
            <p:nvPr/>
          </p:nvCxnSpPr>
          <p:spPr bwMode="auto">
            <a:xfrm>
              <a:off x="6978189" y="2555439"/>
              <a:ext cx="0" cy="1898606"/>
            </a:xfrm>
            <a:prstGeom prst="line">
              <a:avLst/>
            </a:prstGeom>
            <a:noFill/>
            <a:ln w="19050" cmpd="sng">
              <a:solidFill>
                <a:schemeClr val="accent2"/>
              </a:solidFill>
              <a:round/>
              <a:headEnd/>
              <a:tailEnd/>
            </a:ln>
            <a:extLst>
              <a:ext uri="{909E8E84-426E-40DD-AFC4-6F175D3DCCD1}">
                <a14:hiddenFill xmlns:a14="http://schemas.microsoft.com/office/drawing/2010/main">
                  <a:noFill/>
                </a14:hiddenFill>
              </a:ext>
            </a:extLst>
          </p:spPr>
        </p:cxnSp>
        <p:sp>
          <p:nvSpPr>
            <p:cNvPr id="46" name="圆角矩形 16"/>
            <p:cNvSpPr>
              <a:spLocks noChangeArrowheads="1"/>
            </p:cNvSpPr>
            <p:nvPr/>
          </p:nvSpPr>
          <p:spPr bwMode="auto">
            <a:xfrm>
              <a:off x="6927019" y="4468330"/>
              <a:ext cx="102341" cy="101180"/>
            </a:xfrm>
            <a:prstGeom prst="roundRect">
              <a:avLst>
                <a:gd name="adj" fmla="val 50000"/>
              </a:avLst>
            </a:prstGeom>
            <a:solidFill>
              <a:schemeClr val="accent2"/>
            </a:solidFill>
            <a:ln w="9525">
              <a:noFill/>
              <a:round/>
              <a:headEnd/>
              <a:tailEnd/>
            </a:ln>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dirty="0">
                <a:solidFill>
                  <a:srgbClr val="262626"/>
                </a:solidFill>
                <a:latin typeface="微软雅黑" pitchFamily="34" charset="-122"/>
              </a:endParaRPr>
            </a:p>
          </p:txBody>
        </p:sp>
        <p:sp>
          <p:nvSpPr>
            <p:cNvPr id="47" name="TextBox 53"/>
            <p:cNvSpPr txBox="1">
              <a:spLocks noChangeArrowheads="1"/>
            </p:cNvSpPr>
            <p:nvPr/>
          </p:nvSpPr>
          <p:spPr bwMode="auto">
            <a:xfrm>
              <a:off x="6384376" y="1057979"/>
              <a:ext cx="1186436" cy="51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8" tIns="45690" rIns="91378" bIns="456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p:txBody>
        </p:sp>
      </p:grpSp>
      <p:grpSp>
        <p:nvGrpSpPr>
          <p:cNvPr id="18" name="组合 47"/>
          <p:cNvGrpSpPr/>
          <p:nvPr/>
        </p:nvGrpSpPr>
        <p:grpSpPr>
          <a:xfrm>
            <a:off x="8119718" y="2835933"/>
            <a:ext cx="1440152" cy="3024076"/>
            <a:chOff x="5370492" y="2074792"/>
            <a:chExt cx="1187625" cy="2494718"/>
          </a:xfrm>
          <a:solidFill>
            <a:srgbClr val="31B8B4"/>
          </a:solidFill>
        </p:grpSpPr>
        <p:sp>
          <p:nvSpPr>
            <p:cNvPr id="49" name="椭圆 48"/>
            <p:cNvSpPr/>
            <p:nvPr/>
          </p:nvSpPr>
          <p:spPr bwMode="auto">
            <a:xfrm>
              <a:off x="5559922" y="2661307"/>
              <a:ext cx="804014" cy="804014"/>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121904" tIns="60952" rIns="121904" bIns="60952" numCol="1" rtlCol="0" anchor="t" anchorCtr="0" compatLnSpc="1">
              <a:prstTxWarp prst="textNoShape">
                <a:avLst/>
              </a:prstTxWarp>
            </a:bodyPr>
            <a:lstStyle/>
            <a:p>
              <a:pPr defTabSz="914285"/>
              <a:endParaRPr lang="zh-CN" altLang="en-US" sz="1866" b="1" dirty="0">
                <a:latin typeface="Arial" charset="0"/>
                <a:ea typeface="华文细黑" pitchFamily="2" charset="-122"/>
              </a:endParaRPr>
            </a:p>
          </p:txBody>
        </p:sp>
        <p:cxnSp>
          <p:nvCxnSpPr>
            <p:cNvPr id="50" name="直接连接符 10"/>
            <p:cNvCxnSpPr>
              <a:cxnSpLocks noChangeShapeType="1"/>
            </p:cNvCxnSpPr>
            <p:nvPr/>
          </p:nvCxnSpPr>
          <p:spPr bwMode="auto">
            <a:xfrm flipH="1">
              <a:off x="5952404" y="3476770"/>
              <a:ext cx="11900" cy="982038"/>
            </a:xfrm>
            <a:prstGeom prst="line">
              <a:avLst/>
            </a:prstGeom>
            <a:grpFill/>
            <a:ln w="19050" cmpd="sng">
              <a:solidFill>
                <a:schemeClr val="accent1"/>
              </a:solidFill>
              <a:round/>
              <a:headEnd/>
              <a:tailEnd/>
            </a:ln>
            <a:extLst/>
          </p:spPr>
        </p:cxnSp>
        <p:sp>
          <p:nvSpPr>
            <p:cNvPr id="51" name="Text Box 43"/>
            <p:cNvSpPr txBox="1">
              <a:spLocks noChangeArrowheads="1"/>
            </p:cNvSpPr>
            <p:nvPr/>
          </p:nvSpPr>
          <p:spPr bwMode="auto">
            <a:xfrm>
              <a:off x="5686196" y="2817670"/>
              <a:ext cx="559786" cy="5247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zh-CN" altLang="en-US" sz="1466" b="1" dirty="0">
                  <a:solidFill>
                    <a:schemeClr val="bg1"/>
                  </a:solidFill>
                  <a:latin typeface="微软雅黑" pitchFamily="34" charset="-122"/>
                </a:rPr>
                <a:t>不足之五</a:t>
              </a:r>
            </a:p>
          </p:txBody>
        </p:sp>
        <p:sp>
          <p:nvSpPr>
            <p:cNvPr id="52" name="圆角矩形 12"/>
            <p:cNvSpPr>
              <a:spLocks noChangeArrowheads="1"/>
            </p:cNvSpPr>
            <p:nvPr/>
          </p:nvSpPr>
          <p:spPr bwMode="auto">
            <a:xfrm>
              <a:off x="5907185" y="4468330"/>
              <a:ext cx="101150" cy="101180"/>
            </a:xfrm>
            <a:prstGeom prst="roundRect">
              <a:avLst>
                <a:gd name="adj" fmla="val 50000"/>
              </a:avLst>
            </a:prstGeom>
            <a:solidFill>
              <a:schemeClr val="accent1"/>
            </a:solidFill>
            <a:ln w="9525">
              <a:noFill/>
              <a:round/>
              <a:headEnd/>
              <a:tailEnd/>
            </a:ln>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dirty="0">
                <a:solidFill>
                  <a:srgbClr val="262626"/>
                </a:solidFill>
                <a:latin typeface="微软雅黑" pitchFamily="34" charset="-122"/>
              </a:endParaRPr>
            </a:p>
          </p:txBody>
        </p:sp>
        <p:sp>
          <p:nvSpPr>
            <p:cNvPr id="53" name="TextBox 53"/>
            <p:cNvSpPr txBox="1">
              <a:spLocks noChangeArrowheads="1"/>
            </p:cNvSpPr>
            <p:nvPr/>
          </p:nvSpPr>
          <p:spPr bwMode="auto">
            <a:xfrm>
              <a:off x="5370492" y="2074792"/>
              <a:ext cx="1187625" cy="516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91378" tIns="45690" rIns="91378" bIns="456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a:p>
              <a:pPr eaLnBrk="1" hangingPunct="1">
                <a:lnSpc>
                  <a:spcPct val="130000"/>
                </a:lnSpc>
              </a:pPr>
              <a:r>
                <a:rPr lang="zh-CN" altLang="en-US" sz="1333" dirty="0">
                  <a:solidFill>
                    <a:schemeClr val="bg1">
                      <a:lumMod val="50000"/>
                    </a:schemeClr>
                  </a:solidFill>
                  <a:latin typeface="微软雅黑" pitchFamily="34" charset="-122"/>
                </a:rPr>
                <a:t>此处输入文字</a:t>
              </a:r>
              <a:endParaRPr lang="en-US" altLang="zh-CN" sz="1333" dirty="0">
                <a:solidFill>
                  <a:schemeClr val="bg1">
                    <a:lumMod val="50000"/>
                  </a:schemeClr>
                </a:solidFill>
                <a:latin typeface="微软雅黑" pitchFamily="34" charset="-122"/>
              </a:endParaRPr>
            </a:p>
          </p:txBody>
        </p:sp>
      </p:grpSp>
    </p:spTree>
    <p:extLst>
      <p:ext uri="{BB962C8B-B14F-4D97-AF65-F5344CB8AC3E}">
        <p14:creationId xmlns:p14="http://schemas.microsoft.com/office/powerpoint/2010/main" val="2843351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ipe(left)">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left)">
                                      <p:cBhvr>
                                        <p:cTn id="5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54" grpId="0" animBg="1"/>
      <p:bldP spid="48"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 xmlns:a16="http://schemas.microsoft.com/office/drawing/2014/main" id="{D3963306-E917-4930-A428-112EC249B174}"/>
              </a:ext>
            </a:extLst>
          </p:cNvPr>
          <p:cNvSpPr/>
          <p:nvPr/>
        </p:nvSpPr>
        <p:spPr>
          <a:xfrm rot="1451767">
            <a:off x="6989217" y="4508857"/>
            <a:ext cx="3443507" cy="1643602"/>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 xmlns:a16="http://schemas.microsoft.com/office/drawing/2014/main" id="{D3963306-E917-4930-A428-112EC249B174}"/>
              </a:ext>
            </a:extLst>
          </p:cNvPr>
          <p:cNvSpPr/>
          <p:nvPr/>
        </p:nvSpPr>
        <p:spPr>
          <a:xfrm rot="1451767">
            <a:off x="4918083" y="5403651"/>
            <a:ext cx="4964251" cy="193484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 xmlns:a16="http://schemas.microsoft.com/office/drawing/2014/main" id="{D3963306-E917-4930-A428-112EC249B174}"/>
              </a:ext>
            </a:extLst>
          </p:cNvPr>
          <p:cNvSpPr/>
          <p:nvPr/>
        </p:nvSpPr>
        <p:spPr>
          <a:xfrm rot="1451767">
            <a:off x="5698193" y="3407322"/>
            <a:ext cx="4964251" cy="165099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a:grpSpLocks noChangeAspect="1"/>
          </p:cNvGrpSpPr>
          <p:nvPr/>
        </p:nvGrpSpPr>
        <p:grpSpPr>
          <a:xfrm>
            <a:off x="6075377" y="1359779"/>
            <a:ext cx="1424704" cy="534902"/>
            <a:chOff x="1454150" y="1619598"/>
            <a:chExt cx="768222" cy="288390"/>
          </a:xfrm>
        </p:grpSpPr>
        <p:sp>
          <p:nvSpPr>
            <p:cNvPr id="4" name="Freeform 7"/>
            <p:cNvSpPr/>
            <p:nvPr/>
          </p:nvSpPr>
          <p:spPr bwMode="auto">
            <a:xfrm>
              <a:off x="1454150" y="1640163"/>
              <a:ext cx="142875" cy="247650"/>
            </a:xfrm>
            <a:custGeom>
              <a:avLst/>
              <a:gdLst>
                <a:gd name="T0" fmla="*/ 3 w 90"/>
                <a:gd name="T1" fmla="*/ 42 h 156"/>
                <a:gd name="T2" fmla="*/ 0 w 90"/>
                <a:gd name="T3" fmla="*/ 0 h 156"/>
                <a:gd name="T4" fmla="*/ 90 w 90"/>
                <a:gd name="T5" fmla="*/ 78 h 156"/>
                <a:gd name="T6" fmla="*/ 0 w 90"/>
                <a:gd name="T7" fmla="*/ 156 h 156"/>
                <a:gd name="T8" fmla="*/ 0 w 90"/>
                <a:gd name="T9" fmla="*/ 113 h 156"/>
                <a:gd name="T10" fmla="*/ 41 w 90"/>
                <a:gd name="T11" fmla="*/ 78 h 156"/>
                <a:gd name="T12" fmla="*/ 3 w 90"/>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90" h="156">
                  <a:moveTo>
                    <a:pt x="3" y="42"/>
                  </a:moveTo>
                  <a:lnTo>
                    <a:pt x="0" y="0"/>
                  </a:lnTo>
                  <a:lnTo>
                    <a:pt x="90" y="78"/>
                  </a:lnTo>
                  <a:lnTo>
                    <a:pt x="0" y="156"/>
                  </a:lnTo>
                  <a:lnTo>
                    <a:pt x="0" y="113"/>
                  </a:lnTo>
                  <a:lnTo>
                    <a:pt x="41" y="78"/>
                  </a:lnTo>
                  <a:lnTo>
                    <a:pt x="3" y="4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99"/>
            </a:p>
          </p:txBody>
        </p:sp>
        <p:sp>
          <p:nvSpPr>
            <p:cNvPr id="5" name="Freeform 8"/>
            <p:cNvSpPr/>
            <p:nvPr/>
          </p:nvSpPr>
          <p:spPr bwMode="auto">
            <a:xfrm>
              <a:off x="1560513" y="1640163"/>
              <a:ext cx="142875" cy="247650"/>
            </a:xfrm>
            <a:custGeom>
              <a:avLst/>
              <a:gdLst>
                <a:gd name="T0" fmla="*/ 0 w 90"/>
                <a:gd name="T1" fmla="*/ 42 h 156"/>
                <a:gd name="T2" fmla="*/ 0 w 90"/>
                <a:gd name="T3" fmla="*/ 0 h 156"/>
                <a:gd name="T4" fmla="*/ 90 w 90"/>
                <a:gd name="T5" fmla="*/ 78 h 156"/>
                <a:gd name="T6" fmla="*/ 0 w 90"/>
                <a:gd name="T7" fmla="*/ 156 h 156"/>
                <a:gd name="T8" fmla="*/ 0 w 90"/>
                <a:gd name="T9" fmla="*/ 113 h 156"/>
                <a:gd name="T10" fmla="*/ 40 w 90"/>
                <a:gd name="T11" fmla="*/ 78 h 156"/>
                <a:gd name="T12" fmla="*/ 0 w 90"/>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90" h="156">
                  <a:moveTo>
                    <a:pt x="0" y="42"/>
                  </a:moveTo>
                  <a:lnTo>
                    <a:pt x="0" y="0"/>
                  </a:lnTo>
                  <a:lnTo>
                    <a:pt x="90" y="78"/>
                  </a:lnTo>
                  <a:lnTo>
                    <a:pt x="0" y="156"/>
                  </a:lnTo>
                  <a:lnTo>
                    <a:pt x="0" y="113"/>
                  </a:lnTo>
                  <a:lnTo>
                    <a:pt x="40" y="78"/>
                  </a:lnTo>
                  <a:lnTo>
                    <a:pt x="0" y="4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zh-CN" altLang="en-US" sz="4299"/>
            </a:p>
          </p:txBody>
        </p:sp>
        <p:sp>
          <p:nvSpPr>
            <p:cNvPr id="6" name="Freeform 9"/>
            <p:cNvSpPr/>
            <p:nvPr/>
          </p:nvSpPr>
          <p:spPr bwMode="auto">
            <a:xfrm>
              <a:off x="1662113" y="1640163"/>
              <a:ext cx="141288" cy="247650"/>
            </a:xfrm>
            <a:custGeom>
              <a:avLst/>
              <a:gdLst>
                <a:gd name="T0" fmla="*/ 2 w 89"/>
                <a:gd name="T1" fmla="*/ 42 h 156"/>
                <a:gd name="T2" fmla="*/ 0 w 89"/>
                <a:gd name="T3" fmla="*/ 0 h 156"/>
                <a:gd name="T4" fmla="*/ 89 w 89"/>
                <a:gd name="T5" fmla="*/ 78 h 156"/>
                <a:gd name="T6" fmla="*/ 0 w 89"/>
                <a:gd name="T7" fmla="*/ 156 h 156"/>
                <a:gd name="T8" fmla="*/ 0 w 89"/>
                <a:gd name="T9" fmla="*/ 113 h 156"/>
                <a:gd name="T10" fmla="*/ 42 w 89"/>
                <a:gd name="T11" fmla="*/ 78 h 156"/>
                <a:gd name="T12" fmla="*/ 2 w 89"/>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89" h="156">
                  <a:moveTo>
                    <a:pt x="2" y="42"/>
                  </a:moveTo>
                  <a:lnTo>
                    <a:pt x="0" y="0"/>
                  </a:lnTo>
                  <a:lnTo>
                    <a:pt x="89" y="78"/>
                  </a:lnTo>
                  <a:lnTo>
                    <a:pt x="0" y="156"/>
                  </a:lnTo>
                  <a:lnTo>
                    <a:pt x="0" y="113"/>
                  </a:lnTo>
                  <a:lnTo>
                    <a:pt x="42" y="78"/>
                  </a:lnTo>
                  <a:lnTo>
                    <a:pt x="2" y="4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99"/>
            </a:p>
          </p:txBody>
        </p:sp>
        <p:sp>
          <p:nvSpPr>
            <p:cNvPr id="7" name="椭圆 6"/>
            <p:cNvSpPr>
              <a:spLocks noChangeAspect="1"/>
            </p:cNvSpPr>
            <p:nvPr/>
          </p:nvSpPr>
          <p:spPr>
            <a:xfrm>
              <a:off x="1870103" y="1619988"/>
              <a:ext cx="288000" cy="28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99"/>
            </a:p>
          </p:txBody>
        </p:sp>
        <p:sp>
          <p:nvSpPr>
            <p:cNvPr id="8" name="矩形 7"/>
            <p:cNvSpPr>
              <a:spLocks noChangeAspect="1"/>
            </p:cNvSpPr>
            <p:nvPr/>
          </p:nvSpPr>
          <p:spPr>
            <a:xfrm>
              <a:off x="1826372" y="1619598"/>
              <a:ext cx="396000" cy="273726"/>
            </a:xfrm>
            <a:prstGeom prst="rect">
              <a:avLst/>
            </a:prstGeom>
          </p:spPr>
          <p:txBody>
            <a:bodyPr wrap="square">
              <a:spAutoFit/>
            </a:bodyPr>
            <a:lstStyle/>
            <a:p>
              <a:pPr algn="ctr" defTabSz="1218169" fontAlgn="base">
                <a:spcBef>
                  <a:spcPct val="0"/>
                </a:spcBef>
                <a:spcAft>
                  <a:spcPct val="0"/>
                </a:spcAft>
                <a:buClr>
                  <a:srgbClr val="0070C0"/>
                </a:buClr>
                <a:defRPr/>
              </a:pPr>
              <a:r>
                <a:rPr lang="en-US" altLang="zh-CN" sz="2699" b="1" kern="0" dirty="0">
                  <a:solidFill>
                    <a:schemeClr val="bg1"/>
                  </a:solidFill>
                  <a:latin typeface="微软雅黑" panose="020B0503020204020204" pitchFamily="34" charset="-122"/>
                  <a:ea typeface="微软雅黑" panose="020B0503020204020204" pitchFamily="34" charset="-122"/>
                </a:rPr>
                <a:t>1</a:t>
              </a:r>
              <a:endParaRPr lang="zh-CN" altLang="zh-CN" sz="2699" b="1" kern="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a:grpSpLocks noChangeAspect="1"/>
          </p:cNvGrpSpPr>
          <p:nvPr/>
        </p:nvGrpSpPr>
        <p:grpSpPr>
          <a:xfrm>
            <a:off x="1454765" y="3535335"/>
            <a:ext cx="1418356" cy="552425"/>
            <a:chOff x="1454150" y="1610150"/>
            <a:chExt cx="764798" cy="297838"/>
          </a:xfrm>
        </p:grpSpPr>
        <p:sp>
          <p:nvSpPr>
            <p:cNvPr id="10" name="Freeform 7"/>
            <p:cNvSpPr/>
            <p:nvPr/>
          </p:nvSpPr>
          <p:spPr bwMode="auto">
            <a:xfrm>
              <a:off x="1454150" y="1640163"/>
              <a:ext cx="142875" cy="247650"/>
            </a:xfrm>
            <a:custGeom>
              <a:avLst/>
              <a:gdLst>
                <a:gd name="T0" fmla="*/ 3 w 90"/>
                <a:gd name="T1" fmla="*/ 42 h 156"/>
                <a:gd name="T2" fmla="*/ 0 w 90"/>
                <a:gd name="T3" fmla="*/ 0 h 156"/>
                <a:gd name="T4" fmla="*/ 90 w 90"/>
                <a:gd name="T5" fmla="*/ 78 h 156"/>
                <a:gd name="T6" fmla="*/ 0 w 90"/>
                <a:gd name="T7" fmla="*/ 156 h 156"/>
                <a:gd name="T8" fmla="*/ 0 w 90"/>
                <a:gd name="T9" fmla="*/ 113 h 156"/>
                <a:gd name="T10" fmla="*/ 41 w 90"/>
                <a:gd name="T11" fmla="*/ 78 h 156"/>
                <a:gd name="T12" fmla="*/ 3 w 90"/>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90" h="156">
                  <a:moveTo>
                    <a:pt x="3" y="42"/>
                  </a:moveTo>
                  <a:lnTo>
                    <a:pt x="0" y="0"/>
                  </a:lnTo>
                  <a:lnTo>
                    <a:pt x="90" y="78"/>
                  </a:lnTo>
                  <a:lnTo>
                    <a:pt x="0" y="156"/>
                  </a:lnTo>
                  <a:lnTo>
                    <a:pt x="0" y="113"/>
                  </a:lnTo>
                  <a:lnTo>
                    <a:pt x="41" y="78"/>
                  </a:lnTo>
                  <a:lnTo>
                    <a:pt x="3" y="42"/>
                  </a:lnTo>
                  <a:close/>
                </a:path>
              </a:pathLst>
            </a:custGeom>
            <a:solidFill>
              <a:schemeClr val="accent1"/>
            </a:solidFill>
            <a:ln>
              <a:noFill/>
            </a:ln>
          </p:spPr>
          <p:txBody>
            <a:bodyPr vert="horz" wrap="square" lIns="91412" tIns="45706" rIns="91412" bIns="45706" numCol="1" anchor="t" anchorCtr="0" compatLnSpc="1"/>
            <a:lstStyle/>
            <a:p>
              <a:endParaRPr lang="zh-CN" altLang="en-US" sz="4299"/>
            </a:p>
          </p:txBody>
        </p:sp>
        <p:sp>
          <p:nvSpPr>
            <p:cNvPr id="11" name="Freeform 8"/>
            <p:cNvSpPr/>
            <p:nvPr/>
          </p:nvSpPr>
          <p:spPr bwMode="auto">
            <a:xfrm>
              <a:off x="1560513" y="1640163"/>
              <a:ext cx="142875" cy="247650"/>
            </a:xfrm>
            <a:custGeom>
              <a:avLst/>
              <a:gdLst>
                <a:gd name="T0" fmla="*/ 0 w 90"/>
                <a:gd name="T1" fmla="*/ 42 h 156"/>
                <a:gd name="T2" fmla="*/ 0 w 90"/>
                <a:gd name="T3" fmla="*/ 0 h 156"/>
                <a:gd name="T4" fmla="*/ 90 w 90"/>
                <a:gd name="T5" fmla="*/ 78 h 156"/>
                <a:gd name="T6" fmla="*/ 0 w 90"/>
                <a:gd name="T7" fmla="*/ 156 h 156"/>
                <a:gd name="T8" fmla="*/ 0 w 90"/>
                <a:gd name="T9" fmla="*/ 113 h 156"/>
                <a:gd name="T10" fmla="*/ 40 w 90"/>
                <a:gd name="T11" fmla="*/ 78 h 156"/>
                <a:gd name="T12" fmla="*/ 0 w 90"/>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90" h="156">
                  <a:moveTo>
                    <a:pt x="0" y="42"/>
                  </a:moveTo>
                  <a:lnTo>
                    <a:pt x="0" y="0"/>
                  </a:lnTo>
                  <a:lnTo>
                    <a:pt x="90" y="78"/>
                  </a:lnTo>
                  <a:lnTo>
                    <a:pt x="0" y="156"/>
                  </a:lnTo>
                  <a:lnTo>
                    <a:pt x="0" y="113"/>
                  </a:lnTo>
                  <a:lnTo>
                    <a:pt x="40" y="78"/>
                  </a:lnTo>
                  <a:lnTo>
                    <a:pt x="0" y="4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zh-CN" altLang="en-US" sz="4299"/>
            </a:p>
          </p:txBody>
        </p:sp>
        <p:sp>
          <p:nvSpPr>
            <p:cNvPr id="12" name="Freeform 9"/>
            <p:cNvSpPr/>
            <p:nvPr/>
          </p:nvSpPr>
          <p:spPr bwMode="auto">
            <a:xfrm>
              <a:off x="1662113" y="1640163"/>
              <a:ext cx="141288" cy="247650"/>
            </a:xfrm>
            <a:custGeom>
              <a:avLst/>
              <a:gdLst>
                <a:gd name="T0" fmla="*/ 2 w 89"/>
                <a:gd name="T1" fmla="*/ 42 h 156"/>
                <a:gd name="T2" fmla="*/ 0 w 89"/>
                <a:gd name="T3" fmla="*/ 0 h 156"/>
                <a:gd name="T4" fmla="*/ 89 w 89"/>
                <a:gd name="T5" fmla="*/ 78 h 156"/>
                <a:gd name="T6" fmla="*/ 0 w 89"/>
                <a:gd name="T7" fmla="*/ 156 h 156"/>
                <a:gd name="T8" fmla="*/ 0 w 89"/>
                <a:gd name="T9" fmla="*/ 113 h 156"/>
                <a:gd name="T10" fmla="*/ 42 w 89"/>
                <a:gd name="T11" fmla="*/ 78 h 156"/>
                <a:gd name="T12" fmla="*/ 2 w 89"/>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89" h="156">
                  <a:moveTo>
                    <a:pt x="2" y="42"/>
                  </a:moveTo>
                  <a:lnTo>
                    <a:pt x="0" y="0"/>
                  </a:lnTo>
                  <a:lnTo>
                    <a:pt x="89" y="78"/>
                  </a:lnTo>
                  <a:lnTo>
                    <a:pt x="0" y="156"/>
                  </a:lnTo>
                  <a:lnTo>
                    <a:pt x="0" y="113"/>
                  </a:lnTo>
                  <a:lnTo>
                    <a:pt x="42" y="78"/>
                  </a:lnTo>
                  <a:lnTo>
                    <a:pt x="2" y="42"/>
                  </a:lnTo>
                  <a:close/>
                </a:path>
              </a:pathLst>
            </a:custGeom>
            <a:solidFill>
              <a:schemeClr val="accent1"/>
            </a:solidFill>
            <a:ln>
              <a:noFill/>
            </a:ln>
          </p:spPr>
          <p:txBody>
            <a:bodyPr vert="horz" wrap="square" lIns="91412" tIns="45706" rIns="91412" bIns="45706" numCol="1" anchor="t" anchorCtr="0" compatLnSpc="1"/>
            <a:lstStyle/>
            <a:p>
              <a:endParaRPr lang="zh-CN" altLang="en-US" sz="4299"/>
            </a:p>
          </p:txBody>
        </p:sp>
        <p:sp>
          <p:nvSpPr>
            <p:cNvPr id="13" name="椭圆 12"/>
            <p:cNvSpPr>
              <a:spLocks noChangeAspect="1"/>
            </p:cNvSpPr>
            <p:nvPr/>
          </p:nvSpPr>
          <p:spPr>
            <a:xfrm>
              <a:off x="1870103" y="1619988"/>
              <a:ext cx="288000" cy="28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99"/>
            </a:p>
          </p:txBody>
        </p:sp>
        <p:sp>
          <p:nvSpPr>
            <p:cNvPr id="14" name="矩形 13"/>
            <p:cNvSpPr>
              <a:spLocks noChangeAspect="1"/>
            </p:cNvSpPr>
            <p:nvPr/>
          </p:nvSpPr>
          <p:spPr>
            <a:xfrm>
              <a:off x="1822948" y="1610150"/>
              <a:ext cx="396000" cy="273726"/>
            </a:xfrm>
            <a:prstGeom prst="rect">
              <a:avLst/>
            </a:prstGeom>
          </p:spPr>
          <p:txBody>
            <a:bodyPr wrap="square">
              <a:spAutoFit/>
            </a:bodyPr>
            <a:lstStyle/>
            <a:p>
              <a:pPr algn="ctr" defTabSz="1218169" fontAlgn="base">
                <a:spcBef>
                  <a:spcPct val="0"/>
                </a:spcBef>
                <a:spcAft>
                  <a:spcPct val="0"/>
                </a:spcAft>
                <a:buClr>
                  <a:srgbClr val="0070C0"/>
                </a:buClr>
                <a:defRPr/>
              </a:pPr>
              <a:r>
                <a:rPr lang="en-US" altLang="zh-CN" sz="2699" b="1" kern="0" dirty="0">
                  <a:solidFill>
                    <a:schemeClr val="bg1"/>
                  </a:solidFill>
                  <a:latin typeface="微软雅黑" panose="020B0503020204020204" pitchFamily="34" charset="-122"/>
                  <a:ea typeface="微软雅黑" panose="020B0503020204020204" pitchFamily="34" charset="-122"/>
                </a:rPr>
                <a:t>2</a:t>
              </a:r>
              <a:endParaRPr lang="zh-CN" altLang="zh-CN" sz="2699" b="1" kern="0"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a:grpSpLocks noChangeAspect="1"/>
          </p:cNvGrpSpPr>
          <p:nvPr/>
        </p:nvGrpSpPr>
        <p:grpSpPr>
          <a:xfrm>
            <a:off x="8373606" y="4013249"/>
            <a:ext cx="1405662" cy="534184"/>
            <a:chOff x="1454150" y="1619988"/>
            <a:chExt cx="757953" cy="288002"/>
          </a:xfrm>
        </p:grpSpPr>
        <p:sp>
          <p:nvSpPr>
            <p:cNvPr id="16" name="Freeform 7"/>
            <p:cNvSpPr/>
            <p:nvPr/>
          </p:nvSpPr>
          <p:spPr bwMode="auto">
            <a:xfrm>
              <a:off x="1454150" y="1640163"/>
              <a:ext cx="142875" cy="247650"/>
            </a:xfrm>
            <a:custGeom>
              <a:avLst/>
              <a:gdLst>
                <a:gd name="T0" fmla="*/ 3 w 90"/>
                <a:gd name="T1" fmla="*/ 42 h 156"/>
                <a:gd name="T2" fmla="*/ 0 w 90"/>
                <a:gd name="T3" fmla="*/ 0 h 156"/>
                <a:gd name="T4" fmla="*/ 90 w 90"/>
                <a:gd name="T5" fmla="*/ 78 h 156"/>
                <a:gd name="T6" fmla="*/ 0 w 90"/>
                <a:gd name="T7" fmla="*/ 156 h 156"/>
                <a:gd name="T8" fmla="*/ 0 w 90"/>
                <a:gd name="T9" fmla="*/ 113 h 156"/>
                <a:gd name="T10" fmla="*/ 41 w 90"/>
                <a:gd name="T11" fmla="*/ 78 h 156"/>
                <a:gd name="T12" fmla="*/ 3 w 90"/>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90" h="156">
                  <a:moveTo>
                    <a:pt x="3" y="42"/>
                  </a:moveTo>
                  <a:lnTo>
                    <a:pt x="0" y="0"/>
                  </a:lnTo>
                  <a:lnTo>
                    <a:pt x="90" y="78"/>
                  </a:lnTo>
                  <a:lnTo>
                    <a:pt x="0" y="156"/>
                  </a:lnTo>
                  <a:lnTo>
                    <a:pt x="0" y="113"/>
                  </a:lnTo>
                  <a:lnTo>
                    <a:pt x="41" y="78"/>
                  </a:lnTo>
                  <a:lnTo>
                    <a:pt x="3" y="4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99"/>
            </a:p>
          </p:txBody>
        </p:sp>
        <p:sp>
          <p:nvSpPr>
            <p:cNvPr id="17" name="Freeform 8"/>
            <p:cNvSpPr/>
            <p:nvPr/>
          </p:nvSpPr>
          <p:spPr bwMode="auto">
            <a:xfrm>
              <a:off x="1560513" y="1640163"/>
              <a:ext cx="142875" cy="247650"/>
            </a:xfrm>
            <a:custGeom>
              <a:avLst/>
              <a:gdLst>
                <a:gd name="T0" fmla="*/ 0 w 90"/>
                <a:gd name="T1" fmla="*/ 42 h 156"/>
                <a:gd name="T2" fmla="*/ 0 w 90"/>
                <a:gd name="T3" fmla="*/ 0 h 156"/>
                <a:gd name="T4" fmla="*/ 90 w 90"/>
                <a:gd name="T5" fmla="*/ 78 h 156"/>
                <a:gd name="T6" fmla="*/ 0 w 90"/>
                <a:gd name="T7" fmla="*/ 156 h 156"/>
                <a:gd name="T8" fmla="*/ 0 w 90"/>
                <a:gd name="T9" fmla="*/ 113 h 156"/>
                <a:gd name="T10" fmla="*/ 40 w 90"/>
                <a:gd name="T11" fmla="*/ 78 h 156"/>
                <a:gd name="T12" fmla="*/ 0 w 90"/>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90" h="156">
                  <a:moveTo>
                    <a:pt x="0" y="42"/>
                  </a:moveTo>
                  <a:lnTo>
                    <a:pt x="0" y="0"/>
                  </a:lnTo>
                  <a:lnTo>
                    <a:pt x="90" y="78"/>
                  </a:lnTo>
                  <a:lnTo>
                    <a:pt x="0" y="156"/>
                  </a:lnTo>
                  <a:lnTo>
                    <a:pt x="0" y="113"/>
                  </a:lnTo>
                  <a:lnTo>
                    <a:pt x="40" y="78"/>
                  </a:lnTo>
                  <a:lnTo>
                    <a:pt x="0" y="4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zh-CN" altLang="en-US" sz="4299"/>
            </a:p>
          </p:txBody>
        </p:sp>
        <p:sp>
          <p:nvSpPr>
            <p:cNvPr id="18" name="Freeform 9"/>
            <p:cNvSpPr/>
            <p:nvPr/>
          </p:nvSpPr>
          <p:spPr bwMode="auto">
            <a:xfrm>
              <a:off x="1662113" y="1640163"/>
              <a:ext cx="141288" cy="247650"/>
            </a:xfrm>
            <a:custGeom>
              <a:avLst/>
              <a:gdLst>
                <a:gd name="T0" fmla="*/ 2 w 89"/>
                <a:gd name="T1" fmla="*/ 42 h 156"/>
                <a:gd name="T2" fmla="*/ 0 w 89"/>
                <a:gd name="T3" fmla="*/ 0 h 156"/>
                <a:gd name="T4" fmla="*/ 89 w 89"/>
                <a:gd name="T5" fmla="*/ 78 h 156"/>
                <a:gd name="T6" fmla="*/ 0 w 89"/>
                <a:gd name="T7" fmla="*/ 156 h 156"/>
                <a:gd name="T8" fmla="*/ 0 w 89"/>
                <a:gd name="T9" fmla="*/ 113 h 156"/>
                <a:gd name="T10" fmla="*/ 42 w 89"/>
                <a:gd name="T11" fmla="*/ 78 h 156"/>
                <a:gd name="T12" fmla="*/ 2 w 89"/>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89" h="156">
                  <a:moveTo>
                    <a:pt x="2" y="42"/>
                  </a:moveTo>
                  <a:lnTo>
                    <a:pt x="0" y="0"/>
                  </a:lnTo>
                  <a:lnTo>
                    <a:pt x="89" y="78"/>
                  </a:lnTo>
                  <a:lnTo>
                    <a:pt x="0" y="156"/>
                  </a:lnTo>
                  <a:lnTo>
                    <a:pt x="0" y="113"/>
                  </a:lnTo>
                  <a:lnTo>
                    <a:pt x="42" y="78"/>
                  </a:lnTo>
                  <a:lnTo>
                    <a:pt x="2" y="4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99"/>
            </a:p>
          </p:txBody>
        </p:sp>
        <p:sp>
          <p:nvSpPr>
            <p:cNvPr id="19" name="椭圆 18"/>
            <p:cNvSpPr>
              <a:spLocks noChangeAspect="1"/>
            </p:cNvSpPr>
            <p:nvPr/>
          </p:nvSpPr>
          <p:spPr>
            <a:xfrm>
              <a:off x="1870102" y="1619988"/>
              <a:ext cx="287999" cy="28800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99"/>
            </a:p>
          </p:txBody>
        </p:sp>
        <p:sp>
          <p:nvSpPr>
            <p:cNvPr id="20" name="矩形 19"/>
            <p:cNvSpPr>
              <a:spLocks noChangeAspect="1"/>
            </p:cNvSpPr>
            <p:nvPr/>
          </p:nvSpPr>
          <p:spPr>
            <a:xfrm>
              <a:off x="1816103" y="1623238"/>
              <a:ext cx="396000" cy="273725"/>
            </a:xfrm>
            <a:prstGeom prst="rect">
              <a:avLst/>
            </a:prstGeom>
          </p:spPr>
          <p:txBody>
            <a:bodyPr wrap="square">
              <a:spAutoFit/>
            </a:bodyPr>
            <a:lstStyle/>
            <a:p>
              <a:pPr algn="ctr" defTabSz="1218169" fontAlgn="base">
                <a:spcBef>
                  <a:spcPct val="0"/>
                </a:spcBef>
                <a:spcAft>
                  <a:spcPct val="0"/>
                </a:spcAft>
                <a:buClr>
                  <a:srgbClr val="0070C0"/>
                </a:buClr>
                <a:defRPr/>
              </a:pPr>
              <a:r>
                <a:rPr lang="en-US" altLang="zh-CN" sz="2699" b="1" kern="0" dirty="0">
                  <a:solidFill>
                    <a:schemeClr val="bg1"/>
                  </a:solidFill>
                  <a:latin typeface="微软雅黑" panose="020B0503020204020204" pitchFamily="34" charset="-122"/>
                  <a:ea typeface="微软雅黑" panose="020B0503020204020204" pitchFamily="34" charset="-122"/>
                </a:rPr>
                <a:t>3</a:t>
              </a:r>
              <a:endParaRPr lang="zh-CN" altLang="zh-CN" sz="2699" b="1" kern="0" dirty="0">
                <a:solidFill>
                  <a:schemeClr val="bg1"/>
                </a:solidFill>
                <a:latin typeface="微软雅黑" panose="020B0503020204020204" pitchFamily="34" charset="-122"/>
                <a:ea typeface="微软雅黑" panose="020B0503020204020204" pitchFamily="34" charset="-122"/>
              </a:endParaRPr>
            </a:p>
          </p:txBody>
        </p:sp>
      </p:grpSp>
      <p:sp>
        <p:nvSpPr>
          <p:cNvPr id="21" name="AutoShape 3"/>
          <p:cNvSpPr>
            <a:spLocks noChangeAspect="1" noChangeArrowheads="1" noTextEdit="1"/>
          </p:cNvSpPr>
          <p:nvPr/>
        </p:nvSpPr>
        <p:spPr bwMode="auto">
          <a:xfrm>
            <a:off x="3600819" y="1823222"/>
            <a:ext cx="4513879" cy="467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0" tIns="60936" rIns="121870" bIns="60936" numCol="1" anchor="t" anchorCtr="0" compatLnSpc="1"/>
          <a:lstStyle/>
          <a:p>
            <a:endParaRPr lang="zh-CN" altLang="en-US" sz="1799"/>
          </a:p>
        </p:txBody>
      </p:sp>
      <p:grpSp>
        <p:nvGrpSpPr>
          <p:cNvPr id="22" name="组合 21"/>
          <p:cNvGrpSpPr/>
          <p:nvPr/>
        </p:nvGrpSpPr>
        <p:grpSpPr>
          <a:xfrm>
            <a:off x="4340456" y="3738298"/>
            <a:ext cx="1959241" cy="2562041"/>
            <a:chOff x="2942294" y="2175506"/>
            <a:chExt cx="1953039" cy="2553600"/>
          </a:xfrm>
        </p:grpSpPr>
        <p:sp>
          <p:nvSpPr>
            <p:cNvPr id="23" name="Freeform 5"/>
            <p:cNvSpPr/>
            <p:nvPr/>
          </p:nvSpPr>
          <p:spPr bwMode="auto">
            <a:xfrm>
              <a:off x="2942294" y="2175506"/>
              <a:ext cx="1953039" cy="2553600"/>
            </a:xfrm>
            <a:custGeom>
              <a:avLst/>
              <a:gdLst>
                <a:gd name="T0" fmla="*/ 421 w 843"/>
                <a:gd name="T1" fmla="*/ 0 h 1101"/>
                <a:gd name="T2" fmla="*/ 0 w 843"/>
                <a:gd name="T3" fmla="*/ 422 h 1101"/>
                <a:gd name="T4" fmla="*/ 297 w 843"/>
                <a:gd name="T5" fmla="*/ 826 h 1101"/>
                <a:gd name="T6" fmla="*/ 99 w 843"/>
                <a:gd name="T7" fmla="*/ 1101 h 1101"/>
                <a:gd name="T8" fmla="*/ 843 w 843"/>
                <a:gd name="T9" fmla="*/ 422 h 1101"/>
                <a:gd name="T10" fmla="*/ 421 w 843"/>
                <a:gd name="T11" fmla="*/ 0 h 1101"/>
              </a:gdLst>
              <a:ahLst/>
              <a:cxnLst>
                <a:cxn ang="0">
                  <a:pos x="T0" y="T1"/>
                </a:cxn>
                <a:cxn ang="0">
                  <a:pos x="T2" y="T3"/>
                </a:cxn>
                <a:cxn ang="0">
                  <a:pos x="T4" y="T5"/>
                </a:cxn>
                <a:cxn ang="0">
                  <a:pos x="T6" y="T7"/>
                </a:cxn>
                <a:cxn ang="0">
                  <a:pos x="T8" y="T9"/>
                </a:cxn>
                <a:cxn ang="0">
                  <a:pos x="T10" y="T11"/>
                </a:cxn>
              </a:cxnLst>
              <a:rect l="0" t="0" r="r" b="b"/>
              <a:pathLst>
                <a:path w="843" h="1101">
                  <a:moveTo>
                    <a:pt x="421" y="0"/>
                  </a:moveTo>
                  <a:cubicBezTo>
                    <a:pt x="189" y="0"/>
                    <a:pt x="0" y="189"/>
                    <a:pt x="0" y="422"/>
                  </a:cubicBezTo>
                  <a:cubicBezTo>
                    <a:pt x="0" y="612"/>
                    <a:pt x="125" y="773"/>
                    <a:pt x="297" y="826"/>
                  </a:cubicBezTo>
                  <a:cubicBezTo>
                    <a:pt x="99" y="1101"/>
                    <a:pt x="99" y="1101"/>
                    <a:pt x="99" y="1101"/>
                  </a:cubicBezTo>
                  <a:cubicBezTo>
                    <a:pt x="351" y="945"/>
                    <a:pt x="843" y="767"/>
                    <a:pt x="843" y="422"/>
                  </a:cubicBezTo>
                  <a:cubicBezTo>
                    <a:pt x="843" y="189"/>
                    <a:pt x="654" y="0"/>
                    <a:pt x="421" y="0"/>
                  </a:cubicBezTo>
                  <a:close/>
                </a:path>
              </a:pathLst>
            </a:custGeom>
            <a:solidFill>
              <a:schemeClr val="accent1"/>
            </a:solidFill>
            <a:ln w="28575">
              <a:solidFill>
                <a:schemeClr val="bg1"/>
              </a:solidFill>
              <a:round/>
            </a:ln>
          </p:spPr>
          <p:txBody>
            <a:bodyPr vert="horz" wrap="square" lIns="91412" tIns="45706" rIns="91412" bIns="45706" numCol="1" anchor="t" anchorCtr="0" compatLnSpc="1"/>
            <a:lstStyle/>
            <a:p>
              <a:endParaRPr lang="zh-CN" altLang="en-US" sz="1599"/>
            </a:p>
          </p:txBody>
        </p:sp>
        <p:sp>
          <p:nvSpPr>
            <p:cNvPr id="24" name="矩形 23"/>
            <p:cNvSpPr/>
            <p:nvPr/>
          </p:nvSpPr>
          <p:spPr>
            <a:xfrm>
              <a:off x="3213167" y="2992227"/>
              <a:ext cx="1411290" cy="459953"/>
            </a:xfrm>
            <a:prstGeom prst="rect">
              <a:avLst/>
            </a:prstGeom>
          </p:spPr>
          <p:txBody>
            <a:bodyPr wrap="none">
              <a:spAutoFit/>
            </a:bodyPr>
            <a:lstStyle/>
            <a:p>
              <a:pPr algn="ctr">
                <a:lnSpc>
                  <a:spcPct val="150000"/>
                </a:lnSpc>
                <a:defRPr/>
              </a:pPr>
              <a:r>
                <a:rPr lang="zh-CN" altLang="en-US" sz="1599" kern="0">
                  <a:solidFill>
                    <a:schemeClr val="bg1"/>
                  </a:solidFill>
                  <a:latin typeface="微软雅黑" panose="020B0503020204020204" pitchFamily="34" charset="-122"/>
                  <a:ea typeface="微软雅黑" panose="020B0503020204020204" pitchFamily="34" charset="-122"/>
                </a:rPr>
                <a:t>点击添加文本</a:t>
              </a:r>
              <a:endParaRPr lang="en-US" altLang="zh-CN" sz="1599" kern="0"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116717" y="3610674"/>
            <a:ext cx="1716221" cy="2239987"/>
            <a:chOff x="4587544" y="2175506"/>
            <a:chExt cx="1590099" cy="2075104"/>
          </a:xfrm>
          <a:solidFill>
            <a:srgbClr val="0070C0"/>
          </a:solidFill>
        </p:grpSpPr>
        <p:sp>
          <p:nvSpPr>
            <p:cNvPr id="26" name="Freeform 8"/>
            <p:cNvSpPr/>
            <p:nvPr/>
          </p:nvSpPr>
          <p:spPr bwMode="auto">
            <a:xfrm flipH="1">
              <a:off x="4587544" y="2175506"/>
              <a:ext cx="1590099" cy="2075104"/>
            </a:xfrm>
            <a:custGeom>
              <a:avLst/>
              <a:gdLst>
                <a:gd name="T0" fmla="*/ 343 w 686"/>
                <a:gd name="T1" fmla="*/ 0 h 895"/>
                <a:gd name="T2" fmla="*/ 0 w 686"/>
                <a:gd name="T3" fmla="*/ 343 h 895"/>
                <a:gd name="T4" fmla="*/ 242 w 686"/>
                <a:gd name="T5" fmla="*/ 671 h 895"/>
                <a:gd name="T6" fmla="*/ 81 w 686"/>
                <a:gd name="T7" fmla="*/ 895 h 895"/>
                <a:gd name="T8" fmla="*/ 686 w 686"/>
                <a:gd name="T9" fmla="*/ 343 h 895"/>
                <a:gd name="T10" fmla="*/ 343 w 686"/>
                <a:gd name="T11" fmla="*/ 0 h 895"/>
              </a:gdLst>
              <a:ahLst/>
              <a:cxnLst>
                <a:cxn ang="0">
                  <a:pos x="T0" y="T1"/>
                </a:cxn>
                <a:cxn ang="0">
                  <a:pos x="T2" y="T3"/>
                </a:cxn>
                <a:cxn ang="0">
                  <a:pos x="T4" y="T5"/>
                </a:cxn>
                <a:cxn ang="0">
                  <a:pos x="T6" y="T7"/>
                </a:cxn>
                <a:cxn ang="0">
                  <a:pos x="T8" y="T9"/>
                </a:cxn>
                <a:cxn ang="0">
                  <a:pos x="T10" y="T11"/>
                </a:cxn>
              </a:cxnLst>
              <a:rect l="0" t="0" r="r" b="b"/>
              <a:pathLst>
                <a:path w="686" h="895">
                  <a:moveTo>
                    <a:pt x="343" y="0"/>
                  </a:moveTo>
                  <a:cubicBezTo>
                    <a:pt x="154" y="0"/>
                    <a:pt x="0" y="153"/>
                    <a:pt x="0" y="343"/>
                  </a:cubicBezTo>
                  <a:cubicBezTo>
                    <a:pt x="0" y="497"/>
                    <a:pt x="102" y="627"/>
                    <a:pt x="242" y="671"/>
                  </a:cubicBezTo>
                  <a:cubicBezTo>
                    <a:pt x="81" y="895"/>
                    <a:pt x="81" y="895"/>
                    <a:pt x="81" y="895"/>
                  </a:cubicBezTo>
                  <a:cubicBezTo>
                    <a:pt x="286" y="768"/>
                    <a:pt x="686" y="623"/>
                    <a:pt x="686" y="343"/>
                  </a:cubicBezTo>
                  <a:cubicBezTo>
                    <a:pt x="686" y="153"/>
                    <a:pt x="533" y="0"/>
                    <a:pt x="343" y="0"/>
                  </a:cubicBezTo>
                  <a:close/>
                </a:path>
              </a:pathLst>
            </a:custGeom>
            <a:solidFill>
              <a:schemeClr val="accent3"/>
            </a:solidFill>
            <a:ln w="28575">
              <a:solidFill>
                <a:schemeClr val="bg1"/>
              </a:solidFill>
              <a:round/>
            </a:ln>
          </p:spPr>
          <p:txBody>
            <a:bodyPr vert="horz" wrap="square" lIns="91412" tIns="45706" rIns="91412" bIns="45706" numCol="1" anchor="t" anchorCtr="0" compatLnSpc="1"/>
            <a:lstStyle/>
            <a:p>
              <a:endParaRPr lang="zh-CN" altLang="en-US" sz="1599"/>
            </a:p>
          </p:txBody>
        </p:sp>
        <p:sp>
          <p:nvSpPr>
            <p:cNvPr id="27" name="矩形 26"/>
            <p:cNvSpPr/>
            <p:nvPr/>
          </p:nvSpPr>
          <p:spPr>
            <a:xfrm>
              <a:off x="4645681" y="2759070"/>
              <a:ext cx="1498866" cy="484528"/>
            </a:xfrm>
            <a:prstGeom prst="rect">
              <a:avLst/>
            </a:prstGeom>
            <a:noFill/>
          </p:spPr>
          <p:txBody>
            <a:bodyPr wrap="none">
              <a:spAutoFit/>
            </a:bodyPr>
            <a:lstStyle/>
            <a:p>
              <a:pPr algn="ctr">
                <a:lnSpc>
                  <a:spcPct val="150000"/>
                </a:lnSpc>
                <a:defRPr/>
              </a:pPr>
              <a:r>
                <a:rPr lang="zh-CN" altLang="en-US" sz="1866" kern="0">
                  <a:solidFill>
                    <a:schemeClr val="bg1"/>
                  </a:solidFill>
                  <a:latin typeface="微软雅黑" panose="020B0503020204020204" pitchFamily="34" charset="-122"/>
                  <a:ea typeface="微软雅黑" panose="020B0503020204020204" pitchFamily="34" charset="-122"/>
                </a:rPr>
                <a:t>点击添加文本</a:t>
              </a:r>
              <a:endParaRPr lang="en-US" altLang="zh-CN" sz="1866" kern="0"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1301726" y="4309219"/>
            <a:ext cx="2583193" cy="1052946"/>
            <a:chOff x="512619" y="2768105"/>
            <a:chExt cx="1938245" cy="789953"/>
          </a:xfrm>
        </p:grpSpPr>
        <p:sp>
          <p:nvSpPr>
            <p:cNvPr id="29" name="矩形 1"/>
            <p:cNvSpPr>
              <a:spLocks noChangeArrowheads="1"/>
            </p:cNvSpPr>
            <p:nvPr/>
          </p:nvSpPr>
          <p:spPr bwMode="auto">
            <a:xfrm>
              <a:off x="512619" y="3156286"/>
              <a:ext cx="1938245" cy="40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点击此处添加内容点击此处添加内容点击此处添加内容点</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29"/>
            <p:cNvSpPr/>
            <p:nvPr/>
          </p:nvSpPr>
          <p:spPr>
            <a:xfrm>
              <a:off x="512619" y="2768105"/>
              <a:ext cx="1370207" cy="253898"/>
            </a:xfrm>
            <a:prstGeom prst="rect">
              <a:avLst/>
            </a:prstGeom>
          </p:spPr>
          <p:txBody>
            <a:bodyPr wrap="none">
              <a:spAutoFit/>
            </a:bodyPr>
            <a:lstStyle/>
            <a:p>
              <a:r>
                <a:rPr lang="zh-CN" altLang="en-US" sz="1599"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此处添加标题内容</a:t>
              </a:r>
              <a:endParaRPr lang="en-US" altLang="zh-CN" sz="1599"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1" name="组合 30"/>
          <p:cNvGrpSpPr/>
          <p:nvPr/>
        </p:nvGrpSpPr>
        <p:grpSpPr>
          <a:xfrm>
            <a:off x="7669418" y="1401874"/>
            <a:ext cx="2583193" cy="1052946"/>
            <a:chOff x="5708608" y="869066"/>
            <a:chExt cx="1938245" cy="789953"/>
          </a:xfrm>
        </p:grpSpPr>
        <p:sp>
          <p:nvSpPr>
            <p:cNvPr id="32" name="矩形 1"/>
            <p:cNvSpPr>
              <a:spLocks noChangeArrowheads="1"/>
            </p:cNvSpPr>
            <p:nvPr/>
          </p:nvSpPr>
          <p:spPr bwMode="auto">
            <a:xfrm>
              <a:off x="5708608" y="1257247"/>
              <a:ext cx="1938245" cy="40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点击此处添加内容点击此处添加内容点击此处添加内容点</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矩形 32"/>
            <p:cNvSpPr/>
            <p:nvPr/>
          </p:nvSpPr>
          <p:spPr>
            <a:xfrm>
              <a:off x="5708608" y="869066"/>
              <a:ext cx="1370207" cy="253898"/>
            </a:xfrm>
            <a:prstGeom prst="rect">
              <a:avLst/>
            </a:prstGeom>
          </p:spPr>
          <p:txBody>
            <a:bodyPr wrap="none">
              <a:spAutoFit/>
            </a:bodyPr>
            <a:lstStyle/>
            <a:p>
              <a:r>
                <a:rPr lang="zh-CN" altLang="en-US" sz="1599"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此处添加标题内容</a:t>
              </a:r>
              <a:endParaRPr lang="en-US" altLang="zh-CN" sz="1599"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4" name="组合 33"/>
          <p:cNvGrpSpPr/>
          <p:nvPr/>
        </p:nvGrpSpPr>
        <p:grpSpPr>
          <a:xfrm>
            <a:off x="8214827" y="4688897"/>
            <a:ext cx="2583193" cy="1052946"/>
            <a:chOff x="6447985" y="3337569"/>
            <a:chExt cx="1938245" cy="789953"/>
          </a:xfrm>
        </p:grpSpPr>
        <p:sp>
          <p:nvSpPr>
            <p:cNvPr id="35" name="矩形 1"/>
            <p:cNvSpPr>
              <a:spLocks noChangeArrowheads="1"/>
            </p:cNvSpPr>
            <p:nvPr/>
          </p:nvSpPr>
          <p:spPr bwMode="auto">
            <a:xfrm>
              <a:off x="6447985" y="3725750"/>
              <a:ext cx="1938245" cy="40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点击此处添加内容点击此处添加内容点击此处添加内容点</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矩形 35"/>
            <p:cNvSpPr/>
            <p:nvPr/>
          </p:nvSpPr>
          <p:spPr>
            <a:xfrm>
              <a:off x="6447985" y="3337569"/>
              <a:ext cx="1370207" cy="253898"/>
            </a:xfrm>
            <a:prstGeom prst="rect">
              <a:avLst/>
            </a:prstGeom>
          </p:spPr>
          <p:txBody>
            <a:bodyPr wrap="none">
              <a:spAutoFit/>
            </a:bodyPr>
            <a:lstStyle/>
            <a:p>
              <a:r>
                <a:rPr lang="zh-CN" altLang="en-US" sz="1599"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此处添加标题内容</a:t>
              </a:r>
              <a:endParaRPr lang="en-US" altLang="zh-CN" sz="1599"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7" name="组合 36"/>
          <p:cNvGrpSpPr/>
          <p:nvPr/>
        </p:nvGrpSpPr>
        <p:grpSpPr>
          <a:xfrm>
            <a:off x="5154980" y="1888800"/>
            <a:ext cx="1735274" cy="2264826"/>
            <a:chOff x="3827152" y="1152942"/>
            <a:chExt cx="1302026" cy="1699144"/>
          </a:xfrm>
        </p:grpSpPr>
        <p:sp>
          <p:nvSpPr>
            <p:cNvPr id="38" name="Freeform 10"/>
            <p:cNvSpPr/>
            <p:nvPr/>
          </p:nvSpPr>
          <p:spPr bwMode="auto">
            <a:xfrm>
              <a:off x="3827152" y="1152942"/>
              <a:ext cx="1302026" cy="1699144"/>
            </a:xfrm>
            <a:custGeom>
              <a:avLst/>
              <a:gdLst>
                <a:gd name="T0" fmla="*/ 281 w 562"/>
                <a:gd name="T1" fmla="*/ 733 h 733"/>
                <a:gd name="T2" fmla="*/ 562 w 562"/>
                <a:gd name="T3" fmla="*/ 452 h 733"/>
                <a:gd name="T4" fmla="*/ 364 w 562"/>
                <a:gd name="T5" fmla="*/ 184 h 733"/>
                <a:gd name="T6" fmla="*/ 496 w 562"/>
                <a:gd name="T7" fmla="*/ 0 h 733"/>
                <a:gd name="T8" fmla="*/ 0 w 562"/>
                <a:gd name="T9" fmla="*/ 452 h 733"/>
                <a:gd name="T10" fmla="*/ 281 w 562"/>
                <a:gd name="T11" fmla="*/ 733 h 733"/>
              </a:gdLst>
              <a:ahLst/>
              <a:cxnLst>
                <a:cxn ang="0">
                  <a:pos x="T0" y="T1"/>
                </a:cxn>
                <a:cxn ang="0">
                  <a:pos x="T2" y="T3"/>
                </a:cxn>
                <a:cxn ang="0">
                  <a:pos x="T4" y="T5"/>
                </a:cxn>
                <a:cxn ang="0">
                  <a:pos x="T6" y="T7"/>
                </a:cxn>
                <a:cxn ang="0">
                  <a:pos x="T8" y="T9"/>
                </a:cxn>
                <a:cxn ang="0">
                  <a:pos x="T10" y="T11"/>
                </a:cxn>
              </a:cxnLst>
              <a:rect l="0" t="0" r="r" b="b"/>
              <a:pathLst>
                <a:path w="562" h="733">
                  <a:moveTo>
                    <a:pt x="281" y="733"/>
                  </a:moveTo>
                  <a:cubicBezTo>
                    <a:pt x="436" y="733"/>
                    <a:pt x="562" y="607"/>
                    <a:pt x="562" y="452"/>
                  </a:cubicBezTo>
                  <a:cubicBezTo>
                    <a:pt x="562" y="326"/>
                    <a:pt x="478" y="219"/>
                    <a:pt x="364" y="184"/>
                  </a:cubicBezTo>
                  <a:cubicBezTo>
                    <a:pt x="496" y="0"/>
                    <a:pt x="496" y="0"/>
                    <a:pt x="496" y="0"/>
                  </a:cubicBezTo>
                  <a:cubicBezTo>
                    <a:pt x="328" y="104"/>
                    <a:pt x="0" y="223"/>
                    <a:pt x="0" y="452"/>
                  </a:cubicBezTo>
                  <a:cubicBezTo>
                    <a:pt x="0" y="607"/>
                    <a:pt x="126" y="733"/>
                    <a:pt x="281" y="733"/>
                  </a:cubicBezTo>
                  <a:close/>
                </a:path>
              </a:pathLst>
            </a:custGeom>
            <a:solidFill>
              <a:schemeClr val="accent2"/>
            </a:solidFill>
            <a:ln w="28575">
              <a:solidFill>
                <a:schemeClr val="bg1"/>
              </a:solidFill>
              <a:round/>
            </a:ln>
          </p:spPr>
          <p:txBody>
            <a:bodyPr vert="horz" wrap="square" lIns="91412" tIns="45706" rIns="91412" bIns="45706" numCol="1" anchor="t" anchorCtr="0" compatLnSpc="1"/>
            <a:lstStyle/>
            <a:p>
              <a:endParaRPr lang="zh-CN" altLang="en-US" sz="1599"/>
            </a:p>
          </p:txBody>
        </p:sp>
        <p:sp>
          <p:nvSpPr>
            <p:cNvPr id="39" name="矩形 38"/>
            <p:cNvSpPr/>
            <p:nvPr/>
          </p:nvSpPr>
          <p:spPr>
            <a:xfrm>
              <a:off x="3876389" y="1978315"/>
              <a:ext cx="1213845" cy="392392"/>
            </a:xfrm>
            <a:prstGeom prst="rect">
              <a:avLst/>
            </a:prstGeom>
          </p:spPr>
          <p:txBody>
            <a:bodyPr wrap="none">
              <a:spAutoFit/>
            </a:bodyPr>
            <a:lstStyle/>
            <a:p>
              <a:pPr algn="ctr">
                <a:lnSpc>
                  <a:spcPct val="150000"/>
                </a:lnSpc>
                <a:defRPr/>
              </a:pPr>
              <a:r>
                <a:rPr lang="zh-CN" altLang="en-US" sz="1866" kern="0" dirty="0">
                  <a:solidFill>
                    <a:schemeClr val="bg1"/>
                  </a:solidFill>
                  <a:latin typeface="微软雅黑" panose="020B0503020204020204" pitchFamily="34" charset="-122"/>
                  <a:ea typeface="微软雅黑" panose="020B0503020204020204" pitchFamily="34" charset="-122"/>
                </a:rPr>
                <a:t>点击添加文本</a:t>
              </a:r>
              <a:endParaRPr lang="en-US" altLang="zh-CN" sz="1866" kern="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08432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 calcmode="lin" valueType="num">
                                      <p:cBhvr>
                                        <p:cTn id="9" dur="500" fill="hold"/>
                                        <p:tgtEl>
                                          <p:spTgt spid="37"/>
                                        </p:tgtEl>
                                        <p:attrNameLst>
                                          <p:attrName>style.rotation</p:attrName>
                                        </p:attrNameLst>
                                      </p:cBhvr>
                                      <p:tavLst>
                                        <p:tav tm="0">
                                          <p:val>
                                            <p:fltVal val="90"/>
                                          </p:val>
                                        </p:tav>
                                        <p:tav tm="100000">
                                          <p:val>
                                            <p:fltVal val="0"/>
                                          </p:val>
                                        </p:tav>
                                      </p:tavLst>
                                    </p:anim>
                                    <p:animEffect transition="in" filter="fade">
                                      <p:cBhvr>
                                        <p:cTn id="10" dur="500"/>
                                        <p:tgtEl>
                                          <p:spTgt spid="3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anim calcmode="lin" valueType="num">
                                      <p:cBhvr>
                                        <p:cTn id="19" dur="500" fill="hold"/>
                                        <p:tgtEl>
                                          <p:spTgt spid="31"/>
                                        </p:tgtEl>
                                        <p:attrNameLst>
                                          <p:attrName>ppt_x</p:attrName>
                                        </p:attrNameLst>
                                      </p:cBhvr>
                                      <p:tavLst>
                                        <p:tav tm="0">
                                          <p:val>
                                            <p:strVal val="#ppt_x"/>
                                          </p:val>
                                        </p:tav>
                                        <p:tav tm="100000">
                                          <p:val>
                                            <p:strVal val="#ppt_x"/>
                                          </p:val>
                                        </p:tav>
                                      </p:tavLst>
                                    </p:anim>
                                    <p:anim calcmode="lin" valueType="num">
                                      <p:cBhvr>
                                        <p:cTn id="20" dur="500" fill="hold"/>
                                        <p:tgtEl>
                                          <p:spTgt spid="31"/>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31" presetClass="entr" presetSubtype="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anim calcmode="lin" valueType="num">
                                      <p:cBhvr>
                                        <p:cTn id="26" dur="500" fill="hold"/>
                                        <p:tgtEl>
                                          <p:spTgt spid="22"/>
                                        </p:tgtEl>
                                        <p:attrNameLst>
                                          <p:attrName>style.rotation</p:attrName>
                                        </p:attrNameLst>
                                      </p:cBhvr>
                                      <p:tavLst>
                                        <p:tav tm="0">
                                          <p:val>
                                            <p:fltVal val="90"/>
                                          </p:val>
                                        </p:tav>
                                        <p:tav tm="100000">
                                          <p:val>
                                            <p:fltVal val="0"/>
                                          </p:val>
                                        </p:tav>
                                      </p:tavLst>
                                    </p:anim>
                                    <p:animEffect transition="in" filter="fade">
                                      <p:cBhvr>
                                        <p:cTn id="27" dur="500"/>
                                        <p:tgtEl>
                                          <p:spTgt spid="22"/>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anim calcmode="lin" valueType="num">
                                      <p:cBhvr>
                                        <p:cTn id="36" dur="500" fill="hold"/>
                                        <p:tgtEl>
                                          <p:spTgt spid="28"/>
                                        </p:tgtEl>
                                        <p:attrNameLst>
                                          <p:attrName>ppt_x</p:attrName>
                                        </p:attrNameLst>
                                      </p:cBhvr>
                                      <p:tavLst>
                                        <p:tav tm="0">
                                          <p:val>
                                            <p:strVal val="#ppt_x"/>
                                          </p:val>
                                        </p:tav>
                                        <p:tav tm="100000">
                                          <p:val>
                                            <p:strVal val="#ppt_x"/>
                                          </p:val>
                                        </p:tav>
                                      </p:tavLst>
                                    </p:anim>
                                    <p:anim calcmode="lin" valueType="num">
                                      <p:cBhvr>
                                        <p:cTn id="37" dur="500" fill="hold"/>
                                        <p:tgtEl>
                                          <p:spTgt spid="28"/>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31" presetClass="entr" presetSubtype="0"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 calcmode="lin" valueType="num">
                                      <p:cBhvr>
                                        <p:cTn id="43" dur="500" fill="hold"/>
                                        <p:tgtEl>
                                          <p:spTgt spid="25"/>
                                        </p:tgtEl>
                                        <p:attrNameLst>
                                          <p:attrName>style.rotation</p:attrName>
                                        </p:attrNameLst>
                                      </p:cBhvr>
                                      <p:tavLst>
                                        <p:tav tm="0">
                                          <p:val>
                                            <p:fltVal val="90"/>
                                          </p:val>
                                        </p:tav>
                                        <p:tav tm="100000">
                                          <p:val>
                                            <p:fltVal val="0"/>
                                          </p:val>
                                        </p:tav>
                                      </p:tavLst>
                                    </p:anim>
                                    <p:animEffect transition="in" filter="fade">
                                      <p:cBhvr>
                                        <p:cTn id="44" dur="500"/>
                                        <p:tgtEl>
                                          <p:spTgt spid="25"/>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par>
                          <p:cTn id="49" fill="hold">
                            <p:stCondLst>
                              <p:cond delay="4000"/>
                            </p:stCondLst>
                            <p:childTnLst>
                              <p:par>
                                <p:cTn id="50" presetID="42" presetClass="entr" presetSubtype="0" fill="hold"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anim calcmode="lin" valueType="num">
                                      <p:cBhvr>
                                        <p:cTn id="53" dur="500" fill="hold"/>
                                        <p:tgtEl>
                                          <p:spTgt spid="34"/>
                                        </p:tgtEl>
                                        <p:attrNameLst>
                                          <p:attrName>ppt_x</p:attrName>
                                        </p:attrNameLst>
                                      </p:cBhvr>
                                      <p:tavLst>
                                        <p:tav tm="0">
                                          <p:val>
                                            <p:strVal val="#ppt_x"/>
                                          </p:val>
                                        </p:tav>
                                        <p:tav tm="100000">
                                          <p:val>
                                            <p:strVal val="#ppt_x"/>
                                          </p:val>
                                        </p:tav>
                                      </p:tavLst>
                                    </p:anim>
                                    <p:anim calcmode="lin" valueType="num">
                                      <p:cBhvr>
                                        <p:cTn id="54" dur="500" fill="hold"/>
                                        <p:tgtEl>
                                          <p:spTgt spid="34"/>
                                        </p:tgtEl>
                                        <p:attrNameLst>
                                          <p:attrName>ppt_y</p:attrName>
                                        </p:attrNameLst>
                                      </p:cBhvr>
                                      <p:tavLst>
                                        <p:tav tm="0">
                                          <p:val>
                                            <p:strVal val="#ppt_y+.1"/>
                                          </p:val>
                                        </p:tav>
                                        <p:tav tm="100000">
                                          <p:val>
                                            <p:strVal val="#ppt_y"/>
                                          </p:val>
                                        </p:tav>
                                      </p:tavLst>
                                    </p:anim>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500"/>
                                        <p:tgtEl>
                                          <p:spTgt spid="40"/>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left)">
                                      <p:cBhvr>
                                        <p:cTn id="62" dur="500"/>
                                        <p:tgtEl>
                                          <p:spTgt spid="41"/>
                                        </p:tgtEl>
                                      </p:cBhvr>
                                    </p:animEffect>
                                  </p:childTnLst>
                                </p:cTn>
                              </p:par>
                            </p:childTnLst>
                          </p:cTn>
                        </p:par>
                        <p:par>
                          <p:cTn id="63" fill="hold">
                            <p:stCondLst>
                              <p:cond delay="5500"/>
                            </p:stCondLst>
                            <p:childTnLst>
                              <p:par>
                                <p:cTn id="64" presetID="22" presetClass="entr" presetSubtype="8" fill="hold" grpId="0" nodeType="after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D3963306-E917-4930-A428-112EC249B174}"/>
              </a:ext>
            </a:extLst>
          </p:cNvPr>
          <p:cNvSpPr/>
          <p:nvPr/>
        </p:nvSpPr>
        <p:spPr>
          <a:xfrm rot="1451767">
            <a:off x="7314415" y="2665849"/>
            <a:ext cx="4964251" cy="165099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 xmlns:a16="http://schemas.microsoft.com/office/drawing/2014/main" id="{D3963306-E917-4930-A428-112EC249B174}"/>
              </a:ext>
            </a:extLst>
          </p:cNvPr>
          <p:cNvSpPr/>
          <p:nvPr/>
        </p:nvSpPr>
        <p:spPr>
          <a:xfrm rot="1451767">
            <a:off x="-103716" y="4254271"/>
            <a:ext cx="7079696" cy="376966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 xmlns:a16="http://schemas.microsoft.com/office/drawing/2014/main" id="{D3963306-E917-4930-A428-112EC249B174}"/>
              </a:ext>
            </a:extLst>
          </p:cNvPr>
          <p:cNvSpPr/>
          <p:nvPr/>
        </p:nvSpPr>
        <p:spPr>
          <a:xfrm rot="1451767">
            <a:off x="2691337" y="3100297"/>
            <a:ext cx="2653975" cy="63167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 xmlns:a16="http://schemas.microsoft.com/office/drawing/2014/main" id="{D3963306-E917-4930-A428-112EC249B174}"/>
              </a:ext>
            </a:extLst>
          </p:cNvPr>
          <p:cNvSpPr/>
          <p:nvPr/>
        </p:nvSpPr>
        <p:spPr>
          <a:xfrm rot="1451767">
            <a:off x="120376" y="1609892"/>
            <a:ext cx="3349885" cy="122120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87841"/>
            <a:ext cx="3952504" cy="6840117"/>
          </a:xfrm>
          <a:prstGeom prst="rect">
            <a:avLst/>
          </a:prstGeom>
        </p:spPr>
      </p:pic>
      <p:sp>
        <p:nvSpPr>
          <p:cNvPr id="74" name="Oval 4"/>
          <p:cNvSpPr/>
          <p:nvPr/>
        </p:nvSpPr>
        <p:spPr>
          <a:xfrm>
            <a:off x="6630970" y="1632356"/>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solidFill>
                <a:schemeClr val="bg1">
                  <a:lumMod val="95000"/>
                </a:schemeClr>
              </a:solidFill>
            </a:endParaRPr>
          </a:p>
        </p:txBody>
      </p:sp>
      <p:sp>
        <p:nvSpPr>
          <p:cNvPr id="78" name="矩形 77"/>
          <p:cNvSpPr/>
          <p:nvPr/>
        </p:nvSpPr>
        <p:spPr>
          <a:xfrm>
            <a:off x="6533779" y="3728429"/>
            <a:ext cx="1826060" cy="584733"/>
          </a:xfrm>
          <a:prstGeom prst="rect">
            <a:avLst/>
          </a:prstGeom>
        </p:spPr>
        <p:txBody>
          <a:bodyPr wrap="none" lIns="91400" tIns="45699" rIns="91400" bIns="45699">
            <a:spAutoFit/>
          </a:bodyPr>
          <a:lstStyle/>
          <a:p>
            <a:pPr lvl="0" defTabSz="914492">
              <a:defRPr/>
            </a:pPr>
            <a:r>
              <a:rPr lang="zh-CN" altLang="en-US" sz="3200" b="1" dirty="0">
                <a:solidFill>
                  <a:schemeClr val="accent1"/>
                </a:solidFill>
                <a:latin typeface="微软雅黑" pitchFamily="34" charset="-122"/>
                <a:ea typeface="微软雅黑" pitchFamily="34" charset="-122"/>
              </a:rPr>
              <a:t>产品运行</a:t>
            </a:r>
            <a:endParaRPr lang="zh-CN" altLang="en-US" sz="3200" kern="0" dirty="0">
              <a:solidFill>
                <a:schemeClr val="accent1"/>
              </a:solidFill>
              <a:latin typeface="微软雅黑" pitchFamily="34" charset="-122"/>
              <a:ea typeface="微软雅黑"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399" dirty="0"/>
              <a:t>延时符</a:t>
            </a:r>
          </a:p>
        </p:txBody>
      </p:sp>
      <p:sp>
        <p:nvSpPr>
          <p:cNvPr id="26" name="矩形 25">
            <a:extLst>
              <a:ext uri="{FF2B5EF4-FFF2-40B4-BE49-F238E27FC236}">
                <a16:creationId xmlns="" xmlns:a16="http://schemas.microsoft.com/office/drawing/2014/main" id="{370FD1E8-D7BC-491A-A503-009EDAB7577D}"/>
              </a:ext>
            </a:extLst>
          </p:cNvPr>
          <p:cNvSpPr/>
          <p:nvPr/>
        </p:nvSpPr>
        <p:spPr>
          <a:xfrm>
            <a:off x="6805372" y="2213341"/>
            <a:ext cx="1384594" cy="525486"/>
          </a:xfrm>
          <a:prstGeom prst="rect">
            <a:avLst/>
          </a:prstGeom>
        </p:spPr>
        <p:txBody>
          <a:bodyPr wrap="none" lIns="91400" tIns="45699" rIns="91400" bIns="45699">
            <a:spAutoFit/>
          </a:bodyPr>
          <a:lstStyle/>
          <a:p>
            <a:pPr algn="ctr">
              <a:lnSpc>
                <a:spcPct val="130000"/>
              </a:lnSpc>
              <a:defRPr/>
            </a:pPr>
            <a:r>
              <a:rPr lang="en-US" altLang="zh-CN" sz="2399"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a:t>
            </a:r>
            <a:r>
              <a:rPr lang="en-US" altLang="zh-CN" sz="2399"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en-US" altLang="zh-CN" sz="2399"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 xmlns:a16="http://schemas.microsoft.com/office/drawing/2014/main" id="{42695B73-0652-4F7C-8DB7-B415C73A2826}"/>
              </a:ext>
            </a:extLst>
          </p:cNvPr>
          <p:cNvSpPr/>
          <p:nvPr/>
        </p:nvSpPr>
        <p:spPr>
          <a:xfrm>
            <a:off x="5047283" y="4443423"/>
            <a:ext cx="4799052" cy="646331"/>
          </a:xfrm>
          <a:prstGeom prst="rect">
            <a:avLst/>
          </a:prstGeom>
        </p:spPr>
        <p:txBody>
          <a:bodyPr wrap="square">
            <a:spAutoFit/>
          </a:bodyPr>
          <a:lstStyle/>
          <a:p>
            <a:pPr algn="ctr">
              <a:lnSpc>
                <a:spcPct val="150000"/>
              </a:lnSpc>
            </a:pPr>
            <a:r>
              <a:rPr lang="zh-CN" altLang="en-US" sz="1200" spc="300" dirty="0">
                <a:solidFill>
                  <a:schemeClr val="tx1">
                    <a:lumMod val="50000"/>
                    <a:lumOff val="50000"/>
                  </a:schemeClr>
                </a:solidFill>
                <a:latin typeface="微软雅黑" pitchFamily="34" charset="-122"/>
                <a:ea typeface="微软雅黑" pitchFamily="34" charset="-122"/>
              </a:rPr>
              <a:t>点击输入简要文字内容，文字内容需概括精炼，不用多余的文字修饰，言简意赅的说明该项内容</a:t>
            </a:r>
            <a:endParaRPr lang="zh-CN" altLang="en-US" sz="1866"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22863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52" presetClass="entr" presetSubtype="0"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Scale>
                                      <p:cBhvr>
                                        <p:cTn id="23"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74"/>
                                        </p:tgtEl>
                                        <p:attrNameLst>
                                          <p:attrName>ppt_x</p:attrName>
                                          <p:attrName>ppt_y</p:attrName>
                                        </p:attrNameLst>
                                      </p:cBhvr>
                                    </p:animMotion>
                                    <p:animEffect transition="in" filter="fade">
                                      <p:cBhvr>
                                        <p:cTn id="25" dur="1000"/>
                                        <p:tgtEl>
                                          <p:spTgt spid="7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up)">
                                      <p:cBhvr>
                                        <p:cTn id="37" dur="500"/>
                                        <p:tgtEl>
                                          <p:spTgt spid="78"/>
                                        </p:tgtEl>
                                      </p:cBhvr>
                                    </p:animEffect>
                                  </p:childTnLst>
                                </p:cTn>
                              </p:par>
                            </p:childTnLst>
                          </p:cTn>
                        </p:par>
                        <p:par>
                          <p:cTn id="38" fill="hold">
                            <p:stCondLst>
                              <p:cond delay="4000"/>
                            </p:stCondLst>
                            <p:childTnLst>
                              <p:par>
                                <p:cTn id="39" presetID="39" presetClass="entr" presetSubtype="0" accel="10000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42" dur="5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43" dur="5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9" grpId="0" animBg="1"/>
      <p:bldP spid="10" grpId="0" animBg="1"/>
      <p:bldP spid="74" grpId="0" animBg="1"/>
      <p:bldP spid="78"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a:extLst>
              <a:ext uri="{FF2B5EF4-FFF2-40B4-BE49-F238E27FC236}">
                <a16:creationId xmlns="" xmlns:a16="http://schemas.microsoft.com/office/drawing/2014/main" id="{D3963306-E917-4930-A428-112EC249B174}"/>
              </a:ext>
            </a:extLst>
          </p:cNvPr>
          <p:cNvSpPr/>
          <p:nvPr/>
        </p:nvSpPr>
        <p:spPr>
          <a:xfrm rot="1451767">
            <a:off x="7687144" y="4555142"/>
            <a:ext cx="4964251" cy="91653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矩形 58">
            <a:extLst>
              <a:ext uri="{FF2B5EF4-FFF2-40B4-BE49-F238E27FC236}">
                <a16:creationId xmlns="" xmlns:a16="http://schemas.microsoft.com/office/drawing/2014/main" id="{D3963306-E917-4930-A428-112EC249B174}"/>
              </a:ext>
            </a:extLst>
          </p:cNvPr>
          <p:cNvSpPr/>
          <p:nvPr/>
        </p:nvSpPr>
        <p:spPr>
          <a:xfrm rot="1451767">
            <a:off x="5821156" y="3587841"/>
            <a:ext cx="2755393" cy="91653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57">
            <a:extLst>
              <a:ext uri="{FF2B5EF4-FFF2-40B4-BE49-F238E27FC236}">
                <a16:creationId xmlns="" xmlns:a16="http://schemas.microsoft.com/office/drawing/2014/main" id="{D3963306-E917-4930-A428-112EC249B174}"/>
              </a:ext>
            </a:extLst>
          </p:cNvPr>
          <p:cNvSpPr/>
          <p:nvPr/>
        </p:nvSpPr>
        <p:spPr>
          <a:xfrm rot="1451767">
            <a:off x="3887187" y="5357106"/>
            <a:ext cx="4964251" cy="91653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 xmlns:a16="http://schemas.microsoft.com/office/drawing/2014/main" id="{D3963306-E917-4930-A428-112EC249B174}"/>
              </a:ext>
            </a:extLst>
          </p:cNvPr>
          <p:cNvSpPr/>
          <p:nvPr/>
        </p:nvSpPr>
        <p:spPr>
          <a:xfrm rot="1451767">
            <a:off x="1915548" y="4394784"/>
            <a:ext cx="3240849" cy="91653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Freeform: Shape 50"/>
          <p:cNvSpPr>
            <a:spLocks/>
          </p:cNvSpPr>
          <p:nvPr/>
        </p:nvSpPr>
        <p:spPr bwMode="auto">
          <a:xfrm rot="1784174" flipV="1">
            <a:off x="8523805" y="2574856"/>
            <a:ext cx="3089175" cy="1706485"/>
          </a:xfrm>
          <a:custGeom>
            <a:avLst/>
            <a:gdLst>
              <a:gd name="T0" fmla="*/ 1622 w 1665"/>
              <a:gd name="T1" fmla="*/ 605 h 920"/>
              <a:gd name="T2" fmla="*/ 1624 w 1665"/>
              <a:gd name="T3" fmla="*/ 629 h 920"/>
              <a:gd name="T4" fmla="*/ 1466 w 1665"/>
              <a:gd name="T5" fmla="*/ 788 h 920"/>
              <a:gd name="T6" fmla="*/ 1375 w 1665"/>
              <a:gd name="T7" fmla="*/ 759 h 920"/>
              <a:gd name="T8" fmla="*/ 1257 w 1665"/>
              <a:gd name="T9" fmla="*/ 802 h 920"/>
              <a:gd name="T10" fmla="*/ 1073 w 1665"/>
              <a:gd name="T11" fmla="*/ 633 h 920"/>
              <a:gd name="T12" fmla="*/ 924 w 1665"/>
              <a:gd name="T13" fmla="*/ 709 h 920"/>
              <a:gd name="T14" fmla="*/ 792 w 1665"/>
              <a:gd name="T15" fmla="*/ 653 h 920"/>
              <a:gd name="T16" fmla="*/ 689 w 1665"/>
              <a:gd name="T17" fmla="*/ 718 h 920"/>
              <a:gd name="T18" fmla="*/ 690 w 1665"/>
              <a:gd name="T19" fmla="*/ 737 h 920"/>
              <a:gd name="T20" fmla="*/ 506 w 1665"/>
              <a:gd name="T21" fmla="*/ 920 h 920"/>
              <a:gd name="T22" fmla="*/ 340 w 1665"/>
              <a:gd name="T23" fmla="*/ 816 h 920"/>
              <a:gd name="T24" fmla="*/ 236 w 1665"/>
              <a:gd name="T25" fmla="*/ 840 h 920"/>
              <a:gd name="T26" fmla="*/ 0 w 1665"/>
              <a:gd name="T27" fmla="*/ 604 h 920"/>
              <a:gd name="T28" fmla="*/ 126 w 1665"/>
              <a:gd name="T29" fmla="*/ 395 h 920"/>
              <a:gd name="T30" fmla="*/ 258 w 1665"/>
              <a:gd name="T31" fmla="*/ 304 h 920"/>
              <a:gd name="T32" fmla="*/ 497 w 1665"/>
              <a:gd name="T33" fmla="*/ 112 h 920"/>
              <a:gd name="T34" fmla="*/ 601 w 1665"/>
              <a:gd name="T35" fmla="*/ 135 h 920"/>
              <a:gd name="T36" fmla="*/ 819 w 1665"/>
              <a:gd name="T37" fmla="*/ 0 h 920"/>
              <a:gd name="T38" fmla="*/ 1032 w 1665"/>
              <a:gd name="T39" fmla="*/ 124 h 920"/>
              <a:gd name="T40" fmla="*/ 1073 w 1665"/>
              <a:gd name="T41" fmla="*/ 120 h 920"/>
              <a:gd name="T42" fmla="*/ 1251 w 1665"/>
              <a:gd name="T43" fmla="*/ 259 h 920"/>
              <a:gd name="T44" fmla="*/ 1358 w 1665"/>
              <a:gd name="T45" fmla="*/ 351 h 920"/>
              <a:gd name="T46" fmla="*/ 1481 w 1665"/>
              <a:gd name="T47" fmla="*/ 304 h 920"/>
              <a:gd name="T48" fmla="*/ 1665 w 1665"/>
              <a:gd name="T49" fmla="*/ 488 h 920"/>
              <a:gd name="T50" fmla="*/ 1622 w 1665"/>
              <a:gd name="T51" fmla="*/ 605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5" h="920">
                <a:moveTo>
                  <a:pt x="1622" y="605"/>
                </a:moveTo>
                <a:cubicBezTo>
                  <a:pt x="1624" y="613"/>
                  <a:pt x="1624" y="621"/>
                  <a:pt x="1624" y="629"/>
                </a:cubicBezTo>
                <a:cubicBezTo>
                  <a:pt x="1624" y="717"/>
                  <a:pt x="1553" y="788"/>
                  <a:pt x="1466" y="788"/>
                </a:cubicBezTo>
                <a:cubicBezTo>
                  <a:pt x="1432" y="788"/>
                  <a:pt x="1401" y="777"/>
                  <a:pt x="1375" y="759"/>
                </a:cubicBezTo>
                <a:cubicBezTo>
                  <a:pt x="1343" y="786"/>
                  <a:pt x="1302" y="802"/>
                  <a:pt x="1257" y="802"/>
                </a:cubicBezTo>
                <a:cubicBezTo>
                  <a:pt x="1160" y="802"/>
                  <a:pt x="1081" y="728"/>
                  <a:pt x="1073" y="633"/>
                </a:cubicBezTo>
                <a:cubicBezTo>
                  <a:pt x="1040" y="679"/>
                  <a:pt x="986" y="709"/>
                  <a:pt x="924" y="709"/>
                </a:cubicBezTo>
                <a:cubicBezTo>
                  <a:pt x="872" y="709"/>
                  <a:pt x="825" y="688"/>
                  <a:pt x="792" y="653"/>
                </a:cubicBezTo>
                <a:cubicBezTo>
                  <a:pt x="766" y="685"/>
                  <a:pt x="731" y="709"/>
                  <a:pt x="689" y="718"/>
                </a:cubicBezTo>
                <a:cubicBezTo>
                  <a:pt x="690" y="724"/>
                  <a:pt x="690" y="730"/>
                  <a:pt x="690" y="737"/>
                </a:cubicBezTo>
                <a:cubicBezTo>
                  <a:pt x="690" y="838"/>
                  <a:pt x="608" y="920"/>
                  <a:pt x="506" y="920"/>
                </a:cubicBezTo>
                <a:cubicBezTo>
                  <a:pt x="433" y="920"/>
                  <a:pt x="370" y="878"/>
                  <a:pt x="340" y="816"/>
                </a:cubicBezTo>
                <a:cubicBezTo>
                  <a:pt x="309" y="831"/>
                  <a:pt x="274" y="840"/>
                  <a:pt x="236" y="840"/>
                </a:cubicBezTo>
                <a:cubicBezTo>
                  <a:pt x="106" y="840"/>
                  <a:pt x="0" y="734"/>
                  <a:pt x="0" y="604"/>
                </a:cubicBezTo>
                <a:cubicBezTo>
                  <a:pt x="0" y="513"/>
                  <a:pt x="51" y="434"/>
                  <a:pt x="126" y="395"/>
                </a:cubicBezTo>
                <a:cubicBezTo>
                  <a:pt x="159" y="351"/>
                  <a:pt x="205" y="319"/>
                  <a:pt x="258" y="304"/>
                </a:cubicBezTo>
                <a:cubicBezTo>
                  <a:pt x="282" y="194"/>
                  <a:pt x="380" y="112"/>
                  <a:pt x="497" y="112"/>
                </a:cubicBezTo>
                <a:cubicBezTo>
                  <a:pt x="534" y="112"/>
                  <a:pt x="569" y="120"/>
                  <a:pt x="601" y="135"/>
                </a:cubicBezTo>
                <a:cubicBezTo>
                  <a:pt x="641" y="55"/>
                  <a:pt x="724" y="0"/>
                  <a:pt x="819" y="0"/>
                </a:cubicBezTo>
                <a:cubicBezTo>
                  <a:pt x="911" y="0"/>
                  <a:pt x="990" y="50"/>
                  <a:pt x="1032" y="124"/>
                </a:cubicBezTo>
                <a:cubicBezTo>
                  <a:pt x="1045" y="121"/>
                  <a:pt x="1059" y="120"/>
                  <a:pt x="1073" y="120"/>
                </a:cubicBezTo>
                <a:cubicBezTo>
                  <a:pt x="1159" y="120"/>
                  <a:pt x="1231" y="179"/>
                  <a:pt x="1251" y="259"/>
                </a:cubicBezTo>
                <a:cubicBezTo>
                  <a:pt x="1298" y="275"/>
                  <a:pt x="1336" y="308"/>
                  <a:pt x="1358" y="351"/>
                </a:cubicBezTo>
                <a:cubicBezTo>
                  <a:pt x="1390" y="322"/>
                  <a:pt x="1433" y="304"/>
                  <a:pt x="1481" y="304"/>
                </a:cubicBezTo>
                <a:cubicBezTo>
                  <a:pt x="1582" y="304"/>
                  <a:pt x="1665" y="386"/>
                  <a:pt x="1665" y="488"/>
                </a:cubicBezTo>
                <a:cubicBezTo>
                  <a:pt x="1665" y="532"/>
                  <a:pt x="1649" y="573"/>
                  <a:pt x="1622" y="605"/>
                </a:cubicBezTo>
                <a:close/>
              </a:path>
            </a:pathLst>
          </a:custGeom>
          <a:solidFill>
            <a:schemeClr val="accent1">
              <a:lumMod val="20000"/>
              <a:lumOff val="80000"/>
              <a:alpha val="45000"/>
            </a:schemeClr>
          </a:solidFill>
          <a:ln>
            <a:noFill/>
          </a:ln>
          <a:extLst/>
        </p:spPr>
        <p:txBody>
          <a:bodyPr anchor="ctr"/>
          <a:lstStyle/>
          <a:p>
            <a:pPr algn="ctr"/>
            <a:endParaRPr sz="2400"/>
          </a:p>
        </p:txBody>
      </p:sp>
      <p:sp>
        <p:nvSpPr>
          <p:cNvPr id="5" name="Freeform: Shape 44"/>
          <p:cNvSpPr>
            <a:spLocks/>
          </p:cNvSpPr>
          <p:nvPr/>
        </p:nvSpPr>
        <p:spPr bwMode="auto">
          <a:xfrm rot="710118" flipV="1">
            <a:off x="7620443" y="2451700"/>
            <a:ext cx="3089175" cy="1706485"/>
          </a:xfrm>
          <a:custGeom>
            <a:avLst/>
            <a:gdLst>
              <a:gd name="T0" fmla="*/ 1622 w 1665"/>
              <a:gd name="T1" fmla="*/ 605 h 920"/>
              <a:gd name="T2" fmla="*/ 1624 w 1665"/>
              <a:gd name="T3" fmla="*/ 629 h 920"/>
              <a:gd name="T4" fmla="*/ 1466 w 1665"/>
              <a:gd name="T5" fmla="*/ 788 h 920"/>
              <a:gd name="T6" fmla="*/ 1375 w 1665"/>
              <a:gd name="T7" fmla="*/ 759 h 920"/>
              <a:gd name="T8" fmla="*/ 1257 w 1665"/>
              <a:gd name="T9" fmla="*/ 802 h 920"/>
              <a:gd name="T10" fmla="*/ 1073 w 1665"/>
              <a:gd name="T11" fmla="*/ 633 h 920"/>
              <a:gd name="T12" fmla="*/ 924 w 1665"/>
              <a:gd name="T13" fmla="*/ 709 h 920"/>
              <a:gd name="T14" fmla="*/ 792 w 1665"/>
              <a:gd name="T15" fmla="*/ 653 h 920"/>
              <a:gd name="T16" fmla="*/ 689 w 1665"/>
              <a:gd name="T17" fmla="*/ 718 h 920"/>
              <a:gd name="T18" fmla="*/ 690 w 1665"/>
              <a:gd name="T19" fmla="*/ 737 h 920"/>
              <a:gd name="T20" fmla="*/ 506 w 1665"/>
              <a:gd name="T21" fmla="*/ 920 h 920"/>
              <a:gd name="T22" fmla="*/ 340 w 1665"/>
              <a:gd name="T23" fmla="*/ 816 h 920"/>
              <a:gd name="T24" fmla="*/ 236 w 1665"/>
              <a:gd name="T25" fmla="*/ 840 h 920"/>
              <a:gd name="T26" fmla="*/ 0 w 1665"/>
              <a:gd name="T27" fmla="*/ 604 h 920"/>
              <a:gd name="T28" fmla="*/ 126 w 1665"/>
              <a:gd name="T29" fmla="*/ 395 h 920"/>
              <a:gd name="T30" fmla="*/ 258 w 1665"/>
              <a:gd name="T31" fmla="*/ 304 h 920"/>
              <a:gd name="T32" fmla="*/ 497 w 1665"/>
              <a:gd name="T33" fmla="*/ 112 h 920"/>
              <a:gd name="T34" fmla="*/ 601 w 1665"/>
              <a:gd name="T35" fmla="*/ 135 h 920"/>
              <a:gd name="T36" fmla="*/ 819 w 1665"/>
              <a:gd name="T37" fmla="*/ 0 h 920"/>
              <a:gd name="T38" fmla="*/ 1032 w 1665"/>
              <a:gd name="T39" fmla="*/ 124 h 920"/>
              <a:gd name="T40" fmla="*/ 1073 w 1665"/>
              <a:gd name="T41" fmla="*/ 120 h 920"/>
              <a:gd name="T42" fmla="*/ 1251 w 1665"/>
              <a:gd name="T43" fmla="*/ 259 h 920"/>
              <a:gd name="T44" fmla="*/ 1358 w 1665"/>
              <a:gd name="T45" fmla="*/ 351 h 920"/>
              <a:gd name="T46" fmla="*/ 1481 w 1665"/>
              <a:gd name="T47" fmla="*/ 304 h 920"/>
              <a:gd name="T48" fmla="*/ 1665 w 1665"/>
              <a:gd name="T49" fmla="*/ 488 h 920"/>
              <a:gd name="T50" fmla="*/ 1622 w 1665"/>
              <a:gd name="T51" fmla="*/ 605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5" h="920">
                <a:moveTo>
                  <a:pt x="1622" y="605"/>
                </a:moveTo>
                <a:cubicBezTo>
                  <a:pt x="1624" y="613"/>
                  <a:pt x="1624" y="621"/>
                  <a:pt x="1624" y="629"/>
                </a:cubicBezTo>
                <a:cubicBezTo>
                  <a:pt x="1624" y="717"/>
                  <a:pt x="1553" y="788"/>
                  <a:pt x="1466" y="788"/>
                </a:cubicBezTo>
                <a:cubicBezTo>
                  <a:pt x="1432" y="788"/>
                  <a:pt x="1401" y="777"/>
                  <a:pt x="1375" y="759"/>
                </a:cubicBezTo>
                <a:cubicBezTo>
                  <a:pt x="1343" y="786"/>
                  <a:pt x="1302" y="802"/>
                  <a:pt x="1257" y="802"/>
                </a:cubicBezTo>
                <a:cubicBezTo>
                  <a:pt x="1160" y="802"/>
                  <a:pt x="1081" y="728"/>
                  <a:pt x="1073" y="633"/>
                </a:cubicBezTo>
                <a:cubicBezTo>
                  <a:pt x="1040" y="679"/>
                  <a:pt x="986" y="709"/>
                  <a:pt x="924" y="709"/>
                </a:cubicBezTo>
                <a:cubicBezTo>
                  <a:pt x="872" y="709"/>
                  <a:pt x="825" y="688"/>
                  <a:pt x="792" y="653"/>
                </a:cubicBezTo>
                <a:cubicBezTo>
                  <a:pt x="766" y="685"/>
                  <a:pt x="731" y="709"/>
                  <a:pt x="689" y="718"/>
                </a:cubicBezTo>
                <a:cubicBezTo>
                  <a:pt x="690" y="724"/>
                  <a:pt x="690" y="730"/>
                  <a:pt x="690" y="737"/>
                </a:cubicBezTo>
                <a:cubicBezTo>
                  <a:pt x="690" y="838"/>
                  <a:pt x="608" y="920"/>
                  <a:pt x="506" y="920"/>
                </a:cubicBezTo>
                <a:cubicBezTo>
                  <a:pt x="433" y="920"/>
                  <a:pt x="370" y="878"/>
                  <a:pt x="340" y="816"/>
                </a:cubicBezTo>
                <a:cubicBezTo>
                  <a:pt x="309" y="831"/>
                  <a:pt x="274" y="840"/>
                  <a:pt x="236" y="840"/>
                </a:cubicBezTo>
                <a:cubicBezTo>
                  <a:pt x="106" y="840"/>
                  <a:pt x="0" y="734"/>
                  <a:pt x="0" y="604"/>
                </a:cubicBezTo>
                <a:cubicBezTo>
                  <a:pt x="0" y="513"/>
                  <a:pt x="51" y="434"/>
                  <a:pt x="126" y="395"/>
                </a:cubicBezTo>
                <a:cubicBezTo>
                  <a:pt x="159" y="351"/>
                  <a:pt x="205" y="319"/>
                  <a:pt x="258" y="304"/>
                </a:cubicBezTo>
                <a:cubicBezTo>
                  <a:pt x="282" y="194"/>
                  <a:pt x="380" y="112"/>
                  <a:pt x="497" y="112"/>
                </a:cubicBezTo>
                <a:cubicBezTo>
                  <a:pt x="534" y="112"/>
                  <a:pt x="569" y="120"/>
                  <a:pt x="601" y="135"/>
                </a:cubicBezTo>
                <a:cubicBezTo>
                  <a:pt x="641" y="55"/>
                  <a:pt x="724" y="0"/>
                  <a:pt x="819" y="0"/>
                </a:cubicBezTo>
                <a:cubicBezTo>
                  <a:pt x="911" y="0"/>
                  <a:pt x="990" y="50"/>
                  <a:pt x="1032" y="124"/>
                </a:cubicBezTo>
                <a:cubicBezTo>
                  <a:pt x="1045" y="121"/>
                  <a:pt x="1059" y="120"/>
                  <a:pt x="1073" y="120"/>
                </a:cubicBezTo>
                <a:cubicBezTo>
                  <a:pt x="1159" y="120"/>
                  <a:pt x="1231" y="179"/>
                  <a:pt x="1251" y="259"/>
                </a:cubicBezTo>
                <a:cubicBezTo>
                  <a:pt x="1298" y="275"/>
                  <a:pt x="1336" y="308"/>
                  <a:pt x="1358" y="351"/>
                </a:cubicBezTo>
                <a:cubicBezTo>
                  <a:pt x="1390" y="322"/>
                  <a:pt x="1433" y="304"/>
                  <a:pt x="1481" y="304"/>
                </a:cubicBezTo>
                <a:cubicBezTo>
                  <a:pt x="1582" y="304"/>
                  <a:pt x="1665" y="386"/>
                  <a:pt x="1665" y="488"/>
                </a:cubicBezTo>
                <a:cubicBezTo>
                  <a:pt x="1665" y="532"/>
                  <a:pt x="1649" y="573"/>
                  <a:pt x="1622" y="605"/>
                </a:cubicBezTo>
                <a:close/>
              </a:path>
            </a:pathLst>
          </a:custGeom>
          <a:solidFill>
            <a:schemeClr val="accent1">
              <a:lumMod val="20000"/>
              <a:lumOff val="80000"/>
              <a:alpha val="45000"/>
            </a:schemeClr>
          </a:solidFill>
          <a:ln>
            <a:noFill/>
          </a:ln>
          <a:extLst/>
        </p:spPr>
        <p:txBody>
          <a:bodyPr anchor="ctr"/>
          <a:lstStyle/>
          <a:p>
            <a:pPr algn="ctr"/>
            <a:endParaRPr sz="2400"/>
          </a:p>
        </p:txBody>
      </p:sp>
      <p:sp>
        <p:nvSpPr>
          <p:cNvPr id="6" name="Freeform: Shape 4"/>
          <p:cNvSpPr>
            <a:spLocks/>
          </p:cNvSpPr>
          <p:nvPr/>
        </p:nvSpPr>
        <p:spPr bwMode="auto">
          <a:xfrm>
            <a:off x="-84569" y="2350436"/>
            <a:ext cx="9794527" cy="3583613"/>
          </a:xfrm>
          <a:custGeom>
            <a:avLst/>
            <a:gdLst>
              <a:gd name="T0" fmla="*/ 0 w 2828"/>
              <a:gd name="T1" fmla="*/ 856 h 1032"/>
              <a:gd name="T2" fmla="*/ 660 w 2828"/>
              <a:gd name="T3" fmla="*/ 540 h 1032"/>
              <a:gd name="T4" fmla="*/ 1232 w 2828"/>
              <a:gd name="T5" fmla="*/ 720 h 1032"/>
              <a:gd name="T6" fmla="*/ 1772 w 2828"/>
              <a:gd name="T7" fmla="*/ 320 h 1032"/>
              <a:gd name="T8" fmla="*/ 2315 w 2828"/>
              <a:gd name="T9" fmla="*/ 479 h 1032"/>
              <a:gd name="T10" fmla="*/ 2828 w 2828"/>
              <a:gd name="T11" fmla="*/ 0 h 1032"/>
            </a:gdLst>
            <a:ahLst/>
            <a:cxnLst>
              <a:cxn ang="0">
                <a:pos x="T0" y="T1"/>
              </a:cxn>
              <a:cxn ang="0">
                <a:pos x="T2" y="T3"/>
              </a:cxn>
              <a:cxn ang="0">
                <a:pos x="T4" y="T5"/>
              </a:cxn>
              <a:cxn ang="0">
                <a:pos x="T6" y="T7"/>
              </a:cxn>
              <a:cxn ang="0">
                <a:pos x="T8" y="T9"/>
              </a:cxn>
              <a:cxn ang="0">
                <a:pos x="T10" y="T11"/>
              </a:cxn>
            </a:cxnLst>
            <a:rect l="0" t="0" r="r" b="b"/>
            <a:pathLst>
              <a:path w="2828" h="1032">
                <a:moveTo>
                  <a:pt x="0" y="856"/>
                </a:moveTo>
                <a:cubicBezTo>
                  <a:pt x="420" y="1032"/>
                  <a:pt x="464" y="536"/>
                  <a:pt x="660" y="540"/>
                </a:cubicBezTo>
                <a:cubicBezTo>
                  <a:pt x="856" y="544"/>
                  <a:pt x="976" y="736"/>
                  <a:pt x="1232" y="720"/>
                </a:cubicBezTo>
                <a:cubicBezTo>
                  <a:pt x="1488" y="704"/>
                  <a:pt x="1508" y="352"/>
                  <a:pt x="1772" y="320"/>
                </a:cubicBezTo>
                <a:cubicBezTo>
                  <a:pt x="2036" y="288"/>
                  <a:pt x="2063" y="491"/>
                  <a:pt x="2315" y="479"/>
                </a:cubicBezTo>
                <a:cubicBezTo>
                  <a:pt x="2567" y="467"/>
                  <a:pt x="2572" y="84"/>
                  <a:pt x="2828" y="0"/>
                </a:cubicBezTo>
              </a:path>
            </a:pathLst>
          </a:custGeom>
          <a:noFill/>
          <a:ln w="15875" cap="flat">
            <a:solidFill>
              <a:schemeClr val="tx1">
                <a:lumMod val="65000"/>
                <a:lumOff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sz="2400"/>
          </a:p>
        </p:txBody>
      </p:sp>
      <p:grpSp>
        <p:nvGrpSpPr>
          <p:cNvPr id="2" name="组合 1"/>
          <p:cNvGrpSpPr/>
          <p:nvPr/>
        </p:nvGrpSpPr>
        <p:grpSpPr>
          <a:xfrm>
            <a:off x="687045" y="2876104"/>
            <a:ext cx="2998284" cy="1816211"/>
            <a:chOff x="515283" y="2157078"/>
            <a:chExt cx="2248713" cy="1362158"/>
          </a:xfrm>
        </p:grpSpPr>
        <p:sp>
          <p:nvSpPr>
            <p:cNvPr id="7" name="Oval 33"/>
            <p:cNvSpPr>
              <a:spLocks noChangeAspect="1"/>
            </p:cNvSpPr>
            <p:nvPr/>
          </p:nvSpPr>
          <p:spPr>
            <a:xfrm>
              <a:off x="1283381" y="2812093"/>
              <a:ext cx="706552" cy="707143"/>
            </a:xfrm>
            <a:prstGeom prst="ellipse">
              <a:avLst/>
            </a:prstGeom>
            <a:solidFill>
              <a:schemeClr val="accent2">
                <a:alpha val="7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8" name="Oval 34"/>
            <p:cNvSpPr>
              <a:spLocks noChangeAspect="1"/>
            </p:cNvSpPr>
            <p:nvPr/>
          </p:nvSpPr>
          <p:spPr>
            <a:xfrm>
              <a:off x="1364907" y="2893687"/>
              <a:ext cx="543501" cy="54395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667" b="1">
                  <a:solidFill>
                    <a:schemeClr val="bg1"/>
                  </a:solidFill>
                </a:rPr>
                <a:t>01</a:t>
              </a:r>
            </a:p>
          </p:txBody>
        </p:sp>
        <p:grpSp>
          <p:nvGrpSpPr>
            <p:cNvPr id="15" name="Group 45"/>
            <p:cNvGrpSpPr/>
            <p:nvPr/>
          </p:nvGrpSpPr>
          <p:grpSpPr>
            <a:xfrm>
              <a:off x="515283" y="2157078"/>
              <a:ext cx="2248713" cy="537821"/>
              <a:chOff x="8578397" y="3611567"/>
              <a:chExt cx="2571838" cy="717095"/>
            </a:xfrm>
          </p:grpSpPr>
          <p:sp>
            <p:nvSpPr>
              <p:cNvPr id="50" name="TextBox 46"/>
              <p:cNvSpPr txBox="1"/>
              <p:nvPr/>
            </p:nvSpPr>
            <p:spPr>
              <a:xfrm>
                <a:off x="8578397" y="3611567"/>
                <a:ext cx="2571838" cy="246221"/>
              </a:xfrm>
              <a:prstGeom prst="rect">
                <a:avLst/>
              </a:prstGeom>
              <a:noFill/>
            </p:spPr>
            <p:txBody>
              <a:bodyPr wrap="none" lIns="0" tIns="0" rIns="0" bIns="0" anchor="t" anchorCtr="1">
                <a:normAutofit fontScale="92500" lnSpcReduction="20000"/>
              </a:bodyPr>
              <a:lstStyle/>
              <a:p>
                <a:pPr algn="ctr" fontAlgn="base">
                  <a:spcBef>
                    <a:spcPct val="0"/>
                  </a:spcBef>
                  <a:spcAft>
                    <a:spcPct val="0"/>
                  </a:spcAft>
                </a:pPr>
                <a:r>
                  <a:rPr lang="zh-CN" altLang="en-US" sz="2133" b="1"/>
                  <a:t>标题文本预设</a:t>
                </a:r>
              </a:p>
            </p:txBody>
          </p:sp>
          <p:sp>
            <p:nvSpPr>
              <p:cNvPr id="51" name="Rectangle 47"/>
              <p:cNvSpPr/>
              <p:nvPr/>
            </p:nvSpPr>
            <p:spPr>
              <a:xfrm>
                <a:off x="8689522" y="3866997"/>
                <a:ext cx="2359478" cy="461665"/>
              </a:xfrm>
              <a:prstGeom prst="rect">
                <a:avLst/>
              </a:prstGeom>
            </p:spPr>
            <p:txBody>
              <a:bodyPr wrap="square" lIns="0" tIns="0" rIns="0" bIns="0" anchor="t" anchorCtr="1">
                <a:normAutofit fontScale="92500" lnSpcReduction="20000"/>
              </a:bodyPr>
              <a:lstStyle/>
              <a:p>
                <a:pPr algn="ctr">
                  <a:lnSpc>
                    <a:spcPct val="120000"/>
                  </a:lnSpc>
                </a:pPr>
                <a:r>
                  <a:rPr lang="zh-CN" altLang="en-US" sz="1467"/>
                  <a:t>此部分内容作为文字排版占位显示</a:t>
                </a:r>
                <a:br>
                  <a:rPr lang="zh-CN" altLang="en-US" sz="1467"/>
                </a:br>
                <a:r>
                  <a:rPr lang="zh-CN" altLang="en-US" sz="1467"/>
                  <a:t>（建议使用主题字体）</a:t>
                </a:r>
              </a:p>
            </p:txBody>
          </p:sp>
        </p:grpSp>
      </p:grpSp>
      <p:grpSp>
        <p:nvGrpSpPr>
          <p:cNvPr id="53" name="组合 52"/>
          <p:cNvGrpSpPr/>
          <p:nvPr/>
        </p:nvGrpSpPr>
        <p:grpSpPr>
          <a:xfrm>
            <a:off x="2657221" y="4363968"/>
            <a:ext cx="2998284" cy="1731009"/>
            <a:chOff x="1992915" y="3272975"/>
            <a:chExt cx="2248713" cy="1298257"/>
          </a:xfrm>
        </p:grpSpPr>
        <p:sp>
          <p:nvSpPr>
            <p:cNvPr id="13" name="Oval 42"/>
            <p:cNvSpPr>
              <a:spLocks noChangeAspect="1"/>
            </p:cNvSpPr>
            <p:nvPr/>
          </p:nvSpPr>
          <p:spPr>
            <a:xfrm>
              <a:off x="2763996" y="3272975"/>
              <a:ext cx="706552" cy="707143"/>
            </a:xfrm>
            <a:prstGeom prst="ellipse">
              <a:avLst/>
            </a:prstGeom>
            <a:solidFill>
              <a:schemeClr val="accent3">
                <a:alpha val="7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4" name="Oval 43"/>
            <p:cNvSpPr>
              <a:spLocks noChangeAspect="1"/>
            </p:cNvSpPr>
            <p:nvPr/>
          </p:nvSpPr>
          <p:spPr>
            <a:xfrm>
              <a:off x="2845521" y="3354569"/>
              <a:ext cx="543501" cy="543956"/>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667" b="1">
                  <a:solidFill>
                    <a:schemeClr val="bg1"/>
                  </a:solidFill>
                </a:rPr>
                <a:t>02</a:t>
              </a:r>
            </a:p>
          </p:txBody>
        </p:sp>
        <p:grpSp>
          <p:nvGrpSpPr>
            <p:cNvPr id="16" name="Group 60"/>
            <p:cNvGrpSpPr/>
            <p:nvPr/>
          </p:nvGrpSpPr>
          <p:grpSpPr>
            <a:xfrm>
              <a:off x="1992915" y="4033411"/>
              <a:ext cx="2248713" cy="537821"/>
              <a:chOff x="8578397" y="3611567"/>
              <a:chExt cx="2571838" cy="717095"/>
            </a:xfrm>
          </p:grpSpPr>
          <p:sp>
            <p:nvSpPr>
              <p:cNvPr id="48" name="TextBox 61"/>
              <p:cNvSpPr txBox="1"/>
              <p:nvPr/>
            </p:nvSpPr>
            <p:spPr>
              <a:xfrm>
                <a:off x="8578397" y="3611567"/>
                <a:ext cx="2571838" cy="246221"/>
              </a:xfrm>
              <a:prstGeom prst="rect">
                <a:avLst/>
              </a:prstGeom>
              <a:noFill/>
            </p:spPr>
            <p:txBody>
              <a:bodyPr wrap="none" lIns="0" tIns="0" rIns="0" bIns="0" anchor="t" anchorCtr="1">
                <a:normAutofit fontScale="92500" lnSpcReduction="20000"/>
              </a:bodyPr>
              <a:lstStyle/>
              <a:p>
                <a:pPr algn="ctr" fontAlgn="base">
                  <a:spcBef>
                    <a:spcPct val="0"/>
                  </a:spcBef>
                  <a:spcAft>
                    <a:spcPct val="0"/>
                  </a:spcAft>
                </a:pPr>
                <a:r>
                  <a:rPr lang="zh-CN" altLang="en-US" sz="2133" b="1"/>
                  <a:t>标题文本预设</a:t>
                </a:r>
              </a:p>
            </p:txBody>
          </p:sp>
          <p:sp>
            <p:nvSpPr>
              <p:cNvPr id="49" name="Rectangle 62"/>
              <p:cNvSpPr/>
              <p:nvPr/>
            </p:nvSpPr>
            <p:spPr>
              <a:xfrm>
                <a:off x="8689522" y="3866997"/>
                <a:ext cx="2359478" cy="461665"/>
              </a:xfrm>
              <a:prstGeom prst="rect">
                <a:avLst/>
              </a:prstGeom>
            </p:spPr>
            <p:txBody>
              <a:bodyPr wrap="square" lIns="0" tIns="0" rIns="0" bIns="0" anchor="t" anchorCtr="1">
                <a:normAutofit fontScale="92500" lnSpcReduction="20000"/>
              </a:bodyPr>
              <a:lstStyle/>
              <a:p>
                <a:pPr algn="ctr">
                  <a:lnSpc>
                    <a:spcPct val="120000"/>
                  </a:lnSpc>
                </a:pPr>
                <a:r>
                  <a:rPr lang="zh-CN" altLang="en-US" sz="1467"/>
                  <a:t>此部分内容作为文字排版占位显示</a:t>
                </a:r>
                <a:br>
                  <a:rPr lang="zh-CN" altLang="en-US" sz="1467"/>
                </a:br>
                <a:r>
                  <a:rPr lang="zh-CN" altLang="en-US" sz="1467"/>
                  <a:t>（建议使用主题字体）</a:t>
                </a:r>
              </a:p>
            </p:txBody>
          </p:sp>
        </p:grpSp>
      </p:grpSp>
      <p:grpSp>
        <p:nvGrpSpPr>
          <p:cNvPr id="55" name="组合 54"/>
          <p:cNvGrpSpPr/>
          <p:nvPr/>
        </p:nvGrpSpPr>
        <p:grpSpPr>
          <a:xfrm>
            <a:off x="4610915" y="2242487"/>
            <a:ext cx="2998284" cy="1736373"/>
            <a:chOff x="3458186" y="1681865"/>
            <a:chExt cx="2248713" cy="1302280"/>
          </a:xfrm>
        </p:grpSpPr>
        <p:sp>
          <p:nvSpPr>
            <p:cNvPr id="9" name="Oval 36"/>
            <p:cNvSpPr>
              <a:spLocks noChangeAspect="1"/>
            </p:cNvSpPr>
            <p:nvPr/>
          </p:nvSpPr>
          <p:spPr>
            <a:xfrm>
              <a:off x="4191017" y="2277002"/>
              <a:ext cx="706552" cy="707143"/>
            </a:xfrm>
            <a:prstGeom prst="ellipse">
              <a:avLst/>
            </a:prstGeom>
            <a:solidFill>
              <a:schemeClr val="accent1">
                <a:alpha val="7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0" name="Oval 37"/>
            <p:cNvSpPr>
              <a:spLocks noChangeAspect="1"/>
            </p:cNvSpPr>
            <p:nvPr/>
          </p:nvSpPr>
          <p:spPr>
            <a:xfrm>
              <a:off x="4272542" y="2358596"/>
              <a:ext cx="543501" cy="54395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667" b="1">
                  <a:solidFill>
                    <a:schemeClr val="bg1"/>
                  </a:solidFill>
                </a:rPr>
                <a:t>03</a:t>
              </a:r>
            </a:p>
          </p:txBody>
        </p:sp>
        <p:grpSp>
          <p:nvGrpSpPr>
            <p:cNvPr id="17" name="Group 63"/>
            <p:cNvGrpSpPr/>
            <p:nvPr/>
          </p:nvGrpSpPr>
          <p:grpSpPr>
            <a:xfrm>
              <a:off x="3458186" y="1681865"/>
              <a:ext cx="2248713" cy="537821"/>
              <a:chOff x="8578397" y="3611567"/>
              <a:chExt cx="2571838" cy="717095"/>
            </a:xfrm>
          </p:grpSpPr>
          <p:sp>
            <p:nvSpPr>
              <p:cNvPr id="46" name="TextBox 64"/>
              <p:cNvSpPr txBox="1"/>
              <p:nvPr/>
            </p:nvSpPr>
            <p:spPr>
              <a:xfrm>
                <a:off x="8578397" y="3611567"/>
                <a:ext cx="2571838" cy="246221"/>
              </a:xfrm>
              <a:prstGeom prst="rect">
                <a:avLst/>
              </a:prstGeom>
              <a:noFill/>
            </p:spPr>
            <p:txBody>
              <a:bodyPr wrap="none" lIns="0" tIns="0" rIns="0" bIns="0" anchor="t" anchorCtr="1">
                <a:normAutofit fontScale="92500" lnSpcReduction="20000"/>
              </a:bodyPr>
              <a:lstStyle/>
              <a:p>
                <a:pPr algn="ctr" fontAlgn="base">
                  <a:spcBef>
                    <a:spcPct val="0"/>
                  </a:spcBef>
                  <a:spcAft>
                    <a:spcPct val="0"/>
                  </a:spcAft>
                </a:pPr>
                <a:r>
                  <a:rPr lang="zh-CN" altLang="en-US" sz="2133" b="1"/>
                  <a:t>标题文本预设</a:t>
                </a:r>
              </a:p>
            </p:txBody>
          </p:sp>
          <p:sp>
            <p:nvSpPr>
              <p:cNvPr id="47" name="Rectangle 65"/>
              <p:cNvSpPr/>
              <p:nvPr/>
            </p:nvSpPr>
            <p:spPr>
              <a:xfrm>
                <a:off x="8689522" y="3866997"/>
                <a:ext cx="2359478" cy="461665"/>
              </a:xfrm>
              <a:prstGeom prst="rect">
                <a:avLst/>
              </a:prstGeom>
            </p:spPr>
            <p:txBody>
              <a:bodyPr wrap="square" lIns="0" tIns="0" rIns="0" bIns="0" anchor="t" anchorCtr="1">
                <a:normAutofit fontScale="92500" lnSpcReduction="20000"/>
              </a:bodyPr>
              <a:lstStyle/>
              <a:p>
                <a:pPr algn="ctr">
                  <a:lnSpc>
                    <a:spcPct val="120000"/>
                  </a:lnSpc>
                </a:pPr>
                <a:r>
                  <a:rPr lang="zh-CN" altLang="en-US" sz="1467"/>
                  <a:t>此部分内容作为文字排版占位显示</a:t>
                </a:r>
                <a:br>
                  <a:rPr lang="zh-CN" altLang="en-US" sz="1467"/>
                </a:br>
                <a:r>
                  <a:rPr lang="zh-CN" altLang="en-US" sz="1467"/>
                  <a:t>（建议使用主题字体）</a:t>
                </a:r>
              </a:p>
            </p:txBody>
          </p:sp>
        </p:grpSp>
      </p:grpSp>
      <p:grpSp>
        <p:nvGrpSpPr>
          <p:cNvPr id="54" name="组合 53"/>
          <p:cNvGrpSpPr/>
          <p:nvPr/>
        </p:nvGrpSpPr>
        <p:grpSpPr>
          <a:xfrm>
            <a:off x="6527777" y="3563186"/>
            <a:ext cx="2998284" cy="1791517"/>
            <a:chOff x="4895832" y="2672389"/>
            <a:chExt cx="2248713" cy="1343638"/>
          </a:xfrm>
        </p:grpSpPr>
        <p:sp>
          <p:nvSpPr>
            <p:cNvPr id="11" name="Oval 39"/>
            <p:cNvSpPr>
              <a:spLocks noChangeAspect="1"/>
            </p:cNvSpPr>
            <p:nvPr/>
          </p:nvSpPr>
          <p:spPr>
            <a:xfrm>
              <a:off x="5611105" y="2672389"/>
              <a:ext cx="706552" cy="707143"/>
            </a:xfrm>
            <a:prstGeom prst="ellipse">
              <a:avLst/>
            </a:prstGeom>
            <a:solidFill>
              <a:schemeClr val="accent4">
                <a:alpha val="7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2" name="Oval 40"/>
            <p:cNvSpPr>
              <a:spLocks noChangeAspect="1"/>
            </p:cNvSpPr>
            <p:nvPr/>
          </p:nvSpPr>
          <p:spPr>
            <a:xfrm>
              <a:off x="5692631" y="2753983"/>
              <a:ext cx="543501" cy="543956"/>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667" b="1">
                  <a:solidFill>
                    <a:schemeClr val="bg1"/>
                  </a:solidFill>
                </a:rPr>
                <a:t>04</a:t>
              </a:r>
            </a:p>
          </p:txBody>
        </p:sp>
        <p:grpSp>
          <p:nvGrpSpPr>
            <p:cNvPr id="18" name="Group 66"/>
            <p:cNvGrpSpPr/>
            <p:nvPr/>
          </p:nvGrpSpPr>
          <p:grpSpPr>
            <a:xfrm>
              <a:off x="4895832" y="3478206"/>
              <a:ext cx="2248713" cy="537821"/>
              <a:chOff x="8578397" y="3611567"/>
              <a:chExt cx="2571838" cy="717095"/>
            </a:xfrm>
          </p:grpSpPr>
          <p:sp>
            <p:nvSpPr>
              <p:cNvPr id="44" name="TextBox 67"/>
              <p:cNvSpPr txBox="1"/>
              <p:nvPr/>
            </p:nvSpPr>
            <p:spPr>
              <a:xfrm>
                <a:off x="8578397" y="3611567"/>
                <a:ext cx="2571838" cy="246221"/>
              </a:xfrm>
              <a:prstGeom prst="rect">
                <a:avLst/>
              </a:prstGeom>
              <a:noFill/>
            </p:spPr>
            <p:txBody>
              <a:bodyPr wrap="none" lIns="0" tIns="0" rIns="0" bIns="0" anchor="t" anchorCtr="1">
                <a:normAutofit fontScale="92500" lnSpcReduction="20000"/>
              </a:bodyPr>
              <a:lstStyle/>
              <a:p>
                <a:pPr algn="ctr" fontAlgn="base">
                  <a:spcBef>
                    <a:spcPct val="0"/>
                  </a:spcBef>
                  <a:spcAft>
                    <a:spcPct val="0"/>
                  </a:spcAft>
                </a:pPr>
                <a:r>
                  <a:rPr lang="zh-CN" altLang="en-US" sz="2133" b="1"/>
                  <a:t>标题文本预设</a:t>
                </a:r>
              </a:p>
            </p:txBody>
          </p:sp>
          <p:sp>
            <p:nvSpPr>
              <p:cNvPr id="45" name="Rectangle 68"/>
              <p:cNvSpPr/>
              <p:nvPr/>
            </p:nvSpPr>
            <p:spPr>
              <a:xfrm>
                <a:off x="8689522" y="3866997"/>
                <a:ext cx="2359478" cy="461665"/>
              </a:xfrm>
              <a:prstGeom prst="rect">
                <a:avLst/>
              </a:prstGeom>
            </p:spPr>
            <p:txBody>
              <a:bodyPr wrap="square" lIns="0" tIns="0" rIns="0" bIns="0" anchor="t" anchorCtr="1">
                <a:normAutofit fontScale="92500" lnSpcReduction="20000"/>
              </a:bodyPr>
              <a:lstStyle/>
              <a:p>
                <a:pPr algn="ctr">
                  <a:lnSpc>
                    <a:spcPct val="120000"/>
                  </a:lnSpc>
                </a:pPr>
                <a:r>
                  <a:rPr lang="zh-CN" altLang="en-US" sz="1467"/>
                  <a:t>此部分内容作为文字排版占位显示</a:t>
                </a:r>
                <a:br>
                  <a:rPr lang="zh-CN" altLang="en-US" sz="1467"/>
                </a:br>
                <a:r>
                  <a:rPr lang="zh-CN" altLang="en-US" sz="1467"/>
                  <a:t>（建议使用主题字体）</a:t>
                </a:r>
              </a:p>
            </p:txBody>
          </p:sp>
        </p:grpSp>
      </p:grpSp>
      <p:sp>
        <p:nvSpPr>
          <p:cNvPr id="19" name="Freeform: Shape 49"/>
          <p:cNvSpPr>
            <a:spLocks/>
          </p:cNvSpPr>
          <p:nvPr/>
        </p:nvSpPr>
        <p:spPr bwMode="auto">
          <a:xfrm rot="11700000" flipV="1">
            <a:off x="6667903" y="1473522"/>
            <a:ext cx="3089175" cy="1706485"/>
          </a:xfrm>
          <a:custGeom>
            <a:avLst/>
            <a:gdLst>
              <a:gd name="T0" fmla="*/ 1622 w 1665"/>
              <a:gd name="T1" fmla="*/ 605 h 920"/>
              <a:gd name="T2" fmla="*/ 1624 w 1665"/>
              <a:gd name="T3" fmla="*/ 629 h 920"/>
              <a:gd name="T4" fmla="*/ 1466 w 1665"/>
              <a:gd name="T5" fmla="*/ 788 h 920"/>
              <a:gd name="T6" fmla="*/ 1375 w 1665"/>
              <a:gd name="T7" fmla="*/ 759 h 920"/>
              <a:gd name="T8" fmla="*/ 1257 w 1665"/>
              <a:gd name="T9" fmla="*/ 802 h 920"/>
              <a:gd name="T10" fmla="*/ 1073 w 1665"/>
              <a:gd name="T11" fmla="*/ 633 h 920"/>
              <a:gd name="T12" fmla="*/ 924 w 1665"/>
              <a:gd name="T13" fmla="*/ 709 h 920"/>
              <a:gd name="T14" fmla="*/ 792 w 1665"/>
              <a:gd name="T15" fmla="*/ 653 h 920"/>
              <a:gd name="T16" fmla="*/ 689 w 1665"/>
              <a:gd name="T17" fmla="*/ 718 h 920"/>
              <a:gd name="T18" fmla="*/ 690 w 1665"/>
              <a:gd name="T19" fmla="*/ 737 h 920"/>
              <a:gd name="T20" fmla="*/ 506 w 1665"/>
              <a:gd name="T21" fmla="*/ 920 h 920"/>
              <a:gd name="T22" fmla="*/ 340 w 1665"/>
              <a:gd name="T23" fmla="*/ 816 h 920"/>
              <a:gd name="T24" fmla="*/ 236 w 1665"/>
              <a:gd name="T25" fmla="*/ 840 h 920"/>
              <a:gd name="T26" fmla="*/ 0 w 1665"/>
              <a:gd name="T27" fmla="*/ 604 h 920"/>
              <a:gd name="T28" fmla="*/ 126 w 1665"/>
              <a:gd name="T29" fmla="*/ 395 h 920"/>
              <a:gd name="T30" fmla="*/ 258 w 1665"/>
              <a:gd name="T31" fmla="*/ 304 h 920"/>
              <a:gd name="T32" fmla="*/ 497 w 1665"/>
              <a:gd name="T33" fmla="*/ 112 h 920"/>
              <a:gd name="T34" fmla="*/ 601 w 1665"/>
              <a:gd name="T35" fmla="*/ 135 h 920"/>
              <a:gd name="T36" fmla="*/ 819 w 1665"/>
              <a:gd name="T37" fmla="*/ 0 h 920"/>
              <a:gd name="T38" fmla="*/ 1032 w 1665"/>
              <a:gd name="T39" fmla="*/ 124 h 920"/>
              <a:gd name="T40" fmla="*/ 1073 w 1665"/>
              <a:gd name="T41" fmla="*/ 120 h 920"/>
              <a:gd name="T42" fmla="*/ 1251 w 1665"/>
              <a:gd name="T43" fmla="*/ 259 h 920"/>
              <a:gd name="T44" fmla="*/ 1358 w 1665"/>
              <a:gd name="T45" fmla="*/ 351 h 920"/>
              <a:gd name="T46" fmla="*/ 1481 w 1665"/>
              <a:gd name="T47" fmla="*/ 304 h 920"/>
              <a:gd name="T48" fmla="*/ 1665 w 1665"/>
              <a:gd name="T49" fmla="*/ 488 h 920"/>
              <a:gd name="T50" fmla="*/ 1622 w 1665"/>
              <a:gd name="T51" fmla="*/ 605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5" h="920">
                <a:moveTo>
                  <a:pt x="1622" y="605"/>
                </a:moveTo>
                <a:cubicBezTo>
                  <a:pt x="1624" y="613"/>
                  <a:pt x="1624" y="621"/>
                  <a:pt x="1624" y="629"/>
                </a:cubicBezTo>
                <a:cubicBezTo>
                  <a:pt x="1624" y="717"/>
                  <a:pt x="1553" y="788"/>
                  <a:pt x="1466" y="788"/>
                </a:cubicBezTo>
                <a:cubicBezTo>
                  <a:pt x="1432" y="788"/>
                  <a:pt x="1401" y="777"/>
                  <a:pt x="1375" y="759"/>
                </a:cubicBezTo>
                <a:cubicBezTo>
                  <a:pt x="1343" y="786"/>
                  <a:pt x="1302" y="802"/>
                  <a:pt x="1257" y="802"/>
                </a:cubicBezTo>
                <a:cubicBezTo>
                  <a:pt x="1160" y="802"/>
                  <a:pt x="1081" y="728"/>
                  <a:pt x="1073" y="633"/>
                </a:cubicBezTo>
                <a:cubicBezTo>
                  <a:pt x="1040" y="679"/>
                  <a:pt x="986" y="709"/>
                  <a:pt x="924" y="709"/>
                </a:cubicBezTo>
                <a:cubicBezTo>
                  <a:pt x="872" y="709"/>
                  <a:pt x="825" y="688"/>
                  <a:pt x="792" y="653"/>
                </a:cubicBezTo>
                <a:cubicBezTo>
                  <a:pt x="766" y="685"/>
                  <a:pt x="731" y="709"/>
                  <a:pt x="689" y="718"/>
                </a:cubicBezTo>
                <a:cubicBezTo>
                  <a:pt x="690" y="724"/>
                  <a:pt x="690" y="730"/>
                  <a:pt x="690" y="737"/>
                </a:cubicBezTo>
                <a:cubicBezTo>
                  <a:pt x="690" y="838"/>
                  <a:pt x="608" y="920"/>
                  <a:pt x="506" y="920"/>
                </a:cubicBezTo>
                <a:cubicBezTo>
                  <a:pt x="433" y="920"/>
                  <a:pt x="370" y="878"/>
                  <a:pt x="340" y="816"/>
                </a:cubicBezTo>
                <a:cubicBezTo>
                  <a:pt x="309" y="831"/>
                  <a:pt x="274" y="840"/>
                  <a:pt x="236" y="840"/>
                </a:cubicBezTo>
                <a:cubicBezTo>
                  <a:pt x="106" y="840"/>
                  <a:pt x="0" y="734"/>
                  <a:pt x="0" y="604"/>
                </a:cubicBezTo>
                <a:cubicBezTo>
                  <a:pt x="0" y="513"/>
                  <a:pt x="51" y="434"/>
                  <a:pt x="126" y="395"/>
                </a:cubicBezTo>
                <a:cubicBezTo>
                  <a:pt x="159" y="351"/>
                  <a:pt x="205" y="319"/>
                  <a:pt x="258" y="304"/>
                </a:cubicBezTo>
                <a:cubicBezTo>
                  <a:pt x="282" y="194"/>
                  <a:pt x="380" y="112"/>
                  <a:pt x="497" y="112"/>
                </a:cubicBezTo>
                <a:cubicBezTo>
                  <a:pt x="534" y="112"/>
                  <a:pt x="569" y="120"/>
                  <a:pt x="601" y="135"/>
                </a:cubicBezTo>
                <a:cubicBezTo>
                  <a:pt x="641" y="55"/>
                  <a:pt x="724" y="0"/>
                  <a:pt x="819" y="0"/>
                </a:cubicBezTo>
                <a:cubicBezTo>
                  <a:pt x="911" y="0"/>
                  <a:pt x="990" y="50"/>
                  <a:pt x="1032" y="124"/>
                </a:cubicBezTo>
                <a:cubicBezTo>
                  <a:pt x="1045" y="121"/>
                  <a:pt x="1059" y="120"/>
                  <a:pt x="1073" y="120"/>
                </a:cubicBezTo>
                <a:cubicBezTo>
                  <a:pt x="1159" y="120"/>
                  <a:pt x="1231" y="179"/>
                  <a:pt x="1251" y="259"/>
                </a:cubicBezTo>
                <a:cubicBezTo>
                  <a:pt x="1298" y="275"/>
                  <a:pt x="1336" y="308"/>
                  <a:pt x="1358" y="351"/>
                </a:cubicBezTo>
                <a:cubicBezTo>
                  <a:pt x="1390" y="322"/>
                  <a:pt x="1433" y="304"/>
                  <a:pt x="1481" y="304"/>
                </a:cubicBezTo>
                <a:cubicBezTo>
                  <a:pt x="1582" y="304"/>
                  <a:pt x="1665" y="386"/>
                  <a:pt x="1665" y="488"/>
                </a:cubicBezTo>
                <a:cubicBezTo>
                  <a:pt x="1665" y="532"/>
                  <a:pt x="1649" y="573"/>
                  <a:pt x="1622" y="605"/>
                </a:cubicBezTo>
                <a:close/>
              </a:path>
            </a:pathLst>
          </a:custGeom>
          <a:solidFill>
            <a:schemeClr val="accent1">
              <a:lumMod val="20000"/>
              <a:lumOff val="80000"/>
              <a:alpha val="45000"/>
            </a:schemeClr>
          </a:solidFill>
          <a:ln>
            <a:noFill/>
          </a:ln>
          <a:extLst/>
        </p:spPr>
        <p:txBody>
          <a:bodyPr anchor="ctr"/>
          <a:lstStyle/>
          <a:p>
            <a:pPr algn="ctr"/>
            <a:endParaRPr sz="2400"/>
          </a:p>
        </p:txBody>
      </p:sp>
      <p:grpSp>
        <p:nvGrpSpPr>
          <p:cNvPr id="20" name="Group 1"/>
          <p:cNvGrpSpPr/>
          <p:nvPr/>
        </p:nvGrpSpPr>
        <p:grpSpPr>
          <a:xfrm>
            <a:off x="8694566" y="1309443"/>
            <a:ext cx="2480463" cy="1713027"/>
            <a:chOff x="8980503" y="1080134"/>
            <a:chExt cx="2480463" cy="1713027"/>
          </a:xfrm>
        </p:grpSpPr>
        <p:sp>
          <p:nvSpPr>
            <p:cNvPr id="21" name="Freeform: Shape 29"/>
            <p:cNvSpPr>
              <a:spLocks/>
            </p:cNvSpPr>
            <p:nvPr/>
          </p:nvSpPr>
          <p:spPr bwMode="auto">
            <a:xfrm rot="3026502">
              <a:off x="9196305" y="1916682"/>
              <a:ext cx="660677" cy="1092281"/>
            </a:xfrm>
            <a:custGeom>
              <a:avLst/>
              <a:gdLst>
                <a:gd name="T0" fmla="*/ 2 w 397"/>
                <a:gd name="T1" fmla="*/ 268 h 659"/>
                <a:gd name="T2" fmla="*/ 0 w 397"/>
                <a:gd name="T3" fmla="*/ 268 h 659"/>
                <a:gd name="T4" fmla="*/ 0 w 397"/>
                <a:gd name="T5" fmla="*/ 268 h 659"/>
                <a:gd name="T6" fmla="*/ 3 w 397"/>
                <a:gd name="T7" fmla="*/ 271 h 659"/>
                <a:gd name="T8" fmla="*/ 4 w 397"/>
                <a:gd name="T9" fmla="*/ 282 h 659"/>
                <a:gd name="T10" fmla="*/ 5 w 397"/>
                <a:gd name="T11" fmla="*/ 284 h 659"/>
                <a:gd name="T12" fmla="*/ 48 w 397"/>
                <a:gd name="T13" fmla="*/ 418 h 659"/>
                <a:gd name="T14" fmla="*/ 92 w 397"/>
                <a:gd name="T15" fmla="*/ 290 h 659"/>
                <a:gd name="T16" fmla="*/ 172 w 397"/>
                <a:gd name="T17" fmla="*/ 441 h 659"/>
                <a:gd name="T18" fmla="*/ 145 w 397"/>
                <a:gd name="T19" fmla="*/ 564 h 659"/>
                <a:gd name="T20" fmla="*/ 201 w 397"/>
                <a:gd name="T21" fmla="*/ 659 h 659"/>
                <a:gd name="T22" fmla="*/ 172 w 397"/>
                <a:gd name="T23" fmla="*/ 604 h 659"/>
                <a:gd name="T24" fmla="*/ 182 w 397"/>
                <a:gd name="T25" fmla="*/ 528 h 659"/>
                <a:gd name="T26" fmla="*/ 229 w 397"/>
                <a:gd name="T27" fmla="*/ 462 h 659"/>
                <a:gd name="T28" fmla="*/ 272 w 397"/>
                <a:gd name="T29" fmla="*/ 386 h 659"/>
                <a:gd name="T30" fmla="*/ 280 w 397"/>
                <a:gd name="T31" fmla="*/ 362 h 659"/>
                <a:gd name="T32" fmla="*/ 307 w 397"/>
                <a:gd name="T33" fmla="*/ 484 h 659"/>
                <a:gd name="T34" fmla="*/ 325 w 397"/>
                <a:gd name="T35" fmla="*/ 406 h 659"/>
                <a:gd name="T36" fmla="*/ 370 w 397"/>
                <a:gd name="T37" fmla="*/ 198 h 659"/>
                <a:gd name="T38" fmla="*/ 189 w 397"/>
                <a:gd name="T39" fmla="*/ 0 h 659"/>
                <a:gd name="T40" fmla="*/ 3 w 397"/>
                <a:gd name="T41" fmla="*/ 254 h 659"/>
                <a:gd name="T42" fmla="*/ 2 w 397"/>
                <a:gd name="T43" fmla="*/ 268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2" name="Freeform: Shape 30"/>
            <p:cNvSpPr>
              <a:spLocks/>
            </p:cNvSpPr>
            <p:nvPr/>
          </p:nvSpPr>
          <p:spPr bwMode="auto">
            <a:xfrm rot="3026502">
              <a:off x="9387506" y="2008233"/>
              <a:ext cx="538459" cy="687914"/>
            </a:xfrm>
            <a:custGeom>
              <a:avLst/>
              <a:gdLst>
                <a:gd name="T0" fmla="*/ 154 w 324"/>
                <a:gd name="T1" fmla="*/ 0 h 415"/>
                <a:gd name="T2" fmla="*/ 304 w 324"/>
                <a:gd name="T3" fmla="*/ 172 h 415"/>
                <a:gd name="T4" fmla="*/ 305 w 324"/>
                <a:gd name="T5" fmla="*/ 174 h 415"/>
                <a:gd name="T6" fmla="*/ 305 w 324"/>
                <a:gd name="T7" fmla="*/ 176 h 415"/>
                <a:gd name="T8" fmla="*/ 276 w 324"/>
                <a:gd name="T9" fmla="*/ 338 h 415"/>
                <a:gd name="T10" fmla="*/ 255 w 324"/>
                <a:gd name="T11" fmla="*/ 261 h 415"/>
                <a:gd name="T12" fmla="*/ 230 w 324"/>
                <a:gd name="T13" fmla="*/ 302 h 415"/>
                <a:gd name="T14" fmla="*/ 170 w 324"/>
                <a:gd name="T15" fmla="*/ 412 h 415"/>
                <a:gd name="T16" fmla="*/ 167 w 324"/>
                <a:gd name="T17" fmla="*/ 415 h 415"/>
                <a:gd name="T18" fmla="*/ 167 w 324"/>
                <a:gd name="T19" fmla="*/ 409 h 415"/>
                <a:gd name="T20" fmla="*/ 65 w 324"/>
                <a:gd name="T21" fmla="*/ 228 h 415"/>
                <a:gd name="T22" fmla="*/ 52 w 324"/>
                <a:gd name="T23" fmla="*/ 229 h 415"/>
                <a:gd name="T24" fmla="*/ 2 w 324"/>
                <a:gd name="T25" fmla="*/ 256 h 415"/>
                <a:gd name="T26" fmla="*/ 1 w 324"/>
                <a:gd name="T27" fmla="*/ 251 h 415"/>
                <a:gd name="T28" fmla="*/ 1 w 324"/>
                <a:gd name="T29" fmla="*/ 249 h 415"/>
                <a:gd name="T30" fmla="*/ 0 w 324"/>
                <a:gd name="T31" fmla="*/ 239 h 415"/>
                <a:gd name="T32" fmla="*/ 0 w 324"/>
                <a:gd name="T33" fmla="*/ 236 h 415"/>
                <a:gd name="T34" fmla="*/ 0 w 324"/>
                <a:gd name="T35" fmla="*/ 223 h 415"/>
                <a:gd name="T36" fmla="*/ 154 w 324"/>
                <a:gd name="T3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3" name="Freeform: Shape 31"/>
            <p:cNvSpPr>
              <a:spLocks/>
            </p:cNvSpPr>
            <p:nvPr/>
          </p:nvSpPr>
          <p:spPr bwMode="auto">
            <a:xfrm rot="3026502">
              <a:off x="9521162" y="2063544"/>
              <a:ext cx="352687" cy="497253"/>
            </a:xfrm>
            <a:custGeom>
              <a:avLst/>
              <a:gdLst>
                <a:gd name="T0" fmla="*/ 43 w 212"/>
                <a:gd name="T1" fmla="*/ 142 h 300"/>
                <a:gd name="T2" fmla="*/ 34 w 212"/>
                <a:gd name="T3" fmla="*/ 142 h 300"/>
                <a:gd name="T4" fmla="*/ 1 w 212"/>
                <a:gd name="T5" fmla="*/ 159 h 300"/>
                <a:gd name="T6" fmla="*/ 1 w 212"/>
                <a:gd name="T7" fmla="*/ 156 h 300"/>
                <a:gd name="T8" fmla="*/ 1 w 212"/>
                <a:gd name="T9" fmla="*/ 155 h 300"/>
                <a:gd name="T10" fmla="*/ 0 w 212"/>
                <a:gd name="T11" fmla="*/ 148 h 300"/>
                <a:gd name="T12" fmla="*/ 0 w 212"/>
                <a:gd name="T13" fmla="*/ 146 h 300"/>
                <a:gd name="T14" fmla="*/ 0 w 212"/>
                <a:gd name="T15" fmla="*/ 139 h 300"/>
                <a:gd name="T16" fmla="*/ 101 w 212"/>
                <a:gd name="T17" fmla="*/ 0 h 300"/>
                <a:gd name="T18" fmla="*/ 199 w 212"/>
                <a:gd name="T19" fmla="*/ 107 h 300"/>
                <a:gd name="T20" fmla="*/ 200 w 212"/>
                <a:gd name="T21" fmla="*/ 108 h 300"/>
                <a:gd name="T22" fmla="*/ 200 w 212"/>
                <a:gd name="T23" fmla="*/ 109 h 300"/>
                <a:gd name="T24" fmla="*/ 181 w 212"/>
                <a:gd name="T25" fmla="*/ 210 h 300"/>
                <a:gd name="T26" fmla="*/ 167 w 212"/>
                <a:gd name="T27" fmla="*/ 162 h 300"/>
                <a:gd name="T28" fmla="*/ 150 w 212"/>
                <a:gd name="T29" fmla="*/ 187 h 300"/>
                <a:gd name="T30" fmla="*/ 121 w 212"/>
                <a:gd name="T31" fmla="*/ 300 h 300"/>
                <a:gd name="T32" fmla="*/ 43 w 212"/>
                <a:gd name="T33" fmla="*/ 14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4" name="Freeform: Shape 8"/>
            <p:cNvSpPr>
              <a:spLocks/>
            </p:cNvSpPr>
            <p:nvPr/>
          </p:nvSpPr>
          <p:spPr bwMode="auto">
            <a:xfrm rot="3026502">
              <a:off x="9456569" y="1412790"/>
              <a:ext cx="518205" cy="818513"/>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5" name="Freeform: Shape 9"/>
            <p:cNvSpPr>
              <a:spLocks/>
            </p:cNvSpPr>
            <p:nvPr/>
          </p:nvSpPr>
          <p:spPr bwMode="auto">
            <a:xfrm rot="3026502">
              <a:off x="9456569" y="1412790"/>
              <a:ext cx="518205" cy="818513"/>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6" name="Freeform: Shape 10"/>
            <p:cNvSpPr>
              <a:spLocks/>
            </p:cNvSpPr>
            <p:nvPr/>
          </p:nvSpPr>
          <p:spPr bwMode="auto">
            <a:xfrm rot="3026502">
              <a:off x="9456569" y="1412790"/>
              <a:ext cx="518205" cy="818513"/>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chemeClr val="accent1">
                <a:lumMod val="20000"/>
                <a:lumOff val="80000"/>
              </a:schemeClr>
            </a:solidFill>
            <a:ln>
              <a:noFill/>
            </a:ln>
          </p:spPr>
          <p:txBody>
            <a:bodyPr anchor="ctr"/>
            <a:lstStyle/>
            <a:p>
              <a:pPr algn="ctr"/>
              <a:endParaRPr sz="2400"/>
            </a:p>
          </p:txBody>
        </p:sp>
        <p:sp>
          <p:nvSpPr>
            <p:cNvPr id="27" name="Freeform: Shape 11"/>
            <p:cNvSpPr>
              <a:spLocks/>
            </p:cNvSpPr>
            <p:nvPr/>
          </p:nvSpPr>
          <p:spPr bwMode="auto">
            <a:xfrm rot="3026502">
              <a:off x="9918947" y="1971693"/>
              <a:ext cx="516808" cy="818513"/>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8" name="Freeform: Shape 12"/>
            <p:cNvSpPr>
              <a:spLocks/>
            </p:cNvSpPr>
            <p:nvPr/>
          </p:nvSpPr>
          <p:spPr bwMode="auto">
            <a:xfrm rot="3026502">
              <a:off x="9918947" y="1971693"/>
              <a:ext cx="516808" cy="818513"/>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29" name="Freeform: Shape 13"/>
            <p:cNvSpPr>
              <a:spLocks/>
            </p:cNvSpPr>
            <p:nvPr/>
          </p:nvSpPr>
          <p:spPr bwMode="auto">
            <a:xfrm rot="3026502">
              <a:off x="9918947" y="1971693"/>
              <a:ext cx="516808" cy="818513"/>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chemeClr val="accent1">
                <a:lumMod val="20000"/>
                <a:lumOff val="80000"/>
              </a:schemeClr>
            </a:solidFill>
            <a:ln>
              <a:noFill/>
            </a:ln>
          </p:spPr>
          <p:txBody>
            <a:bodyPr anchor="ctr"/>
            <a:lstStyle/>
            <a:p>
              <a:pPr algn="ctr"/>
              <a:endParaRPr sz="2400"/>
            </a:p>
          </p:txBody>
        </p:sp>
        <p:sp>
          <p:nvSpPr>
            <p:cNvPr id="30" name="Freeform: Shape 14"/>
            <p:cNvSpPr>
              <a:spLocks/>
            </p:cNvSpPr>
            <p:nvPr/>
          </p:nvSpPr>
          <p:spPr bwMode="auto">
            <a:xfrm rot="3026502">
              <a:off x="10064186" y="706087"/>
              <a:ext cx="987523" cy="1806036"/>
            </a:xfrm>
            <a:custGeom>
              <a:avLst/>
              <a:gdLst>
                <a:gd name="T0" fmla="*/ 298 w 596"/>
                <a:gd name="T1" fmla="*/ 1092 h 1092"/>
                <a:gd name="T2" fmla="*/ 159 w 596"/>
                <a:gd name="T3" fmla="*/ 1092 h 1092"/>
                <a:gd name="T4" fmla="*/ 21 w 596"/>
                <a:gd name="T5" fmla="*/ 513 h 1092"/>
                <a:gd name="T6" fmla="*/ 298 w 596"/>
                <a:gd name="T7" fmla="*/ 0 h 1092"/>
                <a:gd name="T8" fmla="*/ 299 w 596"/>
                <a:gd name="T9" fmla="*/ 0 h 1092"/>
                <a:gd name="T10" fmla="*/ 575 w 596"/>
                <a:gd name="T11" fmla="*/ 513 h 1092"/>
                <a:gd name="T12" fmla="*/ 437 w 596"/>
                <a:gd name="T13" fmla="*/ 1092 h 1092"/>
                <a:gd name="T14" fmla="*/ 298 w 596"/>
                <a:gd name="T15" fmla="*/ 1092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accent1"/>
            </a:solidFill>
            <a:ln>
              <a:noFill/>
            </a:ln>
          </p:spPr>
          <p:txBody>
            <a:bodyPr anchor="ctr"/>
            <a:lstStyle/>
            <a:p>
              <a:pPr algn="ctr"/>
              <a:endParaRPr sz="2400"/>
            </a:p>
          </p:txBody>
        </p:sp>
        <p:sp>
          <p:nvSpPr>
            <p:cNvPr id="31" name="Freeform: Shape 15"/>
            <p:cNvSpPr>
              <a:spLocks/>
            </p:cNvSpPr>
            <p:nvPr/>
          </p:nvSpPr>
          <p:spPr bwMode="auto">
            <a:xfrm rot="3026502">
              <a:off x="9900884" y="1650070"/>
              <a:ext cx="874384" cy="284943"/>
            </a:xfrm>
            <a:custGeom>
              <a:avLst/>
              <a:gdLst>
                <a:gd name="T0" fmla="*/ 508 w 528"/>
                <a:gd name="T1" fmla="*/ 124 h 172"/>
                <a:gd name="T2" fmla="*/ 528 w 528"/>
                <a:gd name="T3" fmla="*/ 0 h 172"/>
                <a:gd name="T4" fmla="*/ 248 w 528"/>
                <a:gd name="T5" fmla="*/ 66 h 172"/>
                <a:gd name="T6" fmla="*/ 0 w 528"/>
                <a:gd name="T7" fmla="*/ 15 h 172"/>
                <a:gd name="T8" fmla="*/ 21 w 528"/>
                <a:gd name="T9" fmla="*/ 136 h 172"/>
                <a:gd name="T10" fmla="*/ 248 w 528"/>
                <a:gd name="T11" fmla="*/ 172 h 172"/>
                <a:gd name="T12" fmla="*/ 508 w 528"/>
                <a:gd name="T13" fmla="*/ 124 h 172"/>
              </a:gdLst>
              <a:ahLst/>
              <a:cxnLst>
                <a:cxn ang="0">
                  <a:pos x="T0" y="T1"/>
                </a:cxn>
                <a:cxn ang="0">
                  <a:pos x="T2" y="T3"/>
                </a:cxn>
                <a:cxn ang="0">
                  <a:pos x="T4" y="T5"/>
                </a:cxn>
                <a:cxn ang="0">
                  <a:pos x="T6" y="T7"/>
                </a:cxn>
                <a:cxn ang="0">
                  <a:pos x="T8" y="T9"/>
                </a:cxn>
                <a:cxn ang="0">
                  <a:pos x="T10" y="T11"/>
                </a:cxn>
                <a:cxn ang="0">
                  <a:pos x="T12" y="T13"/>
                </a:cxn>
              </a:cxnLst>
              <a:rect l="0" t="0" r="r" b="b"/>
              <a:pathLst>
                <a:path w="528" h="172">
                  <a:moveTo>
                    <a:pt x="508" y="124"/>
                  </a:moveTo>
                  <a:cubicBezTo>
                    <a:pt x="517" y="79"/>
                    <a:pt x="524" y="36"/>
                    <a:pt x="528" y="0"/>
                  </a:cubicBezTo>
                  <a:cubicBezTo>
                    <a:pt x="444" y="42"/>
                    <a:pt x="349" y="66"/>
                    <a:pt x="248" y="66"/>
                  </a:cubicBezTo>
                  <a:cubicBezTo>
                    <a:pt x="160" y="66"/>
                    <a:pt x="76" y="48"/>
                    <a:pt x="0" y="15"/>
                  </a:cubicBezTo>
                  <a:cubicBezTo>
                    <a:pt x="5" y="51"/>
                    <a:pt x="12" y="92"/>
                    <a:pt x="21" y="136"/>
                  </a:cubicBezTo>
                  <a:cubicBezTo>
                    <a:pt x="92" y="159"/>
                    <a:pt x="169" y="172"/>
                    <a:pt x="248" y="172"/>
                  </a:cubicBezTo>
                  <a:cubicBezTo>
                    <a:pt x="340" y="172"/>
                    <a:pt x="427" y="155"/>
                    <a:pt x="508" y="124"/>
                  </a:cubicBezTo>
                  <a:close/>
                </a:path>
              </a:pathLst>
            </a:custGeom>
            <a:solidFill>
              <a:schemeClr val="accent1">
                <a:lumMod val="20000"/>
                <a:lumOff val="80000"/>
              </a:schemeClr>
            </a:solidFill>
            <a:ln>
              <a:noFill/>
            </a:ln>
          </p:spPr>
          <p:txBody>
            <a:bodyPr anchor="ctr"/>
            <a:lstStyle/>
            <a:p>
              <a:pPr algn="ctr"/>
              <a:endParaRPr sz="2400"/>
            </a:p>
          </p:txBody>
        </p:sp>
        <p:sp>
          <p:nvSpPr>
            <p:cNvPr id="32" name="Freeform: Shape 16"/>
            <p:cNvSpPr>
              <a:spLocks/>
            </p:cNvSpPr>
            <p:nvPr/>
          </p:nvSpPr>
          <p:spPr bwMode="auto">
            <a:xfrm rot="3026502">
              <a:off x="10176507" y="1425488"/>
              <a:ext cx="923969" cy="233262"/>
            </a:xfrm>
            <a:custGeom>
              <a:avLst/>
              <a:gdLst>
                <a:gd name="T0" fmla="*/ 557 w 558"/>
                <a:gd name="T1" fmla="*/ 80 h 141"/>
                <a:gd name="T2" fmla="*/ 552 w 558"/>
                <a:gd name="T3" fmla="*/ 0 h 141"/>
                <a:gd name="T4" fmla="*/ 278 w 558"/>
                <a:gd name="T5" fmla="*/ 62 h 141"/>
                <a:gd name="T6" fmla="*/ 6 w 558"/>
                <a:gd name="T7" fmla="*/ 1 h 141"/>
                <a:gd name="T8" fmla="*/ 2 w 558"/>
                <a:gd name="T9" fmla="*/ 92 h 141"/>
                <a:gd name="T10" fmla="*/ 264 w 558"/>
                <a:gd name="T11" fmla="*/ 141 h 141"/>
                <a:gd name="T12" fmla="*/ 557 w 558"/>
                <a:gd name="T13" fmla="*/ 80 h 141"/>
              </a:gdLst>
              <a:ahLst/>
              <a:cxnLst>
                <a:cxn ang="0">
                  <a:pos x="T0" y="T1"/>
                </a:cxn>
                <a:cxn ang="0">
                  <a:pos x="T2" y="T3"/>
                </a:cxn>
                <a:cxn ang="0">
                  <a:pos x="T4" y="T5"/>
                </a:cxn>
                <a:cxn ang="0">
                  <a:pos x="T6" y="T7"/>
                </a:cxn>
                <a:cxn ang="0">
                  <a:pos x="T8" y="T9"/>
                </a:cxn>
                <a:cxn ang="0">
                  <a:pos x="T10" y="T11"/>
                </a:cxn>
                <a:cxn ang="0">
                  <a:pos x="T12" y="T13"/>
                </a:cxn>
              </a:cxnLst>
              <a:rect l="0" t="0" r="r" b="b"/>
              <a:pathLst>
                <a:path w="558" h="141">
                  <a:moveTo>
                    <a:pt x="557" y="80"/>
                  </a:moveTo>
                  <a:cubicBezTo>
                    <a:pt x="558" y="53"/>
                    <a:pt x="556" y="26"/>
                    <a:pt x="552" y="0"/>
                  </a:cubicBezTo>
                  <a:cubicBezTo>
                    <a:pt x="469" y="40"/>
                    <a:pt x="376" y="62"/>
                    <a:pt x="278" y="62"/>
                  </a:cubicBezTo>
                  <a:cubicBezTo>
                    <a:pt x="181" y="62"/>
                    <a:pt x="88" y="40"/>
                    <a:pt x="6" y="1"/>
                  </a:cubicBezTo>
                  <a:cubicBezTo>
                    <a:pt x="2" y="31"/>
                    <a:pt x="0" y="61"/>
                    <a:pt x="2" y="92"/>
                  </a:cubicBezTo>
                  <a:cubicBezTo>
                    <a:pt x="84" y="123"/>
                    <a:pt x="172" y="141"/>
                    <a:pt x="264" y="141"/>
                  </a:cubicBezTo>
                  <a:cubicBezTo>
                    <a:pt x="368" y="141"/>
                    <a:pt x="467" y="119"/>
                    <a:pt x="557" y="80"/>
                  </a:cubicBezTo>
                  <a:close/>
                </a:path>
              </a:pathLst>
            </a:custGeom>
            <a:solidFill>
              <a:schemeClr val="accent1">
                <a:lumMod val="20000"/>
                <a:lumOff val="80000"/>
              </a:schemeClr>
            </a:solidFill>
            <a:ln>
              <a:noFill/>
            </a:ln>
          </p:spPr>
          <p:txBody>
            <a:bodyPr anchor="ctr"/>
            <a:lstStyle/>
            <a:p>
              <a:pPr algn="ctr"/>
              <a:endParaRPr sz="2400"/>
            </a:p>
          </p:txBody>
        </p:sp>
        <p:sp>
          <p:nvSpPr>
            <p:cNvPr id="33" name="Oval 17"/>
            <p:cNvSpPr>
              <a:spLocks/>
            </p:cNvSpPr>
            <p:nvPr/>
          </p:nvSpPr>
          <p:spPr bwMode="auto">
            <a:xfrm rot="3026502">
              <a:off x="10542344" y="1517068"/>
              <a:ext cx="112441" cy="112441"/>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4" name="Oval 18"/>
            <p:cNvSpPr>
              <a:spLocks/>
            </p:cNvSpPr>
            <p:nvPr/>
          </p:nvSpPr>
          <p:spPr bwMode="auto">
            <a:xfrm rot="3026502">
              <a:off x="10542344" y="1517068"/>
              <a:ext cx="112441" cy="112441"/>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Oval 19"/>
            <p:cNvSpPr>
              <a:spLocks/>
            </p:cNvSpPr>
            <p:nvPr/>
          </p:nvSpPr>
          <p:spPr bwMode="auto">
            <a:xfrm rot="3026502">
              <a:off x="10542344" y="1517068"/>
              <a:ext cx="112441" cy="112441"/>
            </a:xfrm>
            <a:prstGeom prst="ellipse">
              <a:avLst/>
            </a:prstGeom>
            <a:solidFill>
              <a:schemeClr val="bg2">
                <a:lumMod val="20000"/>
                <a:lumOff val="80000"/>
              </a:schemeClr>
            </a:solidFill>
            <a:ln>
              <a:noFill/>
            </a:ln>
          </p:spPr>
          <p:txBody>
            <a:bodyPr anchor="ctr"/>
            <a:lstStyle/>
            <a:p>
              <a:pPr algn="ctr"/>
              <a:endParaRPr sz="2400"/>
            </a:p>
          </p:txBody>
        </p:sp>
        <p:sp>
          <p:nvSpPr>
            <p:cNvPr id="36" name="Oval 20"/>
            <p:cNvSpPr>
              <a:spLocks/>
            </p:cNvSpPr>
            <p:nvPr/>
          </p:nvSpPr>
          <p:spPr bwMode="auto">
            <a:xfrm rot="3026502">
              <a:off x="10416349" y="1635888"/>
              <a:ext cx="91489" cy="89394"/>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Oval 21"/>
            <p:cNvSpPr>
              <a:spLocks/>
            </p:cNvSpPr>
            <p:nvPr/>
          </p:nvSpPr>
          <p:spPr bwMode="auto">
            <a:xfrm rot="3026502">
              <a:off x="10416349" y="1635888"/>
              <a:ext cx="91489" cy="89394"/>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Oval 22"/>
            <p:cNvSpPr>
              <a:spLocks/>
            </p:cNvSpPr>
            <p:nvPr/>
          </p:nvSpPr>
          <p:spPr bwMode="auto">
            <a:xfrm rot="3026502">
              <a:off x="10416349" y="1635888"/>
              <a:ext cx="91489" cy="89394"/>
            </a:xfrm>
            <a:prstGeom prst="ellipse">
              <a:avLst/>
            </a:prstGeom>
            <a:solidFill>
              <a:schemeClr val="bg2">
                <a:lumMod val="20000"/>
                <a:lumOff val="80000"/>
              </a:schemeClr>
            </a:solidFill>
            <a:ln>
              <a:noFill/>
            </a:ln>
          </p:spPr>
          <p:txBody>
            <a:bodyPr anchor="ctr"/>
            <a:lstStyle/>
            <a:p>
              <a:pPr algn="ctr"/>
              <a:endParaRPr sz="2400"/>
            </a:p>
          </p:txBody>
        </p:sp>
        <p:sp>
          <p:nvSpPr>
            <p:cNvPr id="39" name="Oval 23"/>
            <p:cNvSpPr>
              <a:spLocks/>
            </p:cNvSpPr>
            <p:nvPr/>
          </p:nvSpPr>
          <p:spPr bwMode="auto">
            <a:xfrm rot="3026502">
              <a:off x="10296815" y="1734629"/>
              <a:ext cx="91489" cy="89394"/>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0" name="Oval 24"/>
            <p:cNvSpPr>
              <a:spLocks/>
            </p:cNvSpPr>
            <p:nvPr/>
          </p:nvSpPr>
          <p:spPr bwMode="auto">
            <a:xfrm rot="3026502">
              <a:off x="10296815" y="1734629"/>
              <a:ext cx="91489" cy="89394"/>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41" name="Oval 25"/>
            <p:cNvSpPr>
              <a:spLocks/>
            </p:cNvSpPr>
            <p:nvPr/>
          </p:nvSpPr>
          <p:spPr bwMode="auto">
            <a:xfrm rot="3026502">
              <a:off x="10296815" y="1734629"/>
              <a:ext cx="91489" cy="89394"/>
            </a:xfrm>
            <a:prstGeom prst="ellipse">
              <a:avLst/>
            </a:prstGeom>
            <a:solidFill>
              <a:schemeClr val="bg2">
                <a:lumMod val="20000"/>
                <a:lumOff val="80000"/>
              </a:schemeClr>
            </a:solidFill>
            <a:ln>
              <a:noFill/>
            </a:ln>
          </p:spPr>
          <p:txBody>
            <a:bodyPr anchor="ctr"/>
            <a:lstStyle/>
            <a:p>
              <a:pPr algn="ctr"/>
              <a:endParaRPr sz="2400"/>
            </a:p>
          </p:txBody>
        </p:sp>
        <p:sp>
          <p:nvSpPr>
            <p:cNvPr id="42" name="Freeform: Shape 26"/>
            <p:cNvSpPr>
              <a:spLocks/>
            </p:cNvSpPr>
            <p:nvPr/>
          </p:nvSpPr>
          <p:spPr bwMode="auto">
            <a:xfrm rot="3026502">
              <a:off x="9886487" y="1698180"/>
              <a:ext cx="129202" cy="819909"/>
            </a:xfrm>
            <a:custGeom>
              <a:avLst/>
              <a:gdLst>
                <a:gd name="T0" fmla="*/ 77 w 78"/>
                <a:gd name="T1" fmla="*/ 48 h 496"/>
                <a:gd name="T2" fmla="*/ 78 w 78"/>
                <a:gd name="T3" fmla="*/ 39 h 496"/>
                <a:gd name="T4" fmla="*/ 39 w 78"/>
                <a:gd name="T5" fmla="*/ 0 h 496"/>
                <a:gd name="T6" fmla="*/ 0 w 78"/>
                <a:gd name="T7" fmla="*/ 40 h 496"/>
                <a:gd name="T8" fmla="*/ 18 w 78"/>
                <a:gd name="T9" fmla="*/ 475 h 496"/>
                <a:gd name="T10" fmla="*/ 19 w 78"/>
                <a:gd name="T11" fmla="*/ 475 h 496"/>
                <a:gd name="T12" fmla="*/ 19 w 78"/>
                <a:gd name="T13" fmla="*/ 475 h 496"/>
                <a:gd name="T14" fmla="*/ 40 w 78"/>
                <a:gd name="T15" fmla="*/ 496 h 496"/>
                <a:gd name="T16" fmla="*/ 61 w 78"/>
                <a:gd name="T17" fmla="*/ 475 h 496"/>
                <a:gd name="T18" fmla="*/ 61 w 78"/>
                <a:gd name="T19" fmla="*/ 475 h 496"/>
                <a:gd name="T20" fmla="*/ 61 w 78"/>
                <a:gd name="T21" fmla="*/ 475 h 496"/>
                <a:gd name="T22" fmla="*/ 77 w 78"/>
                <a:gd name="T23" fmla="*/ 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496">
                  <a:moveTo>
                    <a:pt x="77" y="48"/>
                  </a:moveTo>
                  <a:cubicBezTo>
                    <a:pt x="77" y="45"/>
                    <a:pt x="78" y="42"/>
                    <a:pt x="78" y="39"/>
                  </a:cubicBezTo>
                  <a:cubicBezTo>
                    <a:pt x="78" y="18"/>
                    <a:pt x="60" y="0"/>
                    <a:pt x="39" y="0"/>
                  </a:cubicBezTo>
                  <a:cubicBezTo>
                    <a:pt x="17" y="0"/>
                    <a:pt x="0" y="18"/>
                    <a:pt x="0" y="40"/>
                  </a:cubicBezTo>
                  <a:cubicBezTo>
                    <a:pt x="18" y="475"/>
                    <a:pt x="18" y="475"/>
                    <a:pt x="18" y="475"/>
                  </a:cubicBezTo>
                  <a:cubicBezTo>
                    <a:pt x="19" y="475"/>
                    <a:pt x="19" y="475"/>
                    <a:pt x="19" y="475"/>
                  </a:cubicBezTo>
                  <a:cubicBezTo>
                    <a:pt x="19" y="475"/>
                    <a:pt x="19" y="475"/>
                    <a:pt x="19" y="475"/>
                  </a:cubicBezTo>
                  <a:cubicBezTo>
                    <a:pt x="19" y="487"/>
                    <a:pt x="29" y="496"/>
                    <a:pt x="40" y="496"/>
                  </a:cubicBezTo>
                  <a:cubicBezTo>
                    <a:pt x="52" y="496"/>
                    <a:pt x="61" y="487"/>
                    <a:pt x="61" y="475"/>
                  </a:cubicBezTo>
                  <a:cubicBezTo>
                    <a:pt x="61" y="475"/>
                    <a:pt x="61" y="475"/>
                    <a:pt x="61" y="475"/>
                  </a:cubicBezTo>
                  <a:cubicBezTo>
                    <a:pt x="61" y="475"/>
                    <a:pt x="61" y="475"/>
                    <a:pt x="61" y="475"/>
                  </a:cubicBezTo>
                  <a:lnTo>
                    <a:pt x="77" y="48"/>
                  </a:lnTo>
                  <a:close/>
                </a:path>
              </a:pathLst>
            </a:custGeom>
            <a:solidFill>
              <a:schemeClr val="accent1">
                <a:lumMod val="20000"/>
                <a:lumOff val="80000"/>
              </a:schemeClr>
            </a:solidFill>
            <a:ln>
              <a:noFill/>
            </a:ln>
          </p:spPr>
          <p:txBody>
            <a:bodyPr anchor="ctr"/>
            <a:lstStyle/>
            <a:p>
              <a:pPr algn="ctr"/>
              <a:endParaRPr sz="2400"/>
            </a:p>
          </p:txBody>
        </p:sp>
        <p:sp>
          <p:nvSpPr>
            <p:cNvPr id="43" name="Oval 27"/>
            <p:cNvSpPr>
              <a:spLocks/>
            </p:cNvSpPr>
            <p:nvPr/>
          </p:nvSpPr>
          <p:spPr bwMode="auto">
            <a:xfrm rot="3026502">
              <a:off x="10707783" y="1195435"/>
              <a:ext cx="323354" cy="322656"/>
            </a:xfrm>
            <a:prstGeom prst="ellipse">
              <a:avLst/>
            </a:prstGeom>
            <a:solidFill>
              <a:schemeClr val="bg1"/>
            </a:solidFill>
            <a:ln>
              <a:solidFill>
                <a:schemeClr val="accent1">
                  <a:lumMod val="20000"/>
                  <a:lumOff val="80000"/>
                </a:schemeClr>
              </a:solidFill>
            </a:ln>
            <a:extLst/>
          </p:spPr>
          <p:txBody>
            <a:bodyPr anchor="ctr"/>
            <a:lstStyle/>
            <a:p>
              <a:pPr algn="ctr"/>
              <a:endParaRPr sz="2400"/>
            </a:p>
          </p:txBody>
        </p:sp>
      </p:grpSp>
      <p:sp>
        <p:nvSpPr>
          <p:cNvPr id="56" name="Title 1">
            <a:extLst>
              <a:ext uri="{FF2B5EF4-FFF2-40B4-BE49-F238E27FC236}">
                <a16:creationId xmlns="" xmlns:a16="http://schemas.microsoft.com/office/drawing/2014/main" id="{02DE57AA-B273-4597-84E8-D21B5BF61584}"/>
              </a:ext>
            </a:extLst>
          </p:cNvPr>
          <p:cNvSpPr txBox="1">
            <a:spLocks/>
          </p:cNvSpPr>
          <p:nvPr/>
        </p:nvSpPr>
        <p:spPr>
          <a:xfrm>
            <a:off x="815414" y="234192"/>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工作完成情况</a:t>
            </a:r>
          </a:p>
        </p:txBody>
      </p:sp>
    </p:spTree>
    <p:extLst>
      <p:ext uri="{BB962C8B-B14F-4D97-AF65-F5344CB8AC3E}">
        <p14:creationId xmlns:p14="http://schemas.microsoft.com/office/powerpoint/2010/main" val="32045753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anim calcmode="lin" valueType="num">
                                      <p:cBhvr>
                                        <p:cTn id="23" dur="1000" fill="hold"/>
                                        <p:tgtEl>
                                          <p:spTgt spid="55"/>
                                        </p:tgtEl>
                                        <p:attrNameLst>
                                          <p:attrName>ppt_x</p:attrName>
                                        </p:attrNameLst>
                                      </p:cBhvr>
                                      <p:tavLst>
                                        <p:tav tm="0">
                                          <p:val>
                                            <p:strVal val="#ppt_x"/>
                                          </p:val>
                                        </p:tav>
                                        <p:tav tm="100000">
                                          <p:val>
                                            <p:strVal val="#ppt_x"/>
                                          </p:val>
                                        </p:tav>
                                      </p:tavLst>
                                    </p:anim>
                                    <p:anim calcmode="lin" valueType="num">
                                      <p:cBhvr>
                                        <p:cTn id="24" dur="1000" fill="hold"/>
                                        <p:tgtEl>
                                          <p:spTgt spid="5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anim calcmode="lin" valueType="num">
                                      <p:cBhvr>
                                        <p:cTn id="28" dur="1000" fill="hold"/>
                                        <p:tgtEl>
                                          <p:spTgt spid="54"/>
                                        </p:tgtEl>
                                        <p:attrNameLst>
                                          <p:attrName>ppt_x</p:attrName>
                                        </p:attrNameLst>
                                      </p:cBhvr>
                                      <p:tavLst>
                                        <p:tav tm="0">
                                          <p:val>
                                            <p:strVal val="#ppt_x"/>
                                          </p:val>
                                        </p:tav>
                                        <p:tav tm="100000">
                                          <p:val>
                                            <p:strVal val="#ppt_x"/>
                                          </p:val>
                                        </p:tav>
                                      </p:tavLst>
                                    </p:anim>
                                    <p:anim calcmode="lin" valueType="num">
                                      <p:cBhvr>
                                        <p:cTn id="29" dur="1000" fill="hold"/>
                                        <p:tgtEl>
                                          <p:spTgt spid="54"/>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wipe(left)">
                                      <p:cBhvr>
                                        <p:cTn id="45" dur="500"/>
                                        <p:tgtEl>
                                          <p:spTgt spid="59"/>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9" grpId="0" animBg="1"/>
      <p:bldP spid="58" grpId="0" animBg="1"/>
      <p:bldP spid="57"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FAD57EFB-DE97-4165-B3AE-7125402D5C26}"/>
              </a:ext>
            </a:extLst>
          </p:cNvPr>
          <p:cNvSpPr/>
          <p:nvPr/>
        </p:nvSpPr>
        <p:spPr>
          <a:xfrm rot="1400643">
            <a:off x="9450914" y="2662914"/>
            <a:ext cx="3871888" cy="195989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19" name="矩形 18">
            <a:extLst>
              <a:ext uri="{FF2B5EF4-FFF2-40B4-BE49-F238E27FC236}">
                <a16:creationId xmlns="" xmlns:a16="http://schemas.microsoft.com/office/drawing/2014/main" id="{BEF78962-D408-4831-AD61-367C088AF90A}"/>
              </a:ext>
            </a:extLst>
          </p:cNvPr>
          <p:cNvSpPr/>
          <p:nvPr/>
        </p:nvSpPr>
        <p:spPr>
          <a:xfrm rot="1400643">
            <a:off x="5803634" y="2662914"/>
            <a:ext cx="3871888" cy="195989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15" name="矩形 14">
            <a:extLst>
              <a:ext uri="{FF2B5EF4-FFF2-40B4-BE49-F238E27FC236}">
                <a16:creationId xmlns="" xmlns:a16="http://schemas.microsoft.com/office/drawing/2014/main" id="{84C012E7-748C-4653-AA05-DCBEE1DB988F}"/>
              </a:ext>
            </a:extLst>
          </p:cNvPr>
          <p:cNvSpPr/>
          <p:nvPr/>
        </p:nvSpPr>
        <p:spPr>
          <a:xfrm rot="1400643">
            <a:off x="2156354" y="2662914"/>
            <a:ext cx="3871888" cy="195989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graphicFrame>
        <p:nvGraphicFramePr>
          <p:cNvPr id="10" name="Diagram 9"/>
          <p:cNvGraphicFramePr/>
          <p:nvPr>
            <p:extLst>
              <p:ext uri="{D42A27DB-BD31-4B8C-83A1-F6EECF244321}">
                <p14:modId xmlns:p14="http://schemas.microsoft.com/office/powerpoint/2010/main" val="86714968"/>
              </p:ext>
            </p:extLst>
          </p:nvPr>
        </p:nvGraphicFramePr>
        <p:xfrm>
          <a:off x="625081" y="1414808"/>
          <a:ext cx="2260241" cy="2974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2369522" y="2853114"/>
            <a:ext cx="1796937" cy="5077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8">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2682585" y="2910408"/>
            <a:ext cx="1483871"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aphicFrame>
        <p:nvGraphicFramePr>
          <p:cNvPr id="16" name="Diagram 15"/>
          <p:cNvGraphicFramePr/>
          <p:nvPr>
            <p:extLst>
              <p:ext uri="{D42A27DB-BD31-4B8C-83A1-F6EECF244321}">
                <p14:modId xmlns:p14="http://schemas.microsoft.com/office/powerpoint/2010/main" val="2509858892"/>
              </p:ext>
            </p:extLst>
          </p:nvPr>
        </p:nvGraphicFramePr>
        <p:xfrm>
          <a:off x="4281059" y="1414808"/>
          <a:ext cx="2260241" cy="29740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Rectangle 16"/>
          <p:cNvSpPr/>
          <p:nvPr/>
        </p:nvSpPr>
        <p:spPr>
          <a:xfrm>
            <a:off x="6025500" y="2853114"/>
            <a:ext cx="1796937" cy="507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8">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6338563" y="2888112"/>
            <a:ext cx="1483871"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aphicFrame>
        <p:nvGraphicFramePr>
          <p:cNvPr id="20" name="Diagram 19"/>
          <p:cNvGraphicFramePr/>
          <p:nvPr>
            <p:extLst>
              <p:ext uri="{D42A27DB-BD31-4B8C-83A1-F6EECF244321}">
                <p14:modId xmlns:p14="http://schemas.microsoft.com/office/powerpoint/2010/main" val="3683653111"/>
              </p:ext>
            </p:extLst>
          </p:nvPr>
        </p:nvGraphicFramePr>
        <p:xfrm>
          <a:off x="7937038" y="1414808"/>
          <a:ext cx="2260241" cy="297400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1" name="Rectangle 20"/>
          <p:cNvSpPr/>
          <p:nvPr/>
        </p:nvSpPr>
        <p:spPr>
          <a:xfrm>
            <a:off x="9681477" y="2853114"/>
            <a:ext cx="1796937" cy="5077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8">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9994542" y="2888112"/>
            <a:ext cx="1483871"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Rectangle 23"/>
          <p:cNvSpPr/>
          <p:nvPr/>
        </p:nvSpPr>
        <p:spPr>
          <a:xfrm>
            <a:off x="662812" y="4605925"/>
            <a:ext cx="10866378" cy="1076449"/>
          </a:xfrm>
          <a:prstGeom prst="rect">
            <a:avLst/>
          </a:prstGeom>
        </p:spPr>
        <p:txBody>
          <a:bodyPr wrap="square">
            <a:spAutoFit/>
          </a:bodyPr>
          <a:lstStyle/>
          <a:p>
            <a:pPr algn="ctr">
              <a:lnSpc>
                <a:spcPct val="150000"/>
              </a:lnSpc>
            </a:pPr>
            <a:r>
              <a:rPr lang="zh-CN" altLang="en-US" sz="1066"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此处添加详细文本描述，建议与标题相关并符合整体语言风格，语言描述尽量简洁。此处添加详细文本描述，建议与标题相关并符合整体语言风格，语言描述尽量简洁。</a:t>
            </a:r>
          </a:p>
          <a:p>
            <a:pPr algn="ctr">
              <a:lnSpc>
                <a:spcPct val="150000"/>
              </a:lnSpc>
            </a:pPr>
            <a:r>
              <a:rPr lang="zh-CN" altLang="en-US" sz="1066"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a:t>
            </a:r>
          </a:p>
          <a:p>
            <a:pPr algn="ctr">
              <a:lnSpc>
                <a:spcPct val="150000"/>
              </a:lnSpc>
            </a:pPr>
            <a:r>
              <a:rPr lang="zh-CN" altLang="en-US" sz="1066"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a:t>
            </a:r>
          </a:p>
          <a:p>
            <a:pPr>
              <a:lnSpc>
                <a:spcPct val="150000"/>
              </a:lnSpc>
            </a:pPr>
            <a:endParaRPr lang="zh-CN" altLang="en-US" sz="1066" dirty="0">
              <a:solidFill>
                <a:prstClr val="black">
                  <a:lumMod val="50000"/>
                  <a:lumOff val="50000"/>
                </a:prstClr>
              </a:solidFill>
              <a:latin typeface="微软雅黑" pitchFamily="34" charset="-122"/>
              <a:ea typeface="微软雅黑" pitchFamily="34" charset="-122"/>
              <a:sym typeface="Gill Sans" charset="0"/>
            </a:endParaRPr>
          </a:p>
        </p:txBody>
      </p:sp>
      <p:cxnSp>
        <p:nvCxnSpPr>
          <p:cNvPr id="25" name="Straight Connector 24"/>
          <p:cNvCxnSpPr/>
          <p:nvPr/>
        </p:nvCxnSpPr>
        <p:spPr>
          <a:xfrm>
            <a:off x="815144" y="4580773"/>
            <a:ext cx="10561714" cy="0"/>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871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000"/>
                            </p:stCondLst>
                            <p:childTnLst>
                              <p:par>
                                <p:cTn id="15" presetID="37"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675" decel="100000" fill="hold"/>
                                        <p:tgtEl>
                                          <p:spTgt spid="14"/>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21" fill="hold">
                            <p:stCondLst>
                              <p:cond delay="175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750"/>
                            </p:stCondLst>
                            <p:childTnLst>
                              <p:par>
                                <p:cTn id="32" presetID="37"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anim calcmode="lin" valueType="num">
                                      <p:cBhvr>
                                        <p:cTn id="35" dur="750" fill="hold"/>
                                        <p:tgtEl>
                                          <p:spTgt spid="18"/>
                                        </p:tgtEl>
                                        <p:attrNameLst>
                                          <p:attrName>ppt_x</p:attrName>
                                        </p:attrNameLst>
                                      </p:cBhvr>
                                      <p:tavLst>
                                        <p:tav tm="0">
                                          <p:val>
                                            <p:strVal val="#ppt_x"/>
                                          </p:val>
                                        </p:tav>
                                        <p:tav tm="100000">
                                          <p:val>
                                            <p:strVal val="#ppt_x"/>
                                          </p:val>
                                        </p:tav>
                                      </p:tavLst>
                                    </p:anim>
                                    <p:anim calcmode="lin" valueType="num">
                                      <p:cBhvr>
                                        <p:cTn id="36" dur="675" decel="100000" fill="hold"/>
                                        <p:tgtEl>
                                          <p:spTgt spid="18"/>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4500"/>
                            </p:stCondLst>
                            <p:childTnLst>
                              <p:par>
                                <p:cTn id="49" presetID="37"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anim calcmode="lin" valueType="num">
                                      <p:cBhvr>
                                        <p:cTn id="52" dur="750" fill="hold"/>
                                        <p:tgtEl>
                                          <p:spTgt spid="22"/>
                                        </p:tgtEl>
                                        <p:attrNameLst>
                                          <p:attrName>ppt_x</p:attrName>
                                        </p:attrNameLst>
                                      </p:cBhvr>
                                      <p:tavLst>
                                        <p:tav tm="0">
                                          <p:val>
                                            <p:strVal val="#ppt_x"/>
                                          </p:val>
                                        </p:tav>
                                        <p:tav tm="100000">
                                          <p:val>
                                            <p:strVal val="#ppt_x"/>
                                          </p:val>
                                        </p:tav>
                                      </p:tavLst>
                                    </p:anim>
                                    <p:anim calcmode="lin" valueType="num">
                                      <p:cBhvr>
                                        <p:cTn id="53" dur="675" decel="100000" fill="hold"/>
                                        <p:tgtEl>
                                          <p:spTgt spid="22"/>
                                        </p:tgtEl>
                                        <p:attrNameLst>
                                          <p:attrName>ppt_y</p:attrName>
                                        </p:attrNameLst>
                                      </p:cBhvr>
                                      <p:tavLst>
                                        <p:tav tm="0">
                                          <p:val>
                                            <p:strVal val="#ppt_y+1"/>
                                          </p:val>
                                        </p:tav>
                                        <p:tav tm="100000">
                                          <p:val>
                                            <p:strVal val="#ppt_y-.03"/>
                                          </p:val>
                                        </p:tav>
                                      </p:tavLst>
                                    </p:anim>
                                    <p:anim calcmode="lin" valueType="num">
                                      <p:cBhvr>
                                        <p:cTn id="54"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childTnLst>
                          </p:cTn>
                        </p:par>
                        <p:par>
                          <p:cTn id="55" fill="hold">
                            <p:stCondLst>
                              <p:cond delay="5250"/>
                            </p:stCondLst>
                            <p:childTnLst>
                              <p:par>
                                <p:cTn id="56" presetID="16" presetClass="entr" presetSubtype="37"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arn(outVertical)">
                                      <p:cBhvr>
                                        <p:cTn id="58" dur="500"/>
                                        <p:tgtEl>
                                          <p:spTgt spid="25"/>
                                        </p:tgtEl>
                                      </p:cBhvr>
                                    </p:animEffect>
                                  </p:childTnLst>
                                </p:cTn>
                              </p:par>
                            </p:childTnLst>
                          </p:cTn>
                        </p:par>
                        <p:par>
                          <p:cTn id="59" fill="hold">
                            <p:stCondLst>
                              <p:cond delay="575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9" grpId="0" animBg="1"/>
      <p:bldP spid="15" grpId="0" animBg="1"/>
      <p:bldGraphic spid="10" grpId="0">
        <p:bldAsOne/>
      </p:bldGraphic>
      <p:bldP spid="13" grpId="0" animBg="1"/>
      <p:bldP spid="14" grpId="0"/>
      <p:bldGraphic spid="16" grpId="0">
        <p:bldAsOne/>
      </p:bldGraphic>
      <p:bldP spid="17" grpId="0" animBg="1"/>
      <p:bldP spid="18" grpId="0"/>
      <p:bldGraphic spid="20" grpId="0">
        <p:bldAsOne/>
      </p:bldGraphic>
      <p:bldP spid="21" grpId="0" animBg="1"/>
      <p:bldP spid="22" grpId="0"/>
      <p:bldP spid="24" grpId="0"/>
    </p:bldLst>
  </p:timing>
</p:sld>
</file>

<file path=ppt/theme/theme1.xml><?xml version="1.0" encoding="utf-8"?>
<a:theme xmlns:a="http://schemas.openxmlformats.org/drawingml/2006/main" name="第一PPT，www.1ppt.com">
  <a:themeElements>
    <a:clrScheme name="自定义 22">
      <a:dk1>
        <a:sysClr val="windowText" lastClr="000000"/>
      </a:dk1>
      <a:lt1>
        <a:sysClr val="window" lastClr="FFFFFF"/>
      </a:lt1>
      <a:dk2>
        <a:srgbClr val="44546A"/>
      </a:dk2>
      <a:lt2>
        <a:srgbClr val="E7E6E6"/>
      </a:lt2>
      <a:accent1>
        <a:srgbClr val="0069AC"/>
      </a:accent1>
      <a:accent2>
        <a:srgbClr val="00D1E5"/>
      </a:accent2>
      <a:accent3>
        <a:srgbClr val="0069AC"/>
      </a:accent3>
      <a:accent4>
        <a:srgbClr val="00D1E5"/>
      </a:accent4>
      <a:accent5>
        <a:srgbClr val="0069AC"/>
      </a:accent5>
      <a:accent6>
        <a:srgbClr val="00D1E5"/>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1711</Words>
  <Application>Microsoft Office PowerPoint</Application>
  <PresentationFormat>宽屏</PresentationFormat>
  <Paragraphs>244</Paragraphs>
  <Slides>24</Slides>
  <Notes>14</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24</vt:i4>
      </vt:variant>
    </vt:vector>
  </HeadingPairs>
  <TitlesOfParts>
    <vt:vector size="47" baseType="lpstr">
      <vt:lpstr>Clear Sans Light</vt:lpstr>
      <vt:lpstr>Gill Sans</vt:lpstr>
      <vt:lpstr>Lato</vt:lpstr>
      <vt:lpstr>Lato Regular</vt:lpstr>
      <vt:lpstr>Open Sans</vt:lpstr>
      <vt:lpstr>Open Sans Light</vt:lpstr>
      <vt:lpstr>等线</vt:lpstr>
      <vt:lpstr>等线 Light</vt:lpstr>
      <vt:lpstr>方正姚体</vt:lpstr>
      <vt:lpstr>方正正黑简体</vt:lpstr>
      <vt:lpstr>华文细黑</vt:lpstr>
      <vt:lpstr>经典综艺体简</vt:lpstr>
      <vt:lpstr>锐字云字库美黑体1.0</vt:lpstr>
      <vt:lpstr>宋体</vt:lpstr>
      <vt:lpstr>微软雅黑</vt:lpstr>
      <vt:lpstr>Agency FB</vt:lpstr>
      <vt:lpstr>Arial</vt:lpstr>
      <vt:lpstr>Calibri</vt:lpstr>
      <vt:lpstr>Impact</vt:lpstr>
      <vt:lpstr>Times New Roman</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箭头靶心</dc:title>
  <dc:creator>第一PPT</dc:creator>
  <cp:keywords>www.1ppt.com</cp:keywords>
  <dc:description>www.1ppt.com</dc:description>
  <cp:lastModifiedBy>李洋</cp:lastModifiedBy>
  <cp:revision>200</cp:revision>
  <dcterms:created xsi:type="dcterms:W3CDTF">2017-06-23T02:08:31Z</dcterms:created>
  <dcterms:modified xsi:type="dcterms:W3CDTF">2018-05-25T07:08:53Z</dcterms:modified>
</cp:coreProperties>
</file>