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5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2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1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8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757-0792-4386-8C0E-4B758C80DB1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3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cgi-bin/registermidpage?action=index&amp;lang=zh_C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cgi-bin/frame?t=advanced/dev_tools_frame&amp;nav=10049&amp;token=1720376591&amp;lang=zh_C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zh-CN" altLang="en-US" dirty="0" smtClean="0"/>
              <a:t>微信公众号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从开发者的角度使用微信公众号</a:t>
            </a:r>
            <a:endParaRPr lang="en-US" altLang="zh-CN" sz="3200" b="1" dirty="0" smtClean="0"/>
          </a:p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3811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0644" y="391886"/>
            <a:ext cx="10842172" cy="40318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最开始想的是给大家介绍一下在之前公司使用的一些技术、工作流程和项目设计流程，后来感觉每个公司的工作内容不同，项目要求和体制都不相同，所以拿来讲作用不太大，很多东西都不适用。不过有一些还是值得借鉴的，比如引入代码注释模板和格式模板，规定代码的层次使用项目看起来更清晰明了等等。然后决定介绍一下微信公众号，大家都比较熟悉了解的东西。之前的公司也在项目中使用到了公众号，具体使用目的在后面会说明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609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0100" y="300038"/>
            <a:ext cx="10129838" cy="65248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 </a:t>
            </a:r>
            <a:r>
              <a:rPr lang="en-US" altLang="zh-CN" sz="6600" b="1" dirty="0" smtClean="0"/>
              <a:t>                   </a:t>
            </a:r>
            <a:r>
              <a:rPr lang="en-US" altLang="zh-CN" sz="5400" b="1" dirty="0" smtClean="0"/>
              <a:t>1</a:t>
            </a:r>
            <a:r>
              <a:rPr lang="en-US" altLang="zh-CN" sz="5400" b="1" dirty="0"/>
              <a:t>.</a:t>
            </a:r>
            <a:r>
              <a:rPr lang="zh-CN" altLang="en-US" sz="5400" b="1" dirty="0"/>
              <a:t>简介</a:t>
            </a:r>
            <a:endParaRPr lang="en-US" altLang="zh-CN" sz="54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常用</a:t>
            </a:r>
            <a:r>
              <a:rPr lang="zh-CN" altLang="en-US" sz="3200" dirty="0">
                <a:latin typeface="+mn-ea"/>
              </a:rPr>
              <a:t>公众号：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1.</a:t>
            </a:r>
            <a:r>
              <a:rPr lang="zh-CN" altLang="en-US" sz="3200" dirty="0">
                <a:latin typeface="+mn-ea"/>
              </a:rPr>
              <a:t>有订阅</a:t>
            </a:r>
            <a:r>
              <a:rPr lang="zh-CN" altLang="en-US" sz="3200" dirty="0" smtClean="0">
                <a:latin typeface="+mn-ea"/>
              </a:rPr>
              <a:t>号（人个）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2.</a:t>
            </a:r>
            <a:r>
              <a:rPr lang="zh-CN" altLang="en-US" sz="3200" dirty="0">
                <a:latin typeface="+mn-ea"/>
              </a:rPr>
              <a:t>服务</a:t>
            </a:r>
            <a:r>
              <a:rPr lang="zh-CN" altLang="en-US" sz="3200" dirty="0" smtClean="0">
                <a:latin typeface="+mn-ea"/>
              </a:rPr>
              <a:t>号（企业）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3.</a:t>
            </a:r>
            <a:r>
              <a:rPr lang="zh-CN" altLang="en-US" sz="3200" dirty="0">
                <a:latin typeface="+mn-ea"/>
              </a:rPr>
              <a:t>小程序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4.</a:t>
            </a:r>
            <a:r>
              <a:rPr lang="zh-CN" altLang="en-US" sz="3200" dirty="0">
                <a:latin typeface="+mn-ea"/>
              </a:rPr>
              <a:t>企业微信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链接：</a:t>
            </a:r>
            <a:r>
              <a:rPr lang="en-US" altLang="zh-CN" sz="3200" dirty="0">
                <a:latin typeface="+mn-ea"/>
                <a:hlinkClick r:id="rId2"/>
              </a:rPr>
              <a:t>https://</a:t>
            </a:r>
            <a:r>
              <a:rPr lang="en-US" altLang="zh-CN" sz="3200" dirty="0" smtClean="0">
                <a:latin typeface="+mn-ea"/>
                <a:hlinkClick r:id="rId2"/>
              </a:rPr>
              <a:t>mp.weixin.qq.com/cgi-bin/registermidpage?action=index&amp;lang=zh_CN</a:t>
            </a:r>
            <a:endParaRPr lang="en-US" altLang="zh-CN" sz="3200" dirty="0" smtClean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endParaRPr lang="en-US" altLang="zh-CN" sz="3200" dirty="0" smtClean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04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9" y="-2281988"/>
            <a:ext cx="6328721" cy="96934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20" y="-2228226"/>
            <a:ext cx="5158580" cy="963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3768" y="240632"/>
            <a:ext cx="10058399" cy="45243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自己创建一个公众号（订阅号）</a:t>
            </a:r>
            <a:r>
              <a:rPr lang="en-US" altLang="zh-CN" sz="3200" dirty="0" smtClean="0"/>
              <a:t>testly123</a:t>
            </a:r>
            <a:r>
              <a:rPr lang="zh-CN" altLang="en-US" sz="3200" dirty="0" smtClean="0"/>
              <a:t>，发现只能普通的发文章和图片，不能进行开发，个体用户不能进行认证，没有</a:t>
            </a:r>
            <a:r>
              <a:rPr lang="en-US" altLang="zh-CN" sz="3200" dirty="0" err="1" smtClean="0"/>
              <a:t>appId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appSecert</a:t>
            </a:r>
            <a:r>
              <a:rPr lang="zh-CN" altLang="en-US" sz="3200" dirty="0" smtClean="0"/>
              <a:t>（公众号唯一标识），注册公众号还需要提供企事业组织机构号、运营证明、企事证书等等，非常麻烦。还好微信提供了一个测试帐号入口：</a:t>
            </a:r>
            <a:r>
              <a:rPr lang="en-US" altLang="zh-CN" sz="3200" dirty="0">
                <a:hlinkClick r:id="rId2"/>
              </a:rPr>
              <a:t>https://</a:t>
            </a:r>
            <a:r>
              <a:rPr lang="en-US" altLang="zh-CN" sz="3200" dirty="0" smtClean="0">
                <a:hlinkClick r:id="rId2"/>
              </a:rPr>
              <a:t>mp.weixin.qq.com/cgi-bin/frame?t=advanced/dev_tools_frame&amp;nav=10049&amp;token=1720376591&amp;lang=zh_CN</a:t>
            </a:r>
            <a:r>
              <a:rPr lang="zh-CN" altLang="en-US" sz="3200" dirty="0" smtClean="0"/>
              <a:t>，关注后可直接进行公众号开发，可以使用微信提供的所有接口功能。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6768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149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微信公众号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李洋</dc:creator>
  <cp:lastModifiedBy>李洋</cp:lastModifiedBy>
  <cp:revision>15</cp:revision>
  <dcterms:created xsi:type="dcterms:W3CDTF">2018-05-17T02:53:16Z</dcterms:created>
  <dcterms:modified xsi:type="dcterms:W3CDTF">2018-05-17T10:45:03Z</dcterms:modified>
</cp:coreProperties>
</file>