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4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398B-4889-44F0-8D2F-523964244B9B}" type="datetimeFigureOut">
              <a:rPr lang="zh-CN" altLang="en-US" smtClean="0"/>
              <a:t>2017-06-11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414-1369-4FEE-A861-644EF53CB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2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398B-4889-44F0-8D2F-523964244B9B}" type="datetimeFigureOut">
              <a:rPr lang="zh-CN" altLang="en-US" smtClean="0"/>
              <a:t>2017-06-11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414-1369-4FEE-A861-644EF53CB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398B-4889-44F0-8D2F-523964244B9B}" type="datetimeFigureOut">
              <a:rPr lang="zh-CN" altLang="en-US" smtClean="0"/>
              <a:t>2017-06-11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414-1369-4FEE-A861-644EF53CB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9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398B-4889-44F0-8D2F-523964244B9B}" type="datetimeFigureOut">
              <a:rPr lang="zh-CN" altLang="en-US" smtClean="0"/>
              <a:t>2017-06-11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414-1369-4FEE-A861-644EF53CB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4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398B-4889-44F0-8D2F-523964244B9B}" type="datetimeFigureOut">
              <a:rPr lang="zh-CN" altLang="en-US" smtClean="0"/>
              <a:t>2017-06-11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414-1369-4FEE-A861-644EF53CB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2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398B-4889-44F0-8D2F-523964244B9B}" type="datetimeFigureOut">
              <a:rPr lang="zh-CN" altLang="en-US" smtClean="0"/>
              <a:t>2017-06-11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414-1369-4FEE-A861-644EF53CB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8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398B-4889-44F0-8D2F-523964244B9B}" type="datetimeFigureOut">
              <a:rPr lang="zh-CN" altLang="en-US" smtClean="0"/>
              <a:t>2017-06-11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414-1369-4FEE-A861-644EF53CB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5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398B-4889-44F0-8D2F-523964244B9B}" type="datetimeFigureOut">
              <a:rPr lang="zh-CN" altLang="en-US" smtClean="0"/>
              <a:t>2017-06-11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414-1369-4FEE-A861-644EF53CB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5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398B-4889-44F0-8D2F-523964244B9B}" type="datetimeFigureOut">
              <a:rPr lang="zh-CN" altLang="en-US" smtClean="0"/>
              <a:t>2017-06-11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414-1369-4FEE-A861-644EF53CB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1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398B-4889-44F0-8D2F-523964244B9B}" type="datetimeFigureOut">
              <a:rPr lang="zh-CN" altLang="en-US" smtClean="0"/>
              <a:t>2017-06-11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414-1369-4FEE-A861-644EF53CB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8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398B-4889-44F0-8D2F-523964244B9B}" type="datetimeFigureOut">
              <a:rPr lang="zh-CN" altLang="en-US" smtClean="0"/>
              <a:t>2017-06-11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64414-1369-4FEE-A861-644EF53CB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8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D398B-4889-44F0-8D2F-523964244B9B}" type="datetimeFigureOut">
              <a:rPr lang="zh-CN" altLang="en-US" smtClean="0"/>
              <a:t>2017-06-11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64414-1369-4FEE-A861-644EF53CB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74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1" y="194443"/>
            <a:ext cx="1300622" cy="1300622"/>
          </a:xfrm>
          <a:prstGeom prst="rect">
            <a:avLst/>
          </a:prstGeom>
        </p:spPr>
      </p:pic>
      <p:sp>
        <p:nvSpPr>
          <p:cNvPr id="10" name="左大括号 9"/>
          <p:cNvSpPr/>
          <p:nvPr/>
        </p:nvSpPr>
        <p:spPr>
          <a:xfrm rot="16200000">
            <a:off x="3349337" y="5037117"/>
            <a:ext cx="1105998" cy="3137011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72884" y="7351665"/>
            <a:ext cx="677108" cy="22722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 smtClean="0"/>
              <a:t>排序结果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2102640" y="552366"/>
            <a:ext cx="3371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排序过程及结果</a:t>
            </a:r>
            <a:endParaRPr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38" y="1482241"/>
            <a:ext cx="1714286" cy="18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924" y="4098352"/>
            <a:ext cx="1390476" cy="15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92" y="4098352"/>
            <a:ext cx="3152381" cy="1885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830" y="7406816"/>
            <a:ext cx="3180952" cy="2161905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2224018" y="3407941"/>
            <a:ext cx="489127" cy="728241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5" name="加号 14"/>
          <p:cNvSpPr/>
          <p:nvPr/>
        </p:nvSpPr>
        <p:spPr>
          <a:xfrm>
            <a:off x="4116248" y="4560236"/>
            <a:ext cx="838200" cy="838200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2520000">
            <a:off x="1822017" y="5697485"/>
            <a:ext cx="168824" cy="7739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4497" y="6300595"/>
            <a:ext cx="14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Category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944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1" y="194443"/>
            <a:ext cx="1300622" cy="13006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3" y="1963866"/>
            <a:ext cx="2411150" cy="28748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161" y="1963866"/>
            <a:ext cx="2299867" cy="28748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117" y="7166047"/>
            <a:ext cx="2821453" cy="1901753"/>
          </a:xfrm>
          <a:prstGeom prst="rect">
            <a:avLst/>
          </a:prstGeom>
        </p:spPr>
      </p:pic>
      <p:sp>
        <p:nvSpPr>
          <p:cNvPr id="10" name="左大括号 9"/>
          <p:cNvSpPr/>
          <p:nvPr/>
        </p:nvSpPr>
        <p:spPr>
          <a:xfrm rot="16200000">
            <a:off x="2575888" y="4719954"/>
            <a:ext cx="1669143" cy="2615639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17995" y="6580223"/>
            <a:ext cx="677108" cy="3073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 smtClean="0"/>
              <a:t>预期结果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2102640" y="552366"/>
            <a:ext cx="3371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排序需求示意图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8785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8" y="124671"/>
            <a:ext cx="1033724" cy="10337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2703" y="256812"/>
            <a:ext cx="4839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Python</a:t>
            </a:r>
            <a:r>
              <a:rPr lang="zh-CN" altLang="en-US" sz="4400" dirty="0" smtClean="0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数据之道</a:t>
            </a:r>
            <a:endParaRPr lang="zh-CN" altLang="en-US" sz="4400" dirty="0"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17" y="8427578"/>
            <a:ext cx="1300622" cy="13006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73" y="1798766"/>
            <a:ext cx="2411150" cy="28748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861" y="1798766"/>
            <a:ext cx="2299867" cy="28748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717" y="6950147"/>
            <a:ext cx="2821453" cy="1901753"/>
          </a:xfrm>
          <a:prstGeom prst="rect">
            <a:avLst/>
          </a:prstGeom>
        </p:spPr>
      </p:pic>
      <p:sp>
        <p:nvSpPr>
          <p:cNvPr id="10" name="左大括号 9"/>
          <p:cNvSpPr/>
          <p:nvPr/>
        </p:nvSpPr>
        <p:spPr>
          <a:xfrm rot="16200000">
            <a:off x="2423488" y="4504054"/>
            <a:ext cx="1669143" cy="2615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5595" y="6364323"/>
            <a:ext cx="677108" cy="3073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 smtClean="0"/>
              <a:t>排序后的结果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9112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</Words>
  <Application>Microsoft Office PowerPoint</Application>
  <PresentationFormat>A4 纸张(210x297 毫米)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LRX</dc:creator>
  <cp:lastModifiedBy>LRX</cp:lastModifiedBy>
  <cp:revision>14</cp:revision>
  <dcterms:created xsi:type="dcterms:W3CDTF">2017-06-11T14:50:04Z</dcterms:created>
  <dcterms:modified xsi:type="dcterms:W3CDTF">2017-06-11T16:01:46Z</dcterms:modified>
</cp:coreProperties>
</file>