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46" autoAdjust="0"/>
  </p:normalViewPr>
  <p:slideViewPr>
    <p:cSldViewPr snapToGrid="0" snapToObjects="1">
      <p:cViewPr>
        <p:scale>
          <a:sx n="100" d="100"/>
          <a:sy n="100" d="100"/>
        </p:scale>
        <p:origin x="-896" y="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26DE-71C9-8D47-BDFE-1C60A9F6D02C}" type="datetimeFigureOut">
              <a:rPr lang="en-US" smtClean="0"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6D96-C0FE-1945-9E2A-D9349C04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26DE-71C9-8D47-BDFE-1C60A9F6D02C}" type="datetimeFigureOut">
              <a:rPr lang="en-US" smtClean="0"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6D96-C0FE-1945-9E2A-D9349C04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4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26DE-71C9-8D47-BDFE-1C60A9F6D02C}" type="datetimeFigureOut">
              <a:rPr lang="en-US" smtClean="0"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6D96-C0FE-1945-9E2A-D9349C04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6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26DE-71C9-8D47-BDFE-1C60A9F6D02C}" type="datetimeFigureOut">
              <a:rPr lang="en-US" smtClean="0"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6D96-C0FE-1945-9E2A-D9349C04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0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26DE-71C9-8D47-BDFE-1C60A9F6D02C}" type="datetimeFigureOut">
              <a:rPr lang="en-US" smtClean="0"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6D96-C0FE-1945-9E2A-D9349C04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2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26DE-71C9-8D47-BDFE-1C60A9F6D02C}" type="datetimeFigureOut">
              <a:rPr lang="en-US" smtClean="0"/>
              <a:t>8/19/15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6D96-C0FE-1945-9E2A-D9349C04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5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26DE-71C9-8D47-BDFE-1C60A9F6D02C}" type="datetimeFigureOut">
              <a:rPr lang="en-US" smtClean="0"/>
              <a:t>8/19/15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6D96-C0FE-1945-9E2A-D9349C04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5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26DE-71C9-8D47-BDFE-1C60A9F6D02C}" type="datetimeFigureOut">
              <a:rPr lang="en-US" smtClean="0"/>
              <a:t>8/19/15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6D96-C0FE-1945-9E2A-D9349C04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9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26DE-71C9-8D47-BDFE-1C60A9F6D02C}" type="datetimeFigureOut">
              <a:rPr lang="en-US" smtClean="0"/>
              <a:t>8/19/15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6D96-C0FE-1945-9E2A-D9349C04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8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26DE-71C9-8D47-BDFE-1C60A9F6D02C}" type="datetimeFigureOut">
              <a:rPr lang="en-US" smtClean="0"/>
              <a:t>8/19/15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6D96-C0FE-1945-9E2A-D9349C04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7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26DE-71C9-8D47-BDFE-1C60A9F6D02C}" type="datetimeFigureOut">
              <a:rPr lang="en-US" smtClean="0"/>
              <a:t>8/19/15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06D96-C0FE-1945-9E2A-D9349C04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0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26DE-71C9-8D47-BDFE-1C60A9F6D02C}" type="datetimeFigureOut">
              <a:rPr lang="en-US" smtClean="0"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06D96-C0FE-1945-9E2A-D9349C04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20" Type="http://schemas.openxmlformats.org/officeDocument/2006/relationships/image" Target="../media/image53.png"/><Relationship Id="rId21" Type="http://schemas.openxmlformats.org/officeDocument/2006/relationships/image" Target="../media/image54.png"/><Relationship Id="rId22" Type="http://schemas.openxmlformats.org/officeDocument/2006/relationships/image" Target="../media/image55.png"/><Relationship Id="rId23" Type="http://schemas.openxmlformats.org/officeDocument/2006/relationships/image" Target="../media/image56.png"/><Relationship Id="rId24" Type="http://schemas.openxmlformats.org/officeDocument/2006/relationships/image" Target="../media/image57.png"/><Relationship Id="rId25" Type="http://schemas.openxmlformats.org/officeDocument/2006/relationships/image" Target="../media/image58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6" Type="http://schemas.openxmlformats.org/officeDocument/2006/relationships/image" Target="../media/image49.png"/><Relationship Id="rId17" Type="http://schemas.openxmlformats.org/officeDocument/2006/relationships/image" Target="../media/image50.png"/><Relationship Id="rId18" Type="http://schemas.openxmlformats.org/officeDocument/2006/relationships/image" Target="../media/image51.png"/><Relationship Id="rId19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863600" y="479082"/>
            <a:ext cx="7752251" cy="5451818"/>
            <a:chOff x="1231900" y="85382"/>
            <a:chExt cx="7752251" cy="5451818"/>
          </a:xfrm>
        </p:grpSpPr>
        <p:sp>
          <p:nvSpPr>
            <p:cNvPr id="10" name="TextBox 9"/>
            <p:cNvSpPr txBox="1"/>
            <p:nvPr/>
          </p:nvSpPr>
          <p:spPr>
            <a:xfrm>
              <a:off x="2260600" y="85382"/>
              <a:ext cx="5092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Project Modul</a:t>
              </a:r>
              <a:r>
                <a:rPr lang="en-US" altLang="zh-CN" b="1" dirty="0" smtClean="0">
                  <a:solidFill>
                    <a:schemeClr val="tx2"/>
                  </a:solidFill>
                </a:rPr>
                <a:t>e</a:t>
              </a:r>
              <a:r>
                <a:rPr lang="en-US" b="1" dirty="0" smtClean="0">
                  <a:solidFill>
                    <a:schemeClr val="tx2"/>
                  </a:solidFill>
                </a:rPr>
                <a:t> Overview and Data Flow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4" name="Can 3"/>
            <p:cNvSpPr/>
            <p:nvPr/>
          </p:nvSpPr>
          <p:spPr>
            <a:xfrm>
              <a:off x="7479094" y="2518154"/>
              <a:ext cx="1505057" cy="1397428"/>
            </a:xfrm>
            <a:prstGeom prst="can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  <a:r>
                <a:rPr lang="en-US" dirty="0" smtClean="0"/>
                <a:t>: Mango DB</a:t>
              </a:r>
              <a:endParaRPr lang="en-US" dirty="0"/>
            </a:p>
          </p:txBody>
        </p:sp>
        <p:sp>
          <p:nvSpPr>
            <p:cNvPr id="5" name="Cloud 4"/>
            <p:cNvSpPr/>
            <p:nvPr/>
          </p:nvSpPr>
          <p:spPr>
            <a:xfrm>
              <a:off x="4638153" y="3699246"/>
              <a:ext cx="1865640" cy="1202954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r>
                <a:rPr lang="en-US" dirty="0" smtClean="0"/>
                <a:t>: Meteor Server-B&amp;C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63700" y="825500"/>
              <a:ext cx="1574800" cy="9314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A: Customer Mobile App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52600" y="4597400"/>
              <a:ext cx="1816100" cy="939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: </a:t>
              </a:r>
              <a:r>
                <a:rPr lang="en-US" dirty="0" err="1" smtClean="0"/>
                <a:t>Calphin</a:t>
              </a:r>
              <a:r>
                <a:rPr lang="en-US" dirty="0" smtClean="0"/>
                <a:t> Coach PC/Tablet 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31900" y="2649564"/>
              <a:ext cx="1562100" cy="86833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r>
                <a:rPr lang="en-US" dirty="0" smtClean="0"/>
                <a:t>: </a:t>
              </a:r>
              <a:r>
                <a:rPr lang="en-US" dirty="0" err="1" smtClean="0"/>
                <a:t>Calphin</a:t>
              </a:r>
              <a:r>
                <a:rPr lang="en-US" dirty="0" smtClean="0"/>
                <a:t> Admin PC</a:t>
              </a:r>
              <a:endParaRPr lang="en-US" dirty="0"/>
            </a:p>
          </p:txBody>
        </p:sp>
        <p:sp>
          <p:nvSpPr>
            <p:cNvPr id="9" name="Cloud 8"/>
            <p:cNvSpPr/>
            <p:nvPr/>
          </p:nvSpPr>
          <p:spPr>
            <a:xfrm>
              <a:off x="5881493" y="553974"/>
              <a:ext cx="1865640" cy="1202954"/>
            </a:xfrm>
            <a:prstGeom prst="cloud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D: Stripe online payment</a:t>
              </a:r>
              <a:endParaRPr lang="en-US" dirty="0"/>
            </a:p>
          </p:txBody>
        </p:sp>
        <p:sp>
          <p:nvSpPr>
            <p:cNvPr id="13" name="Cloud 12"/>
            <p:cNvSpPr/>
            <p:nvPr/>
          </p:nvSpPr>
          <p:spPr>
            <a:xfrm>
              <a:off x="4015853" y="2184400"/>
              <a:ext cx="1865640" cy="1202954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E: Meteor Server-A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3" idx="3"/>
              <a:endCxn id="9" idx="1"/>
            </p:cNvCxnSpPr>
            <p:nvPr/>
          </p:nvCxnSpPr>
          <p:spPr>
            <a:xfrm flipV="1">
              <a:off x="4948673" y="1755647"/>
              <a:ext cx="1865640" cy="49753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5" idx="0"/>
              <a:endCxn id="4" idx="3"/>
            </p:cNvCxnSpPr>
            <p:nvPr/>
          </p:nvCxnSpPr>
          <p:spPr>
            <a:xfrm flipV="1">
              <a:off x="6502238" y="3915582"/>
              <a:ext cx="1729385" cy="38514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13" idx="0"/>
              <a:endCxn id="4" idx="1"/>
            </p:cNvCxnSpPr>
            <p:nvPr/>
          </p:nvCxnSpPr>
          <p:spPr>
            <a:xfrm flipV="1">
              <a:off x="5879938" y="2518154"/>
              <a:ext cx="2351685" cy="267723"/>
            </a:xfrm>
            <a:prstGeom prst="bentConnector4">
              <a:avLst>
                <a:gd name="adj1" fmla="val 33967"/>
                <a:gd name="adj2" fmla="val 310051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6" idx="3"/>
              <a:endCxn id="13" idx="2"/>
            </p:cNvCxnSpPr>
            <p:nvPr/>
          </p:nvCxnSpPr>
          <p:spPr>
            <a:xfrm>
              <a:off x="3238500" y="1291214"/>
              <a:ext cx="783140" cy="1494663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8" idx="3"/>
              <a:endCxn id="5" idx="2"/>
            </p:cNvCxnSpPr>
            <p:nvPr/>
          </p:nvCxnSpPr>
          <p:spPr>
            <a:xfrm>
              <a:off x="2794000" y="3083732"/>
              <a:ext cx="1849940" cy="1216991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endCxn id="5" idx="1"/>
            </p:cNvCxnSpPr>
            <p:nvPr/>
          </p:nvCxnSpPr>
          <p:spPr>
            <a:xfrm flipV="1">
              <a:off x="3568700" y="4900919"/>
              <a:ext cx="2002273" cy="306081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6614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425" y="611289"/>
            <a:ext cx="988932" cy="14715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189" y="611289"/>
            <a:ext cx="995364" cy="14715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082" y="2606045"/>
            <a:ext cx="989104" cy="1453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607" y="2606045"/>
            <a:ext cx="986750" cy="14530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6935" y="2587423"/>
            <a:ext cx="972618" cy="14530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0372" y="4444155"/>
            <a:ext cx="996063" cy="14715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1607" y="4444155"/>
            <a:ext cx="993749" cy="147151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88413" y="429711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0.0a</a:t>
            </a:r>
            <a:endParaRPr 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5926070" y="423845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0.0b</a:t>
            </a:r>
            <a:endParaRPr 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1721088" y="2426155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0.1</a:t>
            </a:r>
            <a:endParaRPr 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3815418" y="2436967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0.2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6057600" y="2420034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0.4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3849286" y="4265734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0.21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414152" y="4291133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0.22</a:t>
            </a:r>
            <a:endParaRPr lang="en-US" sz="800" dirty="0"/>
          </a:p>
        </p:txBody>
      </p:sp>
      <p:cxnSp>
        <p:nvCxnSpPr>
          <p:cNvPr id="25" name="Elbow Connector 24"/>
          <p:cNvCxnSpPr>
            <a:stCxn id="6" idx="2"/>
            <a:endCxn id="8" idx="0"/>
          </p:cNvCxnSpPr>
          <p:nvPr/>
        </p:nvCxnSpPr>
        <p:spPr>
          <a:xfrm rot="5400000">
            <a:off x="2766641" y="1428795"/>
            <a:ext cx="523244" cy="18312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9" idx="0"/>
          </p:cNvCxnSpPr>
          <p:nvPr/>
        </p:nvCxnSpPr>
        <p:spPr>
          <a:xfrm>
            <a:off x="3943891" y="2082801"/>
            <a:ext cx="1091" cy="5232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2"/>
            <a:endCxn id="12" idx="0"/>
          </p:cNvCxnSpPr>
          <p:nvPr/>
        </p:nvCxnSpPr>
        <p:spPr>
          <a:xfrm>
            <a:off x="3944982" y="4059086"/>
            <a:ext cx="3500" cy="385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9" idx="3"/>
            <a:endCxn id="11" idx="0"/>
          </p:cNvCxnSpPr>
          <p:nvPr/>
        </p:nvCxnSpPr>
        <p:spPr>
          <a:xfrm>
            <a:off x="4438357" y="3332566"/>
            <a:ext cx="1100047" cy="111158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" idx="2"/>
            <a:endCxn id="10" idx="0"/>
          </p:cNvCxnSpPr>
          <p:nvPr/>
        </p:nvCxnSpPr>
        <p:spPr>
          <a:xfrm rot="16200000" flipH="1">
            <a:off x="4816256" y="1210435"/>
            <a:ext cx="504622" cy="224935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132918" y="864658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60" name="Oval 59"/>
          <p:cNvSpPr/>
          <p:nvPr/>
        </p:nvSpPr>
        <p:spPr>
          <a:xfrm>
            <a:off x="4132918" y="1090647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61" name="Oval 60"/>
          <p:cNvSpPr/>
          <p:nvPr/>
        </p:nvSpPr>
        <p:spPr>
          <a:xfrm>
            <a:off x="4298018" y="1217117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2</a:t>
            </a:r>
            <a:endParaRPr lang="en-US" sz="900" dirty="0"/>
          </a:p>
        </p:txBody>
      </p:sp>
      <p:sp>
        <p:nvSpPr>
          <p:cNvPr id="62" name="Oval 61"/>
          <p:cNvSpPr/>
          <p:nvPr/>
        </p:nvSpPr>
        <p:spPr>
          <a:xfrm>
            <a:off x="3523313" y="1324223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63" name="Oval 62"/>
          <p:cNvSpPr/>
          <p:nvPr/>
        </p:nvSpPr>
        <p:spPr>
          <a:xfrm>
            <a:off x="3528728" y="1606517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64" name="Oval 63"/>
          <p:cNvSpPr/>
          <p:nvPr/>
        </p:nvSpPr>
        <p:spPr>
          <a:xfrm>
            <a:off x="6325865" y="839251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65" name="Oval 64"/>
          <p:cNvSpPr/>
          <p:nvPr/>
        </p:nvSpPr>
        <p:spPr>
          <a:xfrm>
            <a:off x="6325865" y="1065240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66" name="Oval 65"/>
          <p:cNvSpPr/>
          <p:nvPr/>
        </p:nvSpPr>
        <p:spPr>
          <a:xfrm>
            <a:off x="6490965" y="1191710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2</a:t>
            </a:r>
            <a:endParaRPr lang="en-US" sz="900" dirty="0"/>
          </a:p>
        </p:txBody>
      </p:sp>
      <p:sp>
        <p:nvSpPr>
          <p:cNvPr id="67" name="Oval 66"/>
          <p:cNvSpPr/>
          <p:nvPr/>
        </p:nvSpPr>
        <p:spPr>
          <a:xfrm>
            <a:off x="5716260" y="1298816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68" name="Oval 67"/>
          <p:cNvSpPr/>
          <p:nvPr/>
        </p:nvSpPr>
        <p:spPr>
          <a:xfrm>
            <a:off x="4120218" y="2871258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69" name="Oval 68"/>
          <p:cNvSpPr/>
          <p:nvPr/>
        </p:nvSpPr>
        <p:spPr>
          <a:xfrm>
            <a:off x="4120218" y="3097247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70" name="Oval 69"/>
          <p:cNvSpPr/>
          <p:nvPr/>
        </p:nvSpPr>
        <p:spPr>
          <a:xfrm>
            <a:off x="4120218" y="3329265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2</a:t>
            </a:r>
            <a:endParaRPr 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3016934" y="125488"/>
            <a:ext cx="311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Log In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0998" y="2589048"/>
            <a:ext cx="987245" cy="145141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7107467" y="2384415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0.4</a:t>
            </a:r>
            <a:endParaRPr lang="en-US" sz="800" dirty="0"/>
          </a:p>
        </p:txBody>
      </p:sp>
      <p:cxnSp>
        <p:nvCxnSpPr>
          <p:cNvPr id="75" name="Straight Arrow Connector 74"/>
          <p:cNvCxnSpPr>
            <a:stCxn id="10" idx="3"/>
            <a:endCxn id="72" idx="1"/>
          </p:cNvCxnSpPr>
          <p:nvPr/>
        </p:nvCxnSpPr>
        <p:spPr>
          <a:xfrm>
            <a:off x="6679553" y="3313943"/>
            <a:ext cx="211445" cy="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28725" y="975995"/>
            <a:ext cx="52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Homepage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5142041" y="1048810"/>
            <a:ext cx="520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Login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1097382" y="3067722"/>
            <a:ext cx="520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Login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994407" y="3008002"/>
            <a:ext cx="520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Login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5163489" y="2821501"/>
            <a:ext cx="52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Sign-up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7882878" y="2897192"/>
            <a:ext cx="52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Sign-up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2928725" y="4790001"/>
            <a:ext cx="52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Pw-reset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6134725" y="4790001"/>
            <a:ext cx="52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Pw-reset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89912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556" y="208289"/>
            <a:ext cx="972618" cy="1453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33" y="1341209"/>
            <a:ext cx="975747" cy="1453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589" y="1985989"/>
            <a:ext cx="980449" cy="1453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0419" y="1985989"/>
            <a:ext cx="984393" cy="1453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0419" y="3906709"/>
            <a:ext cx="984470" cy="1453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951" y="1985989"/>
            <a:ext cx="978914" cy="1453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6004" y="1985989"/>
            <a:ext cx="988446" cy="14530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2633" y="1994606"/>
            <a:ext cx="981647" cy="14444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170" y="3906709"/>
            <a:ext cx="973110" cy="14444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60279" y="42966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1.0</a:t>
            </a:r>
            <a:endParaRPr lang="en-US" sz="8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2468078" y="186589"/>
            <a:ext cx="1360897" cy="1468891"/>
            <a:chOff x="2468078" y="186589"/>
            <a:chExt cx="1360897" cy="146889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60041" y="186589"/>
              <a:ext cx="1000756" cy="1468891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3486075" y="325190"/>
              <a:ext cx="330200" cy="2598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</a:t>
              </a:r>
              <a:endParaRPr lang="en-US" sz="9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3498775" y="545026"/>
              <a:ext cx="330200" cy="2598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2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468078" y="663958"/>
              <a:ext cx="330200" cy="434746"/>
              <a:chOff x="4952600" y="629990"/>
              <a:chExt cx="330200" cy="43474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4952600" y="629990"/>
                <a:ext cx="330200" cy="25985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/>
                  <a:t>3</a:t>
                </a:r>
                <a:endParaRPr lang="en-US" sz="900" b="1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952600" y="804881"/>
                <a:ext cx="330200" cy="25985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/>
                  <a:t>4</a:t>
                </a:r>
                <a:endParaRPr lang="en-US" sz="900" b="1" dirty="0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5541878" y="14336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0.4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388799" y="1125765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1.1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1998578" y="1812271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1.11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728578" y="3630286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1.11a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3477221" y="1817060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1.12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5059278" y="1812271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1.13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6621378" y="1817262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1.14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8132678" y="1818424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1.15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3718521" y="3646587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1.12a</a:t>
            </a:r>
            <a:endParaRPr lang="en-US" sz="800" dirty="0"/>
          </a:p>
        </p:txBody>
      </p:sp>
      <p:sp>
        <p:nvSpPr>
          <p:cNvPr id="31" name="Oval 30"/>
          <p:cNvSpPr/>
          <p:nvPr/>
        </p:nvSpPr>
        <p:spPr>
          <a:xfrm>
            <a:off x="4079712" y="2606061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</a:t>
            </a:r>
            <a:endParaRPr lang="en-US" sz="9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133110" y="1658651"/>
            <a:ext cx="1343656" cy="564655"/>
            <a:chOff x="5105000" y="477590"/>
            <a:chExt cx="1343656" cy="564655"/>
          </a:xfrm>
        </p:grpSpPr>
        <p:sp>
          <p:nvSpPr>
            <p:cNvPr id="32" name="Oval 31"/>
            <p:cNvSpPr/>
            <p:nvPr/>
          </p:nvSpPr>
          <p:spPr>
            <a:xfrm>
              <a:off x="6105756" y="477590"/>
              <a:ext cx="330200" cy="2598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</a:t>
              </a:r>
              <a:endParaRPr lang="en-US" sz="9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6118456" y="697426"/>
              <a:ext cx="330200" cy="2598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2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5105000" y="782390"/>
              <a:ext cx="330200" cy="2598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3</a:t>
              </a:r>
              <a:endParaRPr lang="en-US" sz="900" b="1" dirty="0"/>
            </a:p>
          </p:txBody>
        </p:sp>
      </p:grpSp>
      <p:sp>
        <p:nvSpPr>
          <p:cNvPr id="39" name="Oval 38"/>
          <p:cNvSpPr/>
          <p:nvPr/>
        </p:nvSpPr>
        <p:spPr>
          <a:xfrm>
            <a:off x="133110" y="2138342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4</a:t>
            </a:r>
            <a:endParaRPr lang="en-US" sz="900" b="1" dirty="0"/>
          </a:p>
        </p:txBody>
      </p:sp>
      <p:sp>
        <p:nvSpPr>
          <p:cNvPr id="40" name="Oval 39"/>
          <p:cNvSpPr/>
          <p:nvPr/>
        </p:nvSpPr>
        <p:spPr>
          <a:xfrm>
            <a:off x="1133866" y="2346206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5</a:t>
            </a:r>
            <a:endParaRPr lang="en-US" sz="900" b="1" dirty="0"/>
          </a:p>
        </p:txBody>
      </p:sp>
      <p:cxnSp>
        <p:nvCxnSpPr>
          <p:cNvPr id="55" name="Straight Arrow Connector 54"/>
          <p:cNvCxnSpPr>
            <a:stCxn id="4" idx="1"/>
            <a:endCxn id="13" idx="3"/>
          </p:cNvCxnSpPr>
          <p:nvPr/>
        </p:nvCxnSpPr>
        <p:spPr>
          <a:xfrm flipH="1" flipV="1">
            <a:off x="3760797" y="921035"/>
            <a:ext cx="1532759" cy="13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3" idx="2"/>
            <a:endCxn id="5" idx="0"/>
          </p:cNvCxnSpPr>
          <p:nvPr/>
        </p:nvCxnSpPr>
        <p:spPr>
          <a:xfrm rot="5400000" flipH="1">
            <a:off x="1890577" y="285639"/>
            <a:ext cx="314271" cy="2425412"/>
          </a:xfrm>
          <a:prstGeom prst="bentConnector5">
            <a:avLst>
              <a:gd name="adj1" fmla="val -24247"/>
              <a:gd name="adj2" fmla="val 50258"/>
              <a:gd name="adj3" fmla="val 17274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" idx="2"/>
            <a:endCxn id="11" idx="1"/>
          </p:cNvCxnSpPr>
          <p:nvPr/>
        </p:nvCxnSpPr>
        <p:spPr>
          <a:xfrm rot="5400000" flipH="1" flipV="1">
            <a:off x="1240104" y="2311721"/>
            <a:ext cx="77431" cy="887626"/>
          </a:xfrm>
          <a:prstGeom prst="bentConnector4">
            <a:avLst>
              <a:gd name="adj1" fmla="val -295231"/>
              <a:gd name="adj2" fmla="val 774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" idx="2"/>
            <a:endCxn id="7" idx="1"/>
          </p:cNvCxnSpPr>
          <p:nvPr/>
        </p:nvCxnSpPr>
        <p:spPr>
          <a:xfrm rot="5400000" flipH="1" flipV="1">
            <a:off x="2006843" y="1540673"/>
            <a:ext cx="81740" cy="2425412"/>
          </a:xfrm>
          <a:prstGeom prst="bentConnector4">
            <a:avLst>
              <a:gd name="adj1" fmla="val -901150"/>
              <a:gd name="adj2" fmla="val 8309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" idx="2"/>
            <a:endCxn id="9" idx="1"/>
          </p:cNvCxnSpPr>
          <p:nvPr/>
        </p:nvCxnSpPr>
        <p:spPr>
          <a:xfrm rot="5400000" flipH="1" flipV="1">
            <a:off x="2777109" y="770407"/>
            <a:ext cx="81740" cy="3965944"/>
          </a:xfrm>
          <a:prstGeom prst="bentConnector4">
            <a:avLst>
              <a:gd name="adj1" fmla="val -885613"/>
              <a:gd name="adj2" fmla="val 9329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" idx="2"/>
            <a:endCxn id="10" idx="1"/>
          </p:cNvCxnSpPr>
          <p:nvPr/>
        </p:nvCxnSpPr>
        <p:spPr>
          <a:xfrm rot="5400000" flipH="1" flipV="1">
            <a:off x="3544635" y="2880"/>
            <a:ext cx="81740" cy="5500997"/>
          </a:xfrm>
          <a:prstGeom prst="bentConnector4">
            <a:avLst>
              <a:gd name="adj1" fmla="val -901152"/>
              <a:gd name="adj2" fmla="val 948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5" idx="2"/>
            <a:endCxn id="6" idx="1"/>
          </p:cNvCxnSpPr>
          <p:nvPr/>
        </p:nvCxnSpPr>
        <p:spPr>
          <a:xfrm rot="5400000" flipH="1" flipV="1">
            <a:off x="4316928" y="-769412"/>
            <a:ext cx="81740" cy="7045582"/>
          </a:xfrm>
          <a:prstGeom prst="bentConnector4">
            <a:avLst>
              <a:gd name="adj1" fmla="val -947761"/>
              <a:gd name="adj2" fmla="val 9618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" idx="2"/>
            <a:endCxn id="8" idx="0"/>
          </p:cNvCxnSpPr>
          <p:nvPr/>
        </p:nvCxnSpPr>
        <p:spPr>
          <a:xfrm>
            <a:off x="3752616" y="3439029"/>
            <a:ext cx="38" cy="467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33111" y="104498"/>
            <a:ext cx="257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Customer Account -1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60796" y="477172"/>
            <a:ext cx="849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Nav-youraccount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6336004" y="545026"/>
            <a:ext cx="52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Sign-up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476766" y="4693572"/>
            <a:ext cx="84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youraccount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4325767" y="4739738"/>
            <a:ext cx="849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New-evaluation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8011734" y="3507134"/>
            <a:ext cx="84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Phone#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6266174" y="3659534"/>
            <a:ext cx="1214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Emergencycontact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4800952" y="3660488"/>
            <a:ext cx="1091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Alternatecontact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3318064" y="1672285"/>
            <a:ext cx="1091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swimmerinfoc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98228" y="1125765"/>
            <a:ext cx="84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youraccount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764510" y="3315918"/>
            <a:ext cx="84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Pw-reset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19016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02425" y="138568"/>
            <a:ext cx="1360897" cy="1468891"/>
            <a:chOff x="2468078" y="186589"/>
            <a:chExt cx="1360897" cy="146889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0041" y="186589"/>
              <a:ext cx="1000756" cy="1468891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3486075" y="325190"/>
              <a:ext cx="330200" cy="2598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1</a:t>
              </a:r>
              <a:endParaRPr lang="en-US" sz="9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498775" y="545026"/>
              <a:ext cx="330200" cy="2598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2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468078" y="663958"/>
              <a:ext cx="330200" cy="434746"/>
              <a:chOff x="4952600" y="629990"/>
              <a:chExt cx="330200" cy="434746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952600" y="629990"/>
                <a:ext cx="330200" cy="25985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/>
                  <a:t>3</a:t>
                </a:r>
                <a:endParaRPr lang="en-US" sz="900" b="1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952600" y="804881"/>
                <a:ext cx="330200" cy="25985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/>
                  <a:t>4</a:t>
                </a:r>
                <a:endParaRPr lang="en-US" sz="900" b="1" dirty="0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2332709" y="-33866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1.0</a:t>
            </a:r>
            <a:endParaRPr lang="en-US" sz="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506" y="122749"/>
            <a:ext cx="1018997" cy="15005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584" y="122749"/>
            <a:ext cx="1010064" cy="15005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2427" y="5336437"/>
            <a:ext cx="1017431" cy="15005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7192" y="3713519"/>
            <a:ext cx="1008263" cy="14894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6723" y="3713519"/>
            <a:ext cx="1010681" cy="14894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4376" y="3713519"/>
            <a:ext cx="1011548" cy="14894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8671" y="3713519"/>
            <a:ext cx="1004215" cy="14894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5411" y="1851598"/>
            <a:ext cx="1013344" cy="15005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16530" y="1851598"/>
            <a:ext cx="1019776" cy="15005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12097" y="1857150"/>
            <a:ext cx="1013871" cy="14894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42995" y="1857150"/>
            <a:ext cx="1009122" cy="14894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37125" y="1854094"/>
            <a:ext cx="1014829" cy="149553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44152" y="3707407"/>
            <a:ext cx="1009973" cy="149553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9047" y="1866610"/>
            <a:ext cx="1009973" cy="149553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7010" y="3707407"/>
            <a:ext cx="1014047" cy="149553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14709" y="1866610"/>
            <a:ext cx="1014829" cy="149553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213510" y="-21621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1.2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5612097" y="-33866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1.22</a:t>
            </a:r>
            <a:endParaRPr 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3061227" y="1672412"/>
            <a:ext cx="48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1.21</a:t>
            </a:r>
          </a:p>
          <a:p>
            <a:pPr algn="ctr"/>
            <a:endParaRPr 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5843048" y="1672412"/>
            <a:ext cx="48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1.21b</a:t>
            </a:r>
          </a:p>
          <a:p>
            <a:pPr algn="ctr"/>
            <a:endParaRPr 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7113048" y="1689345"/>
            <a:ext cx="48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1.21c</a:t>
            </a:r>
          </a:p>
          <a:p>
            <a:pPr algn="ctr"/>
            <a:endParaRPr 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8315315" y="1707942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1.21d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94404" y="1669920"/>
            <a:ext cx="48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1.21a</a:t>
            </a:r>
          </a:p>
          <a:p>
            <a:pPr algn="ctr"/>
            <a:endParaRPr 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8315315" y="3529825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1.21d1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13048" y="3527027"/>
            <a:ext cx="48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1.21c1</a:t>
            </a:r>
          </a:p>
          <a:p>
            <a:pPr algn="ctr"/>
            <a:endParaRPr 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513559" y="3519127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1.21a1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3568" y="5156378"/>
            <a:ext cx="8811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1.21a11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16317" y="3519902"/>
            <a:ext cx="48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1.21b1</a:t>
            </a:r>
          </a:p>
          <a:p>
            <a:pPr algn="ctr"/>
            <a:endParaRPr 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4276380" y="3541952"/>
            <a:ext cx="48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1.21b1</a:t>
            </a:r>
          </a:p>
          <a:p>
            <a:pPr algn="ctr"/>
            <a:endParaRPr 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5455462" y="3527027"/>
            <a:ext cx="48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1.21b1</a:t>
            </a:r>
          </a:p>
          <a:p>
            <a:pPr algn="ctr"/>
            <a:endParaRPr 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537896" y="1672412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1.3</a:t>
            </a:r>
            <a:endParaRPr 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91722" y="1672412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1.4</a:t>
            </a:r>
            <a:endParaRPr 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614096" y="3519902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1.31</a:t>
            </a:r>
          </a:p>
        </p:txBody>
      </p:sp>
      <p:sp>
        <p:nvSpPr>
          <p:cNvPr id="50" name="Oval 49"/>
          <p:cNvSpPr/>
          <p:nvPr/>
        </p:nvSpPr>
        <p:spPr>
          <a:xfrm>
            <a:off x="4679890" y="483230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51" name="Oval 50"/>
          <p:cNvSpPr/>
          <p:nvPr/>
        </p:nvSpPr>
        <p:spPr>
          <a:xfrm>
            <a:off x="3739779" y="483230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2</a:t>
            </a:r>
            <a:endParaRPr lang="en-US" sz="900" dirty="0"/>
          </a:p>
        </p:txBody>
      </p:sp>
      <p:sp>
        <p:nvSpPr>
          <p:cNvPr id="52" name="Oval 51"/>
          <p:cNvSpPr/>
          <p:nvPr/>
        </p:nvSpPr>
        <p:spPr>
          <a:xfrm>
            <a:off x="913425" y="2737480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53" name="Oval 52"/>
          <p:cNvSpPr/>
          <p:nvPr/>
        </p:nvSpPr>
        <p:spPr>
          <a:xfrm>
            <a:off x="3690824" y="2185030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</a:t>
            </a:r>
          </a:p>
        </p:txBody>
      </p:sp>
      <p:sp>
        <p:nvSpPr>
          <p:cNvPr id="54" name="Oval 53"/>
          <p:cNvSpPr/>
          <p:nvPr/>
        </p:nvSpPr>
        <p:spPr>
          <a:xfrm>
            <a:off x="3690824" y="2375530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55" name="Oval 54"/>
          <p:cNvSpPr/>
          <p:nvPr/>
        </p:nvSpPr>
        <p:spPr>
          <a:xfrm>
            <a:off x="2844376" y="2477265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</a:t>
            </a:r>
            <a:endParaRPr lang="en-US" sz="900" dirty="0"/>
          </a:p>
        </p:txBody>
      </p:sp>
      <p:sp>
        <p:nvSpPr>
          <p:cNvPr id="56" name="Oval 55"/>
          <p:cNvSpPr/>
          <p:nvPr/>
        </p:nvSpPr>
        <p:spPr>
          <a:xfrm>
            <a:off x="2844376" y="2667765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</a:t>
            </a:r>
          </a:p>
        </p:txBody>
      </p:sp>
      <p:sp>
        <p:nvSpPr>
          <p:cNvPr id="57" name="Oval 56"/>
          <p:cNvSpPr/>
          <p:nvPr/>
        </p:nvSpPr>
        <p:spPr>
          <a:xfrm>
            <a:off x="5070594" y="2347337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58" name="Oval 57"/>
          <p:cNvSpPr/>
          <p:nvPr/>
        </p:nvSpPr>
        <p:spPr>
          <a:xfrm>
            <a:off x="6292304" y="2797692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59" name="Oval 58"/>
          <p:cNvSpPr/>
          <p:nvPr/>
        </p:nvSpPr>
        <p:spPr>
          <a:xfrm>
            <a:off x="7577410" y="2867407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60" name="Oval 59"/>
          <p:cNvSpPr/>
          <p:nvPr/>
        </p:nvSpPr>
        <p:spPr>
          <a:xfrm>
            <a:off x="8723925" y="2867407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37860" y="47348"/>
            <a:ext cx="1975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2"/>
                </a:solidFill>
              </a:rPr>
              <a:t>Customer Account  2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cxnSp>
        <p:nvCxnSpPr>
          <p:cNvPr id="64" name="Straight Arrow Connector 63"/>
          <p:cNvCxnSpPr>
            <a:stCxn id="5" idx="3"/>
            <a:endCxn id="13" idx="1"/>
          </p:cNvCxnSpPr>
          <p:nvPr/>
        </p:nvCxnSpPr>
        <p:spPr>
          <a:xfrm flipV="1">
            <a:off x="3095144" y="873013"/>
            <a:ext cx="77236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3" idx="3"/>
            <a:endCxn id="14" idx="1"/>
          </p:cNvCxnSpPr>
          <p:nvPr/>
        </p:nvCxnSpPr>
        <p:spPr>
          <a:xfrm>
            <a:off x="4886503" y="873013"/>
            <a:ext cx="4290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3" idx="2"/>
            <a:endCxn id="15" idx="0"/>
          </p:cNvCxnSpPr>
          <p:nvPr/>
        </p:nvCxnSpPr>
        <p:spPr>
          <a:xfrm rot="5400000">
            <a:off x="3835384" y="1309976"/>
            <a:ext cx="228321" cy="85492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5" idx="3"/>
            <a:endCxn id="16" idx="1"/>
          </p:cNvCxnSpPr>
          <p:nvPr/>
        </p:nvCxnSpPr>
        <p:spPr>
          <a:xfrm>
            <a:off x="4028755" y="2601862"/>
            <a:ext cx="2877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5" idx="2"/>
            <a:endCxn id="19" idx="1"/>
          </p:cNvCxnSpPr>
          <p:nvPr/>
        </p:nvCxnSpPr>
        <p:spPr>
          <a:xfrm rot="5400000" flipH="1" flipV="1">
            <a:off x="4191958" y="1931988"/>
            <a:ext cx="750263" cy="2090014"/>
          </a:xfrm>
          <a:prstGeom prst="bentConnector4">
            <a:avLst>
              <a:gd name="adj1" fmla="val -13542"/>
              <a:gd name="adj2" fmla="val 922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15" idx="2"/>
            <a:endCxn id="23" idx="1"/>
          </p:cNvCxnSpPr>
          <p:nvPr/>
        </p:nvCxnSpPr>
        <p:spPr>
          <a:xfrm rot="5400000" flipH="1" flipV="1">
            <a:off x="4807407" y="1316539"/>
            <a:ext cx="750263" cy="3320912"/>
          </a:xfrm>
          <a:prstGeom prst="bentConnector4">
            <a:avLst>
              <a:gd name="adj1" fmla="val -14388"/>
              <a:gd name="adj2" fmla="val 966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15" idx="2"/>
            <a:endCxn id="25" idx="1"/>
          </p:cNvCxnSpPr>
          <p:nvPr/>
        </p:nvCxnSpPr>
        <p:spPr>
          <a:xfrm rot="5400000" flipH="1" flipV="1">
            <a:off x="5404472" y="719474"/>
            <a:ext cx="750263" cy="4515042"/>
          </a:xfrm>
          <a:prstGeom prst="bentConnector4">
            <a:avLst>
              <a:gd name="adj1" fmla="val -15234"/>
              <a:gd name="adj2" fmla="val 9724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7" idx="2"/>
            <a:endCxn id="28" idx="0"/>
          </p:cNvCxnSpPr>
          <p:nvPr/>
        </p:nvCxnSpPr>
        <p:spPr>
          <a:xfrm>
            <a:off x="724034" y="3362147"/>
            <a:ext cx="0" cy="345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6" idx="2"/>
          </p:cNvCxnSpPr>
          <p:nvPr/>
        </p:nvCxnSpPr>
        <p:spPr>
          <a:xfrm rot="5400000">
            <a:off x="3260065" y="2136063"/>
            <a:ext cx="350290" cy="278241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044001" y="5202944"/>
            <a:ext cx="0" cy="168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9" idx="2"/>
            <a:endCxn id="21" idx="0"/>
          </p:cNvCxnSpPr>
          <p:nvPr/>
        </p:nvCxnSpPr>
        <p:spPr>
          <a:xfrm rot="5400000">
            <a:off x="5852077" y="3446563"/>
            <a:ext cx="366944" cy="16696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22" idx="2"/>
            <a:endCxn id="20" idx="2"/>
          </p:cNvCxnSpPr>
          <p:nvPr/>
        </p:nvCxnSpPr>
        <p:spPr>
          <a:xfrm rot="16200000" flipH="1">
            <a:off x="4000737" y="4552357"/>
            <a:ext cx="12700" cy="1301174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20" idx="2"/>
            <a:endCxn id="21" idx="2"/>
          </p:cNvCxnSpPr>
          <p:nvPr/>
        </p:nvCxnSpPr>
        <p:spPr>
          <a:xfrm rot="16200000" flipH="1">
            <a:off x="5301694" y="4552574"/>
            <a:ext cx="12700" cy="1300740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23" idx="2"/>
            <a:endCxn id="24" idx="1"/>
          </p:cNvCxnSpPr>
          <p:nvPr/>
        </p:nvCxnSpPr>
        <p:spPr>
          <a:xfrm rot="5400000">
            <a:off x="6492286" y="3602961"/>
            <a:ext cx="1111657" cy="598885"/>
          </a:xfrm>
          <a:prstGeom prst="bentConnector4">
            <a:avLst>
              <a:gd name="adj1" fmla="val 16504"/>
              <a:gd name="adj2" fmla="val 13817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25" idx="2"/>
            <a:endCxn id="26" idx="1"/>
          </p:cNvCxnSpPr>
          <p:nvPr/>
        </p:nvCxnSpPr>
        <p:spPr>
          <a:xfrm rot="5400000">
            <a:off x="7741574" y="3652209"/>
            <a:ext cx="1105545" cy="500388"/>
          </a:xfrm>
          <a:prstGeom prst="bentConnector4">
            <a:avLst>
              <a:gd name="adj1" fmla="val 16181"/>
              <a:gd name="adj2" fmla="val 14568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10029" y="3707407"/>
            <a:ext cx="1028371" cy="1514629"/>
          </a:xfrm>
          <a:prstGeom prst="rect">
            <a:avLst/>
          </a:prstGeom>
        </p:spPr>
      </p:pic>
      <p:sp>
        <p:nvSpPr>
          <p:cNvPr id="61" name="Oval 60"/>
          <p:cNvSpPr/>
          <p:nvPr/>
        </p:nvSpPr>
        <p:spPr>
          <a:xfrm>
            <a:off x="2114912" y="4830860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1</a:t>
            </a:r>
            <a:endParaRPr 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1058596" y="1127732"/>
            <a:ext cx="109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Nav-youraccount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130653" y="1500166"/>
            <a:ext cx="109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Billing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3117011" y="1112464"/>
            <a:ext cx="109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swimmerlist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6295787" y="927572"/>
            <a:ext cx="109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classhistory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1281832" y="1623277"/>
            <a:ext cx="109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contactinfoc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2975563" y="3057547"/>
            <a:ext cx="109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currentclass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4306378" y="3086836"/>
            <a:ext cx="109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changeclassc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5630776" y="3122601"/>
            <a:ext cx="109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cancelclass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6829411" y="1500165"/>
            <a:ext cx="109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Schedule-</a:t>
            </a:r>
            <a:r>
              <a:rPr lang="en-US" sz="1000" dirty="0" err="1" smtClean="0"/>
              <a:t>meetc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7957538" y="1546809"/>
            <a:ext cx="109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comments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136641" y="4586975"/>
            <a:ext cx="109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Payment-confirm</a:t>
            </a:r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1421554" y="4584639"/>
            <a:ext cx="109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Changeclass</a:t>
            </a:r>
            <a:r>
              <a:rPr lang="en-US" sz="1000" dirty="0" smtClean="0"/>
              <a:t>-billing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6716120" y="5109467"/>
            <a:ext cx="109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meeting-confirm</a:t>
            </a:r>
            <a:endParaRPr 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7993213" y="5196593"/>
            <a:ext cx="109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comment-confirm</a:t>
            </a:r>
            <a:endParaRPr 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3362304" y="4707749"/>
            <a:ext cx="2596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Cancelclass-billingconfirm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473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44" y="151401"/>
            <a:ext cx="959101" cy="1425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55" y="151402"/>
            <a:ext cx="962737" cy="1425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411" y="151402"/>
            <a:ext cx="962973" cy="14259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036" y="151402"/>
            <a:ext cx="964472" cy="14259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5161" y="151402"/>
            <a:ext cx="959101" cy="14259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7561" y="151402"/>
            <a:ext cx="965289" cy="14259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7561" y="1876437"/>
            <a:ext cx="970657" cy="14259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869" y="5124513"/>
            <a:ext cx="923833" cy="13680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24299" y="5124513"/>
            <a:ext cx="923891" cy="13680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39200" y="5124513"/>
            <a:ext cx="886743" cy="13680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32644" y="3413837"/>
            <a:ext cx="926828" cy="13680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0770" y="1876437"/>
            <a:ext cx="923891" cy="13680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30346" y="1876437"/>
            <a:ext cx="920944" cy="136806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01974" y="1876437"/>
            <a:ext cx="927617" cy="13680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0770" y="3413837"/>
            <a:ext cx="926828" cy="136806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01375" y="3413837"/>
            <a:ext cx="931356" cy="136806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39156" y="1876437"/>
            <a:ext cx="922392" cy="13680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129692" y="5175313"/>
            <a:ext cx="926112" cy="136806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19293" y="5124513"/>
            <a:ext cx="939654" cy="138593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958454" y="5315013"/>
            <a:ext cx="989169" cy="14623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342973" y="3490406"/>
            <a:ext cx="960669" cy="142708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516573" y="3490406"/>
            <a:ext cx="995542" cy="146235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677676" y="151402"/>
            <a:ext cx="971496" cy="142594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934866" y="-13756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2.0a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4068309" y="5066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2.01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5072973" y="-13756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2.01b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6069090" y="-13756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2.01b1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7110490" y="-19878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2.01b2</a:t>
            </a:r>
            <a:endParaRPr 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7304105" y="1711793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2.01a</a:t>
            </a:r>
            <a:endParaRPr 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6599908" y="3306115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2.31</a:t>
            </a:r>
            <a:endParaRPr 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7761305" y="3297530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2.32</a:t>
            </a:r>
            <a:endParaRPr 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371259" y="4958852"/>
            <a:ext cx="553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2.33</a:t>
            </a:r>
            <a:endParaRPr 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8168122" y="5105158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2.0</a:t>
            </a:r>
            <a:endParaRPr 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5185909" y="4972036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2.3</a:t>
            </a:r>
            <a:endParaRPr 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3833773" y="4959336"/>
            <a:ext cx="690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payment</a:t>
            </a:r>
            <a:endParaRPr 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2679845" y="4965672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2.21</a:t>
            </a:r>
            <a:endParaRPr 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355745" y="4958852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2.2</a:t>
            </a:r>
            <a:endParaRPr 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899337" y="3247099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2.12</a:t>
            </a:r>
            <a:endParaRPr 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2195076" y="3206992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2.121</a:t>
            </a:r>
            <a:endParaRPr 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3443011" y="3240608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2.21b</a:t>
            </a:r>
            <a:endParaRPr 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875248" y="1699093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2.1</a:t>
            </a:r>
            <a:endParaRPr 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2235345" y="1695930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2.11</a:t>
            </a:r>
            <a:endParaRPr 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3609943" y="1715208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2.111</a:t>
            </a:r>
            <a:endParaRPr 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4989004" y="1708630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2.1111</a:t>
            </a:r>
            <a:endParaRPr 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558945" y="11896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800" dirty="0" smtClean="0"/>
              <a:t>0</a:t>
            </a:r>
            <a:r>
              <a:rPr lang="en-US" altLang="zh-CN" sz="800" dirty="0" smtClean="0"/>
              <a:t>,3</a:t>
            </a:r>
            <a:endParaRPr 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89046" y="0"/>
            <a:ext cx="482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2.0</a:t>
            </a:r>
            <a:endParaRPr lang="en-US" sz="800" dirty="0"/>
          </a:p>
        </p:txBody>
      </p:sp>
      <p:sp>
        <p:nvSpPr>
          <p:cNvPr id="53" name="Oval 52"/>
          <p:cNvSpPr/>
          <p:nvPr/>
        </p:nvSpPr>
        <p:spPr>
          <a:xfrm>
            <a:off x="2106546" y="1096524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</a:t>
            </a:r>
          </a:p>
        </p:txBody>
      </p:sp>
      <p:sp>
        <p:nvSpPr>
          <p:cNvPr id="54" name="Oval 53"/>
          <p:cNvSpPr/>
          <p:nvPr/>
        </p:nvSpPr>
        <p:spPr>
          <a:xfrm>
            <a:off x="3401974" y="903288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1</a:t>
            </a:r>
            <a:endParaRPr lang="en-US" sz="900" dirty="0"/>
          </a:p>
        </p:txBody>
      </p:sp>
      <p:sp>
        <p:nvSpPr>
          <p:cNvPr id="56" name="Oval 55"/>
          <p:cNvSpPr/>
          <p:nvPr/>
        </p:nvSpPr>
        <p:spPr>
          <a:xfrm>
            <a:off x="4408956" y="1186022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</a:t>
            </a:r>
          </a:p>
        </p:txBody>
      </p:sp>
      <p:sp>
        <p:nvSpPr>
          <p:cNvPr id="57" name="Oval 56"/>
          <p:cNvSpPr/>
          <p:nvPr/>
        </p:nvSpPr>
        <p:spPr>
          <a:xfrm>
            <a:off x="3762343" y="1033215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58" name="Oval 57"/>
          <p:cNvSpPr/>
          <p:nvPr/>
        </p:nvSpPr>
        <p:spPr>
          <a:xfrm>
            <a:off x="5471604" y="1116667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1</a:t>
            </a:r>
            <a:endParaRPr lang="en-US" sz="900" dirty="0"/>
          </a:p>
        </p:txBody>
      </p:sp>
      <p:sp>
        <p:nvSpPr>
          <p:cNvPr id="59" name="Oval 58"/>
          <p:cNvSpPr/>
          <p:nvPr/>
        </p:nvSpPr>
        <p:spPr>
          <a:xfrm>
            <a:off x="6564073" y="1217977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 dirty="0"/>
              <a:t>2</a:t>
            </a:r>
            <a:endParaRPr lang="en-US" sz="900" dirty="0"/>
          </a:p>
        </p:txBody>
      </p:sp>
      <p:sp>
        <p:nvSpPr>
          <p:cNvPr id="60" name="Oval 59"/>
          <p:cNvSpPr/>
          <p:nvPr/>
        </p:nvSpPr>
        <p:spPr>
          <a:xfrm>
            <a:off x="7628254" y="1217978"/>
            <a:ext cx="539868" cy="2278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 dirty="0" smtClean="0"/>
              <a:t>2.</a:t>
            </a:r>
            <a:r>
              <a:rPr lang="en-US" altLang="zh-CN" sz="900" dirty="0" smtClean="0"/>
              <a:t>2</a:t>
            </a:r>
            <a:endParaRPr lang="en-US" sz="900" dirty="0"/>
          </a:p>
        </p:txBody>
      </p:sp>
      <p:sp>
        <p:nvSpPr>
          <p:cNvPr id="61" name="Oval 60"/>
          <p:cNvSpPr/>
          <p:nvPr/>
        </p:nvSpPr>
        <p:spPr>
          <a:xfrm>
            <a:off x="7628254" y="2965807"/>
            <a:ext cx="539868" cy="2278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 dirty="0" smtClean="0"/>
              <a:t>2.</a:t>
            </a:r>
            <a:r>
              <a:rPr lang="en-US" altLang="zh-CN" sz="900" dirty="0" smtClean="0"/>
              <a:t>2</a:t>
            </a:r>
            <a:endParaRPr lang="en-US" sz="900" dirty="0"/>
          </a:p>
        </p:txBody>
      </p:sp>
      <p:sp>
        <p:nvSpPr>
          <p:cNvPr id="62" name="Oval 61"/>
          <p:cNvSpPr/>
          <p:nvPr/>
        </p:nvSpPr>
        <p:spPr>
          <a:xfrm>
            <a:off x="1344948" y="2721579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1</a:t>
            </a:r>
            <a:endParaRPr lang="en-US" sz="900" dirty="0"/>
          </a:p>
        </p:txBody>
      </p:sp>
      <p:sp>
        <p:nvSpPr>
          <p:cNvPr id="63" name="Oval 62"/>
          <p:cNvSpPr/>
          <p:nvPr/>
        </p:nvSpPr>
        <p:spPr>
          <a:xfrm>
            <a:off x="608914" y="2851506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 dirty="0"/>
              <a:t>2</a:t>
            </a:r>
            <a:endParaRPr lang="en-US" sz="900" dirty="0"/>
          </a:p>
        </p:txBody>
      </p:sp>
      <p:sp>
        <p:nvSpPr>
          <p:cNvPr id="64" name="Oval 63"/>
          <p:cNvSpPr/>
          <p:nvPr/>
        </p:nvSpPr>
        <p:spPr>
          <a:xfrm>
            <a:off x="2677676" y="2873979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1</a:t>
            </a:r>
            <a:endParaRPr lang="en-US" sz="900" dirty="0"/>
          </a:p>
        </p:txBody>
      </p:sp>
      <p:sp>
        <p:nvSpPr>
          <p:cNvPr id="65" name="Oval 64"/>
          <p:cNvSpPr/>
          <p:nvPr/>
        </p:nvSpPr>
        <p:spPr>
          <a:xfrm>
            <a:off x="4067288" y="2873979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1</a:t>
            </a:r>
            <a:endParaRPr lang="en-US" sz="900" dirty="0"/>
          </a:p>
        </p:txBody>
      </p:sp>
      <p:sp>
        <p:nvSpPr>
          <p:cNvPr id="66" name="Oval 65"/>
          <p:cNvSpPr/>
          <p:nvPr/>
        </p:nvSpPr>
        <p:spPr>
          <a:xfrm>
            <a:off x="1344948" y="4474179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1</a:t>
            </a:r>
            <a:endParaRPr lang="en-US" sz="900" dirty="0"/>
          </a:p>
        </p:txBody>
      </p:sp>
      <p:sp>
        <p:nvSpPr>
          <p:cNvPr id="67" name="Oval 66"/>
          <p:cNvSpPr/>
          <p:nvPr/>
        </p:nvSpPr>
        <p:spPr>
          <a:xfrm>
            <a:off x="3274576" y="5439379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</a:t>
            </a:r>
          </a:p>
        </p:txBody>
      </p:sp>
      <p:sp>
        <p:nvSpPr>
          <p:cNvPr id="68" name="Oval 67"/>
          <p:cNvSpPr/>
          <p:nvPr/>
        </p:nvSpPr>
        <p:spPr>
          <a:xfrm>
            <a:off x="4219688" y="3026379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1</a:t>
            </a:r>
            <a:endParaRPr lang="en-US" sz="900" dirty="0"/>
          </a:p>
        </p:txBody>
      </p:sp>
      <p:sp>
        <p:nvSpPr>
          <p:cNvPr id="69" name="Oval 68"/>
          <p:cNvSpPr/>
          <p:nvPr/>
        </p:nvSpPr>
        <p:spPr>
          <a:xfrm>
            <a:off x="3287276" y="5667979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</a:t>
            </a:r>
            <a:endParaRPr lang="en-US" sz="900" dirty="0"/>
          </a:p>
        </p:txBody>
      </p:sp>
      <p:sp>
        <p:nvSpPr>
          <p:cNvPr id="70" name="Oval 69"/>
          <p:cNvSpPr/>
          <p:nvPr/>
        </p:nvSpPr>
        <p:spPr>
          <a:xfrm>
            <a:off x="5814504" y="5582006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1</a:t>
            </a:r>
            <a:endParaRPr lang="en-US" sz="900" dirty="0"/>
          </a:p>
        </p:txBody>
      </p:sp>
      <p:sp>
        <p:nvSpPr>
          <p:cNvPr id="71" name="Oval 70"/>
          <p:cNvSpPr/>
          <p:nvPr/>
        </p:nvSpPr>
        <p:spPr>
          <a:xfrm>
            <a:off x="5814504" y="5810606"/>
            <a:ext cx="330200" cy="259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2</a:t>
            </a:r>
            <a:endParaRPr lang="en-US" sz="900" dirty="0"/>
          </a:p>
        </p:txBody>
      </p:sp>
      <p:cxnSp>
        <p:nvCxnSpPr>
          <p:cNvPr id="74" name="Straight Arrow Connector 73"/>
          <p:cNvCxnSpPr>
            <a:stCxn id="5" idx="3"/>
            <a:endCxn id="4" idx="1"/>
          </p:cNvCxnSpPr>
          <p:nvPr/>
        </p:nvCxnSpPr>
        <p:spPr>
          <a:xfrm flipV="1">
            <a:off x="1242092" y="864372"/>
            <a:ext cx="28815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" idx="3"/>
            <a:endCxn id="27" idx="1"/>
          </p:cNvCxnSpPr>
          <p:nvPr/>
        </p:nvCxnSpPr>
        <p:spPr>
          <a:xfrm>
            <a:off x="2489345" y="864372"/>
            <a:ext cx="18833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7" idx="3"/>
            <a:endCxn id="6" idx="1"/>
          </p:cNvCxnSpPr>
          <p:nvPr/>
        </p:nvCxnSpPr>
        <p:spPr>
          <a:xfrm>
            <a:off x="3649172" y="864373"/>
            <a:ext cx="1492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" idx="3"/>
            <a:endCxn id="7" idx="1"/>
          </p:cNvCxnSpPr>
          <p:nvPr/>
        </p:nvCxnSpPr>
        <p:spPr>
          <a:xfrm>
            <a:off x="4761384" y="864373"/>
            <a:ext cx="866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" idx="3"/>
            <a:endCxn id="8" idx="1"/>
          </p:cNvCxnSpPr>
          <p:nvPr/>
        </p:nvCxnSpPr>
        <p:spPr>
          <a:xfrm>
            <a:off x="5812508" y="864373"/>
            <a:ext cx="926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" idx="3"/>
            <a:endCxn id="9" idx="1"/>
          </p:cNvCxnSpPr>
          <p:nvPr/>
        </p:nvCxnSpPr>
        <p:spPr>
          <a:xfrm>
            <a:off x="6864262" y="864373"/>
            <a:ext cx="432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6" idx="2"/>
            <a:endCxn id="10" idx="0"/>
          </p:cNvCxnSpPr>
          <p:nvPr/>
        </p:nvCxnSpPr>
        <p:spPr>
          <a:xfrm rot="16200000" flipH="1">
            <a:off x="5686847" y="170394"/>
            <a:ext cx="299094" cy="311299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6" idx="3"/>
            <a:endCxn id="17" idx="1"/>
          </p:cNvCxnSpPr>
          <p:nvPr/>
        </p:nvCxnSpPr>
        <p:spPr>
          <a:xfrm>
            <a:off x="1604661" y="2560472"/>
            <a:ext cx="4256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7" idx="3"/>
            <a:endCxn id="18" idx="1"/>
          </p:cNvCxnSpPr>
          <p:nvPr/>
        </p:nvCxnSpPr>
        <p:spPr>
          <a:xfrm>
            <a:off x="2951290" y="2560472"/>
            <a:ext cx="4506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8" idx="3"/>
            <a:endCxn id="21" idx="1"/>
          </p:cNvCxnSpPr>
          <p:nvPr/>
        </p:nvCxnSpPr>
        <p:spPr>
          <a:xfrm>
            <a:off x="4329591" y="2560472"/>
            <a:ext cx="4095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6" idx="1"/>
            <a:endCxn id="19" idx="1"/>
          </p:cNvCxnSpPr>
          <p:nvPr/>
        </p:nvCxnSpPr>
        <p:spPr>
          <a:xfrm rot="10800000" flipV="1">
            <a:off x="680770" y="2560472"/>
            <a:ext cx="12700" cy="15374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9" idx="3"/>
          </p:cNvCxnSpPr>
          <p:nvPr/>
        </p:nvCxnSpPr>
        <p:spPr>
          <a:xfrm>
            <a:off x="1607598" y="4097872"/>
            <a:ext cx="3937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2" idx="0"/>
            <a:endCxn id="14" idx="2"/>
          </p:cNvCxnSpPr>
          <p:nvPr/>
        </p:nvCxnSpPr>
        <p:spPr>
          <a:xfrm rot="5400000" flipH="1" flipV="1">
            <a:off x="3219848" y="4648304"/>
            <a:ext cx="342607" cy="6098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3" idx="3"/>
            <a:endCxn id="22" idx="1"/>
          </p:cNvCxnSpPr>
          <p:nvPr/>
        </p:nvCxnSpPr>
        <p:spPr>
          <a:xfrm>
            <a:off x="4625943" y="5808548"/>
            <a:ext cx="503749" cy="50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22" idx="0"/>
            <a:endCxn id="25" idx="1"/>
          </p:cNvCxnSpPr>
          <p:nvPr/>
        </p:nvCxnSpPr>
        <p:spPr>
          <a:xfrm rot="5400000" flipH="1" flipV="1">
            <a:off x="5482177" y="4314518"/>
            <a:ext cx="971366" cy="7502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22" idx="0"/>
            <a:endCxn id="26" idx="2"/>
          </p:cNvCxnSpPr>
          <p:nvPr/>
        </p:nvCxnSpPr>
        <p:spPr>
          <a:xfrm rot="5400000" flipH="1" flipV="1">
            <a:off x="6692269" y="3853238"/>
            <a:ext cx="222555" cy="242159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6025045" y="6215557"/>
            <a:ext cx="1975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2"/>
                </a:solidFill>
              </a:rPr>
              <a:t>Class</a:t>
            </a:r>
            <a:r>
              <a:rPr lang="zh-CN" altLang="en-US" sz="1600" b="1" dirty="0" smtClean="0">
                <a:solidFill>
                  <a:schemeClr val="accent2"/>
                </a:solidFill>
              </a:rPr>
              <a:t> </a:t>
            </a:r>
            <a:r>
              <a:rPr lang="en-US" altLang="zh-CN" sz="1600" b="1" dirty="0" smtClean="0">
                <a:solidFill>
                  <a:schemeClr val="accent2"/>
                </a:solidFill>
              </a:rPr>
              <a:t>Registration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cxnSp>
        <p:nvCxnSpPr>
          <p:cNvPr id="3" name="Elbow Connector 2"/>
          <p:cNvCxnSpPr>
            <a:stCxn id="11" idx="3"/>
            <a:endCxn id="23" idx="1"/>
          </p:cNvCxnSpPr>
          <p:nvPr/>
        </p:nvCxnSpPr>
        <p:spPr>
          <a:xfrm>
            <a:off x="1062702" y="5808548"/>
            <a:ext cx="256591" cy="89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3" idx="3"/>
            <a:endCxn id="12" idx="1"/>
          </p:cNvCxnSpPr>
          <p:nvPr/>
        </p:nvCxnSpPr>
        <p:spPr>
          <a:xfrm flipV="1">
            <a:off x="2258947" y="5808548"/>
            <a:ext cx="365352" cy="8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185909" y="6088557"/>
            <a:ext cx="839136" cy="236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Elbow Connector 77"/>
          <p:cNvCxnSpPr>
            <a:stCxn id="11" idx="2"/>
            <a:endCxn id="12" idx="2"/>
          </p:cNvCxnSpPr>
          <p:nvPr/>
        </p:nvCxnSpPr>
        <p:spPr>
          <a:xfrm rot="16200000" flipH="1">
            <a:off x="1843515" y="5249852"/>
            <a:ext cx="12700" cy="2485459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191292" y="4952758"/>
            <a:ext cx="1194654" cy="1702042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279898" y="3403559"/>
            <a:ext cx="906011" cy="1339958"/>
          </a:xfrm>
          <a:prstGeom prst="rect">
            <a:avLst/>
          </a:prstGeom>
        </p:spPr>
      </p:pic>
      <p:cxnSp>
        <p:nvCxnSpPr>
          <p:cNvPr id="90" name="Elbow Connector 89"/>
          <p:cNvCxnSpPr>
            <a:stCxn id="23" idx="0"/>
            <a:endCxn id="83" idx="2"/>
          </p:cNvCxnSpPr>
          <p:nvPr/>
        </p:nvCxnSpPr>
        <p:spPr>
          <a:xfrm rot="5400000" flipH="1" flipV="1">
            <a:off x="3070514" y="3462123"/>
            <a:ext cx="380996" cy="2943784"/>
          </a:xfrm>
          <a:prstGeom prst="bentConnector3">
            <a:avLst>
              <a:gd name="adj1" fmla="val 7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47769" y="969833"/>
            <a:ext cx="109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registrationhome</a:t>
            </a:r>
            <a:endParaRPr 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1454167" y="883959"/>
            <a:ext cx="109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registrationinfo</a:t>
            </a:r>
            <a:endParaRPr 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2615237" y="674282"/>
            <a:ext cx="109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Reg</a:t>
            </a:r>
            <a:r>
              <a:rPr lang="en-US" altLang="zh-CN" sz="1000" dirty="0" err="1" smtClean="0"/>
              <a:t>-</a:t>
            </a:r>
            <a:r>
              <a:rPr lang="en-US" sz="1000" dirty="0" err="1" smtClean="0"/>
              <a:t>firstpriority</a:t>
            </a:r>
            <a:endParaRPr 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1356682" y="6201489"/>
            <a:ext cx="109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waiverform</a:t>
            </a:r>
            <a:endParaRPr lang="en-US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2624299" y="6088557"/>
            <a:ext cx="109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paymentoptions</a:t>
            </a:r>
            <a:endParaRPr 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5072973" y="6201489"/>
            <a:ext cx="109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paymentconfirm</a:t>
            </a:r>
            <a:endParaRPr lang="en-US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8049584" y="6369471"/>
            <a:ext cx="109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logout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4174" y="5736237"/>
            <a:ext cx="109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Reg</a:t>
            </a:r>
            <a:r>
              <a:rPr lang="en-US" sz="1000" dirty="0" smtClean="0"/>
              <a:t>-billing</a:t>
            </a:r>
            <a:endParaRPr 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347065" y="4351068"/>
            <a:ext cx="109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ereceiptconfirm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7502376" y="4380357"/>
            <a:ext cx="1273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escheduleconfirm</a:t>
            </a:r>
            <a:endParaRPr 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4329591" y="4386992"/>
            <a:ext cx="1273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agreewaiver</a:t>
            </a:r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911921" y="4285963"/>
            <a:ext cx="1273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waitlistconfirm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056266" y="4315252"/>
            <a:ext cx="1341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storepaymentconfirm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18866" y="4162852"/>
            <a:ext cx="1273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waitlist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419142" y="2220866"/>
            <a:ext cx="1273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Reg</a:t>
            </a:r>
            <a:r>
              <a:rPr lang="en-US" altLang="zh-CN" sz="1000" dirty="0" smtClean="0"/>
              <a:t>-confirm</a:t>
            </a:r>
            <a:endParaRPr 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15722" y="2172917"/>
            <a:ext cx="1273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Reg</a:t>
            </a:r>
            <a:r>
              <a:rPr lang="en-US" altLang="zh-CN" sz="1000" dirty="0" smtClean="0"/>
              <a:t>-preference1</a:t>
            </a:r>
            <a:endParaRPr 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881219" y="2202206"/>
            <a:ext cx="1273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Reg</a:t>
            </a:r>
            <a:r>
              <a:rPr lang="en-US" altLang="zh-CN" sz="1000" dirty="0" smtClean="0"/>
              <a:t>-preference2</a:t>
            </a:r>
            <a:endParaRPr 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232113" y="2172917"/>
            <a:ext cx="1273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Reg</a:t>
            </a:r>
            <a:r>
              <a:rPr lang="en-US" altLang="zh-CN" sz="1000" dirty="0" smtClean="0"/>
              <a:t>-preference3</a:t>
            </a:r>
            <a:endParaRPr 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649172" y="576571"/>
            <a:ext cx="121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Reg</a:t>
            </a:r>
            <a:r>
              <a:rPr lang="zh-CN" altLang="zh-CN" sz="1000" dirty="0" smtClean="0"/>
              <a:t>-</a:t>
            </a:r>
            <a:r>
              <a:rPr lang="en-US" altLang="zh-CN" sz="1000" dirty="0" err="1" smtClean="0"/>
              <a:t>firstpriorityconfirm</a:t>
            </a:r>
            <a:endParaRPr 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625943" y="527708"/>
            <a:ext cx="1273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Reg</a:t>
            </a:r>
            <a:r>
              <a:rPr lang="en-US" altLang="zh-CN" sz="1000" dirty="0" smtClean="0"/>
              <a:t>-preference2</a:t>
            </a:r>
            <a:endParaRPr lang="en-US" sz="1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5710403" y="550420"/>
            <a:ext cx="1273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Reg</a:t>
            </a:r>
            <a:r>
              <a:rPr lang="en-US" altLang="zh-CN" sz="1000" dirty="0" smtClean="0"/>
              <a:t>-preference3</a:t>
            </a:r>
            <a:endParaRPr lang="en-US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752211" y="2338017"/>
            <a:ext cx="1273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Reg</a:t>
            </a:r>
            <a:r>
              <a:rPr lang="en-US" altLang="zh-CN" sz="1000" dirty="0" smtClean="0"/>
              <a:t>-confirm</a:t>
            </a:r>
            <a:endParaRPr 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936699" y="660354"/>
            <a:ext cx="1273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Reg</a:t>
            </a:r>
            <a:r>
              <a:rPr lang="en-US" altLang="zh-CN" sz="1000" dirty="0" smtClean="0"/>
              <a:t>-confirm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2717945" y="1217978"/>
            <a:ext cx="93122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80926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9394</TotalTime>
  <Words>281</Words>
  <Application>Microsoft Macintosh PowerPoint</Application>
  <PresentationFormat>On-screen Show (4:3)</PresentationFormat>
  <Paragraphs>183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Ma</dc:creator>
  <cp:lastModifiedBy>Lan Ma</cp:lastModifiedBy>
  <cp:revision>67</cp:revision>
  <cp:lastPrinted>2015-05-15T00:12:55Z</cp:lastPrinted>
  <dcterms:created xsi:type="dcterms:W3CDTF">2015-05-13T21:54:58Z</dcterms:created>
  <dcterms:modified xsi:type="dcterms:W3CDTF">2015-08-19T17:04:33Z</dcterms:modified>
</cp:coreProperties>
</file>