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825116"/>
            <a:ext cx="10363200" cy="103632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solidFill>
                  <a:srgbClr val="157D53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4057650"/>
            <a:ext cx="8534400" cy="7543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400">
                <a:solidFill>
                  <a:srgbClr val="0F6146"/>
                </a:solidFill>
                <a:ea typeface="微软雅黑" panose="020B0503020204020204" charset="-122"/>
              </a:defRPr>
            </a:lvl1pPr>
            <a:lvl2pPr marL="548640" lvl="1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1097280" lvl="2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645920" lvl="3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2194560" lvl="4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14350"/>
            <a:ext cx="2743200" cy="56121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14350"/>
            <a:ext cx="8070573" cy="561213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10972800" cy="10134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l" defTabSz="10972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84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lvl="0" indent="-41148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8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91540" lvl="1" indent="-34290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71600" lvl="2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1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920240" lvl="3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19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68880" lvl="4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17520" lvl="5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566160" lvl="6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114800" lvl="7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663440" lvl="8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0972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1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lvl="1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097280" lvl="2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45920" lvl="3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194560" lvl="4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743200" lvl="5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3291840" lvl="6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840480" lvl="7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4389120" lvl="8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唯品会衬衫定制</a:t>
            </a:r>
            <a:endParaRPr lang="zh-CN" alt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项目简介</a:t>
            </a:r>
            <a:endParaRPr lang="zh-CN" altLang="en-US" sz="2000"/>
          </a:p>
        </p:txBody>
      </p:sp>
      <p:sp>
        <p:nvSpPr>
          <p:cNvPr id="42" name="内容占位符 4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很多人都从网上或实体店购买过衣服，但是成品衣服的尺寸和自己的体型总是会有些出入。如果想穿上最适合自己的衣服，服装定制无疑是最好的选择。为此，我们开发了这个项目。</a:t>
            </a:r>
            <a:endParaRPr lang="zh-CN" altLang="en-US" sz="1800"/>
          </a:p>
          <a:p>
            <a:r>
              <a:rPr lang="zh-CN" altLang="en-US" sz="1800"/>
              <a:t>本程序嵌套在手机</a:t>
            </a:r>
            <a:r>
              <a:rPr lang="en-US" altLang="zh-CN" sz="1800"/>
              <a:t>app</a:t>
            </a:r>
            <a:r>
              <a:rPr lang="zh-CN" altLang="en-US" sz="1800"/>
              <a:t>里，前台使用</a:t>
            </a:r>
            <a:r>
              <a:rPr lang="en-US" altLang="zh-CN" sz="1800"/>
              <a:t>html5</a:t>
            </a:r>
            <a:r>
              <a:rPr lang="zh-CN" altLang="en-US" sz="1800"/>
              <a:t>和</a:t>
            </a:r>
            <a:r>
              <a:rPr lang="en-US" altLang="zh-CN" sz="1800"/>
              <a:t>mui</a:t>
            </a:r>
            <a:r>
              <a:rPr lang="zh-CN" altLang="en-US" sz="1800"/>
              <a:t>框架来显示页面。后台使用</a:t>
            </a:r>
            <a:r>
              <a:rPr lang="en-US" altLang="zh-CN" sz="1800"/>
              <a:t>mysql</a:t>
            </a:r>
            <a:r>
              <a:rPr lang="zh-CN" altLang="en-US" sz="1800"/>
              <a:t>数据库，开发框架用到了</a:t>
            </a:r>
            <a:r>
              <a:rPr lang="en-US" altLang="zh-CN" sz="1800"/>
              <a:t>struts2</a:t>
            </a:r>
            <a:r>
              <a:rPr lang="zh-CN" altLang="en-US" sz="1800"/>
              <a:t>、</a:t>
            </a:r>
            <a:r>
              <a:rPr lang="en-US" altLang="zh-CN" sz="1800"/>
              <a:t>mybatis</a:t>
            </a:r>
            <a:r>
              <a:rPr lang="zh-CN" altLang="en-US" sz="1800"/>
              <a:t>和</a:t>
            </a:r>
            <a:r>
              <a:rPr lang="en-US" altLang="zh-CN" sz="1800"/>
              <a:t>spring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为了更好的便于商家操作，我们在项目二期开发了后台管理系统，提供了</a:t>
            </a:r>
            <a:r>
              <a:rPr lang="en-US" altLang="zh-CN" sz="1800"/>
              <a:t>excel</a:t>
            </a:r>
            <a:r>
              <a:rPr lang="zh-CN" altLang="en-US" sz="1800"/>
              <a:t>的导入和导出功能。</a:t>
            </a:r>
            <a:endParaRPr lang="zh-CN" altLang="en-US" sz="18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品牌介绍</a:t>
            </a:r>
            <a:endParaRPr lang="zh-CN" altLang="en-US" sz="2000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2625090" y="1428750"/>
            <a:ext cx="2566035" cy="4526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35" y="1429385"/>
            <a:ext cx="2565400" cy="452564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3232785" y="2956560"/>
            <a:ext cx="437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时尚资讯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4615" y="1352550"/>
            <a:ext cx="2566670" cy="4526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1352550"/>
            <a:ext cx="2716530" cy="452564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4174490" y="4869180"/>
            <a:ext cx="3233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用户预约量体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7760" y="1304925"/>
            <a:ext cx="2566670" cy="452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80" y="1305560"/>
            <a:ext cx="2566670" cy="4526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5" y="1304925"/>
            <a:ext cx="2566670" cy="4527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6405" y="2931160"/>
            <a:ext cx="12934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手机号码设置校验</a:t>
            </a:r>
            <a:endParaRPr lang="zh-CN" altLang="en-US" sz="1000"/>
          </a:p>
        </p:txBody>
      </p:sp>
      <p:sp>
        <p:nvSpPr>
          <p:cNvPr id="13" name="文本框 12"/>
          <p:cNvSpPr txBox="1"/>
          <p:nvPr/>
        </p:nvSpPr>
        <p:spPr>
          <a:xfrm>
            <a:off x="459105" y="3473450"/>
            <a:ext cx="1388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所在地区有所限制</a:t>
            </a:r>
            <a:endParaRPr lang="zh-CN" altLang="en-US" sz="1000"/>
          </a:p>
        </p:txBody>
      </p:sp>
      <p:sp>
        <p:nvSpPr>
          <p:cNvPr id="16" name="文本框 15"/>
          <p:cNvSpPr txBox="1"/>
          <p:nvPr/>
        </p:nvSpPr>
        <p:spPr>
          <a:xfrm>
            <a:off x="437515" y="4932045"/>
            <a:ext cx="15595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复选框勾选后才可提交</a:t>
            </a:r>
            <a:endParaRPr lang="zh-CN" altLang="en-US" sz="1000"/>
          </a:p>
        </p:txBody>
      </p:sp>
      <p:sp>
        <p:nvSpPr>
          <p:cNvPr id="18" name="左箭头 17"/>
          <p:cNvSpPr/>
          <p:nvPr/>
        </p:nvSpPr>
        <p:spPr>
          <a:xfrm>
            <a:off x="1577340" y="3034030"/>
            <a:ext cx="779780" cy="755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1588770" y="3561080"/>
            <a:ext cx="779780" cy="755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>
            <a:off x="1806575" y="5020945"/>
            <a:ext cx="570230" cy="755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050530" y="5600065"/>
            <a:ext cx="732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量体师操作页面</a:t>
            </a:r>
            <a:endParaRPr lang="zh-CN" altLang="en-US" sz="200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人际关系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隶书</vt:lpstr>
      <vt:lpstr>Times New Roman</vt:lpstr>
      <vt:lpstr>黑体</vt:lpstr>
      <vt:lpstr>Arial Black</vt:lpstr>
      <vt:lpstr>Arial Rounded MT Bold</vt:lpstr>
      <vt:lpstr>人际关系</vt:lpstr>
      <vt:lpstr>唯品会衬衫定制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liyan</cp:lastModifiedBy>
  <cp:revision>16</cp:revision>
  <dcterms:created xsi:type="dcterms:W3CDTF">2015-05-05T08:02:00Z</dcterms:created>
  <dcterms:modified xsi:type="dcterms:W3CDTF">2018-02-11T05:57:05Z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  <property fmtid="{D5CDD505-2E9C-101B-9397-08002B2CF9AE}" pid="3" name="KSORubyTemplateID">
    <vt:lpwstr>2</vt:lpwstr>
  </property>
</Properties>
</file>