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7367B3-6ECB-498A-B8AA-5561B55D9C20}">
          <p14:sldIdLst>
            <p14:sldId id="256"/>
            <p14:sldId id="257"/>
            <p14:sldId id="258"/>
            <p14:sldId id="259"/>
            <p14:sldId id="261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55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543A8-0DE2-4B91-AC80-7DE00121BD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0106-8FEB-4B70-A25C-F73253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30106-8FEB-4B70-A25C-F732538690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30106-8FEB-4B70-A25C-F73253869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30106-8FEB-4B70-A25C-F732538690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30106-8FEB-4B70-A25C-F732538690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30106-8FEB-4B70-A25C-F732538690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30106-8FEB-4B70-A25C-F732538690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30106-8FEB-4B70-A25C-F732538690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D51A-80D1-CB04-9B4B-A7418A0B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284C-72CA-1BA8-DC8C-438C612B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D94C-8846-7B53-83BF-9A718BD3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4D6B-89A9-4542-FF22-52C7D58E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776C-769D-7E4C-62B3-D467D871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1C15-2F72-ADEA-E7EB-E5E0BE09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5F0A2-50CF-CC0D-6001-8160B2CF2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EC97-F530-CDBC-C1EE-E5E24C26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7905-66FC-2536-D6D7-9878F954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2A88-9228-215C-B7A7-28FFB992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A8361-FA46-DFD3-B779-5BA55108D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F45ED-3566-0E90-8BF0-856B5D92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D9DA-2F89-78CB-AA1E-3C6BC569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7B96-65B7-2776-E37F-9F0A23AB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FAB65-533B-556A-45DA-30BF0805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EDFF-3E93-4281-EFDB-EE06586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3E65-1823-F515-8619-A51F9EB3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BF9D-77D4-AD30-D771-AEB6B843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62D7-1642-AC2D-2397-5F92BB39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30D4-BA67-BC70-75BF-54B46932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F484-D159-F729-D0BA-6F4049F8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6494-6870-0F3F-B4D3-CF6AD396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FB44-AECB-6EC6-4344-86D96840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CD86-BB2B-E5BB-7570-C1C5701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96E2-D421-E87E-2FFD-31342EDD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22D7-42D2-78A3-394A-2F0B318E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752E-C084-4321-94EC-F04217EF6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F7270-3D98-3C2E-F8B9-C65D9D3F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A298-0CA6-6C9E-52B5-DD24214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13AF6-90AE-5EE9-9E25-07C1DB6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9467-DE7D-C7C2-FFF1-61CF575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D70E-B5D6-5ACB-18EE-4E0FDC1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066F-9FF9-396A-7DB3-C04D164B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17FA2-6700-7118-AEE7-DCCEC6FB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545A-A427-4502-7942-433B15D09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76A9C-010E-2E95-E539-7E8E62B0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DBED-2C2C-6B7D-8431-0E5A652B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A82D8-58ED-12B7-BDB9-EB558461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D7878-27CB-F15E-4407-6D39746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442-77A1-E9A1-F8F3-5CE23C7E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A51FC-296B-2258-F003-81A687B8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D0A46-2491-7554-7C3A-BB7D4CB5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9822-C55A-5299-C513-F40A3A45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E81E-F2C6-E1F9-F216-474AE659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1C515-9453-71D0-D8D7-721F406F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F288-8B0A-76D4-D458-9B0682B1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27F1-3656-60C7-4CEA-B7EBC1FC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8F5-115E-04BD-5752-B8A16B5B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D2EB4-53CF-95E2-49DF-8B89A51DD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79FF-5556-71D7-0C43-A2B2F674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0916-64B2-6528-987D-C90C01C4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C4B45-F29A-40B0-3F01-8F2FF39A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00C5-3EB3-EEE1-3302-39403089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2E3F2-0A7D-1719-E4E3-62EBB6CC1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D8572-EF73-1E7F-0EF7-233569F89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C19D-3120-24F5-842F-554AF43B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37F1-2CCA-0729-A56A-9101130B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7CCA-3443-BCB7-A247-8ED08D89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50FC1-3834-D988-8ADA-2AE552D7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A9E9-E654-0061-2CE5-B466BCBA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B160-22A5-C2C0-8BDE-398087A1F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4040-A7CA-40DA-BB8C-517692831B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E714-EE82-5F4A-BE64-8CDE14DD6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3F56-3F0A-BB75-F23E-50156D23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6129-5221-424C-8E02-DD300727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d.bible/bible/verse/jhn.18.5.cunps" TargetMode="External"/><Relationship Id="rId13" Type="http://schemas.openxmlformats.org/officeDocument/2006/relationships/hyperlink" Target="https://wd.bible/bible/verse/jhn.18.10.cunps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d.bible/bible/verse/jhn.18.4.cunps" TargetMode="External"/><Relationship Id="rId12" Type="http://schemas.openxmlformats.org/officeDocument/2006/relationships/hyperlink" Target="https://wd.bible/bible/verse/jhn.18.9.cunps" TargetMode="External"/><Relationship Id="rId17" Type="http://schemas.openxmlformats.org/officeDocument/2006/relationships/hyperlink" Target="https://wd.bible/bible/verse/jhn.18.14.cunps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d.bible/bible/verse/jhn.18.13.cun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d.bible/bible/verse/jhn.18.3.cunps" TargetMode="External"/><Relationship Id="rId11" Type="http://schemas.openxmlformats.org/officeDocument/2006/relationships/hyperlink" Target="https://wd.bible/bible/verse/jhn.18.8.cunps" TargetMode="External"/><Relationship Id="rId5" Type="http://schemas.openxmlformats.org/officeDocument/2006/relationships/hyperlink" Target="https://wd.bible/bible/verse/jhn.18.2.cunps" TargetMode="External"/><Relationship Id="rId15" Type="http://schemas.openxmlformats.org/officeDocument/2006/relationships/hyperlink" Target="https://wd.bible/bible/verse/jhn.18.12.cunps" TargetMode="External"/><Relationship Id="rId10" Type="http://schemas.openxmlformats.org/officeDocument/2006/relationships/hyperlink" Target="https://wd.bible/bible/verse/jhn.18.7.cunps" TargetMode="External"/><Relationship Id="rId4" Type="http://schemas.openxmlformats.org/officeDocument/2006/relationships/hyperlink" Target="https://wd.bible/bible/verse/jhn.18.1.cunps" TargetMode="External"/><Relationship Id="rId9" Type="http://schemas.openxmlformats.org/officeDocument/2006/relationships/hyperlink" Target="https://wd.bible/bible/verse/jhn.18.6.cunps" TargetMode="External"/><Relationship Id="rId14" Type="http://schemas.openxmlformats.org/officeDocument/2006/relationships/hyperlink" Target="https://wd.bible/bible/verse/jhn.18.11.cunp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d.bible/bible/verse/jhn.18.25.cunps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d.bible/bible/verse/jhn.18.18.cun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d.bible/bible/verse/jhn.18.17.cunps" TargetMode="External"/><Relationship Id="rId5" Type="http://schemas.openxmlformats.org/officeDocument/2006/relationships/hyperlink" Target="https://wd.bible/bible/verse/jhn.18.16.cunps" TargetMode="External"/><Relationship Id="rId10" Type="http://schemas.openxmlformats.org/officeDocument/2006/relationships/hyperlink" Target="https://wd.bible/bible/verse/jhn.18.27.cunps" TargetMode="External"/><Relationship Id="rId4" Type="http://schemas.openxmlformats.org/officeDocument/2006/relationships/hyperlink" Target="https://wd.bible/bible/verse/jhn.18.15.cunps" TargetMode="External"/><Relationship Id="rId9" Type="http://schemas.openxmlformats.org/officeDocument/2006/relationships/hyperlink" Target="https://wd.bible/bible/verse/jhn.18.26.cunp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owerpoint Background And Google Slide Background Images - Slidesdocs">
            <a:extLst>
              <a:ext uri="{FF2B5EF4-FFF2-40B4-BE49-F238E27FC236}">
                <a16:creationId xmlns:a16="http://schemas.microsoft.com/office/drawing/2014/main" id="{4B9E3ECE-FF6D-FA8E-94F6-C7BEBBB03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0"/>
          <a:stretch/>
        </p:blipFill>
        <p:spPr bwMode="auto">
          <a:xfrm>
            <a:off x="5330045" y="10"/>
            <a:ext cx="6860432" cy="683970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9C67D-6D59-1293-90A0-9A493047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640080"/>
            <a:ext cx="6099041" cy="356616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5400" dirty="0"/>
              <a:t>软弱 </a:t>
            </a:r>
            <a:r>
              <a:rPr lang="en-US" altLang="zh-CN" sz="5400" dirty="0"/>
              <a:t>– </a:t>
            </a:r>
            <a:r>
              <a:rPr lang="zh-CN" altLang="en-US" sz="5400" dirty="0"/>
              <a:t>离弃 </a:t>
            </a:r>
            <a:r>
              <a:rPr lang="en-US" altLang="zh-CN" sz="5400" dirty="0"/>
              <a:t>– </a:t>
            </a:r>
            <a:r>
              <a:rPr lang="zh-CN" altLang="en-US" sz="5400" dirty="0"/>
              <a:t>救恩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CF98C-E8FD-CAE0-A8A0-E350E1BF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4745736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约翰福音 </a:t>
            </a:r>
            <a:r>
              <a:rPr lang="en-US" altLang="zh-CN" dirty="0"/>
              <a:t>18:1-40</a:t>
            </a:r>
            <a:endParaRPr lang="en-US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Powerpoint Background And Google Slide Background Images - Slidesdocs">
            <a:extLst>
              <a:ext uri="{FF2B5EF4-FFF2-40B4-BE49-F238E27FC236}">
                <a16:creationId xmlns:a16="http://schemas.microsoft.com/office/drawing/2014/main" id="{CB15BF91-AFCE-5EAE-B0D7-B7240A63B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0"/>
          <a:stretch/>
        </p:blipFill>
        <p:spPr bwMode="auto">
          <a:xfrm>
            <a:off x="5330045" y="10"/>
            <a:ext cx="6860432" cy="683970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5F5B-673E-44F1-FC58-98E2407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约翰福音</a:t>
            </a:r>
            <a:r>
              <a:rPr lang="en-US" altLang="zh-CN" dirty="0"/>
              <a:t>17</a:t>
            </a:r>
            <a:r>
              <a:rPr lang="zh-CN" altLang="en-US" dirty="0"/>
              <a:t>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耶稣和父神做完很多难懂的祷告的之后，来到客西马尼园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2B0229-B012-BFA4-35CD-06490E23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背景回顾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Powerpoint Background And Google Slide Background Images - Slidesdocs">
            <a:extLst>
              <a:ext uri="{FF2B5EF4-FFF2-40B4-BE49-F238E27FC236}">
                <a16:creationId xmlns:a16="http://schemas.microsoft.com/office/drawing/2014/main" id="{215CF021-3D0D-BD75-A503-31C349CD5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364"/>
          <a:stretch/>
        </p:blipFill>
        <p:spPr bwMode="auto">
          <a:xfrm>
            <a:off x="9439590" y="10"/>
            <a:ext cx="2752410" cy="683970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072FE-8F41-D476-F9E3-982D7C56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44763"/>
            <a:ext cx="10515600" cy="1325563"/>
          </a:xfrm>
        </p:spPr>
        <p:txBody>
          <a:bodyPr/>
          <a:lstStyle/>
          <a:p>
            <a:r>
              <a:rPr lang="zh-CN" altLang="en-US"/>
              <a:t>犹大卖主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676C-E4BA-1CF8-7FC7-0DAE293C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426232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hlinkClick r:id="rId4"/>
              </a:rPr>
              <a:t>1</a:t>
            </a:r>
            <a:r>
              <a:rPr lang="zh-CN" altLang="en-US" dirty="0"/>
              <a:t>耶稣说了这话，就同门徒出去，过了汲沦溪。在那里有一个园子，他和门徒进去了。</a:t>
            </a:r>
          </a:p>
          <a:p>
            <a:r>
              <a:rPr lang="en-US" altLang="zh-CN" dirty="0">
                <a:hlinkClick r:id="rId5"/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卖耶稣的犹大</a:t>
            </a:r>
            <a:r>
              <a:rPr lang="zh-CN" altLang="en-US" dirty="0"/>
              <a:t>也知道那地方，因为耶稣和门徒屡次上那里去聚集。</a:t>
            </a:r>
          </a:p>
          <a:p>
            <a:r>
              <a:rPr lang="en-US" altLang="zh-CN" dirty="0">
                <a:hlinkClick r:id="rId6"/>
              </a:rPr>
              <a:t>3</a:t>
            </a:r>
            <a:r>
              <a:rPr lang="zh-CN" altLang="en-US" dirty="0"/>
              <a:t>犹大领了一队兵，和祭司长并法利赛人的差役，拿着灯笼、火把、兵器，就来到园里。</a:t>
            </a:r>
          </a:p>
          <a:p>
            <a:r>
              <a:rPr lang="en-US" altLang="zh-CN" dirty="0">
                <a:hlinkClick r:id="rId7"/>
              </a:rPr>
              <a:t>4</a:t>
            </a:r>
            <a:r>
              <a:rPr lang="zh-CN" altLang="en-US" dirty="0"/>
              <a:t>耶稣知道将要临到自己的一切事，就出来对他们说：“你们找谁？”</a:t>
            </a:r>
          </a:p>
          <a:p>
            <a:r>
              <a:rPr lang="en-US" altLang="zh-CN" dirty="0">
                <a:hlinkClick r:id="rId8"/>
              </a:rPr>
              <a:t>5</a:t>
            </a:r>
            <a:r>
              <a:rPr lang="zh-CN" altLang="en-US" dirty="0"/>
              <a:t>他们回答说：“找拿撒勒人耶稣。”耶稣说：“我就是！”卖他的犹大也同他们站在那里。</a:t>
            </a:r>
          </a:p>
          <a:p>
            <a:r>
              <a:rPr lang="en-US" altLang="zh-CN" dirty="0">
                <a:hlinkClick r:id="rId9"/>
              </a:rPr>
              <a:t>6</a:t>
            </a:r>
            <a:r>
              <a:rPr lang="zh-CN" altLang="en-US" dirty="0"/>
              <a:t>耶稣一说“我就是”，他们就退后倒在地上。</a:t>
            </a:r>
          </a:p>
          <a:p>
            <a:r>
              <a:rPr lang="en-US" altLang="zh-CN" dirty="0">
                <a:hlinkClick r:id="rId10"/>
              </a:rPr>
              <a:t>7</a:t>
            </a:r>
            <a:r>
              <a:rPr lang="zh-CN" altLang="en-US" dirty="0"/>
              <a:t>他又问他们说：“你们找谁？”他们说：“找拿撒勒人耶稣。”</a:t>
            </a:r>
          </a:p>
          <a:p>
            <a:r>
              <a:rPr lang="en-US" altLang="zh-CN" dirty="0">
                <a:hlinkClick r:id="rId11"/>
              </a:rPr>
              <a:t>8</a:t>
            </a:r>
            <a:r>
              <a:rPr lang="zh-CN" altLang="en-US" dirty="0"/>
              <a:t>耶稣说：“我已经告诉你们，我就是。你们若找我，就让这些人去吧。”</a:t>
            </a:r>
          </a:p>
          <a:p>
            <a:r>
              <a:rPr lang="en-US" altLang="zh-CN" dirty="0">
                <a:hlinkClick r:id="rId12"/>
              </a:rPr>
              <a:t>9</a:t>
            </a:r>
            <a:r>
              <a:rPr lang="zh-CN" altLang="en-US" dirty="0"/>
              <a:t>这要应验耶稣从前的话，说：“</a:t>
            </a:r>
            <a:r>
              <a:rPr lang="zh-CN" altLang="en-US" dirty="0">
                <a:solidFill>
                  <a:srgbClr val="FF0000"/>
                </a:solidFill>
              </a:rPr>
              <a:t>你所赐给我的人，我没有失落一个。（约翰福音</a:t>
            </a:r>
            <a:r>
              <a:rPr lang="en-US" altLang="zh-CN" dirty="0">
                <a:solidFill>
                  <a:srgbClr val="FF0000"/>
                </a:solidFill>
              </a:rPr>
              <a:t>17</a:t>
            </a:r>
            <a:r>
              <a:rPr lang="zh-CN" altLang="en-US" dirty="0">
                <a:solidFill>
                  <a:srgbClr val="FF0000"/>
                </a:solidFill>
              </a:rPr>
              <a:t>章）</a:t>
            </a:r>
            <a:r>
              <a:rPr lang="zh-CN" altLang="en-US" dirty="0"/>
              <a:t>”</a:t>
            </a:r>
          </a:p>
          <a:p>
            <a:r>
              <a:rPr lang="en-US" altLang="zh-CN" dirty="0">
                <a:hlinkClick r:id="rId13"/>
              </a:rPr>
              <a:t>10</a:t>
            </a:r>
            <a:r>
              <a:rPr lang="zh-CN" altLang="en-US" dirty="0"/>
              <a:t>西门彼得带着一把刀，就拔出来，将大祭司的仆人砍了一刀，削掉他的右耳；那仆人名叫马勒古。</a:t>
            </a:r>
          </a:p>
          <a:p>
            <a:r>
              <a:rPr lang="en-US" altLang="zh-CN" dirty="0">
                <a:hlinkClick r:id="rId14"/>
              </a:rPr>
              <a:t>11</a:t>
            </a:r>
            <a:r>
              <a:rPr lang="zh-CN" altLang="en-US" dirty="0"/>
              <a:t>耶稣就对彼得说：“</a:t>
            </a:r>
            <a:r>
              <a:rPr lang="zh-CN" altLang="en-US" dirty="0">
                <a:solidFill>
                  <a:srgbClr val="FF0000"/>
                </a:solidFill>
              </a:rPr>
              <a:t>收刀入鞘吧，我父所给我的那杯，我岂可不喝呢？</a:t>
            </a:r>
            <a:r>
              <a:rPr lang="zh-CN" altLang="en-US" dirty="0"/>
              <a:t>”</a:t>
            </a:r>
          </a:p>
          <a:p>
            <a:pPr marL="0" indent="0">
              <a:buNone/>
            </a:pPr>
            <a:r>
              <a:rPr lang="zh-CN" altLang="en-US" b="1" dirty="0"/>
              <a:t>耶稣被带到亚那面前</a:t>
            </a:r>
          </a:p>
          <a:p>
            <a:r>
              <a:rPr lang="en-US" altLang="zh-CN" dirty="0">
                <a:hlinkClick r:id="rId15"/>
              </a:rPr>
              <a:t>12</a:t>
            </a:r>
            <a:r>
              <a:rPr lang="zh-CN" altLang="en-US" dirty="0"/>
              <a:t>那队兵和千夫长，并犹太人的差役就拿住耶稣，把他捆绑了，</a:t>
            </a:r>
          </a:p>
          <a:p>
            <a:r>
              <a:rPr lang="en-US" altLang="zh-CN" dirty="0">
                <a:hlinkClick r:id="rId16"/>
              </a:rPr>
              <a:t>13</a:t>
            </a:r>
            <a:r>
              <a:rPr lang="zh-CN" altLang="en-US" dirty="0"/>
              <a:t>先带到亚那面前，因为亚那是本年作大祭司该亚法的岳父。</a:t>
            </a:r>
          </a:p>
          <a:p>
            <a:r>
              <a:rPr lang="en-US" altLang="zh-CN" dirty="0">
                <a:hlinkClick r:id="rId17"/>
              </a:rPr>
              <a:t>14</a:t>
            </a:r>
            <a:r>
              <a:rPr lang="zh-CN" altLang="en-US" dirty="0"/>
              <a:t>这该亚法就是从前向犹太人发议论说“一个人替百姓死是有益的”那位。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Powerpoint Background And Google Slide Background Images - Slidesdocs">
            <a:extLst>
              <a:ext uri="{FF2B5EF4-FFF2-40B4-BE49-F238E27FC236}">
                <a16:creationId xmlns:a16="http://schemas.microsoft.com/office/drawing/2014/main" id="{DAC06B14-AC49-0F26-5EC5-6A7E4B15C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364"/>
          <a:stretch/>
        </p:blipFill>
        <p:spPr bwMode="auto">
          <a:xfrm>
            <a:off x="9439590" y="10"/>
            <a:ext cx="2752410" cy="683970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072FE-8F41-D476-F9E3-982D7C56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zh-CN" altLang="en-US" sz="5400" dirty="0">
                <a:effectLst/>
              </a:rPr>
              <a:t>彼得不认耶稣</a:t>
            </a:r>
            <a:endParaRPr 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676C-E4BA-1CF8-7FC7-0DAE293C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018519" cy="4119172"/>
          </a:xfrm>
        </p:spPr>
        <p:txBody>
          <a:bodyPr anchor="t">
            <a:noAutofit/>
          </a:bodyPr>
          <a:lstStyle/>
          <a:p>
            <a:r>
              <a:rPr lang="en-US" altLang="zh-CN" sz="1500" dirty="0">
                <a:hlinkClick r:id="rId4"/>
              </a:rPr>
              <a:t>15</a:t>
            </a:r>
            <a:r>
              <a:rPr lang="zh-CN" altLang="en-US" sz="1500" dirty="0"/>
              <a:t> 西门彼得跟着耶稣，还有一个门徒跟着。那门徒是大祭司所认识的，他就同耶稣进了大祭司的院子。</a:t>
            </a:r>
          </a:p>
          <a:p>
            <a:r>
              <a:rPr lang="en-US" altLang="zh-CN" sz="1500" dirty="0">
                <a:hlinkClick r:id="rId5"/>
              </a:rPr>
              <a:t>16</a:t>
            </a:r>
            <a:r>
              <a:rPr lang="zh-CN" altLang="en-US" sz="1500" dirty="0"/>
              <a:t>彼得却站在门外。大祭司所认识的那个门徒出来，和看门的使女说了一声，就领彼得进去。</a:t>
            </a:r>
          </a:p>
          <a:p>
            <a:r>
              <a:rPr lang="en-US" altLang="zh-CN" sz="1500" dirty="0">
                <a:hlinkClick r:id="rId6"/>
              </a:rPr>
              <a:t>17</a:t>
            </a:r>
            <a:r>
              <a:rPr lang="zh-CN" altLang="en-US" sz="1500" dirty="0"/>
              <a:t>那</a:t>
            </a:r>
            <a:r>
              <a:rPr lang="zh-CN" altLang="en-US" sz="1500" b="1" dirty="0"/>
              <a:t>看门的使女对彼得说：“你不也是这人的门徒吗？”他说：“我不是。”</a:t>
            </a:r>
          </a:p>
          <a:p>
            <a:r>
              <a:rPr lang="en-US" altLang="zh-CN" sz="1500" dirty="0">
                <a:hlinkClick r:id="rId7"/>
              </a:rPr>
              <a:t>18</a:t>
            </a:r>
            <a:r>
              <a:rPr lang="zh-CN" altLang="en-US" sz="1500" dirty="0"/>
              <a:t>仆人和差役因为天冷，就生了炭火，站在那里烤火；彼得也同他们站着烤火。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…</a:t>
            </a:r>
            <a:endParaRPr lang="zh-CN" altLang="en-US" sz="1500" dirty="0"/>
          </a:p>
          <a:p>
            <a:r>
              <a:rPr lang="en-US" altLang="zh-CN" sz="1500" dirty="0">
                <a:hlinkClick r:id="rId8"/>
              </a:rPr>
              <a:t>25</a:t>
            </a:r>
            <a:r>
              <a:rPr lang="zh-CN" altLang="en-US" sz="1500" dirty="0"/>
              <a:t> 西门</a:t>
            </a:r>
            <a:r>
              <a:rPr lang="zh-CN" altLang="en-US" sz="1500" b="1" dirty="0"/>
              <a:t>彼得正站着烤火，有人对他说：“你不也是他的门徒吗？”彼得不承认</a:t>
            </a:r>
            <a:r>
              <a:rPr lang="zh-CN" altLang="en-US" sz="1500" dirty="0"/>
              <a:t>，说：“我不是。”</a:t>
            </a:r>
          </a:p>
          <a:p>
            <a:r>
              <a:rPr lang="en-US" altLang="zh-CN" sz="1500" dirty="0">
                <a:hlinkClick r:id="rId9"/>
              </a:rPr>
              <a:t>26</a:t>
            </a:r>
            <a:r>
              <a:rPr lang="zh-CN" altLang="en-US" sz="1500" dirty="0"/>
              <a:t>有大祭司的一个仆人，是</a:t>
            </a:r>
            <a:r>
              <a:rPr lang="zh-CN" altLang="en-US" sz="1500" b="1" dirty="0"/>
              <a:t>彼得削掉耳朵那人的亲属，说：“我不是看见你同他在园子里吗？”</a:t>
            </a:r>
          </a:p>
          <a:p>
            <a:r>
              <a:rPr lang="en-US" altLang="zh-CN" sz="1500" b="1" dirty="0">
                <a:hlinkClick r:id="rId10"/>
              </a:rPr>
              <a:t>27</a:t>
            </a:r>
            <a:r>
              <a:rPr lang="zh-CN" altLang="en-US" sz="1500" b="1" dirty="0"/>
              <a:t>彼得又不承认。</a:t>
            </a:r>
            <a:r>
              <a:rPr lang="zh-CN" altLang="en-US" sz="1500" dirty="0"/>
              <a:t>立时鸡就叫了。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zh-CN" altLang="en-US" sz="1500" dirty="0"/>
              <a:t>‪</a:t>
            </a:r>
            <a:r>
              <a:rPr lang="zh-CN" altLang="en-US" sz="1500" b="1" dirty="0"/>
              <a:t>约翰福音‬</a:t>
            </a:r>
            <a:r>
              <a:rPr lang="en-US" altLang="zh-CN" sz="1500" b="1" dirty="0"/>
              <a:t>13:37-38 </a:t>
            </a:r>
            <a:r>
              <a:rPr lang="zh-CN" altLang="en-US" sz="1500" b="1" dirty="0"/>
              <a:t>和合本 </a:t>
            </a:r>
            <a:endParaRPr lang="en-US" altLang="zh-CN" sz="1500" b="1" dirty="0"/>
          </a:p>
          <a:p>
            <a:pPr marL="0" indent="0">
              <a:buNone/>
            </a:pPr>
            <a:r>
              <a:rPr lang="en-US" altLang="zh-CN" sz="1500" b="1" dirty="0"/>
              <a:t>37 </a:t>
            </a:r>
            <a:r>
              <a:rPr lang="zh-CN" altLang="en-US" sz="1500" b="1" dirty="0"/>
              <a:t>彼得说：“主啊，我为什么现在不能跟你去？我愿意为你舍命！” </a:t>
            </a:r>
            <a:r>
              <a:rPr lang="en-US" altLang="zh-CN" sz="1500" b="1" dirty="0"/>
              <a:t>38 </a:t>
            </a:r>
            <a:r>
              <a:rPr lang="zh-CN" altLang="en-US" sz="1500" b="1" dirty="0"/>
              <a:t>耶稣说：“你愿意为我舍命吗？我实实在在地告诉你，鸡叫以先，你要三次不认我</a:t>
            </a:r>
            <a:r>
              <a:rPr lang="zh-CN" altLang="en-US" sz="1500" dirty="0"/>
              <a:t>。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37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072FE-8F41-D476-F9E3-982D7C56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81346"/>
            <a:ext cx="7390263" cy="79101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问题一：犹大和彼得相同和不同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43B0-81F8-AD3E-C6BB-67853B579241}"/>
              </a:ext>
            </a:extLst>
          </p:cNvPr>
          <p:cNvSpPr txBox="1"/>
          <p:nvPr/>
        </p:nvSpPr>
        <p:spPr>
          <a:xfrm>
            <a:off x="6490665" y="1292773"/>
            <a:ext cx="55226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描述：</a:t>
            </a:r>
            <a:endParaRPr lang="en-US" altLang="zh-CN" dirty="0"/>
          </a:p>
          <a:p>
            <a:r>
              <a:rPr lang="zh-CN" altLang="en-US" dirty="0"/>
              <a:t>‪</a:t>
            </a:r>
            <a:r>
              <a:rPr lang="en-US" altLang="zh-CN" dirty="0"/>
              <a:t>19 </a:t>
            </a:r>
            <a:r>
              <a:rPr lang="zh-CN" altLang="en-US" dirty="0"/>
              <a:t>耶稣对他们说：“来跟从我，我要叫你们得人如得鱼一样。” </a:t>
            </a:r>
            <a:r>
              <a:rPr lang="en-US" altLang="zh-CN" dirty="0"/>
              <a:t>Mt 4:19</a:t>
            </a:r>
            <a:endParaRPr lang="en-US" dirty="0"/>
          </a:p>
          <a:p>
            <a:r>
              <a:rPr lang="zh-CN" altLang="en-US" dirty="0"/>
              <a:t>‪</a:t>
            </a:r>
            <a:endParaRPr lang="en-US" altLang="zh-CN" dirty="0"/>
          </a:p>
          <a:p>
            <a:r>
              <a:rPr lang="en-US" altLang="zh-CN" dirty="0"/>
              <a:t>31 </a:t>
            </a:r>
            <a:r>
              <a:rPr lang="zh-CN" altLang="en-US" dirty="0"/>
              <a:t>耶稣赶紧伸手拉住他，说：“你这小信的人哪，为什么疑惑呢？”</a:t>
            </a:r>
            <a:r>
              <a:rPr lang="en-US" altLang="zh-CN" dirty="0"/>
              <a:t>Mt 14:31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22 </a:t>
            </a:r>
            <a:r>
              <a:rPr lang="zh-CN" altLang="en-US" dirty="0"/>
              <a:t>彼得就拉着他，劝他说：“主啊，万不可如此！这事必不临到你身上。” </a:t>
            </a:r>
            <a:r>
              <a:rPr lang="en-US" altLang="zh-CN" dirty="0"/>
              <a:t>23 </a:t>
            </a:r>
            <a:r>
              <a:rPr lang="zh-CN" altLang="en-US" dirty="0"/>
              <a:t>耶稣转过来，对彼得说：“</a:t>
            </a:r>
            <a:r>
              <a:rPr lang="zh-CN" altLang="en-US" b="1" dirty="0"/>
              <a:t>撒但，退我后边去吧</a:t>
            </a:r>
            <a:r>
              <a:rPr lang="zh-CN" altLang="en-US" dirty="0"/>
              <a:t>！你是绊我脚的；因为你不体贴　神的意思，只体贴人的意思。” </a:t>
            </a:r>
            <a:r>
              <a:rPr lang="en-US" altLang="zh-CN" dirty="0"/>
              <a:t>Mt16:22-23</a:t>
            </a:r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行为：三次不认主 </a:t>
            </a:r>
            <a:r>
              <a:rPr lang="en-US" altLang="zh-CN" dirty="0"/>
              <a:t>(Deny the relationship)</a:t>
            </a:r>
            <a:endParaRPr lang="en-US" dirty="0"/>
          </a:p>
          <a:p>
            <a:r>
              <a:rPr lang="zh-CN" altLang="en-US" dirty="0"/>
              <a:t>结果：懊悔后回归后为主而死</a:t>
            </a:r>
            <a:endParaRPr lang="en-US" altLang="zh-CN" dirty="0"/>
          </a:p>
          <a:p>
            <a:r>
              <a:rPr lang="en-US" altLang="zh-CN" dirty="0"/>
              <a:t>………………………………………………………………</a:t>
            </a:r>
          </a:p>
          <a:p>
            <a:r>
              <a:rPr lang="zh-CN" altLang="en-US" dirty="0"/>
              <a:t>‪</a:t>
            </a:r>
            <a:r>
              <a:rPr lang="en-US" altLang="zh-CN" dirty="0"/>
              <a:t>19 </a:t>
            </a:r>
            <a:r>
              <a:rPr lang="zh-CN" altLang="en-US" dirty="0"/>
              <a:t>耶稣说这话是指着彼得要怎样死，荣耀　神。说了这话，就对他说：“你跟从我吧！” </a:t>
            </a:r>
            <a:r>
              <a:rPr lang="en-US" altLang="zh-CN" dirty="0"/>
              <a:t>Jn21:19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303C7-BB16-D848-591D-F4EC61EE5C93}"/>
              </a:ext>
            </a:extLst>
          </p:cNvPr>
          <p:cNvSpPr txBox="1"/>
          <p:nvPr/>
        </p:nvSpPr>
        <p:spPr>
          <a:xfrm>
            <a:off x="310976" y="872359"/>
            <a:ext cx="321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犹大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04856-6309-A5A2-CB21-5C36F831E3D8}"/>
              </a:ext>
            </a:extLst>
          </p:cNvPr>
          <p:cNvSpPr txBox="1"/>
          <p:nvPr/>
        </p:nvSpPr>
        <p:spPr>
          <a:xfrm>
            <a:off x="6490665" y="872359"/>
            <a:ext cx="321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彼得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3C62E-56D1-E40B-45A3-9F7E980B1102}"/>
              </a:ext>
            </a:extLst>
          </p:cNvPr>
          <p:cNvSpPr txBox="1"/>
          <p:nvPr/>
        </p:nvSpPr>
        <p:spPr>
          <a:xfrm>
            <a:off x="310976" y="1292773"/>
            <a:ext cx="5785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描述：</a:t>
            </a:r>
            <a:endParaRPr lang="en-US" altLang="zh-CN" dirty="0"/>
          </a:p>
          <a:p>
            <a:r>
              <a:rPr lang="en-US" altLang="zh-CN" dirty="0"/>
              <a:t>64 </a:t>
            </a:r>
            <a:r>
              <a:rPr lang="zh-CN" altLang="en-US" dirty="0"/>
              <a:t>只是你们中间有不信的人。”耶稣从起头就知道谁不信他，谁要卖他。</a:t>
            </a:r>
            <a:r>
              <a:rPr lang="en-US" altLang="zh-CN" dirty="0"/>
              <a:t>Jn6:64</a:t>
            </a:r>
          </a:p>
          <a:p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他说这话，并不是挂念穷人，乃因他是个贼，又带着钱囊，常取其中所存的。</a:t>
            </a:r>
            <a:r>
              <a:rPr lang="en-US" altLang="zh-CN" dirty="0"/>
              <a:t>Jn12:6</a:t>
            </a:r>
          </a:p>
          <a:p>
            <a:r>
              <a:rPr lang="zh-CN" altLang="en-US" dirty="0"/>
              <a:t>‪</a:t>
            </a:r>
            <a:endParaRPr lang="en-US" altLang="zh-CN" dirty="0"/>
          </a:p>
          <a:p>
            <a:r>
              <a:rPr lang="zh-CN" altLang="en-US" dirty="0"/>
              <a:t>‪</a:t>
            </a:r>
            <a:r>
              <a:rPr lang="en-US" altLang="zh-CN" dirty="0"/>
              <a:t>2 </a:t>
            </a:r>
            <a:r>
              <a:rPr lang="zh-CN" altLang="en-US" dirty="0"/>
              <a:t>吃晚饭的时候，魔鬼已将卖耶稣的意思放在西门的儿子加略人犹大心里。</a:t>
            </a:r>
            <a:r>
              <a:rPr lang="en-US" altLang="zh-CN" dirty="0"/>
              <a:t>Jn13:2</a:t>
            </a:r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行为：卖主 </a:t>
            </a:r>
            <a:r>
              <a:rPr lang="en-US" altLang="zh-CN" dirty="0"/>
              <a:t>– (Sell relationship)</a:t>
            </a:r>
          </a:p>
          <a:p>
            <a:r>
              <a:rPr lang="zh-CN" altLang="en-US" dirty="0"/>
              <a:t>结果：懊悔自杀而死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犹大就把那银钱丢在殿里，出去吊死了。</a:t>
            </a:r>
            <a:r>
              <a:rPr lang="en-US" altLang="zh-CN" dirty="0"/>
              <a:t>Mt 27:4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072FE-8F41-D476-F9E3-982D7C56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81346"/>
            <a:ext cx="11280228" cy="79101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问题二：我们有救恩的确据吗，什么是离弃真道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303C7-BB16-D848-591D-F4EC61EE5C93}"/>
              </a:ext>
            </a:extLst>
          </p:cNvPr>
          <p:cNvSpPr txBox="1"/>
          <p:nvPr/>
        </p:nvSpPr>
        <p:spPr>
          <a:xfrm>
            <a:off x="310976" y="872359"/>
            <a:ext cx="321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救恩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04856-6309-A5A2-CB21-5C36F831E3D8}"/>
              </a:ext>
            </a:extLst>
          </p:cNvPr>
          <p:cNvSpPr txBox="1"/>
          <p:nvPr/>
        </p:nvSpPr>
        <p:spPr>
          <a:xfrm>
            <a:off x="6490665" y="872359"/>
            <a:ext cx="569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离弃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3C62E-56D1-E40B-45A3-9F7E980B1102}"/>
              </a:ext>
            </a:extLst>
          </p:cNvPr>
          <p:cNvSpPr txBox="1"/>
          <p:nvPr/>
        </p:nvSpPr>
        <p:spPr>
          <a:xfrm>
            <a:off x="310976" y="1292773"/>
            <a:ext cx="5785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dirty="0"/>
              <a:t>13</a:t>
            </a:r>
            <a:r>
              <a:rPr lang="zh-CN" altLang="en-US" sz="1800" dirty="0"/>
              <a:t>你们既</a:t>
            </a:r>
            <a:r>
              <a:rPr lang="zh-CN" altLang="en-US" sz="1800" b="1" dirty="0"/>
              <a:t>听见真理</a:t>
            </a:r>
            <a:r>
              <a:rPr lang="zh-CN" altLang="en-US" sz="1800" dirty="0"/>
              <a:t>的道，就是那叫你们得救的福音，也</a:t>
            </a:r>
            <a:r>
              <a:rPr lang="zh-CN" altLang="en-US" sz="1800" b="1" dirty="0"/>
              <a:t>信了基督</a:t>
            </a:r>
            <a:r>
              <a:rPr lang="zh-CN" altLang="en-US" sz="1800" dirty="0"/>
              <a:t>，既然信他，就受了所应许的</a:t>
            </a:r>
            <a:r>
              <a:rPr lang="zh-CN" altLang="en-US" sz="1800" b="1" dirty="0"/>
              <a:t>圣灵为印记</a:t>
            </a:r>
            <a:r>
              <a:rPr lang="zh-CN" altLang="en-US" sz="1800" dirty="0"/>
              <a:t>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14 </a:t>
            </a:r>
            <a:r>
              <a:rPr lang="zh-CN" altLang="en-US" sz="1800" dirty="0"/>
              <a:t>这圣灵是我们</a:t>
            </a:r>
            <a:r>
              <a:rPr lang="zh-CN" altLang="en-US" sz="1800" b="1" dirty="0"/>
              <a:t>得基业的凭据</a:t>
            </a:r>
            <a:r>
              <a:rPr lang="zh-CN" altLang="en-US" sz="1800" dirty="0"/>
              <a:t>（原文作“质”），直等到　神之民（“民”原文作“产业”）被赎，使他的荣耀得着称赞。</a:t>
            </a:r>
            <a:r>
              <a:rPr lang="en-US" altLang="zh-CN" sz="1800" dirty="0"/>
              <a:t>Ep 1:13-14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‪</a:t>
            </a:r>
            <a:r>
              <a:rPr lang="en-US" altLang="zh-CN" dirty="0"/>
              <a:t>28 </a:t>
            </a:r>
            <a:r>
              <a:rPr lang="zh-CN" altLang="en-US" dirty="0"/>
              <a:t>我又</a:t>
            </a:r>
            <a:r>
              <a:rPr lang="zh-CN" altLang="en-US" b="1" dirty="0"/>
              <a:t>赐给他们永生</a:t>
            </a:r>
            <a:r>
              <a:rPr lang="zh-CN" altLang="en-US" dirty="0"/>
              <a:t>；他们</a:t>
            </a:r>
            <a:r>
              <a:rPr lang="zh-CN" altLang="en-US" b="1" dirty="0"/>
              <a:t>永不灭亡</a:t>
            </a:r>
            <a:r>
              <a:rPr lang="zh-CN" altLang="en-US" dirty="0"/>
              <a:t>，谁也不能从我手里把他们夺去。 </a:t>
            </a:r>
            <a:endParaRPr lang="en-US" altLang="zh-CN" dirty="0"/>
          </a:p>
          <a:p>
            <a:r>
              <a:rPr lang="en-US" altLang="zh-CN" dirty="0"/>
              <a:t>29 </a:t>
            </a:r>
            <a:r>
              <a:rPr lang="zh-CN" altLang="en-US" dirty="0"/>
              <a:t>我父把羊赐给我，他比万有都大，</a:t>
            </a:r>
            <a:r>
              <a:rPr lang="zh-CN" altLang="en-US" b="1" dirty="0"/>
              <a:t>谁也不能从我父手里把他们夺去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30 </a:t>
            </a:r>
            <a:r>
              <a:rPr lang="zh-CN" altLang="en-US" dirty="0"/>
              <a:t>我与父原为一。</a:t>
            </a:r>
            <a:r>
              <a:rPr lang="en-US" altLang="zh-CN" dirty="0"/>
              <a:t>Jn 10:28-30</a:t>
            </a:r>
          </a:p>
          <a:p>
            <a:endParaRPr lang="zh-CN" altLang="en-US" dirty="0"/>
          </a:p>
          <a:p>
            <a:r>
              <a:rPr lang="zh-CN" altLang="en-US" dirty="0"/>
              <a:t>‪</a:t>
            </a:r>
            <a:r>
              <a:rPr lang="en-US" altLang="zh-CN" dirty="0"/>
              <a:t>38 </a:t>
            </a:r>
            <a:r>
              <a:rPr lang="zh-CN" altLang="en-US" dirty="0"/>
              <a:t>因为我深信无论是死，是生，是天使，是掌权的，是有能的，是现在的事，是将来的事， </a:t>
            </a:r>
            <a:endParaRPr lang="en-US" altLang="zh-CN" dirty="0"/>
          </a:p>
          <a:p>
            <a:r>
              <a:rPr lang="en-US" altLang="zh-CN" dirty="0"/>
              <a:t>39 </a:t>
            </a:r>
            <a:r>
              <a:rPr lang="zh-CN" altLang="en-US" dirty="0"/>
              <a:t>是高处的，是低处的，是别的受造之物，</a:t>
            </a:r>
            <a:r>
              <a:rPr lang="zh-CN" altLang="en-US" b="1" dirty="0"/>
              <a:t>都不能叫我们与　神的爱隔绝</a:t>
            </a:r>
            <a:r>
              <a:rPr lang="zh-CN" altLang="en-US" dirty="0"/>
              <a:t>；这爱是在我们的主基督耶稣里的</a:t>
            </a:r>
            <a:endParaRPr lang="en-US" altLang="zh-CN" dirty="0"/>
          </a:p>
          <a:p>
            <a:r>
              <a:rPr lang="en-US" altLang="zh-CN" sz="1800" dirty="0"/>
              <a:t>Rm 8:38-39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67BEA-49C2-E5B6-1D14-67CA67A6FF0B}"/>
              </a:ext>
            </a:extLst>
          </p:cNvPr>
          <p:cNvSpPr txBox="1"/>
          <p:nvPr/>
        </p:nvSpPr>
        <p:spPr>
          <a:xfrm>
            <a:off x="6403927" y="1241691"/>
            <a:ext cx="5785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论到那些</a:t>
            </a:r>
            <a:r>
              <a:rPr lang="zh-CN" altLang="en-US" b="1" dirty="0"/>
              <a:t>已经蒙了光照</a:t>
            </a:r>
            <a:r>
              <a:rPr lang="zh-CN" altLang="en-US" dirty="0"/>
              <a:t>、</a:t>
            </a:r>
            <a:r>
              <a:rPr lang="zh-CN" altLang="en-US" b="1" dirty="0"/>
              <a:t>尝过天恩</a:t>
            </a:r>
            <a:r>
              <a:rPr lang="zh-CN" altLang="en-US" dirty="0"/>
              <a:t>的滋味、又于</a:t>
            </a:r>
            <a:r>
              <a:rPr lang="zh-CN" altLang="en-US" b="1" dirty="0"/>
              <a:t>圣灵有份</a:t>
            </a:r>
            <a:r>
              <a:rPr lang="zh-CN" altLang="en-US" dirty="0"/>
              <a:t>， 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b="1" dirty="0"/>
              <a:t>并尝过　神善道的滋味</a:t>
            </a:r>
            <a:r>
              <a:rPr lang="zh-CN" altLang="en-US" dirty="0"/>
              <a:t>、</a:t>
            </a:r>
            <a:r>
              <a:rPr lang="zh-CN" altLang="en-US" b="1" dirty="0"/>
              <a:t>觉悟来世权能的人</a:t>
            </a:r>
            <a:r>
              <a:rPr lang="zh-CN" altLang="en-US" dirty="0"/>
              <a:t>， 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若是</a:t>
            </a:r>
            <a:r>
              <a:rPr lang="zh-CN" altLang="en-US" b="1" dirty="0"/>
              <a:t>离弃道理</a:t>
            </a:r>
            <a:r>
              <a:rPr lang="zh-CN" altLang="en-US" dirty="0"/>
              <a:t>，就</a:t>
            </a:r>
            <a:r>
              <a:rPr lang="zh-CN" altLang="en-US" b="1" dirty="0"/>
              <a:t>不能叫他们从新懊悔了</a:t>
            </a:r>
            <a:r>
              <a:rPr lang="zh-CN" altLang="en-US" dirty="0"/>
              <a:t>。因为他们把　神的儿子重钉十字架，明明地羞辱他。</a:t>
            </a:r>
            <a:endParaRPr lang="en-US" altLang="zh-CN" dirty="0"/>
          </a:p>
          <a:p>
            <a:r>
              <a:rPr lang="en-US" dirty="0"/>
              <a:t>Heb 6:4-6</a:t>
            </a:r>
          </a:p>
          <a:p>
            <a:endParaRPr lang="en-US" dirty="0"/>
          </a:p>
          <a:p>
            <a:r>
              <a:rPr lang="zh-CN" altLang="en-US" dirty="0"/>
              <a:t>‪‪</a:t>
            </a:r>
            <a:r>
              <a:rPr lang="en-US" altLang="zh-CN" dirty="0"/>
              <a:t>26 </a:t>
            </a:r>
            <a:r>
              <a:rPr lang="zh-CN" altLang="en-US" dirty="0"/>
              <a:t>因为</a:t>
            </a:r>
            <a:r>
              <a:rPr lang="zh-CN" altLang="en-US" b="1" dirty="0"/>
              <a:t>我们得知真道以后</a:t>
            </a:r>
            <a:r>
              <a:rPr lang="zh-CN" altLang="en-US" dirty="0"/>
              <a:t>，</a:t>
            </a:r>
            <a:r>
              <a:rPr lang="zh-CN" altLang="en-US" b="1" dirty="0"/>
              <a:t>若故意犯罪</a:t>
            </a:r>
            <a:r>
              <a:rPr lang="zh-CN" altLang="en-US" dirty="0"/>
              <a:t>，</a:t>
            </a:r>
            <a:r>
              <a:rPr lang="zh-CN" altLang="en-US" b="1" dirty="0"/>
              <a:t>赎罪的祭就再没有了 </a:t>
            </a:r>
            <a:r>
              <a:rPr lang="en-US" altLang="zh-CN" dirty="0"/>
              <a:t>… (Practice of Sin)</a:t>
            </a:r>
            <a:endParaRPr lang="zh-CN" altLang="en-US" dirty="0"/>
          </a:p>
          <a:p>
            <a:r>
              <a:rPr lang="en-US" altLang="zh-CN" dirty="0"/>
              <a:t>29 </a:t>
            </a:r>
            <a:r>
              <a:rPr lang="zh-CN" altLang="en-US" dirty="0"/>
              <a:t>何况人践踏　神的儿子，</a:t>
            </a:r>
            <a:r>
              <a:rPr lang="zh-CN" altLang="en-US" b="1" dirty="0"/>
              <a:t>将那使他成圣之约的血当作平常，又亵慢施恩的圣灵</a:t>
            </a:r>
            <a:r>
              <a:rPr lang="zh-CN" altLang="en-US" dirty="0"/>
              <a:t>，你们想，他要受的刑罚该怎样加重呢！</a:t>
            </a:r>
            <a:r>
              <a:rPr lang="en-US" altLang="zh-CN" dirty="0"/>
              <a:t>Heb 10:26, 29</a:t>
            </a:r>
          </a:p>
          <a:p>
            <a:r>
              <a:rPr lang="zh-CN" altLang="en-US" dirty="0"/>
              <a:t>‪</a:t>
            </a:r>
            <a:endParaRPr lang="en-US" dirty="0"/>
          </a:p>
          <a:p>
            <a:r>
              <a:rPr lang="zh-CN" altLang="en-US" dirty="0"/>
              <a:t>‪</a:t>
            </a:r>
            <a:r>
              <a:rPr lang="en-US" altLang="zh-CN" dirty="0"/>
              <a:t>20 </a:t>
            </a:r>
            <a:r>
              <a:rPr lang="zh-CN" altLang="en-US" dirty="0"/>
              <a:t>倘若他们因认识主救主耶稣基督，得以脱离世上的污秽，后来又在其中被缠住、制伏，他们末后的景况就</a:t>
            </a:r>
            <a:r>
              <a:rPr lang="zh-CN" altLang="en-US" b="1" dirty="0"/>
              <a:t>比先前更不好了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21 </a:t>
            </a:r>
            <a:r>
              <a:rPr lang="zh-CN" altLang="en-US" dirty="0"/>
              <a:t>他们晓得义路，竟背弃了传给他们的圣命，倒不如不晓得为妙。</a:t>
            </a:r>
            <a:r>
              <a:rPr lang="en-US" altLang="zh-CN" dirty="0"/>
              <a:t>2 Pet 2:20-22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072FE-8F41-D476-F9E3-982D7C56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81346"/>
            <a:ext cx="11551560" cy="1526737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问题三：作为基督徒，我们不要轻视魔鬼，但是也不要低估神对我们的爱，我们作为基督徒是有软弱的时候，神怎么把我们拉回来？分享过往经历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7A6BD-9966-2918-4F4D-6C1BFC116841}"/>
              </a:ext>
            </a:extLst>
          </p:cNvPr>
          <p:cNvSpPr txBox="1"/>
          <p:nvPr/>
        </p:nvSpPr>
        <p:spPr>
          <a:xfrm>
            <a:off x="320220" y="1828800"/>
            <a:ext cx="115515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当我们软弱犯罪，我们得到了短暂的肉体快乐，失去了救恩的快乐，但是不会失去救恩</a:t>
            </a:r>
            <a:endParaRPr lang="en-US" altLang="zh-CN" dirty="0"/>
          </a:p>
          <a:p>
            <a:r>
              <a:rPr lang="en-US" altLang="zh-CN" dirty="0"/>
              <a:t>12 </a:t>
            </a:r>
            <a:r>
              <a:rPr lang="zh-CN" altLang="en-US" dirty="0"/>
              <a:t>求你使我仍得救恩之</a:t>
            </a:r>
            <a:r>
              <a:rPr lang="zh-CN" altLang="en-US" b="1" dirty="0"/>
              <a:t>乐</a:t>
            </a:r>
            <a:r>
              <a:rPr lang="zh-CN" altLang="en-US" dirty="0"/>
              <a:t>， </a:t>
            </a:r>
            <a:r>
              <a:rPr lang="zh-CN" altLang="en-US" b="1" dirty="0"/>
              <a:t>赐我乐意的灵扶持我。</a:t>
            </a:r>
            <a:r>
              <a:rPr lang="en-US" altLang="zh-CN" dirty="0"/>
              <a:t>Pam 51:12 </a:t>
            </a:r>
            <a:r>
              <a:rPr lang="zh-CN" altLang="en-US" dirty="0"/>
              <a:t>（大卫犯贱淫后）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但如果我们认为神会轻易让我们离弃他的真道而无作为，那我们就低估了神对我们的爱和他的能力</a:t>
            </a:r>
            <a:endParaRPr lang="en-US" altLang="zh-CN" dirty="0"/>
          </a:p>
          <a:p>
            <a:r>
              <a:rPr lang="en-US" altLang="zh-CN" dirty="0"/>
              <a:t>38 </a:t>
            </a:r>
            <a:r>
              <a:rPr lang="zh-CN" altLang="en-US" dirty="0"/>
              <a:t>因为我深信无论是死，是生，是天使，是掌权的，是有能的，是现在的事，是将来的事， </a:t>
            </a:r>
            <a:endParaRPr lang="en-US" altLang="zh-CN" dirty="0"/>
          </a:p>
          <a:p>
            <a:r>
              <a:rPr lang="en-US" altLang="zh-CN" dirty="0"/>
              <a:t>39 </a:t>
            </a:r>
            <a:r>
              <a:rPr lang="zh-CN" altLang="en-US" dirty="0"/>
              <a:t>是高处的，是低处的，是别的受造之物，</a:t>
            </a:r>
            <a:r>
              <a:rPr lang="zh-CN" altLang="en-US" b="1" dirty="0"/>
              <a:t>都不能叫我们与　神的爱隔绝</a:t>
            </a:r>
            <a:r>
              <a:rPr lang="zh-CN" altLang="en-US" dirty="0"/>
              <a:t>；这爱是在我们的主基督耶稣里的</a:t>
            </a:r>
            <a:endParaRPr lang="en-US" altLang="zh-CN" dirty="0"/>
          </a:p>
          <a:p>
            <a:r>
              <a:rPr lang="en-US" altLang="zh-CN" sz="1800" dirty="0"/>
              <a:t>Rm 8:38-39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‪我们不会因为软弱而失去救恩，而内心的挣扎（属灵的征战）正是我们救恩的确据。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 </a:t>
            </a:r>
            <a:r>
              <a:rPr lang="zh-CN" altLang="en-US" dirty="0"/>
              <a:t>我也知道，在我里头，就是我肉体之中，没有良善。因为，立志为善由得我，只是行出来由不得我。</a:t>
            </a:r>
          </a:p>
          <a:p>
            <a:r>
              <a:rPr lang="en-US" altLang="zh-CN" dirty="0"/>
              <a:t>24 </a:t>
            </a:r>
            <a:r>
              <a:rPr lang="zh-CN" altLang="en-US" dirty="0"/>
              <a:t>我真是苦啊！谁能救我脱离这取死的身体呢？</a:t>
            </a:r>
          </a:p>
          <a:p>
            <a:r>
              <a:rPr lang="en-US" altLang="zh-CN" dirty="0"/>
              <a:t>25 </a:t>
            </a:r>
            <a:r>
              <a:rPr lang="zh-CN" altLang="en-US" dirty="0"/>
              <a:t>感谢　神，靠着我们的主耶稣基督就能脱离了。这样看来，我以内心顺服　神的律，我肉体却顺服罪的律了。</a:t>
            </a:r>
            <a:endParaRPr lang="en-US" altLang="zh-CN" dirty="0"/>
          </a:p>
          <a:p>
            <a:r>
              <a:rPr lang="en-US" altLang="zh-CN" dirty="0"/>
              <a:t>Rm 7:18, 24-25</a:t>
            </a:r>
          </a:p>
          <a:p>
            <a:endParaRPr lang="en-US" dirty="0"/>
          </a:p>
          <a:p>
            <a:r>
              <a:rPr lang="zh-CN" altLang="en-US" dirty="0"/>
              <a:t>‪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3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2240</Words>
  <Application>Microsoft Office PowerPoint</Application>
  <PresentationFormat>Widescreen</PresentationFormat>
  <Paragraphs>110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软弱 – 离弃 – 救恩</vt:lpstr>
      <vt:lpstr>背景回顾</vt:lpstr>
      <vt:lpstr>犹大卖主</vt:lpstr>
      <vt:lpstr>彼得不认耶稣</vt:lpstr>
      <vt:lpstr>问题一：犹大和彼得相同和不同</vt:lpstr>
      <vt:lpstr>问题二：我们有救恩的确据吗，什么是离弃真道</vt:lpstr>
      <vt:lpstr>问题三：作为基督徒，我们不要轻视魔鬼，但是也不要低估神对我们的爱，我们作为基督徒是有软弱的时候，神怎么把我们拉回来？分享过往经历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试探与救赎</dc:title>
  <dc:creator>Li YanJun</dc:creator>
  <cp:lastModifiedBy>YanJun Li</cp:lastModifiedBy>
  <cp:revision>5</cp:revision>
  <dcterms:created xsi:type="dcterms:W3CDTF">2023-05-20T06:52:44Z</dcterms:created>
  <dcterms:modified xsi:type="dcterms:W3CDTF">2024-03-09T07:54:23Z</dcterms:modified>
</cp:coreProperties>
</file>