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FB3C-C941-174C-84DC-01EF165C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F586E-27D5-324E-B2B8-BA51C99D8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ED0E-E198-CC4F-AD0D-D4DC8015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5531-20DC-4C45-93AD-B5828879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C9A-EF50-5E4F-9EBA-50CF3572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322B-0365-FD4A-8DFD-B5757C4E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142F-4555-174E-B6B7-0BF91C4E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67CA-8F13-7C4B-84EC-8B3858E3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D7CA-3181-5242-AC4D-721E6876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1374-71FC-A147-ACCD-C751F8B2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1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DF7A8-AB88-6749-8454-74935B7B2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1C859-3B8B-EB4B-8C66-7B9A096B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48A8-6C8A-B24A-8470-585C5640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11A4-5BE7-1C40-8F8B-052F4EB0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6658-8C90-2C41-9776-D681C9A5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9C04-0F77-0F49-BF94-ED7B6A1D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2DCD-2CBD-E341-9543-53258BC3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31A5-0ACA-F34E-A302-1237F6E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3173-BBBD-9B47-9575-8224193A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58A1-5C43-AF4C-863A-315CE402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9464-9E2C-3445-B62E-97799FF5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5FB5-73D9-9646-85D8-5E3CF119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D69C-AC98-F048-AF2E-4D3108E4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698F-5A49-C84F-9D80-1F8800BC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90BB-01A0-D74A-A5A5-7733EDA5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0E65-B148-A84E-BBB1-01CFACFC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DBB4-A6A5-0A4D-9150-E1D19C5DF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071F8-B265-1A4B-B144-DAD2E433C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CB36-4160-F347-8D20-F09676C7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A900-8D28-C94C-B592-884F51AF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0869C-8A36-B94C-91D4-C93BC5F3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EB0C-2780-9B4E-98EC-D04C1A5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EDCD-8D4E-F447-934B-FA2F9BFA9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43ABE-D91E-7B4C-8F1E-D5CFEF78D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907D7-955A-734E-904A-8DAA76044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231AD-0960-4840-B910-87A89A15C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D758C-77C1-4741-A7BD-1C3F7F58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50DC3-DEE5-054E-8F72-D121B5B7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65C1B-7AFF-BA49-84F5-EA7DD9DB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037-A995-114B-83FA-D861DC33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5A524-C0E8-B141-89B9-50BC705B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09BF1-CB51-3043-913A-51606B99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5FB20-0004-BB4F-8DEF-BA48FE63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F5986-C325-A846-8EBD-20AABFDD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7F41-A848-DA43-AA8B-D50E12D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362E-5B82-6944-9BC8-8DF13F6B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9C3-6E35-AF4D-A567-D3663DC7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AAC7-5EF8-9347-A164-3629C03D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5D9A-64A7-C046-9E79-A75E3401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EBE9-86CD-A64A-B4FE-9828EA92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B5EA-63CC-CC47-B78D-1134FD12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5939-3198-A844-8F06-14531048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95D7-78BD-CA4B-A94E-41DA4745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6D82C-7A7C-5443-BAF5-B8DD90E11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AE1EB-91B6-DC40-97C2-1F302E86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A5E7-263C-014F-B9E7-39F1500D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7273-7BEB-C846-9C27-452B196A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2E4C-3748-0D48-ABB9-BE68FD3B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9AD4F-3F29-C043-8F8C-67E288C9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F21F4-EA19-784E-9CF1-F7B41CCD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9761-5D57-4F43-8394-8B0737900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0DDB-4564-1B4B-BEE4-0592067EEBE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D7D8-2706-4947-A999-738702453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9B51-CB94-B046-BE5F-71E8B8D0B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0CEC-6020-BB4D-9321-E006AEA6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5E6-34D4-CA44-A9DA-70A70B919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DA3DC-D48B-EE4E-ADB6-413AB790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D483CD1-7E50-3E42-BC4B-58C536F26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B373D4C3-22BB-CC4B-82F5-8929C0E3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0724" y="19461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6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9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9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: Shape 9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Boost C++ Libraries">
            <a:extLst>
              <a:ext uri="{FF2B5EF4-FFF2-40B4-BE49-F238E27FC236}">
                <a16:creationId xmlns:a16="http://schemas.microsoft.com/office/drawing/2014/main" id="{48B66BE3-0739-D841-B4BF-AE035BBD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77" y="5457435"/>
            <a:ext cx="2311400" cy="66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- pysal/pysal: PySAL: Python Spatial Analysis Library Meta-Package">
            <a:extLst>
              <a:ext uri="{FF2B5EF4-FFF2-40B4-BE49-F238E27FC236}">
                <a16:creationId xmlns:a16="http://schemas.microsoft.com/office/drawing/2014/main" id="{3C4024A2-77C8-AF45-B1E8-343D615E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8" y="3952124"/>
            <a:ext cx="1221380" cy="1245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e Technologies - Wikipedia">
            <a:extLst>
              <a:ext uri="{FF2B5EF4-FFF2-40B4-BE49-F238E27FC236}">
                <a16:creationId xmlns:a16="http://schemas.microsoft.com/office/drawing/2014/main" id="{E227D438-92FE-854F-A8C9-03695C14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16" y="4168876"/>
            <a:ext cx="1512345" cy="13734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CONDO">
            <a:extLst>
              <a:ext uri="{FF2B5EF4-FFF2-40B4-BE49-F238E27FC236}">
                <a16:creationId xmlns:a16="http://schemas.microsoft.com/office/drawing/2014/main" id="{0A9321F4-ADFA-9342-9F03-4197AAF4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51" y="4849524"/>
            <a:ext cx="3791527" cy="605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of Databases - Rasdaman - Revision #4">
            <a:extLst>
              <a:ext uri="{FF2B5EF4-FFF2-40B4-BE49-F238E27FC236}">
                <a16:creationId xmlns:a16="http://schemas.microsoft.com/office/drawing/2014/main" id="{2AEA53C3-EE00-EB45-B3B2-0144B14F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216" y="3733551"/>
            <a:ext cx="3044500" cy="1180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LIPO | DICE Research Group">
            <a:extLst>
              <a:ext uri="{FF2B5EF4-FFF2-40B4-BE49-F238E27FC236}">
                <a16:creationId xmlns:a16="http://schemas.microsoft.com/office/drawing/2014/main" id="{C6BE4624-D6A6-0040-B35B-52B13532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97" y="4769869"/>
            <a:ext cx="3318802" cy="1068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10 Biggest Mistakes Made With Amazon Web Services | TechCrunch">
            <a:extLst>
              <a:ext uri="{FF2B5EF4-FFF2-40B4-BE49-F238E27FC236}">
                <a16:creationId xmlns:a16="http://schemas.microsoft.com/office/drawing/2014/main" id="{62117689-8E15-2E44-8ED4-96EB1807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48" y="3732650"/>
            <a:ext cx="2438806" cy="8724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168C9D-FB49-D040-9D88-88C82548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782" y="3895043"/>
            <a:ext cx="1864544" cy="7100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9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9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: Shape 9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oost C++ Libraries">
            <a:extLst>
              <a:ext uri="{FF2B5EF4-FFF2-40B4-BE49-F238E27FC236}">
                <a16:creationId xmlns:a16="http://schemas.microsoft.com/office/drawing/2014/main" id="{48B66BE3-0739-D841-B4BF-AE035BBD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" y="487476"/>
            <a:ext cx="2311400" cy="661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- pysal/pysal: PySAL: Python Spatial Analysis Library Meta-Package">
            <a:extLst>
              <a:ext uri="{FF2B5EF4-FFF2-40B4-BE49-F238E27FC236}">
                <a16:creationId xmlns:a16="http://schemas.microsoft.com/office/drawing/2014/main" id="{3C4024A2-77C8-AF45-B1E8-343D615E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5" y="2418447"/>
            <a:ext cx="2803058" cy="2857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e Technologies - Wikipedia">
            <a:extLst>
              <a:ext uri="{FF2B5EF4-FFF2-40B4-BE49-F238E27FC236}">
                <a16:creationId xmlns:a16="http://schemas.microsoft.com/office/drawing/2014/main" id="{E227D438-92FE-854F-A8C9-03695C14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46" y="3506693"/>
            <a:ext cx="2542134" cy="230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CONDO">
            <a:extLst>
              <a:ext uri="{FF2B5EF4-FFF2-40B4-BE49-F238E27FC236}">
                <a16:creationId xmlns:a16="http://schemas.microsoft.com/office/drawing/2014/main" id="{0A9321F4-ADFA-9342-9F03-4197AAF4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55" y="119693"/>
            <a:ext cx="4744958" cy="7578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of Databases - Rasdaman - Revision #4">
            <a:extLst>
              <a:ext uri="{FF2B5EF4-FFF2-40B4-BE49-F238E27FC236}">
                <a16:creationId xmlns:a16="http://schemas.microsoft.com/office/drawing/2014/main" id="{2AEA53C3-EE00-EB45-B3B2-0144B14F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61" y="622877"/>
            <a:ext cx="3611042" cy="1399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LIPO | DICE Research Group">
            <a:extLst>
              <a:ext uri="{FF2B5EF4-FFF2-40B4-BE49-F238E27FC236}">
                <a16:creationId xmlns:a16="http://schemas.microsoft.com/office/drawing/2014/main" id="{C6BE4624-D6A6-0040-B35B-52B13532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37" y="2148366"/>
            <a:ext cx="5277691" cy="16990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10 Biggest Mistakes Made With Amazon Web Services | TechCrunch">
            <a:extLst>
              <a:ext uri="{FF2B5EF4-FFF2-40B4-BE49-F238E27FC236}">
                <a16:creationId xmlns:a16="http://schemas.microsoft.com/office/drawing/2014/main" id="{62117689-8E15-2E44-8ED4-96EB1807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92" y="3687925"/>
            <a:ext cx="4175351" cy="14936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168C9D-FB49-D040-9D88-88C82548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59" y="1581560"/>
            <a:ext cx="2846845" cy="1084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Jia</dc:creator>
  <cp:lastModifiedBy>Microsoft Office User</cp:lastModifiedBy>
  <cp:revision>5</cp:revision>
  <cp:lastPrinted>2021-06-15T09:34:22Z</cp:lastPrinted>
  <dcterms:created xsi:type="dcterms:W3CDTF">2021-06-15T09:16:22Z</dcterms:created>
  <dcterms:modified xsi:type="dcterms:W3CDTF">2022-06-15T00:25:50Z</dcterms:modified>
</cp:coreProperties>
</file>