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69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0099"/>
    <a:srgbClr val="FF3399"/>
    <a:srgbClr val="66FF33"/>
    <a:srgbClr val="99FF66"/>
    <a:srgbClr val="FFCC66"/>
    <a:srgbClr val="FF9900"/>
    <a:srgbClr val="FFFFFF"/>
    <a:srgbClr val="FFCC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0" autoAdjust="0"/>
    <p:restoredTop sz="95672" autoAdjust="0"/>
  </p:normalViewPr>
  <p:slideViewPr>
    <p:cSldViewPr showGuides="1">
      <p:cViewPr>
        <p:scale>
          <a:sx n="90" d="100"/>
          <a:sy n="90" d="100"/>
        </p:scale>
        <p:origin x="-1602" y="-300"/>
      </p:cViewPr>
      <p:guideLst>
        <p:guide orient="horz" pos="216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深色箭头3"/>
          <p:cNvGrpSpPr/>
          <p:nvPr/>
        </p:nvGrpSpPr>
        <p:grpSpPr>
          <a:xfrm rot="0">
            <a:off x="3036570" y="1878965"/>
            <a:ext cx="3062605" cy="3065780"/>
            <a:chOff x="5084154" y="3291992"/>
            <a:chExt cx="3323059" cy="3326993"/>
          </a:xfrm>
        </p:grpSpPr>
        <p:sp>
          <p:nvSpPr>
            <p:cNvPr id="27" name="箭头3"/>
            <p:cNvSpPr/>
            <p:nvPr/>
          </p:nvSpPr>
          <p:spPr bwMode="auto">
            <a:xfrm>
              <a:off x="5084154" y="4471203"/>
              <a:ext cx="1948668" cy="2147782"/>
            </a:xfrm>
            <a:custGeom>
              <a:avLst/>
              <a:gdLst>
                <a:gd name="T0" fmla="*/ 2976 w 3207"/>
                <a:gd name="T1" fmla="*/ 1912 h 3537"/>
                <a:gd name="T2" fmla="*/ 1591 w 3207"/>
                <a:gd name="T3" fmla="*/ 352 h 3537"/>
                <a:gd name="T4" fmla="*/ 823 w 3207"/>
                <a:gd name="T5" fmla="*/ 0 h 3537"/>
                <a:gd name="T6" fmla="*/ 7 w 3207"/>
                <a:gd name="T7" fmla="*/ 624 h 3537"/>
                <a:gd name="T8" fmla="*/ 0 w 3207"/>
                <a:gd name="T9" fmla="*/ 619 h 3537"/>
                <a:gd name="T10" fmla="*/ 3207 w 3207"/>
                <a:gd name="T11" fmla="*/ 3536 h 3537"/>
                <a:gd name="T12" fmla="*/ 3204 w 3207"/>
                <a:gd name="T13" fmla="*/ 3537 h 3537"/>
                <a:gd name="T14" fmla="*/ 3207 w 3207"/>
                <a:gd name="T15" fmla="*/ 3536 h 3537"/>
                <a:gd name="T16" fmla="*/ 2599 w 3207"/>
                <a:gd name="T17" fmla="*/ 2736 h 3537"/>
                <a:gd name="T18" fmla="*/ 2983 w 3207"/>
                <a:gd name="T19" fmla="*/ 1904 h 3537"/>
                <a:gd name="T20" fmla="*/ 2976 w 3207"/>
                <a:gd name="T21" fmla="*/ 1912 h 3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7" h="3537">
                  <a:moveTo>
                    <a:pt x="2976" y="1912"/>
                  </a:moveTo>
                  <a:cubicBezTo>
                    <a:pt x="2207" y="1803"/>
                    <a:pt x="1613" y="1150"/>
                    <a:pt x="1591" y="352"/>
                  </a:cubicBezTo>
                  <a:lnTo>
                    <a:pt x="823" y="0"/>
                  </a:lnTo>
                  <a:lnTo>
                    <a:pt x="7" y="624"/>
                  </a:lnTo>
                  <a:lnTo>
                    <a:pt x="0" y="619"/>
                  </a:lnTo>
                  <a:cubicBezTo>
                    <a:pt x="152" y="2256"/>
                    <a:pt x="1528" y="3537"/>
                    <a:pt x="3207" y="3536"/>
                  </a:cubicBezTo>
                  <a:lnTo>
                    <a:pt x="3204" y="3537"/>
                  </a:lnTo>
                  <a:cubicBezTo>
                    <a:pt x="3205" y="3537"/>
                    <a:pt x="3206" y="3537"/>
                    <a:pt x="3207" y="3536"/>
                  </a:cubicBezTo>
                  <a:lnTo>
                    <a:pt x="2599" y="2736"/>
                  </a:lnTo>
                  <a:lnTo>
                    <a:pt x="2983" y="1904"/>
                  </a:lnTo>
                  <a:lnTo>
                    <a:pt x="2976" y="1912"/>
                  </a:lnTo>
                  <a:close/>
                </a:path>
              </a:pathLst>
            </a:custGeom>
            <a:gradFill>
              <a:gsLst>
                <a:gs pos="33000">
                  <a:srgbClr val="FF9300"/>
                </a:gs>
                <a:gs pos="100000">
                  <a:srgbClr val="D67A00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b"/>
            <a:lstStyle/>
            <a:p>
              <a:pPr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zh-CN" altLang="en-US" b="1" kern="0">
                <a:solidFill>
                  <a:sysClr val="window" lastClr="FFFFFF"/>
                </a:solidFill>
                <a:latin typeface="Impact" panose="020B0806030902050204" pitchFamily="34" charset="0"/>
                <a:ea typeface="微软雅黑" pitchFamily="34" charset="-122"/>
              </a:endParaRPr>
            </a:p>
          </p:txBody>
        </p:sp>
        <p:sp>
          <p:nvSpPr>
            <p:cNvPr id="28" name="文本3"/>
            <p:cNvSpPr/>
            <p:nvPr/>
          </p:nvSpPr>
          <p:spPr>
            <a:xfrm rot="14003510">
              <a:off x="5656813" y="3291991"/>
              <a:ext cx="2750400" cy="275040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spcFirstLastPara="1" lIns="89611" tIns="44806" rIns="89611" bIns="44806" anchor="ctr">
              <a:prstTxWarp prst="textArchUp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Audit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8" name="深色箭头2"/>
          <p:cNvGrpSpPr/>
          <p:nvPr/>
        </p:nvGrpSpPr>
        <p:grpSpPr>
          <a:xfrm rot="0">
            <a:off x="3564255" y="1878965"/>
            <a:ext cx="3068320" cy="3058795"/>
            <a:chOff x="5656813" y="3291992"/>
            <a:chExt cx="3329538" cy="3318895"/>
          </a:xfrm>
        </p:grpSpPr>
        <p:sp>
          <p:nvSpPr>
            <p:cNvPr id="25" name="箭头2"/>
            <p:cNvSpPr/>
            <p:nvPr/>
          </p:nvSpPr>
          <p:spPr bwMode="auto">
            <a:xfrm>
              <a:off x="6838443" y="4662333"/>
              <a:ext cx="2147908" cy="1948554"/>
            </a:xfrm>
            <a:custGeom>
              <a:avLst/>
              <a:gdLst>
                <a:gd name="T0" fmla="*/ 1910 w 3536"/>
                <a:gd name="T1" fmla="*/ 230 h 3207"/>
                <a:gd name="T2" fmla="*/ 352 w 3536"/>
                <a:gd name="T3" fmla="*/ 1604 h 3207"/>
                <a:gd name="T4" fmla="*/ 0 w 3536"/>
                <a:gd name="T5" fmla="*/ 2388 h 3207"/>
                <a:gd name="T6" fmla="*/ 624 w 3536"/>
                <a:gd name="T7" fmla="*/ 3204 h 3207"/>
                <a:gd name="T8" fmla="*/ 618 w 3536"/>
                <a:gd name="T9" fmla="*/ 3207 h 3207"/>
                <a:gd name="T10" fmla="*/ 3536 w 3536"/>
                <a:gd name="T11" fmla="*/ 4 h 3207"/>
                <a:gd name="T12" fmla="*/ 3534 w 3536"/>
                <a:gd name="T13" fmla="*/ 2 h 3207"/>
                <a:gd name="T14" fmla="*/ 3536 w 3536"/>
                <a:gd name="T15" fmla="*/ 4 h 3207"/>
                <a:gd name="T16" fmla="*/ 2736 w 3536"/>
                <a:gd name="T17" fmla="*/ 596 h 3207"/>
                <a:gd name="T18" fmla="*/ 1904 w 3536"/>
                <a:gd name="T19" fmla="*/ 228 h 3207"/>
                <a:gd name="T20" fmla="*/ 1910 w 3536"/>
                <a:gd name="T21" fmla="*/ 230 h 3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36" h="3207">
                  <a:moveTo>
                    <a:pt x="1910" y="230"/>
                  </a:moveTo>
                  <a:cubicBezTo>
                    <a:pt x="1801" y="1000"/>
                    <a:pt x="1147" y="1595"/>
                    <a:pt x="352" y="1604"/>
                  </a:cubicBezTo>
                  <a:lnTo>
                    <a:pt x="0" y="2388"/>
                  </a:lnTo>
                  <a:lnTo>
                    <a:pt x="624" y="3204"/>
                  </a:lnTo>
                  <a:lnTo>
                    <a:pt x="618" y="3207"/>
                  </a:lnTo>
                  <a:cubicBezTo>
                    <a:pt x="2254" y="3055"/>
                    <a:pt x="3534" y="1678"/>
                    <a:pt x="3536" y="4"/>
                  </a:cubicBezTo>
                  <a:lnTo>
                    <a:pt x="3534" y="2"/>
                  </a:lnTo>
                  <a:cubicBezTo>
                    <a:pt x="3534" y="1"/>
                    <a:pt x="3534" y="0"/>
                    <a:pt x="3536" y="4"/>
                  </a:cubicBezTo>
                  <a:lnTo>
                    <a:pt x="2736" y="596"/>
                  </a:lnTo>
                  <a:lnTo>
                    <a:pt x="1904" y="228"/>
                  </a:lnTo>
                  <a:lnTo>
                    <a:pt x="1910" y="230"/>
                  </a:lnTo>
                  <a:close/>
                </a:path>
              </a:pathLst>
            </a:custGeom>
            <a:gradFill>
              <a:gsLst>
                <a:gs pos="33000">
                  <a:srgbClr val="FF9300"/>
                </a:gs>
                <a:gs pos="100000">
                  <a:srgbClr val="D67A00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b"/>
            <a:lstStyle/>
            <a:p>
              <a:pPr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zh-CN" altLang="en-US" b="1" kern="0">
                <a:solidFill>
                  <a:sysClr val="window" lastClr="FFFFFF"/>
                </a:solidFill>
                <a:latin typeface="Impact" panose="020B0806030902050204" pitchFamily="34" charset="0"/>
                <a:ea typeface="微软雅黑" pitchFamily="34" charset="-122"/>
              </a:endParaRPr>
            </a:p>
          </p:txBody>
        </p:sp>
        <p:sp>
          <p:nvSpPr>
            <p:cNvPr id="26" name="文本2"/>
            <p:cNvSpPr/>
            <p:nvPr/>
          </p:nvSpPr>
          <p:spPr>
            <a:xfrm rot="8603510">
              <a:off x="5656813" y="3291992"/>
              <a:ext cx="2750400" cy="275040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spcFirstLastPara="1" lIns="89611" tIns="44806" rIns="89611" bIns="44806" anchor="ctr">
              <a:prstTxWarp prst="textArchUp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Compliance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9" name="深色箭头1"/>
          <p:cNvGrpSpPr/>
          <p:nvPr/>
        </p:nvGrpSpPr>
        <p:grpSpPr>
          <a:xfrm rot="0">
            <a:off x="3564255" y="1341120"/>
            <a:ext cx="3059430" cy="3072130"/>
            <a:chOff x="5656814" y="2708920"/>
            <a:chExt cx="3319818" cy="3333471"/>
          </a:xfrm>
        </p:grpSpPr>
        <p:sp>
          <p:nvSpPr>
            <p:cNvPr id="23" name="箭头1"/>
            <p:cNvSpPr/>
            <p:nvPr/>
          </p:nvSpPr>
          <p:spPr bwMode="auto">
            <a:xfrm>
              <a:off x="7029584" y="2708920"/>
              <a:ext cx="1947048" cy="2151021"/>
            </a:xfrm>
            <a:custGeom>
              <a:avLst/>
              <a:gdLst>
                <a:gd name="T0" fmla="*/ 1606 w 3207"/>
                <a:gd name="T1" fmla="*/ 3189 h 3541"/>
                <a:gd name="T2" fmla="*/ 2390 w 3207"/>
                <a:gd name="T3" fmla="*/ 3541 h 3541"/>
                <a:gd name="T4" fmla="*/ 3206 w 3207"/>
                <a:gd name="T5" fmla="*/ 2917 h 3541"/>
                <a:gd name="T6" fmla="*/ 3207 w 3207"/>
                <a:gd name="T7" fmla="*/ 2918 h 3541"/>
                <a:gd name="T8" fmla="*/ 6 w 3207"/>
                <a:gd name="T9" fmla="*/ 5 h 3541"/>
                <a:gd name="T10" fmla="*/ 3 w 3207"/>
                <a:gd name="T11" fmla="*/ 0 h 3541"/>
                <a:gd name="T12" fmla="*/ 6 w 3207"/>
                <a:gd name="T13" fmla="*/ 5 h 3541"/>
                <a:gd name="T14" fmla="*/ 598 w 3207"/>
                <a:gd name="T15" fmla="*/ 805 h 3541"/>
                <a:gd name="T16" fmla="*/ 230 w 3207"/>
                <a:gd name="T17" fmla="*/ 1621 h 3541"/>
                <a:gd name="T18" fmla="*/ 231 w 3207"/>
                <a:gd name="T19" fmla="*/ 1625 h 3541"/>
                <a:gd name="T20" fmla="*/ 1606 w 3207"/>
                <a:gd name="T21" fmla="*/ 3189 h 3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7" h="3541">
                  <a:moveTo>
                    <a:pt x="1606" y="3189"/>
                  </a:moveTo>
                  <a:lnTo>
                    <a:pt x="2390" y="3541"/>
                  </a:lnTo>
                  <a:lnTo>
                    <a:pt x="3206" y="2917"/>
                  </a:lnTo>
                  <a:lnTo>
                    <a:pt x="3207" y="2918"/>
                  </a:lnTo>
                  <a:cubicBezTo>
                    <a:pt x="3055" y="1282"/>
                    <a:pt x="1679" y="0"/>
                    <a:pt x="6" y="5"/>
                  </a:cubicBezTo>
                  <a:lnTo>
                    <a:pt x="3" y="0"/>
                  </a:lnTo>
                  <a:cubicBezTo>
                    <a:pt x="2" y="0"/>
                    <a:pt x="0" y="0"/>
                    <a:pt x="6" y="5"/>
                  </a:cubicBezTo>
                  <a:lnTo>
                    <a:pt x="598" y="805"/>
                  </a:lnTo>
                  <a:lnTo>
                    <a:pt x="230" y="1621"/>
                  </a:lnTo>
                  <a:lnTo>
                    <a:pt x="231" y="1625"/>
                  </a:lnTo>
                  <a:cubicBezTo>
                    <a:pt x="1000" y="1734"/>
                    <a:pt x="1594" y="2388"/>
                    <a:pt x="1606" y="3189"/>
                  </a:cubicBezTo>
                  <a:close/>
                </a:path>
              </a:pathLst>
            </a:custGeom>
            <a:gradFill>
              <a:gsLst>
                <a:gs pos="33000">
                  <a:srgbClr val="FF9300"/>
                </a:gs>
                <a:gs pos="100000">
                  <a:srgbClr val="D67A00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b"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itchFamily="34" charset="-122"/>
                <a:cs typeface="+mn-cs"/>
              </a:endParaRPr>
            </a:p>
          </p:txBody>
        </p:sp>
        <p:sp>
          <p:nvSpPr>
            <p:cNvPr id="24" name="文本1"/>
            <p:cNvSpPr/>
            <p:nvPr/>
          </p:nvSpPr>
          <p:spPr>
            <a:xfrm rot="3203510">
              <a:off x="5656813" y="3291991"/>
              <a:ext cx="2750401" cy="27504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spcFirstLastPara="1" lIns="89611" tIns="44806" rIns="89611" bIns="44806" anchor="ctr">
              <a:prstTxWarp prst="textArchUp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9F9F9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Risk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9F9F9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Management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0" name="深色箭头4"/>
          <p:cNvGrpSpPr/>
          <p:nvPr/>
        </p:nvGrpSpPr>
        <p:grpSpPr>
          <a:xfrm rot="0">
            <a:off x="3028950" y="1348740"/>
            <a:ext cx="3069590" cy="3064510"/>
            <a:chOff x="5076056" y="2717020"/>
            <a:chExt cx="3331157" cy="3325373"/>
          </a:xfrm>
        </p:grpSpPr>
        <p:sp>
          <p:nvSpPr>
            <p:cNvPr id="21" name="箭头4"/>
            <p:cNvSpPr/>
            <p:nvPr/>
          </p:nvSpPr>
          <p:spPr bwMode="auto">
            <a:xfrm>
              <a:off x="5076056" y="2717020"/>
              <a:ext cx="2151148" cy="1948554"/>
            </a:xfrm>
            <a:custGeom>
              <a:avLst/>
              <a:gdLst>
                <a:gd name="T0" fmla="*/ 1625 w 3541"/>
                <a:gd name="T1" fmla="*/ 2978 h 3207"/>
                <a:gd name="T2" fmla="*/ 3189 w 3541"/>
                <a:gd name="T3" fmla="*/ 1591 h 3207"/>
                <a:gd name="T4" fmla="*/ 3541 w 3541"/>
                <a:gd name="T5" fmla="*/ 823 h 3207"/>
                <a:gd name="T6" fmla="*/ 2917 w 3541"/>
                <a:gd name="T7" fmla="*/ 7 h 3207"/>
                <a:gd name="T8" fmla="*/ 2916 w 3541"/>
                <a:gd name="T9" fmla="*/ 0 h 3207"/>
                <a:gd name="T10" fmla="*/ 5 w 3541"/>
                <a:gd name="T11" fmla="*/ 3207 h 3207"/>
                <a:gd name="T12" fmla="*/ 0 w 3541"/>
                <a:gd name="T13" fmla="*/ 3205 h 3207"/>
                <a:gd name="T14" fmla="*/ 5 w 3541"/>
                <a:gd name="T15" fmla="*/ 3207 h 3207"/>
                <a:gd name="T16" fmla="*/ 805 w 3541"/>
                <a:gd name="T17" fmla="*/ 2599 h 3207"/>
                <a:gd name="T18" fmla="*/ 1621 w 3541"/>
                <a:gd name="T19" fmla="*/ 2983 h 3207"/>
                <a:gd name="T20" fmla="*/ 1625 w 3541"/>
                <a:gd name="T21" fmla="*/ 2978 h 3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41" h="3207">
                  <a:moveTo>
                    <a:pt x="1625" y="2978"/>
                  </a:moveTo>
                  <a:cubicBezTo>
                    <a:pt x="1734" y="2207"/>
                    <a:pt x="2388" y="1612"/>
                    <a:pt x="3189" y="1591"/>
                  </a:cubicBezTo>
                  <a:lnTo>
                    <a:pt x="3541" y="823"/>
                  </a:lnTo>
                  <a:lnTo>
                    <a:pt x="2917" y="7"/>
                  </a:lnTo>
                  <a:lnTo>
                    <a:pt x="2916" y="0"/>
                  </a:lnTo>
                  <a:cubicBezTo>
                    <a:pt x="1281" y="152"/>
                    <a:pt x="0" y="1529"/>
                    <a:pt x="5" y="3207"/>
                  </a:cubicBezTo>
                  <a:lnTo>
                    <a:pt x="0" y="3205"/>
                  </a:lnTo>
                  <a:cubicBezTo>
                    <a:pt x="0" y="3206"/>
                    <a:pt x="0" y="3207"/>
                    <a:pt x="5" y="3207"/>
                  </a:cubicBezTo>
                  <a:lnTo>
                    <a:pt x="805" y="2599"/>
                  </a:lnTo>
                  <a:lnTo>
                    <a:pt x="1621" y="2983"/>
                  </a:lnTo>
                  <a:lnTo>
                    <a:pt x="1625" y="2978"/>
                  </a:lnTo>
                  <a:close/>
                </a:path>
              </a:pathLst>
            </a:custGeom>
            <a:gradFill>
              <a:gsLst>
                <a:gs pos="33000">
                  <a:srgbClr val="FF9300"/>
                </a:gs>
                <a:gs pos="100000">
                  <a:srgbClr val="D67A00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b"/>
            <a:lstStyle/>
            <a:p>
              <a:pPr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zh-CN" altLang="en-US" sz="2800" b="1" kern="0">
                <a:solidFill>
                  <a:sysClr val="window" lastClr="FFFFFF"/>
                </a:solidFill>
                <a:latin typeface="Impact" panose="020B0806030902050204" pitchFamily="34" charset="0"/>
                <a:ea typeface="微软雅黑" pitchFamily="34" charset="-122"/>
              </a:endParaRPr>
            </a:p>
          </p:txBody>
        </p:sp>
        <p:sp>
          <p:nvSpPr>
            <p:cNvPr id="22" name="文本4"/>
            <p:cNvSpPr/>
            <p:nvPr/>
          </p:nvSpPr>
          <p:spPr>
            <a:xfrm rot="19403510">
              <a:off x="5656813" y="3291992"/>
              <a:ext cx="2750400" cy="275040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spcFirstLastPara="1" lIns="89611" tIns="44806" rIns="89611" bIns="44806" anchor="ctr">
              <a:prstTxWarp prst="textArchUp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Governance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460750" y="2709545"/>
            <a:ext cx="27311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/>
              <a:t>GRC</a:t>
            </a:r>
            <a:endParaRPr lang="en-US" altLang="zh-CN"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WPS 文字</Application>
  <PresentationFormat>全屏显示(4:3)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宋体</vt:lpstr>
      <vt:lpstr>Wingdings</vt:lpstr>
      <vt:lpstr>汉仪书宋二KW</vt:lpstr>
      <vt:lpstr>Calibri</vt:lpstr>
      <vt:lpstr>宋体</vt:lpstr>
      <vt:lpstr>Impact</vt:lpstr>
      <vt:lpstr>微软雅黑</vt:lpstr>
      <vt:lpstr>汉仪旗黑</vt:lpstr>
      <vt:lpstr>宋体</vt:lpstr>
      <vt:lpstr>Arial Unicode MS</vt:lpstr>
      <vt:lpstr>Helvetica Neue</vt:lpstr>
      <vt:lpstr>微软雅黑</vt:lpstr>
      <vt:lpstr>1_Office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</dc:title>
  <dc:creator>www.1ppt.com</dc:creator>
  <cp:keywords>第一PPT www.1ppt.com</cp:keywords>
  <dc:description>http://www.1ppt.com</dc:description>
  <cp:category>http://www.1ppt.com</cp:category>
  <cp:lastModifiedBy>南城雨落  S</cp:lastModifiedBy>
  <cp:revision>1148</cp:revision>
  <dcterms:created xsi:type="dcterms:W3CDTF">2025-04-28T07:48:54Z</dcterms:created>
  <dcterms:modified xsi:type="dcterms:W3CDTF">2025-04-28T07:48:54Z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  <property fmtid="{D5CDD505-2E9C-101B-9397-08002B2CF9AE}" pid="4" name="ICV">
    <vt:lpwstr>FC4F804C93F8679C26320F68FC34F901_42</vt:lpwstr>
  </property>
  <property fmtid="{D5CDD505-2E9C-101B-9397-08002B2CF9AE}" pid="5" name="KSOProductBuildVer">
    <vt:lpwstr>2052-7.3.1.8967</vt:lpwstr>
  </property>
</Properties>
</file>