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9" r:id="rId3"/>
    <p:sldId id="370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00"/>
    <a:srgbClr val="990099"/>
    <a:srgbClr val="FF3399"/>
    <a:srgbClr val="66FF33"/>
    <a:srgbClr val="99FF66"/>
    <a:srgbClr val="FFCC66"/>
    <a:srgbClr val="FF9900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 showGuides="1">
      <p:cViewPr>
        <p:scale>
          <a:sx n="90" d="100"/>
          <a:sy n="90" d="100"/>
        </p:scale>
        <p:origin x="-1602" y="-30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深色箭头3"/>
          <p:cNvGrpSpPr/>
          <p:nvPr/>
        </p:nvGrpSpPr>
        <p:grpSpPr>
          <a:xfrm rot="0">
            <a:off x="3036570" y="1878965"/>
            <a:ext cx="3062605" cy="3065780"/>
            <a:chOff x="5084154" y="3291992"/>
            <a:chExt cx="3323059" cy="3326993"/>
          </a:xfrm>
        </p:grpSpPr>
        <p:sp>
          <p:nvSpPr>
            <p:cNvPr id="27" name="箭头3"/>
            <p:cNvSpPr/>
            <p:nvPr/>
          </p:nvSpPr>
          <p:spPr bwMode="auto">
            <a:xfrm>
              <a:off x="5084154" y="4471203"/>
              <a:ext cx="1948668" cy="2147782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gradFill>
              <a:gsLst>
                <a:gs pos="33000">
                  <a:srgbClr val="FF9300"/>
                </a:gs>
                <a:gs pos="100000">
                  <a:srgbClr val="D67A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b"/>
            <a:lstStyle/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b="1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28" name="文本3"/>
            <p:cNvSpPr/>
            <p:nvPr/>
          </p:nvSpPr>
          <p:spPr>
            <a:xfrm rot="14003510">
              <a:off x="5656813" y="3291991"/>
              <a:ext cx="2750400" cy="27504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lIns="89611" tIns="44806" rIns="89611" bIns="44806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Audit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8" name="深色箭头2"/>
          <p:cNvGrpSpPr/>
          <p:nvPr/>
        </p:nvGrpSpPr>
        <p:grpSpPr>
          <a:xfrm rot="0">
            <a:off x="3564255" y="1878965"/>
            <a:ext cx="3068320" cy="3058795"/>
            <a:chOff x="5656813" y="3291992"/>
            <a:chExt cx="3329538" cy="3318895"/>
          </a:xfrm>
        </p:grpSpPr>
        <p:sp>
          <p:nvSpPr>
            <p:cNvPr id="25" name="箭头2"/>
            <p:cNvSpPr/>
            <p:nvPr/>
          </p:nvSpPr>
          <p:spPr bwMode="auto">
            <a:xfrm>
              <a:off x="6838443" y="4662333"/>
              <a:ext cx="2147908" cy="1948554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gradFill>
              <a:gsLst>
                <a:gs pos="33000">
                  <a:srgbClr val="FF9300"/>
                </a:gs>
                <a:gs pos="100000">
                  <a:srgbClr val="D67A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b"/>
            <a:lstStyle/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b="1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26" name="文本2"/>
            <p:cNvSpPr/>
            <p:nvPr/>
          </p:nvSpPr>
          <p:spPr>
            <a:xfrm rot="8603510">
              <a:off x="5656813" y="3291992"/>
              <a:ext cx="2750400" cy="27504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lIns="89611" tIns="44806" rIns="89611" bIns="44806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Compliance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9" name="深色箭头1"/>
          <p:cNvGrpSpPr/>
          <p:nvPr/>
        </p:nvGrpSpPr>
        <p:grpSpPr>
          <a:xfrm rot="0">
            <a:off x="3564255" y="1341120"/>
            <a:ext cx="3059430" cy="3072130"/>
            <a:chOff x="5656814" y="2708920"/>
            <a:chExt cx="3319818" cy="3333471"/>
          </a:xfrm>
        </p:grpSpPr>
        <p:sp>
          <p:nvSpPr>
            <p:cNvPr id="23" name="箭头1"/>
            <p:cNvSpPr/>
            <p:nvPr/>
          </p:nvSpPr>
          <p:spPr bwMode="auto">
            <a:xfrm>
              <a:off x="7029584" y="2708920"/>
              <a:ext cx="1947048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gradFill>
              <a:gsLst>
                <a:gs pos="33000">
                  <a:srgbClr val="FF9300"/>
                </a:gs>
                <a:gs pos="100000">
                  <a:srgbClr val="D67A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b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文本1"/>
            <p:cNvSpPr/>
            <p:nvPr/>
          </p:nvSpPr>
          <p:spPr>
            <a:xfrm rot="3203510">
              <a:off x="5656813" y="3291991"/>
              <a:ext cx="2750401" cy="27504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lIns="89611" tIns="44806" rIns="89611" bIns="44806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Risk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Management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深色箭头4"/>
          <p:cNvGrpSpPr/>
          <p:nvPr/>
        </p:nvGrpSpPr>
        <p:grpSpPr>
          <a:xfrm rot="0">
            <a:off x="3028950" y="1348740"/>
            <a:ext cx="3069485" cy="3064510"/>
            <a:chOff x="5076056" y="2717020"/>
            <a:chExt cx="3331043" cy="3325373"/>
          </a:xfrm>
        </p:grpSpPr>
        <p:sp>
          <p:nvSpPr>
            <p:cNvPr id="21" name="箭头4"/>
            <p:cNvSpPr/>
            <p:nvPr/>
          </p:nvSpPr>
          <p:spPr bwMode="auto">
            <a:xfrm>
              <a:off x="5076056" y="2717020"/>
              <a:ext cx="2151148" cy="1948554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gradFill>
              <a:gsLst>
                <a:gs pos="33000">
                  <a:srgbClr val="FF9300"/>
                </a:gs>
                <a:gs pos="100000">
                  <a:srgbClr val="D67A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b"/>
            <a:lstStyle/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2800" b="1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22" name="文本4"/>
            <p:cNvSpPr/>
            <p:nvPr/>
          </p:nvSpPr>
          <p:spPr>
            <a:xfrm rot="19403510">
              <a:off x="5656699" y="3291992"/>
              <a:ext cx="2750400" cy="27504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lIns="89611" tIns="44806" rIns="89611" bIns="44806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Governance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460750" y="2709545"/>
            <a:ext cx="27311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/>
              <a:t>GRC</a:t>
            </a:r>
            <a:endParaRPr lang="en-US" altLang="zh-CN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3060065" y="1701165"/>
            <a:ext cx="3312160" cy="3312160"/>
            <a:chOff x="4705" y="1999"/>
            <a:chExt cx="5216" cy="5216"/>
          </a:xfrm>
        </p:grpSpPr>
        <p:sp>
          <p:nvSpPr>
            <p:cNvPr id="10" name="椭圆 9"/>
            <p:cNvSpPr/>
            <p:nvPr/>
          </p:nvSpPr>
          <p:spPr>
            <a:xfrm>
              <a:off x="5272" y="2565"/>
              <a:ext cx="4195" cy="4195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同心圆 7"/>
            <p:cNvSpPr/>
            <p:nvPr/>
          </p:nvSpPr>
          <p:spPr>
            <a:xfrm>
              <a:off x="4705" y="1999"/>
              <a:ext cx="5216" cy="5216"/>
            </a:xfrm>
            <a:prstGeom prst="donut">
              <a:avLst>
                <a:gd name="adj" fmla="val 12771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7200">
                  <a:solidFill>
                    <a:schemeClr val="bg1"/>
                  </a:solidFill>
                </a:rPr>
                <a:t>GRC</a:t>
              </a:r>
              <a:endParaRPr lang="en-US" altLang="zh-CN" sz="720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45" y="2339"/>
              <a:ext cx="4485" cy="4485"/>
            </a:xfrm>
            <a:prstGeom prst="rect">
              <a:avLst/>
            </a:prstGeom>
            <a:noFill/>
          </p:spPr>
          <p:txBody>
            <a:bodyPr wrap="square" rtlCol="0">
              <a:prstTxWarp prst="textCircle">
                <a:avLst/>
              </a:prstTxWarp>
              <a:noAutofit/>
            </a:bodyPr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Arial Bold" panose="020B0604020202090204" charset="0"/>
                  <a:cs typeface="Arial Bold" panose="020B0604020202090204" charset="0"/>
                </a:rPr>
                <a:t>Governance      Risk Managerment      Compliance      Audit</a:t>
              </a:r>
              <a:endParaRPr lang="en-US" altLang="zh-CN" sz="2400" b="1">
                <a:solidFill>
                  <a:schemeClr val="tx2"/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汉仪书宋二KW</vt:lpstr>
      <vt:lpstr>Calibri</vt:lpstr>
      <vt:lpstr>宋体</vt:lpstr>
      <vt:lpstr>Impact</vt:lpstr>
      <vt:lpstr>微软雅黑</vt:lpstr>
      <vt:lpstr>汉仪旗黑</vt:lpstr>
      <vt:lpstr>宋体</vt:lpstr>
      <vt:lpstr>Arial Unicode MS</vt:lpstr>
      <vt:lpstr>Helvetica Neue</vt:lpstr>
      <vt:lpstr>微软雅黑</vt:lpstr>
      <vt:lpstr>Calibri</vt:lpstr>
      <vt:lpstr>Arial Bold</vt:lpstr>
      <vt:lpstr>1_Office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category>http://www.1ppt.com</cp:category>
  <cp:lastModifiedBy>南城雨落  S</cp:lastModifiedBy>
  <cp:revision>1156</cp:revision>
  <dcterms:created xsi:type="dcterms:W3CDTF">2025-04-29T08:51:06Z</dcterms:created>
  <dcterms:modified xsi:type="dcterms:W3CDTF">2025-04-29T08:51:06Z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  <property fmtid="{D5CDD505-2E9C-101B-9397-08002B2CF9AE}" pid="4" name="ICV">
    <vt:lpwstr>C0A85737591B7860759210687899FC64_43</vt:lpwstr>
  </property>
  <property fmtid="{D5CDD505-2E9C-101B-9397-08002B2CF9AE}" pid="5" name="KSOProductBuildVer">
    <vt:lpwstr>2052-7.3.1.8967</vt:lpwstr>
  </property>
</Properties>
</file>