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2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51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5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6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3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6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4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7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AA1D5B-F47E-4849-93B6-1762894A7C7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7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liyansong2018/CVE/tree/main/2021/CVE-2021-342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yansong2018/CVE/tree/main/2021/CVE-2021-29302" TargetMode="External"/><Relationship Id="rId5" Type="http://schemas.openxmlformats.org/officeDocument/2006/relationships/hyperlink" Target="https://cve.mitre.org/cgi-bin/cvename.cgi?name=CVE-2021-30123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D2AFB2-DFB9-4A92-B0F9-2F7AE9BC1112}"/>
              </a:ext>
            </a:extLst>
          </p:cNvPr>
          <p:cNvGrpSpPr/>
          <p:nvPr/>
        </p:nvGrpSpPr>
        <p:grpSpPr>
          <a:xfrm>
            <a:off x="996972" y="2014769"/>
            <a:ext cx="8473629" cy="2468990"/>
            <a:chOff x="2861283" y="1952625"/>
            <a:chExt cx="8473629" cy="246899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C268D49-5419-4FCE-AD53-04A764ED8703}"/>
                </a:ext>
              </a:extLst>
            </p:cNvPr>
            <p:cNvGrpSpPr/>
            <p:nvPr/>
          </p:nvGrpSpPr>
          <p:grpSpPr>
            <a:xfrm>
              <a:off x="2861283" y="1952625"/>
              <a:ext cx="8473629" cy="2468990"/>
              <a:chOff x="2861283" y="1952625"/>
              <a:chExt cx="8473629" cy="2468990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8C171A6E-4285-42C7-9D93-6BC53D88F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2273" y="2734620"/>
                <a:ext cx="522596" cy="522596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A76135A0-F870-4640-9F94-5795EF888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4318" y="2630596"/>
                <a:ext cx="535717" cy="535717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7196336-E668-440D-BA07-CC4F7506C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7985" y="3879530"/>
                <a:ext cx="542085" cy="542085"/>
              </a:xfrm>
              <a:prstGeom prst="rect">
                <a:avLst/>
              </a:prstGeom>
            </p:spPr>
          </p:pic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9DEB1B6-54C6-40D7-8B92-C1649F649006}"/>
                  </a:ext>
                </a:extLst>
              </p:cNvPr>
              <p:cNvGrpSpPr/>
              <p:nvPr/>
            </p:nvGrpSpPr>
            <p:grpSpPr>
              <a:xfrm>
                <a:off x="2861283" y="1952625"/>
                <a:ext cx="8473629" cy="2445585"/>
                <a:chOff x="2861283" y="1952625"/>
                <a:chExt cx="8473629" cy="2445585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ECFFF37E-2C06-47BB-860E-646FF30F85EC}"/>
                    </a:ext>
                  </a:extLst>
                </p:cNvPr>
                <p:cNvGrpSpPr/>
                <p:nvPr/>
              </p:nvGrpSpPr>
              <p:grpSpPr>
                <a:xfrm>
                  <a:off x="2861283" y="1952625"/>
                  <a:ext cx="8473629" cy="2445585"/>
                  <a:chOff x="2861284" y="2521516"/>
                  <a:chExt cx="7501916" cy="1876693"/>
                </a:xfrm>
              </p:grpSpPr>
              <p:sp>
                <p:nvSpPr>
                  <p:cNvPr id="40" name="圆角矩形 3">
                    <a:extLst>
                      <a:ext uri="{FF2B5EF4-FFF2-40B4-BE49-F238E27FC236}">
                        <a16:creationId xmlns:a16="http://schemas.microsoft.com/office/drawing/2014/main" id="{9125A545-B7F2-4B01-97AB-15B9663E39F5}"/>
                      </a:ext>
                    </a:extLst>
                  </p:cNvPr>
                  <p:cNvSpPr/>
                  <p:nvPr/>
                </p:nvSpPr>
                <p:spPr>
                  <a:xfrm>
                    <a:off x="4547137" y="3621101"/>
                    <a:ext cx="889686" cy="2481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4BCDF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54BCDF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二进制</a:t>
                    </a:r>
                  </a:p>
                </p:txBody>
              </p:sp>
              <p:sp>
                <p:nvSpPr>
                  <p:cNvPr id="41" name="圆角矩形 4">
                    <a:extLst>
                      <a:ext uri="{FF2B5EF4-FFF2-40B4-BE49-F238E27FC236}">
                        <a16:creationId xmlns:a16="http://schemas.microsoft.com/office/drawing/2014/main" id="{4BC7E310-CE13-4CCB-8A42-6CD2770B2EAF}"/>
                      </a:ext>
                    </a:extLst>
                  </p:cNvPr>
                  <p:cNvSpPr/>
                  <p:nvPr/>
                </p:nvSpPr>
                <p:spPr>
                  <a:xfrm>
                    <a:off x="7001365" y="4092308"/>
                    <a:ext cx="1224109" cy="250996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84C350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84C350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ISO 21434</a:t>
                    </a:r>
                    <a:endParaRPr kumimoji="0" lang="zh-CN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2" name="圆角矩形 7">
                    <a:extLst>
                      <a:ext uri="{FF2B5EF4-FFF2-40B4-BE49-F238E27FC236}">
                        <a16:creationId xmlns:a16="http://schemas.microsoft.com/office/drawing/2014/main" id="{F4CC1315-4814-4636-8204-17234083D97F}"/>
                      </a:ext>
                    </a:extLst>
                  </p:cNvPr>
                  <p:cNvSpPr/>
                  <p:nvPr/>
                </p:nvSpPr>
                <p:spPr>
                  <a:xfrm>
                    <a:off x="8397961" y="3960010"/>
                    <a:ext cx="788108" cy="248168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84C350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84C350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WP 29</a:t>
                    </a:r>
                    <a:endParaRPr kumimoji="0" lang="zh-CN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3" name="圆角矩形 8">
                    <a:extLst>
                      <a:ext uri="{FF2B5EF4-FFF2-40B4-BE49-F238E27FC236}">
                        <a16:creationId xmlns:a16="http://schemas.microsoft.com/office/drawing/2014/main" id="{CC7966A0-826C-4D8A-BDF7-2A29CD75A8A8}"/>
                      </a:ext>
                    </a:extLst>
                  </p:cNvPr>
                  <p:cNvSpPr/>
                  <p:nvPr/>
                </p:nvSpPr>
                <p:spPr>
                  <a:xfrm>
                    <a:off x="9358557" y="4148938"/>
                    <a:ext cx="788108" cy="249271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84C350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84C350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GDPR</a:t>
                    </a:r>
                    <a:endParaRPr kumimoji="0" lang="zh-CN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4" name="圆角矩形 9">
                    <a:extLst>
                      <a:ext uri="{FF2B5EF4-FFF2-40B4-BE49-F238E27FC236}">
                        <a16:creationId xmlns:a16="http://schemas.microsoft.com/office/drawing/2014/main" id="{8362C792-4686-4B01-8FB2-8D44791167B9}"/>
                      </a:ext>
                    </a:extLst>
                  </p:cNvPr>
                  <p:cNvSpPr/>
                  <p:nvPr/>
                </p:nvSpPr>
                <p:spPr>
                  <a:xfrm>
                    <a:off x="5007457" y="3112314"/>
                    <a:ext cx="889686" cy="248167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逆向</a:t>
                    </a:r>
                  </a:p>
                </p:txBody>
              </p:sp>
              <p:sp>
                <p:nvSpPr>
                  <p:cNvPr id="45" name="圆角矩形 11">
                    <a:extLst>
                      <a:ext uri="{FF2B5EF4-FFF2-40B4-BE49-F238E27FC236}">
                        <a16:creationId xmlns:a16="http://schemas.microsoft.com/office/drawing/2014/main" id="{E9121DEA-D39D-4823-92B3-78D896293958}"/>
                      </a:ext>
                    </a:extLst>
                  </p:cNvPr>
                  <p:cNvSpPr/>
                  <p:nvPr/>
                </p:nvSpPr>
                <p:spPr>
                  <a:xfrm>
                    <a:off x="6216608" y="3112313"/>
                    <a:ext cx="693990" cy="248167"/>
                  </a:xfrm>
                  <a:prstGeom prst="roundRect">
                    <a:avLst/>
                  </a:prstGeom>
                  <a:solidFill>
                    <a:srgbClr val="FF99CC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PWN</a:t>
                    </a:r>
                    <a:endParaRPr kumimoji="0" lang="zh-CN" alt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6" name="圆角矩形 12">
                    <a:extLst>
                      <a:ext uri="{FF2B5EF4-FFF2-40B4-BE49-F238E27FC236}">
                        <a16:creationId xmlns:a16="http://schemas.microsoft.com/office/drawing/2014/main" id="{A6AFA0CE-8A4E-4C9F-9E15-F1F1F912768A}"/>
                      </a:ext>
                    </a:extLst>
                  </p:cNvPr>
                  <p:cNvSpPr/>
                  <p:nvPr/>
                </p:nvSpPr>
                <p:spPr>
                  <a:xfrm>
                    <a:off x="7780631" y="3251304"/>
                    <a:ext cx="889686" cy="2481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A262D0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A262D0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Fuzz</a:t>
                    </a:r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7" name="圆角矩形 13">
                    <a:extLst>
                      <a:ext uri="{FF2B5EF4-FFF2-40B4-BE49-F238E27FC236}">
                        <a16:creationId xmlns:a16="http://schemas.microsoft.com/office/drawing/2014/main" id="{EE528CF6-BB0E-4CF3-B0F2-B2DB4BD9299B}"/>
                      </a:ext>
                    </a:extLst>
                  </p:cNvPr>
                  <p:cNvSpPr/>
                  <p:nvPr/>
                </p:nvSpPr>
                <p:spPr>
                  <a:xfrm>
                    <a:off x="7429717" y="2766612"/>
                    <a:ext cx="704239" cy="248167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AFL</a:t>
                    </a:r>
                    <a:endParaRPr kumimoji="0" lang="zh-CN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48" name="圆角矩形 14">
                    <a:extLst>
                      <a:ext uri="{FF2B5EF4-FFF2-40B4-BE49-F238E27FC236}">
                        <a16:creationId xmlns:a16="http://schemas.microsoft.com/office/drawing/2014/main" id="{FBB14B81-8BDB-4547-8231-A2F7DDD8D60C}"/>
                      </a:ext>
                    </a:extLst>
                  </p:cNvPr>
                  <p:cNvSpPr/>
                  <p:nvPr/>
                </p:nvSpPr>
                <p:spPr>
                  <a:xfrm>
                    <a:off x="8405593" y="2763001"/>
                    <a:ext cx="1599725" cy="2481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A262D0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A262D0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Peach/Defensices</a:t>
                    </a:r>
                  </a:p>
                </p:txBody>
              </p:sp>
              <p:sp>
                <p:nvSpPr>
                  <p:cNvPr id="49" name="圆角矩形 15">
                    <a:extLst>
                      <a:ext uri="{FF2B5EF4-FFF2-40B4-BE49-F238E27FC236}">
                        <a16:creationId xmlns:a16="http://schemas.microsoft.com/office/drawing/2014/main" id="{0DC9352C-44EF-41E4-8BEC-798C40682CFA}"/>
                      </a:ext>
                    </a:extLst>
                  </p:cNvPr>
                  <p:cNvSpPr/>
                  <p:nvPr/>
                </p:nvSpPr>
                <p:spPr>
                  <a:xfrm>
                    <a:off x="3970995" y="3129939"/>
                    <a:ext cx="702227" cy="2481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4BCDF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54BCDF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固件</a:t>
                    </a:r>
                  </a:p>
                </p:txBody>
              </p:sp>
              <p:sp>
                <p:nvSpPr>
                  <p:cNvPr id="50" name="圆角矩形 21">
                    <a:extLst>
                      <a:ext uri="{FF2B5EF4-FFF2-40B4-BE49-F238E27FC236}">
                        <a16:creationId xmlns:a16="http://schemas.microsoft.com/office/drawing/2014/main" id="{37F6763B-240C-4DD7-AEA3-D67E523EEBFB}"/>
                      </a:ext>
                    </a:extLst>
                  </p:cNvPr>
                  <p:cNvSpPr/>
                  <p:nvPr/>
                </p:nvSpPr>
                <p:spPr>
                  <a:xfrm>
                    <a:off x="5497750" y="2759684"/>
                    <a:ext cx="702227" cy="248167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仿真</a:t>
                    </a:r>
                  </a:p>
                </p:txBody>
              </p: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DD606741-F62E-4F25-BF44-37FD5BD68B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37436" y="2521516"/>
                    <a:ext cx="1410068" cy="212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hlinkClick r:id="rId5"/>
                      </a:rPr>
                      <a:t>CVE-2021-30123</a:t>
                    </a:r>
                    <a:endParaRPr kumimoji="0" lang="zh-CN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075E543A-DF27-4FBF-A4E8-0FC67DF77B7B}"/>
                      </a:ext>
                    </a:extLst>
                  </p:cNvPr>
                  <p:cNvSpPr txBox="1"/>
                  <p:nvPr/>
                </p:nvSpPr>
                <p:spPr>
                  <a:xfrm>
                    <a:off x="3935515" y="2521516"/>
                    <a:ext cx="1410068" cy="4959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hlinkClick r:id="rId6" tooltip="CVE-2021-29302"/>
                      </a:rPr>
                      <a:t>CVE-2021-29302</a:t>
                    </a:r>
                    <a:endParaRPr kumimoji="0" lang="en-US" altLang="zh-CN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/>
                      <a:ea typeface="宋体" panose="02010600030101010101" pitchFamily="2" charset="-122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hlinkClick r:id="rId7" tooltip="CVE-2021-34202"/>
                      </a:rPr>
                      <a:t>CVE-2021-34202</a:t>
                    </a:r>
                    <a:endParaRPr kumimoji="0" lang="en-US" altLang="zh-CN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/>
                      <a:ea typeface="宋体" panose="02010600030101010101" pitchFamily="2" charset="-122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hlinkClick r:id="rId7" tooltip="CVE-2021-34202"/>
                      </a:rPr>
                      <a:t>CVE-2021-34203</a:t>
                    </a:r>
                    <a:endParaRPr kumimoji="0" lang="zh-CN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102ADBAF-AC21-4A8E-92CB-04B1578DD0E1}"/>
                      </a:ext>
                    </a:extLst>
                  </p:cNvPr>
                  <p:cNvSpPr/>
                  <p:nvPr/>
                </p:nvSpPr>
                <p:spPr>
                  <a:xfrm>
                    <a:off x="8677573" y="3035131"/>
                    <a:ext cx="1361967" cy="354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A262D0">
                            <a:lumMod val="40000"/>
                            <a:lumOff val="6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</a:rPr>
                      <a:t>Android bug id</a:t>
                    </a: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A262D0">
                            <a:lumMod val="40000"/>
                            <a:lumOff val="6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</a:rPr>
                      <a:t>178637310</a:t>
                    </a:r>
                  </a:p>
                </p:txBody>
              </p:sp>
              <p:sp>
                <p:nvSpPr>
                  <p:cNvPr id="54" name="任意多边形 40">
                    <a:extLst>
                      <a:ext uri="{FF2B5EF4-FFF2-40B4-BE49-F238E27FC236}">
                        <a16:creationId xmlns:a16="http://schemas.microsoft.com/office/drawing/2014/main" id="{2C489ABB-B3B2-4F53-A674-63636C0E0EF0}"/>
                      </a:ext>
                    </a:extLst>
                  </p:cNvPr>
                  <p:cNvSpPr/>
                  <p:nvPr/>
                </p:nvSpPr>
                <p:spPr>
                  <a:xfrm>
                    <a:off x="3698789" y="3738716"/>
                    <a:ext cx="6664411" cy="447627"/>
                  </a:xfrm>
                  <a:custGeom>
                    <a:avLst/>
                    <a:gdLst>
                      <a:gd name="connsiteX0" fmla="*/ 0 w 6664411"/>
                      <a:gd name="connsiteY0" fmla="*/ 133068 h 447627"/>
                      <a:gd name="connsiteX1" fmla="*/ 1293341 w 6664411"/>
                      <a:gd name="connsiteY1" fmla="*/ 446106 h 447627"/>
                      <a:gd name="connsiteX2" fmla="*/ 3023287 w 6664411"/>
                      <a:gd name="connsiteY2" fmla="*/ 17738 h 447627"/>
                      <a:gd name="connsiteX3" fmla="*/ 6664411 w 6664411"/>
                      <a:gd name="connsiteY3" fmla="*/ 75403 h 447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64411" h="447627">
                        <a:moveTo>
                          <a:pt x="0" y="133068"/>
                        </a:moveTo>
                        <a:cubicBezTo>
                          <a:pt x="394730" y="299198"/>
                          <a:pt x="789460" y="465328"/>
                          <a:pt x="1293341" y="446106"/>
                        </a:cubicBezTo>
                        <a:cubicBezTo>
                          <a:pt x="1797222" y="426884"/>
                          <a:pt x="2128109" y="79522"/>
                          <a:pt x="3023287" y="17738"/>
                        </a:cubicBezTo>
                        <a:cubicBezTo>
                          <a:pt x="3918465" y="-44046"/>
                          <a:pt x="6664411" y="75403"/>
                          <a:pt x="6664411" y="75403"/>
                        </a:cubicBezTo>
                      </a:path>
                    </a:pathLst>
                  </a:cu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  <a:headEnd type="none" w="med" len="med"/>
                    <a:tailEnd type="arrow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圆角矩形 45">
                    <a:extLst>
                      <a:ext uri="{FF2B5EF4-FFF2-40B4-BE49-F238E27FC236}">
                        <a16:creationId xmlns:a16="http://schemas.microsoft.com/office/drawing/2014/main" id="{D939BB7E-3CC0-495C-A5FB-69E19F1649BD}"/>
                      </a:ext>
                    </a:extLst>
                  </p:cNvPr>
                  <p:cNvSpPr/>
                  <p:nvPr/>
                </p:nvSpPr>
                <p:spPr>
                  <a:xfrm>
                    <a:off x="2861284" y="3744481"/>
                    <a:ext cx="848348" cy="249271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D7537B">
                          <a:tint val="94000"/>
                          <a:satMod val="105000"/>
                          <a:lumMod val="102000"/>
                        </a:srgbClr>
                      </a:gs>
                      <a:gs pos="100000">
                        <a:srgbClr val="D7537B">
                          <a:shade val="74000"/>
                          <a:satMod val="128000"/>
                          <a:lumMod val="100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IoT/ICV</a:t>
                    </a:r>
                    <a:endParaRPr kumimoji="0" lang="zh-CN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5A46CD71-BA56-4412-8374-18977A0D662B}"/>
                    </a:ext>
                  </a:extLst>
                </p:cNvPr>
                <p:cNvCxnSpPr>
                  <a:stCxn id="54" idx="1"/>
                  <a:endCxn id="40" idx="2"/>
                </p:cNvCxnSpPr>
                <p:nvPr/>
              </p:nvCxnSpPr>
              <p:spPr>
                <a:xfrm flipH="1" flipV="1">
                  <a:off x="5267965" y="3708928"/>
                  <a:ext cx="170" cy="41121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2FA56E75-95CB-4571-BE5E-9ED706C8B167}"/>
                    </a:ext>
                  </a:extLst>
                </p:cNvPr>
                <p:cNvCxnSpPr>
                  <a:endCxn id="46" idx="2"/>
                </p:cNvCxnSpPr>
                <p:nvPr/>
              </p:nvCxnSpPr>
              <p:spPr>
                <a:xfrm flipV="1">
                  <a:off x="8920289" y="3227033"/>
                  <a:ext cx="0" cy="3117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7966277-186F-432A-9531-E3B2660CBDC8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6819027" y="3629025"/>
              <a:ext cx="1" cy="25050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9093936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0</TotalTime>
  <Words>26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Century Gothic</vt:lpstr>
      <vt:lpstr>Tw Cen MT</vt:lpstr>
      <vt:lpstr>Wingdings 3</vt:lpstr>
      <vt:lpstr>切片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yansong</dc:creator>
  <cp:lastModifiedBy>li yansong</cp:lastModifiedBy>
  <cp:revision>3</cp:revision>
  <dcterms:created xsi:type="dcterms:W3CDTF">2021-07-16T12:10:43Z</dcterms:created>
  <dcterms:modified xsi:type="dcterms:W3CDTF">2021-07-16T12:12:17Z</dcterms:modified>
</cp:coreProperties>
</file>