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autoCompressPictures="0" embedTrueTypeFonts="true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embeddedFontLst>
    <p:embeddedFont>
      <p:font typeface="AZPPT_1_1436212_19"/>
      <p:regular r:id="rId20131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201314" Target="fonts/201314.fntdata" Type="http://schemas.openxmlformats.org/officeDocument/2006/relationships/font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ZPPT_1_1436212_19" pitchFamily="34" charset="0"/>
                <a:ea typeface="AZPPT_1_1436212_19" pitchFamily="34" charset="-122"/>
                <a:cs typeface="AZPPT_1_1436212_19" pitchFamily="34" charset="-120"/>
              </a:rPr>
              <a:t>Hello World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2025-08-14T03:00:37Z</dcterms:created>
  <dcterms:modified xsi:type="dcterms:W3CDTF">2025-08-14T03:00:37Z</dcterms:modified>
</cp:coreProperties>
</file>