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2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4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9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8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C54A-8A78-4046-BFBB-B9BBE86E63CF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9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589"/>
            <a:ext cx="12193586" cy="32953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88573"/>
              </p:ext>
            </p:extLst>
          </p:nvPr>
        </p:nvGraphicFramePr>
        <p:xfrm>
          <a:off x="448510" y="56557"/>
          <a:ext cx="16038971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10401194" imgH="1196261" progId="Excel.Sheet.12">
                  <p:embed/>
                </p:oleObj>
              </mc:Choice>
              <mc:Fallback>
                <p:oleObj name="Worksheet" r:id="rId4" imgW="10401194" imgH="11962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510" y="56557"/>
                        <a:ext cx="16038971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64737"/>
              </p:ext>
            </p:extLst>
          </p:nvPr>
        </p:nvGraphicFramePr>
        <p:xfrm>
          <a:off x="510163" y="4187523"/>
          <a:ext cx="16038971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6" imgW="10401194" imgH="1196261" progId="Excel.Sheet.12">
                  <p:embed/>
                </p:oleObj>
              </mc:Choice>
              <mc:Fallback>
                <p:oleObj name="Worksheet" r:id="rId6" imgW="10401194" imgH="1196261" progId="Excel.Shee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163" y="4187523"/>
                        <a:ext cx="16038971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273891"/>
              </p:ext>
            </p:extLst>
          </p:nvPr>
        </p:nvGraphicFramePr>
        <p:xfrm>
          <a:off x="12092" y="4193068"/>
          <a:ext cx="436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18">
                  <a:extLst>
                    <a:ext uri="{9D8B030D-6E8A-4147-A177-3AD203B41FA5}">
                      <a16:colId xmlns:a16="http://schemas.microsoft.com/office/drawing/2014/main" val="2765196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Qubit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737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ω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Ri/2</a:t>
                      </a:r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GHz)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46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ω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i/2</a:t>
                      </a:r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GHz)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792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δ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i/2</a:t>
                      </a:r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MHz)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682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χ/2π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kHz)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62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κ/2π (</a:t>
                      </a:r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kHz)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06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501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1911" y="5986019"/>
            <a:ext cx="11492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where </a:t>
            </a:r>
            <a:r>
              <a:rPr lang="en-US" altLang="zh-CN" sz="1400" dirty="0" err="1"/>
              <a:t>ωRi</a:t>
            </a:r>
            <a:r>
              <a:rPr lang="en-US" altLang="zh-CN" sz="1400" dirty="0"/>
              <a:t> is the resonance frequency of the readout resonator, </a:t>
            </a:r>
            <a:r>
              <a:rPr lang="en-US" altLang="zh-CN" sz="1400" dirty="0" err="1"/>
              <a:t>ωi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Ei</a:t>
            </a:r>
            <a:r>
              <a:rPr lang="en-US" altLang="zh-CN" sz="1400" dirty="0"/>
              <a:t> - E0)/ℏ is the qubit frequency with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={0...1,0...10,...,01...0,1...0}. The 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anharmonicity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δi</a:t>
            </a:r>
            <a:r>
              <a:rPr lang="en-US" altLang="zh-CN" sz="1400" dirty="0"/>
              <a:t>) is the difference between the frequency of the 1-2 transition and the 0-1 transition. That is, it is given by </a:t>
            </a:r>
            <a:r>
              <a:rPr lang="en-US" altLang="zh-CN" sz="1400" dirty="0" err="1"/>
              <a:t>δi</a:t>
            </a:r>
            <a:r>
              <a:rPr lang="en-US" altLang="zh-CN" sz="1400" dirty="0"/>
              <a:t> = (E2i - 2Ei+ E0 )/ℏ. </a:t>
            </a:r>
            <a:endParaRPr lang="en-US" altLang="zh-CN" sz="1400" dirty="0" smtClean="0"/>
          </a:p>
          <a:p>
            <a:r>
              <a:rPr lang="en-US" altLang="zh-CN" sz="1400" dirty="0" smtClean="0"/>
              <a:t>χ </a:t>
            </a:r>
            <a:r>
              <a:rPr lang="en-US" altLang="zh-CN" sz="1400" dirty="0"/>
              <a:t>is the qubit-cavity coupling strength, and </a:t>
            </a:r>
            <a:r>
              <a:rPr lang="en-US" altLang="zh-CN" sz="1400" dirty="0" err="1"/>
              <a:t>and</a:t>
            </a:r>
            <a:r>
              <a:rPr lang="en-US" altLang="zh-CN" sz="1400" dirty="0"/>
              <a:t> κ is the cavity coupling to the environment (κ).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4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Segoe UI</vt:lpstr>
      <vt:lpstr>Office 主题​​</vt:lpstr>
      <vt:lpstr>Microsoft Excel 工作表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ZhaoUV</dc:creator>
  <cp:lastModifiedBy>ZhaoUV</cp:lastModifiedBy>
  <cp:revision>4</cp:revision>
  <dcterms:created xsi:type="dcterms:W3CDTF">2017-11-07T02:22:22Z</dcterms:created>
  <dcterms:modified xsi:type="dcterms:W3CDTF">2017-11-07T02:50:40Z</dcterms:modified>
</cp:coreProperties>
</file>