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57" r:id="rId6"/>
    <p:sldId id="259" r:id="rId7"/>
    <p:sldId id="258" r:id="rId8"/>
    <p:sldId id="260" r:id="rId9"/>
    <p:sldId id="262" r:id="rId10"/>
    <p:sldId id="266" r:id="rId11"/>
    <p:sldId id="263" r:id="rId12"/>
    <p:sldId id="265" r:id="rId13"/>
    <p:sldId id="264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AD35867D-8A00-48C7-A964-DF1E00336A8E}">
          <p14:sldIdLst>
            <p14:sldId id="256"/>
            <p14:sldId id="272"/>
            <p14:sldId id="273"/>
            <p14:sldId id="274"/>
            <p14:sldId id="257"/>
            <p14:sldId id="259"/>
            <p14:sldId id="258"/>
            <p14:sldId id="260"/>
            <p14:sldId id="262"/>
            <p14:sldId id="266"/>
            <p14:sldId id="263"/>
            <p14:sldId id="265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2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4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4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C1AA-A079-4D82-B08B-D463AB2D88B3}" type="datetimeFigureOut">
              <a:rPr lang="zh-CN" altLang="en-US" smtClean="0"/>
              <a:t>2019/11/21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A585-69BD-442D-8D7D-FA25F57B1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递归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646347" y="3667369"/>
            <a:ext cx="76855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1408670" y="3974345"/>
            <a:ext cx="124391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3" idx="0"/>
          </p:cNvCxnSpPr>
          <p:nvPr/>
        </p:nvCxnSpPr>
        <p:spPr>
          <a:xfrm>
            <a:off x="2030626" y="1698171"/>
            <a:ext cx="1" cy="2276174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4220296" y="3986783"/>
            <a:ext cx="124391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4842252" y="1710609"/>
            <a:ext cx="1" cy="2276174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6823536" y="3977454"/>
            <a:ext cx="124391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7445492" y="1701280"/>
            <a:ext cx="1" cy="2276174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782146" y="3083773"/>
            <a:ext cx="456867" cy="537877"/>
            <a:chOff x="1782146" y="3083773"/>
            <a:chExt cx="456867" cy="537877"/>
          </a:xfrm>
        </p:grpSpPr>
        <p:sp>
          <p:nvSpPr>
            <p:cNvPr id="25" name="矩形 24"/>
            <p:cNvSpPr/>
            <p:nvPr/>
          </p:nvSpPr>
          <p:spPr>
            <a:xfrm>
              <a:off x="1782146" y="3359898"/>
              <a:ext cx="456867" cy="2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91379" y="3083773"/>
              <a:ext cx="303751" cy="230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899900" y="11213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83394" y="1121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6634" y="11213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3912 L 0.06224 -0.07593 C 0.07513 -0.10208 0.09467 -0.11551 0.11511 -0.11551 C 0.13829 -0.11551 0.15704 -0.10208 0.16993 -0.07593 L 0.2323 0.0391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11901 -0.11875 C 0.14388 -0.1456 0.18112 -0.16018 0.22018 -0.16018 C 0.26458 -0.16018 0.30013 -0.1456 0.325 -0.11875 L 0.44414 -4.8148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1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3 0.00092 L 0.28946 -0.08218 C 0.30144 -0.10116 0.31927 -0.11111 0.33815 -0.11111 C 0.35951 -0.11111 0.37657 -0.10116 0.38855 -0.08218 L 0.44584 0.00092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5140414" y="56018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4349581" y="1509591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5807678" y="1505473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06813" y="334868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797646" y="239721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5140414" y="239721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50229" y="239721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493744" y="3274546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5824154" y="334868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7249300" y="334868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4" idx="4"/>
            <a:endCxn id="5" idx="7"/>
          </p:cNvCxnSpPr>
          <p:nvPr/>
        </p:nvCxnSpPr>
        <p:spPr>
          <a:xfrm flipH="1">
            <a:off x="4869907" y="1136828"/>
            <a:ext cx="575307" cy="45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  <a:endCxn id="6" idx="0"/>
          </p:cNvCxnSpPr>
          <p:nvPr/>
        </p:nvCxnSpPr>
        <p:spPr>
          <a:xfrm>
            <a:off x="5445214" y="1136828"/>
            <a:ext cx="667264" cy="36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4"/>
            <a:endCxn id="8" idx="0"/>
          </p:cNvCxnSpPr>
          <p:nvPr/>
        </p:nvCxnSpPr>
        <p:spPr>
          <a:xfrm flipH="1">
            <a:off x="4102446" y="2086239"/>
            <a:ext cx="551935" cy="31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>
            <a:off x="4654381" y="2086239"/>
            <a:ext cx="790833" cy="31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9" idx="0"/>
          </p:cNvCxnSpPr>
          <p:nvPr/>
        </p:nvCxnSpPr>
        <p:spPr>
          <a:xfrm flipH="1">
            <a:off x="5445214" y="2082121"/>
            <a:ext cx="667264" cy="3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4"/>
            <a:endCxn id="10" idx="0"/>
          </p:cNvCxnSpPr>
          <p:nvPr/>
        </p:nvCxnSpPr>
        <p:spPr>
          <a:xfrm>
            <a:off x="6112478" y="2082121"/>
            <a:ext cx="642551" cy="3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4"/>
            <a:endCxn id="7" idx="0"/>
          </p:cNvCxnSpPr>
          <p:nvPr/>
        </p:nvCxnSpPr>
        <p:spPr>
          <a:xfrm flipH="1">
            <a:off x="3311613" y="2973865"/>
            <a:ext cx="790833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4"/>
            <a:endCxn id="11" idx="0"/>
          </p:cNvCxnSpPr>
          <p:nvPr/>
        </p:nvCxnSpPr>
        <p:spPr>
          <a:xfrm>
            <a:off x="4102446" y="2973865"/>
            <a:ext cx="696098" cy="3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9" idx="4"/>
            <a:endCxn id="11" idx="0"/>
          </p:cNvCxnSpPr>
          <p:nvPr/>
        </p:nvCxnSpPr>
        <p:spPr>
          <a:xfrm flipH="1">
            <a:off x="4798544" y="2973865"/>
            <a:ext cx="646670" cy="3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9" idx="4"/>
            <a:endCxn id="12" idx="0"/>
          </p:cNvCxnSpPr>
          <p:nvPr/>
        </p:nvCxnSpPr>
        <p:spPr>
          <a:xfrm>
            <a:off x="5445214" y="2973865"/>
            <a:ext cx="683740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0" idx="4"/>
            <a:endCxn id="12" idx="0"/>
          </p:cNvCxnSpPr>
          <p:nvPr/>
        </p:nvCxnSpPr>
        <p:spPr>
          <a:xfrm flipH="1">
            <a:off x="6128954" y="2973865"/>
            <a:ext cx="626075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4"/>
            <a:endCxn id="13" idx="0"/>
          </p:cNvCxnSpPr>
          <p:nvPr/>
        </p:nvCxnSpPr>
        <p:spPr>
          <a:xfrm>
            <a:off x="6755029" y="2973865"/>
            <a:ext cx="799071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联系 44"/>
          <p:cNvSpPr/>
          <p:nvPr/>
        </p:nvSpPr>
        <p:spPr>
          <a:xfrm>
            <a:off x="2071816" y="428780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3797646" y="433723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49" name="流程图: 联系 48"/>
          <p:cNvSpPr/>
          <p:nvPr/>
        </p:nvSpPr>
        <p:spPr>
          <a:xfrm>
            <a:off x="5193962" y="433723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0" name="流程图: 联系 49"/>
          <p:cNvSpPr/>
          <p:nvPr/>
        </p:nvSpPr>
        <p:spPr>
          <a:xfrm>
            <a:off x="6544964" y="433723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51" name="流程图: 联系 50"/>
          <p:cNvSpPr/>
          <p:nvPr/>
        </p:nvSpPr>
        <p:spPr>
          <a:xfrm>
            <a:off x="7970110" y="428780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7" idx="4"/>
            <a:endCxn id="45" idx="0"/>
          </p:cNvCxnSpPr>
          <p:nvPr/>
        </p:nvCxnSpPr>
        <p:spPr>
          <a:xfrm flipH="1">
            <a:off x="2376616" y="3925335"/>
            <a:ext cx="934997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7" idx="4"/>
            <a:endCxn id="46" idx="0"/>
          </p:cNvCxnSpPr>
          <p:nvPr/>
        </p:nvCxnSpPr>
        <p:spPr>
          <a:xfrm>
            <a:off x="3311613" y="3925335"/>
            <a:ext cx="790833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1" idx="4"/>
            <a:endCxn id="46" idx="0"/>
          </p:cNvCxnSpPr>
          <p:nvPr/>
        </p:nvCxnSpPr>
        <p:spPr>
          <a:xfrm flipH="1">
            <a:off x="4102446" y="3851194"/>
            <a:ext cx="696098" cy="4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1" idx="4"/>
            <a:endCxn id="49" idx="0"/>
          </p:cNvCxnSpPr>
          <p:nvPr/>
        </p:nvCxnSpPr>
        <p:spPr>
          <a:xfrm>
            <a:off x="4798544" y="3851194"/>
            <a:ext cx="700218" cy="4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4"/>
            <a:endCxn id="49" idx="0"/>
          </p:cNvCxnSpPr>
          <p:nvPr/>
        </p:nvCxnSpPr>
        <p:spPr>
          <a:xfrm flipH="1">
            <a:off x="5498762" y="3925335"/>
            <a:ext cx="630192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2" idx="4"/>
            <a:endCxn id="50" idx="0"/>
          </p:cNvCxnSpPr>
          <p:nvPr/>
        </p:nvCxnSpPr>
        <p:spPr>
          <a:xfrm>
            <a:off x="6128954" y="3925335"/>
            <a:ext cx="720810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3" idx="4"/>
            <a:endCxn id="50" idx="0"/>
          </p:cNvCxnSpPr>
          <p:nvPr/>
        </p:nvCxnSpPr>
        <p:spPr>
          <a:xfrm flipH="1">
            <a:off x="6849764" y="3925335"/>
            <a:ext cx="704336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3" idx="4"/>
            <a:endCxn id="51" idx="0"/>
          </p:cNvCxnSpPr>
          <p:nvPr/>
        </p:nvCxnSpPr>
        <p:spPr>
          <a:xfrm>
            <a:off x="7554100" y="3925335"/>
            <a:ext cx="72081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5140414" y="56018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4349581" y="1509591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5807678" y="1505473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06813" y="334868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797646" y="239721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5140414" y="239721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50229" y="239721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493744" y="3274546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5824154" y="334868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7249300" y="3348687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4" idx="4"/>
            <a:endCxn id="5" idx="7"/>
          </p:cNvCxnSpPr>
          <p:nvPr/>
        </p:nvCxnSpPr>
        <p:spPr>
          <a:xfrm flipH="1">
            <a:off x="4869907" y="1136828"/>
            <a:ext cx="575307" cy="45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  <a:endCxn id="6" idx="0"/>
          </p:cNvCxnSpPr>
          <p:nvPr/>
        </p:nvCxnSpPr>
        <p:spPr>
          <a:xfrm>
            <a:off x="5445214" y="1136828"/>
            <a:ext cx="667264" cy="36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4"/>
            <a:endCxn id="8" idx="0"/>
          </p:cNvCxnSpPr>
          <p:nvPr/>
        </p:nvCxnSpPr>
        <p:spPr>
          <a:xfrm flipH="1">
            <a:off x="4102446" y="2086239"/>
            <a:ext cx="551935" cy="31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>
            <a:off x="4654381" y="2086239"/>
            <a:ext cx="790833" cy="31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9" idx="0"/>
          </p:cNvCxnSpPr>
          <p:nvPr/>
        </p:nvCxnSpPr>
        <p:spPr>
          <a:xfrm flipH="1">
            <a:off x="5445214" y="2082121"/>
            <a:ext cx="667264" cy="3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4"/>
            <a:endCxn id="10" idx="0"/>
          </p:cNvCxnSpPr>
          <p:nvPr/>
        </p:nvCxnSpPr>
        <p:spPr>
          <a:xfrm>
            <a:off x="6112478" y="2082121"/>
            <a:ext cx="642551" cy="3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4"/>
            <a:endCxn id="7" idx="0"/>
          </p:cNvCxnSpPr>
          <p:nvPr/>
        </p:nvCxnSpPr>
        <p:spPr>
          <a:xfrm flipH="1">
            <a:off x="3311613" y="2973865"/>
            <a:ext cx="790833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4"/>
            <a:endCxn id="11" idx="0"/>
          </p:cNvCxnSpPr>
          <p:nvPr/>
        </p:nvCxnSpPr>
        <p:spPr>
          <a:xfrm>
            <a:off x="4102446" y="2973865"/>
            <a:ext cx="696098" cy="3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9" idx="4"/>
            <a:endCxn id="11" idx="0"/>
          </p:cNvCxnSpPr>
          <p:nvPr/>
        </p:nvCxnSpPr>
        <p:spPr>
          <a:xfrm flipH="1">
            <a:off x="4798544" y="2973865"/>
            <a:ext cx="646670" cy="3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9" idx="4"/>
            <a:endCxn id="12" idx="0"/>
          </p:cNvCxnSpPr>
          <p:nvPr/>
        </p:nvCxnSpPr>
        <p:spPr>
          <a:xfrm>
            <a:off x="5445214" y="2973865"/>
            <a:ext cx="683740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0" idx="4"/>
            <a:endCxn id="12" idx="0"/>
          </p:cNvCxnSpPr>
          <p:nvPr/>
        </p:nvCxnSpPr>
        <p:spPr>
          <a:xfrm flipH="1">
            <a:off x="6128954" y="2973865"/>
            <a:ext cx="626075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4"/>
            <a:endCxn id="13" idx="0"/>
          </p:cNvCxnSpPr>
          <p:nvPr/>
        </p:nvCxnSpPr>
        <p:spPr>
          <a:xfrm>
            <a:off x="6755029" y="2973865"/>
            <a:ext cx="799071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联系 44"/>
          <p:cNvSpPr/>
          <p:nvPr/>
        </p:nvSpPr>
        <p:spPr>
          <a:xfrm>
            <a:off x="2071816" y="428780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3797646" y="433723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49" name="流程图: 联系 48"/>
          <p:cNvSpPr/>
          <p:nvPr/>
        </p:nvSpPr>
        <p:spPr>
          <a:xfrm>
            <a:off x="5193962" y="433723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0" name="流程图: 联系 49"/>
          <p:cNvSpPr/>
          <p:nvPr/>
        </p:nvSpPr>
        <p:spPr>
          <a:xfrm>
            <a:off x="6544964" y="433723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51" name="流程图: 联系 50"/>
          <p:cNvSpPr/>
          <p:nvPr/>
        </p:nvSpPr>
        <p:spPr>
          <a:xfrm>
            <a:off x="7970110" y="4287800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7" idx="4"/>
            <a:endCxn id="45" idx="0"/>
          </p:cNvCxnSpPr>
          <p:nvPr/>
        </p:nvCxnSpPr>
        <p:spPr>
          <a:xfrm flipH="1">
            <a:off x="2376616" y="3925335"/>
            <a:ext cx="934997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7" idx="4"/>
            <a:endCxn id="46" idx="0"/>
          </p:cNvCxnSpPr>
          <p:nvPr/>
        </p:nvCxnSpPr>
        <p:spPr>
          <a:xfrm>
            <a:off x="3311613" y="3925335"/>
            <a:ext cx="790833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1" idx="4"/>
            <a:endCxn id="46" idx="0"/>
          </p:cNvCxnSpPr>
          <p:nvPr/>
        </p:nvCxnSpPr>
        <p:spPr>
          <a:xfrm flipH="1">
            <a:off x="4102446" y="3851194"/>
            <a:ext cx="696098" cy="4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1" idx="4"/>
            <a:endCxn id="49" idx="0"/>
          </p:cNvCxnSpPr>
          <p:nvPr/>
        </p:nvCxnSpPr>
        <p:spPr>
          <a:xfrm>
            <a:off x="4798544" y="3851194"/>
            <a:ext cx="700218" cy="4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4"/>
            <a:endCxn id="49" idx="0"/>
          </p:cNvCxnSpPr>
          <p:nvPr/>
        </p:nvCxnSpPr>
        <p:spPr>
          <a:xfrm flipH="1">
            <a:off x="5498762" y="3925335"/>
            <a:ext cx="630192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2" idx="4"/>
            <a:endCxn id="50" idx="0"/>
          </p:cNvCxnSpPr>
          <p:nvPr/>
        </p:nvCxnSpPr>
        <p:spPr>
          <a:xfrm>
            <a:off x="6128954" y="3925335"/>
            <a:ext cx="720810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3" idx="4"/>
            <a:endCxn id="50" idx="0"/>
          </p:cNvCxnSpPr>
          <p:nvPr/>
        </p:nvCxnSpPr>
        <p:spPr>
          <a:xfrm flipH="1">
            <a:off x="6849764" y="3925335"/>
            <a:ext cx="704336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3" idx="4"/>
            <a:endCxn id="51" idx="0"/>
          </p:cNvCxnSpPr>
          <p:nvPr/>
        </p:nvCxnSpPr>
        <p:spPr>
          <a:xfrm>
            <a:off x="7554100" y="3925335"/>
            <a:ext cx="72081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联系 36"/>
          <p:cNvSpPr/>
          <p:nvPr/>
        </p:nvSpPr>
        <p:spPr>
          <a:xfrm>
            <a:off x="3008734" y="334868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9" name="流程图: 联系 38"/>
          <p:cNvSpPr/>
          <p:nvPr/>
        </p:nvSpPr>
        <p:spPr>
          <a:xfrm>
            <a:off x="4493744" y="3274546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41" name="流程图: 联系 40"/>
          <p:cNvSpPr/>
          <p:nvPr/>
        </p:nvSpPr>
        <p:spPr>
          <a:xfrm>
            <a:off x="5824156" y="334868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39</a:t>
            </a:r>
            <a:endParaRPr lang="zh-CN" altLang="en-US" dirty="0"/>
          </a:p>
        </p:txBody>
      </p:sp>
      <p:sp>
        <p:nvSpPr>
          <p:cNvPr id="42" name="流程图: 联系 41"/>
          <p:cNvSpPr/>
          <p:nvPr/>
        </p:nvSpPr>
        <p:spPr>
          <a:xfrm>
            <a:off x="7265772" y="334868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43" name="流程图: 联系 42"/>
          <p:cNvSpPr/>
          <p:nvPr/>
        </p:nvSpPr>
        <p:spPr>
          <a:xfrm>
            <a:off x="3797644" y="239721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5140414" y="239721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46</a:t>
            </a:r>
            <a:endParaRPr lang="zh-CN" altLang="en-US" dirty="0"/>
          </a:p>
        </p:txBody>
      </p:sp>
      <p:sp>
        <p:nvSpPr>
          <p:cNvPr id="47" name="流程图: 联系 46"/>
          <p:cNvSpPr/>
          <p:nvPr/>
        </p:nvSpPr>
        <p:spPr>
          <a:xfrm>
            <a:off x="6450229" y="239721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8" name="流程图: 联系 47"/>
          <p:cNvSpPr/>
          <p:nvPr/>
        </p:nvSpPr>
        <p:spPr>
          <a:xfrm>
            <a:off x="4349581" y="150342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54" name="流程图: 联系 53"/>
          <p:cNvSpPr/>
          <p:nvPr/>
        </p:nvSpPr>
        <p:spPr>
          <a:xfrm>
            <a:off x="5809282" y="1503427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流程图: 联系 55"/>
          <p:cNvSpPr/>
          <p:nvPr/>
        </p:nvSpPr>
        <p:spPr>
          <a:xfrm>
            <a:off x="5142404" y="560180"/>
            <a:ext cx="609600" cy="57664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37" grpId="0" animBg="1"/>
      <p:bldP spid="37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  <p:bldP spid="54" grpId="0" animBg="1"/>
      <p:bldP spid="54" grpId="1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数字金字塔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61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写一个程序查询从最高点到底部任意处结束的路径，使路径经过的数字的和最大</a:t>
            </a:r>
            <a:endParaRPr lang="zh-CN" altLang="en-US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5140414" y="1606388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4349581" y="2555799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5807678" y="2551681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06813" y="4394895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797646" y="3443425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5140414" y="3443425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50229" y="3443425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493744" y="4320754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5824154" y="4394895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7249300" y="4394895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4"/>
            <a:endCxn id="5" idx="7"/>
          </p:cNvCxnSpPr>
          <p:nvPr/>
        </p:nvCxnSpPr>
        <p:spPr>
          <a:xfrm flipH="1">
            <a:off x="4869907" y="2183036"/>
            <a:ext cx="575307" cy="45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4"/>
            <a:endCxn id="6" idx="0"/>
          </p:cNvCxnSpPr>
          <p:nvPr/>
        </p:nvCxnSpPr>
        <p:spPr>
          <a:xfrm>
            <a:off x="5445214" y="2183036"/>
            <a:ext cx="667264" cy="36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4"/>
            <a:endCxn id="8" idx="0"/>
          </p:cNvCxnSpPr>
          <p:nvPr/>
        </p:nvCxnSpPr>
        <p:spPr>
          <a:xfrm flipH="1">
            <a:off x="4102446" y="3132447"/>
            <a:ext cx="551935" cy="31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4"/>
            <a:endCxn id="9" idx="0"/>
          </p:cNvCxnSpPr>
          <p:nvPr/>
        </p:nvCxnSpPr>
        <p:spPr>
          <a:xfrm>
            <a:off x="4654381" y="3132447"/>
            <a:ext cx="790833" cy="31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9" idx="0"/>
          </p:cNvCxnSpPr>
          <p:nvPr/>
        </p:nvCxnSpPr>
        <p:spPr>
          <a:xfrm flipH="1">
            <a:off x="5445214" y="3128329"/>
            <a:ext cx="667264" cy="3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4"/>
            <a:endCxn id="10" idx="0"/>
          </p:cNvCxnSpPr>
          <p:nvPr/>
        </p:nvCxnSpPr>
        <p:spPr>
          <a:xfrm>
            <a:off x="6112478" y="3128329"/>
            <a:ext cx="642551" cy="3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4"/>
            <a:endCxn id="7" idx="0"/>
          </p:cNvCxnSpPr>
          <p:nvPr/>
        </p:nvCxnSpPr>
        <p:spPr>
          <a:xfrm flipH="1">
            <a:off x="3311613" y="4020073"/>
            <a:ext cx="790833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1" idx="0"/>
          </p:cNvCxnSpPr>
          <p:nvPr/>
        </p:nvCxnSpPr>
        <p:spPr>
          <a:xfrm>
            <a:off x="4102446" y="4020073"/>
            <a:ext cx="696098" cy="3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4"/>
            <a:endCxn id="11" idx="0"/>
          </p:cNvCxnSpPr>
          <p:nvPr/>
        </p:nvCxnSpPr>
        <p:spPr>
          <a:xfrm flipH="1">
            <a:off x="4798544" y="4020073"/>
            <a:ext cx="646670" cy="3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4"/>
            <a:endCxn id="12" idx="0"/>
          </p:cNvCxnSpPr>
          <p:nvPr/>
        </p:nvCxnSpPr>
        <p:spPr>
          <a:xfrm>
            <a:off x="5445214" y="4020073"/>
            <a:ext cx="683740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  <a:endCxn id="12" idx="0"/>
          </p:cNvCxnSpPr>
          <p:nvPr/>
        </p:nvCxnSpPr>
        <p:spPr>
          <a:xfrm flipH="1">
            <a:off x="6128954" y="4020073"/>
            <a:ext cx="626075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4"/>
            <a:endCxn id="13" idx="0"/>
          </p:cNvCxnSpPr>
          <p:nvPr/>
        </p:nvCxnSpPr>
        <p:spPr>
          <a:xfrm>
            <a:off x="6755029" y="4020073"/>
            <a:ext cx="799071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联系 25"/>
          <p:cNvSpPr/>
          <p:nvPr/>
        </p:nvSpPr>
        <p:spPr>
          <a:xfrm>
            <a:off x="2071816" y="5334008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3797646" y="5383438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5193962" y="5383438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6544964" y="5383438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30" name="流程图: 联系 29"/>
          <p:cNvSpPr/>
          <p:nvPr/>
        </p:nvSpPr>
        <p:spPr>
          <a:xfrm>
            <a:off x="7970110" y="5334008"/>
            <a:ext cx="609600" cy="576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7" idx="4"/>
            <a:endCxn id="26" idx="0"/>
          </p:cNvCxnSpPr>
          <p:nvPr/>
        </p:nvCxnSpPr>
        <p:spPr>
          <a:xfrm flipH="1">
            <a:off x="2376616" y="4971543"/>
            <a:ext cx="934997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4"/>
            <a:endCxn id="27" idx="0"/>
          </p:cNvCxnSpPr>
          <p:nvPr/>
        </p:nvCxnSpPr>
        <p:spPr>
          <a:xfrm>
            <a:off x="3311613" y="4971543"/>
            <a:ext cx="790833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4"/>
            <a:endCxn id="27" idx="0"/>
          </p:cNvCxnSpPr>
          <p:nvPr/>
        </p:nvCxnSpPr>
        <p:spPr>
          <a:xfrm flipH="1">
            <a:off x="4102446" y="4897402"/>
            <a:ext cx="696098" cy="4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1" idx="4"/>
            <a:endCxn id="28" idx="0"/>
          </p:cNvCxnSpPr>
          <p:nvPr/>
        </p:nvCxnSpPr>
        <p:spPr>
          <a:xfrm>
            <a:off x="4798544" y="4897402"/>
            <a:ext cx="700218" cy="4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4"/>
            <a:endCxn id="28" idx="0"/>
          </p:cNvCxnSpPr>
          <p:nvPr/>
        </p:nvCxnSpPr>
        <p:spPr>
          <a:xfrm flipH="1">
            <a:off x="5498762" y="4971543"/>
            <a:ext cx="630192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4"/>
            <a:endCxn id="29" idx="0"/>
          </p:cNvCxnSpPr>
          <p:nvPr/>
        </p:nvCxnSpPr>
        <p:spPr>
          <a:xfrm>
            <a:off x="6128954" y="4971543"/>
            <a:ext cx="720810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4"/>
            <a:endCxn id="29" idx="0"/>
          </p:cNvCxnSpPr>
          <p:nvPr/>
        </p:nvCxnSpPr>
        <p:spPr>
          <a:xfrm flipH="1">
            <a:off x="6849764" y="4971543"/>
            <a:ext cx="704336" cy="41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4"/>
            <a:endCxn id="30" idx="0"/>
          </p:cNvCxnSpPr>
          <p:nvPr/>
        </p:nvCxnSpPr>
        <p:spPr>
          <a:xfrm>
            <a:off x="7554100" y="4971543"/>
            <a:ext cx="72081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3043" y="495300"/>
            <a:ext cx="1002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想象你来到某个热带丛林，意外发现了十层之高的汉诺塔。正当你苦苦思索如何搬动它时，林中出来一个土著，毛遂自荐要帮你搬塔。他名叫二傻，戴着一个草帽，草帽上有一个</a:t>
            </a:r>
            <a:r>
              <a:rPr lang="en-US" altLang="zh-CN" dirty="0"/>
              <a:t>2</a:t>
            </a:r>
            <a:r>
              <a:rPr lang="zh-CN" altLang="en-US" dirty="0"/>
              <a:t>字，号称会把一到二号盘搬到任意柱。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17804" y="1605591"/>
            <a:ext cx="10972800" cy="4908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递归的学习最好不要是是而非，能弄懂内在过程很重要</a:t>
            </a:r>
            <a:endParaRPr lang="zh-CN" sz="24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74875" y="536516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什么是递归</a:t>
            </a:r>
            <a:endParaRPr lang="zh-CN" altLang="en-US" sz="4000" b="1" u="non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7804" y="3027991"/>
            <a:ext cx="10972800" cy="4908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递归不是算法，但是用途却很大。</a:t>
            </a:r>
          </a:p>
        </p:txBody>
      </p:sp>
      <p:sp>
        <p:nvSpPr>
          <p:cNvPr id="3" name="矩形"/>
          <p:cNvSpPr/>
          <p:nvPr/>
        </p:nvSpPr>
        <p:spPr>
          <a:xfrm>
            <a:off x="609549" y="4240206"/>
            <a:ext cx="10972800" cy="4908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递归的定义： 函数内部调用函数本身。</a:t>
            </a:r>
            <a:endParaRPr lang="en-US" altLang="zh-CN" sz="24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7804" y="5500046"/>
            <a:ext cx="10972800" cy="4908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递归这种技术在很多算法中都存在：回溯法、动态规划、分治法等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17804" y="2923851"/>
            <a:ext cx="10972800" cy="4908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递归分为两个过程：递、归，这些都是自动完成的</a:t>
            </a:r>
            <a:endParaRPr lang="zh-CN" sz="24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74875" y="536516"/>
            <a:ext cx="2783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什么是递归</a:t>
            </a:r>
            <a:endParaRPr lang="zh-CN" altLang="en-US" sz="4000" b="1" u="non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7804" y="4783131"/>
            <a:ext cx="10972800" cy="4908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递归一定要终止，怎么写终止条件很重要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17804" y="1759261"/>
            <a:ext cx="10972800" cy="860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斐波拉契数列，又称为黄金分割数列，因数学家列昂纳多·斐波那契（Leonardoda Fibonacci）以兔子繁殖为例子而引入，故又称为“兔子数列”</a:t>
            </a:r>
          </a:p>
        </p:txBody>
      </p:sp>
      <p:sp>
        <p:nvSpPr>
          <p:cNvPr id="17" name="矩形"/>
          <p:cNvSpPr/>
          <p:nvPr/>
        </p:nvSpPr>
        <p:spPr>
          <a:xfrm>
            <a:off x="3974875" y="536516"/>
            <a:ext cx="3291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斐波拉契数列</a:t>
            </a:r>
            <a:endParaRPr lang="zh-CN" altLang="en-US" sz="4000" b="1" u="non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609549" y="2856541"/>
            <a:ext cx="10972800" cy="8604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>
            <a:spAutoFit/>
          </a:bodyPr>
          <a:lstStyle/>
          <a:p>
            <a:pPr lvl="1"/>
            <a:r>
              <a:rPr lang="en-US" altLang="zh-CN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指的是这样一个数列：1、1、2、3、5、8、13、21、34、……后面的数都等于前面的数的和。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3953510"/>
            <a:ext cx="4166870" cy="267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联系 8"/>
          <p:cNvSpPr/>
          <p:nvPr/>
        </p:nvSpPr>
        <p:spPr>
          <a:xfrm>
            <a:off x="781347" y="3759992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f6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154193" y="529156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f4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2154193" y="218949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2154194" y="3759992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239465" y="130742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f4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3239465" y="271671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3239465" y="460942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3239465" y="601871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>
          <a:xfrm>
            <a:off x="3240337" y="20120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3239465" y="53140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5788702" y="679349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21" name="流程图: 联系 20"/>
          <p:cNvSpPr/>
          <p:nvPr/>
        </p:nvSpPr>
        <p:spPr>
          <a:xfrm>
            <a:off x="5788702" y="1748459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22" name="流程图: 联系 21"/>
          <p:cNvSpPr/>
          <p:nvPr/>
        </p:nvSpPr>
        <p:spPr>
          <a:xfrm>
            <a:off x="5788702" y="1213904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5788702" y="236706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24" name="流程图: 联系 23"/>
          <p:cNvSpPr/>
          <p:nvPr/>
        </p:nvSpPr>
        <p:spPr>
          <a:xfrm>
            <a:off x="5788702" y="343617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25" name="流程图: 联系 24"/>
          <p:cNvSpPr/>
          <p:nvPr/>
        </p:nvSpPr>
        <p:spPr>
          <a:xfrm>
            <a:off x="5788702" y="2901619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4495607" y="4209761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30" name="流程图: 联系 29"/>
          <p:cNvSpPr/>
          <p:nvPr/>
        </p:nvSpPr>
        <p:spPr>
          <a:xfrm>
            <a:off x="4495607" y="5278871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4495607" y="4744316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347253" y="1748459"/>
            <a:ext cx="1102248" cy="527221"/>
            <a:chOff x="6347253" y="1748459"/>
            <a:chExt cx="1102248" cy="527221"/>
          </a:xfrm>
        </p:grpSpPr>
        <p:sp>
          <p:nvSpPr>
            <p:cNvPr id="28" name="流程图: 联系 27"/>
            <p:cNvSpPr/>
            <p:nvPr/>
          </p:nvSpPr>
          <p:spPr>
            <a:xfrm>
              <a:off x="6347253" y="1748459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6905804" y="1748459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347254" y="2367063"/>
            <a:ext cx="1107736" cy="534556"/>
            <a:chOff x="6347254" y="2367063"/>
            <a:chExt cx="1107736" cy="534556"/>
          </a:xfrm>
        </p:grpSpPr>
        <p:sp>
          <p:nvSpPr>
            <p:cNvPr id="26" name="流程图: 联系 25"/>
            <p:cNvSpPr/>
            <p:nvPr/>
          </p:nvSpPr>
          <p:spPr>
            <a:xfrm>
              <a:off x="6347254" y="2374398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6911293" y="2367063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347253" y="3436174"/>
            <a:ext cx="1102248" cy="527221"/>
            <a:chOff x="6347253" y="3436174"/>
            <a:chExt cx="1102248" cy="527221"/>
          </a:xfrm>
        </p:grpSpPr>
        <p:sp>
          <p:nvSpPr>
            <p:cNvPr id="27" name="流程图: 联系 26"/>
            <p:cNvSpPr/>
            <p:nvPr/>
          </p:nvSpPr>
          <p:spPr>
            <a:xfrm>
              <a:off x="6347253" y="3436174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7" name="流程图: 联系 36"/>
            <p:cNvSpPr/>
            <p:nvPr/>
          </p:nvSpPr>
          <p:spPr>
            <a:xfrm>
              <a:off x="6905804" y="3436174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54159" y="4209760"/>
            <a:ext cx="1087393" cy="534556"/>
            <a:chOff x="5054159" y="4209760"/>
            <a:chExt cx="1087393" cy="534556"/>
          </a:xfrm>
        </p:grpSpPr>
        <p:sp>
          <p:nvSpPr>
            <p:cNvPr id="32" name="流程图: 联系 31"/>
            <p:cNvSpPr/>
            <p:nvPr/>
          </p:nvSpPr>
          <p:spPr>
            <a:xfrm>
              <a:off x="5054159" y="4217095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8" name="流程图: 联系 37"/>
            <p:cNvSpPr/>
            <p:nvPr/>
          </p:nvSpPr>
          <p:spPr>
            <a:xfrm>
              <a:off x="5597855" y="4209760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54158" y="5278871"/>
            <a:ext cx="1104119" cy="527221"/>
            <a:chOff x="5054158" y="5278871"/>
            <a:chExt cx="1104119" cy="527221"/>
          </a:xfrm>
        </p:grpSpPr>
        <p:sp>
          <p:nvSpPr>
            <p:cNvPr id="33" name="流程图: 联系 32"/>
            <p:cNvSpPr/>
            <p:nvPr/>
          </p:nvSpPr>
          <p:spPr>
            <a:xfrm>
              <a:off x="5054158" y="5278871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614580" y="5278871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798888" y="6018715"/>
            <a:ext cx="1103120" cy="527221"/>
            <a:chOff x="3798888" y="6018715"/>
            <a:chExt cx="1103120" cy="527221"/>
          </a:xfrm>
        </p:grpSpPr>
        <p:sp>
          <p:nvSpPr>
            <p:cNvPr id="34" name="流程图: 联系 33"/>
            <p:cNvSpPr/>
            <p:nvPr/>
          </p:nvSpPr>
          <p:spPr>
            <a:xfrm>
              <a:off x="3798888" y="6018715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358311" y="6018715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42" name="直接箭头连接符 41"/>
          <p:cNvCxnSpPr>
            <a:stCxn id="9" idx="7"/>
            <a:endCxn id="11" idx="3"/>
          </p:cNvCxnSpPr>
          <p:nvPr/>
        </p:nvCxnSpPr>
        <p:spPr>
          <a:xfrm flipV="1">
            <a:off x="1245421" y="2639506"/>
            <a:ext cx="988395" cy="119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5"/>
            <a:endCxn id="10" idx="0"/>
          </p:cNvCxnSpPr>
          <p:nvPr/>
        </p:nvCxnSpPr>
        <p:spPr>
          <a:xfrm>
            <a:off x="1245421" y="4210003"/>
            <a:ext cx="1180621" cy="108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7"/>
            <a:endCxn id="14" idx="3"/>
          </p:cNvCxnSpPr>
          <p:nvPr/>
        </p:nvCxnSpPr>
        <p:spPr>
          <a:xfrm flipV="1">
            <a:off x="2618267" y="1757436"/>
            <a:ext cx="700821" cy="50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6"/>
            <a:endCxn id="20" idx="2"/>
          </p:cNvCxnSpPr>
          <p:nvPr/>
        </p:nvCxnSpPr>
        <p:spPr>
          <a:xfrm flipV="1">
            <a:off x="3783162" y="942960"/>
            <a:ext cx="2005540" cy="6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6"/>
            <a:endCxn id="21" idx="2"/>
          </p:cNvCxnSpPr>
          <p:nvPr/>
        </p:nvCxnSpPr>
        <p:spPr>
          <a:xfrm>
            <a:off x="3783162" y="1571036"/>
            <a:ext cx="2005540" cy="44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5" idx="6"/>
            <a:endCxn id="23" idx="2"/>
          </p:cNvCxnSpPr>
          <p:nvPr/>
        </p:nvCxnSpPr>
        <p:spPr>
          <a:xfrm flipV="1">
            <a:off x="3783162" y="2630675"/>
            <a:ext cx="2005540" cy="34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6"/>
            <a:endCxn id="24" idx="2"/>
          </p:cNvCxnSpPr>
          <p:nvPr/>
        </p:nvCxnSpPr>
        <p:spPr>
          <a:xfrm>
            <a:off x="3783162" y="2980327"/>
            <a:ext cx="2005540" cy="71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6"/>
            <a:endCxn id="16" idx="2"/>
          </p:cNvCxnSpPr>
          <p:nvPr/>
        </p:nvCxnSpPr>
        <p:spPr>
          <a:xfrm flipV="1">
            <a:off x="2697890" y="4873036"/>
            <a:ext cx="541575" cy="68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0" idx="6"/>
            <a:endCxn id="17" idx="1"/>
          </p:cNvCxnSpPr>
          <p:nvPr/>
        </p:nvCxnSpPr>
        <p:spPr>
          <a:xfrm>
            <a:off x="2697890" y="5555171"/>
            <a:ext cx="621198" cy="54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29" idx="2"/>
          </p:cNvCxnSpPr>
          <p:nvPr/>
        </p:nvCxnSpPr>
        <p:spPr>
          <a:xfrm flipV="1">
            <a:off x="3783162" y="4473372"/>
            <a:ext cx="712445" cy="39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6"/>
            <a:endCxn id="30" idx="2"/>
          </p:cNvCxnSpPr>
          <p:nvPr/>
        </p:nvCxnSpPr>
        <p:spPr>
          <a:xfrm>
            <a:off x="3783162" y="4873036"/>
            <a:ext cx="712445" cy="6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1" idx="5"/>
            <a:endCxn id="15" idx="2"/>
          </p:cNvCxnSpPr>
          <p:nvPr/>
        </p:nvCxnSpPr>
        <p:spPr>
          <a:xfrm>
            <a:off x="2618267" y="2639506"/>
            <a:ext cx="621198" cy="3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联系 65"/>
          <p:cNvSpPr/>
          <p:nvPr/>
        </p:nvSpPr>
        <p:spPr>
          <a:xfrm>
            <a:off x="7668302" y="13746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7668302" y="120657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7668302" y="672015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8226853" y="12065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226854" y="137459"/>
            <a:ext cx="1107736" cy="534556"/>
            <a:chOff x="8226854" y="137459"/>
            <a:chExt cx="1107736" cy="534556"/>
          </a:xfrm>
        </p:grpSpPr>
        <p:sp>
          <p:nvSpPr>
            <p:cNvPr id="69" name="流程图: 联系 68"/>
            <p:cNvSpPr/>
            <p:nvPr/>
          </p:nvSpPr>
          <p:spPr>
            <a:xfrm>
              <a:off x="8226854" y="144794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8790893" y="137459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72" name="流程图: 联系 71"/>
          <p:cNvSpPr/>
          <p:nvPr/>
        </p:nvSpPr>
        <p:spPr>
          <a:xfrm>
            <a:off x="8785404" y="1206570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20" idx="6"/>
            <a:endCxn id="66" idx="2"/>
          </p:cNvCxnSpPr>
          <p:nvPr/>
        </p:nvCxnSpPr>
        <p:spPr>
          <a:xfrm flipV="1">
            <a:off x="6332399" y="401071"/>
            <a:ext cx="1335903" cy="5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6"/>
            <a:endCxn id="67" idx="2"/>
          </p:cNvCxnSpPr>
          <p:nvPr/>
        </p:nvCxnSpPr>
        <p:spPr>
          <a:xfrm>
            <a:off x="6332399" y="942960"/>
            <a:ext cx="1335903" cy="5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66" grpId="0" animBg="1"/>
      <p:bldP spid="67" grpId="0" animBg="1"/>
      <p:bldP spid="68" grpId="0" animBg="1"/>
      <p:bldP spid="70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联系 8"/>
          <p:cNvSpPr/>
          <p:nvPr/>
        </p:nvSpPr>
        <p:spPr>
          <a:xfrm>
            <a:off x="781347" y="3759992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f6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154193" y="529156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f4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2154193" y="218949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2154194" y="3759992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239465" y="130742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f4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3239465" y="271671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3239465" y="460942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3239465" y="601871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>
          <a:xfrm>
            <a:off x="3240337" y="20120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3239465" y="53140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5788702" y="679349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21" name="流程图: 联系 20"/>
          <p:cNvSpPr/>
          <p:nvPr/>
        </p:nvSpPr>
        <p:spPr>
          <a:xfrm>
            <a:off x="5788702" y="1748459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22" name="流程图: 联系 21"/>
          <p:cNvSpPr/>
          <p:nvPr/>
        </p:nvSpPr>
        <p:spPr>
          <a:xfrm>
            <a:off x="5788702" y="1213904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5788702" y="236706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24" name="流程图: 联系 23"/>
          <p:cNvSpPr/>
          <p:nvPr/>
        </p:nvSpPr>
        <p:spPr>
          <a:xfrm>
            <a:off x="5788702" y="343617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25" name="流程图: 联系 24"/>
          <p:cNvSpPr/>
          <p:nvPr/>
        </p:nvSpPr>
        <p:spPr>
          <a:xfrm>
            <a:off x="5788702" y="2901619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347254" y="2374398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6347253" y="3436174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8" name="流程图: 联系 27"/>
          <p:cNvSpPr/>
          <p:nvPr/>
        </p:nvSpPr>
        <p:spPr>
          <a:xfrm>
            <a:off x="6347253" y="1748459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4495607" y="4209761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30" name="流程图: 联系 29"/>
          <p:cNvSpPr/>
          <p:nvPr/>
        </p:nvSpPr>
        <p:spPr>
          <a:xfrm>
            <a:off x="4495607" y="5278871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4495607" y="4744316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5054159" y="4217095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5054158" y="5278871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3798888" y="6018715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5" name="流程图: 联系 34"/>
          <p:cNvSpPr/>
          <p:nvPr/>
        </p:nvSpPr>
        <p:spPr>
          <a:xfrm>
            <a:off x="6905804" y="1748459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6911293" y="2367063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6905804" y="3436174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5597855" y="4209760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流程图: 联系 38"/>
          <p:cNvSpPr/>
          <p:nvPr/>
        </p:nvSpPr>
        <p:spPr>
          <a:xfrm>
            <a:off x="5614580" y="5278871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流程图: 联系 39"/>
          <p:cNvSpPr/>
          <p:nvPr/>
        </p:nvSpPr>
        <p:spPr>
          <a:xfrm>
            <a:off x="4358311" y="6018715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" idx="7"/>
            <a:endCxn id="11" idx="3"/>
          </p:cNvCxnSpPr>
          <p:nvPr/>
        </p:nvCxnSpPr>
        <p:spPr>
          <a:xfrm flipV="1">
            <a:off x="1245421" y="2639506"/>
            <a:ext cx="988395" cy="119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5"/>
            <a:endCxn id="10" idx="0"/>
          </p:cNvCxnSpPr>
          <p:nvPr/>
        </p:nvCxnSpPr>
        <p:spPr>
          <a:xfrm>
            <a:off x="1245421" y="4210003"/>
            <a:ext cx="1180621" cy="108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7"/>
            <a:endCxn id="14" idx="3"/>
          </p:cNvCxnSpPr>
          <p:nvPr/>
        </p:nvCxnSpPr>
        <p:spPr>
          <a:xfrm flipV="1">
            <a:off x="2618267" y="1757436"/>
            <a:ext cx="700821" cy="50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6"/>
            <a:endCxn id="20" idx="2"/>
          </p:cNvCxnSpPr>
          <p:nvPr/>
        </p:nvCxnSpPr>
        <p:spPr>
          <a:xfrm flipV="1">
            <a:off x="3783162" y="942960"/>
            <a:ext cx="2005540" cy="6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6"/>
            <a:endCxn id="21" idx="2"/>
          </p:cNvCxnSpPr>
          <p:nvPr/>
        </p:nvCxnSpPr>
        <p:spPr>
          <a:xfrm>
            <a:off x="3783162" y="1571036"/>
            <a:ext cx="2005540" cy="44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5" idx="6"/>
            <a:endCxn id="23" idx="2"/>
          </p:cNvCxnSpPr>
          <p:nvPr/>
        </p:nvCxnSpPr>
        <p:spPr>
          <a:xfrm flipV="1">
            <a:off x="3783162" y="2630675"/>
            <a:ext cx="2005540" cy="34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6"/>
            <a:endCxn id="24" idx="2"/>
          </p:cNvCxnSpPr>
          <p:nvPr/>
        </p:nvCxnSpPr>
        <p:spPr>
          <a:xfrm>
            <a:off x="3783162" y="2980327"/>
            <a:ext cx="2005540" cy="71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6"/>
            <a:endCxn id="16" idx="2"/>
          </p:cNvCxnSpPr>
          <p:nvPr/>
        </p:nvCxnSpPr>
        <p:spPr>
          <a:xfrm flipV="1">
            <a:off x="2697890" y="4873036"/>
            <a:ext cx="541575" cy="68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0" idx="6"/>
            <a:endCxn id="17" idx="1"/>
          </p:cNvCxnSpPr>
          <p:nvPr/>
        </p:nvCxnSpPr>
        <p:spPr>
          <a:xfrm>
            <a:off x="2697890" y="5555171"/>
            <a:ext cx="621198" cy="54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29" idx="2"/>
          </p:cNvCxnSpPr>
          <p:nvPr/>
        </p:nvCxnSpPr>
        <p:spPr>
          <a:xfrm flipV="1">
            <a:off x="3783162" y="4473372"/>
            <a:ext cx="712445" cy="39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6"/>
            <a:endCxn id="30" idx="2"/>
          </p:cNvCxnSpPr>
          <p:nvPr/>
        </p:nvCxnSpPr>
        <p:spPr>
          <a:xfrm>
            <a:off x="3783162" y="4873036"/>
            <a:ext cx="712445" cy="6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1" idx="5"/>
            <a:endCxn id="15" idx="2"/>
          </p:cNvCxnSpPr>
          <p:nvPr/>
        </p:nvCxnSpPr>
        <p:spPr>
          <a:xfrm>
            <a:off x="2618267" y="2639506"/>
            <a:ext cx="621198" cy="3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联系 65"/>
          <p:cNvSpPr/>
          <p:nvPr/>
        </p:nvSpPr>
        <p:spPr>
          <a:xfrm>
            <a:off x="7668302" y="13746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7668302" y="120657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7668302" y="672015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8226853" y="12065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226854" y="137459"/>
            <a:ext cx="1107736" cy="534556"/>
            <a:chOff x="8226854" y="137459"/>
            <a:chExt cx="1107736" cy="534556"/>
          </a:xfrm>
        </p:grpSpPr>
        <p:sp>
          <p:nvSpPr>
            <p:cNvPr id="69" name="流程图: 联系 68"/>
            <p:cNvSpPr/>
            <p:nvPr/>
          </p:nvSpPr>
          <p:spPr>
            <a:xfrm>
              <a:off x="8226854" y="144794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8790893" y="137459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72" name="流程图: 联系 71"/>
          <p:cNvSpPr/>
          <p:nvPr/>
        </p:nvSpPr>
        <p:spPr>
          <a:xfrm>
            <a:off x="8785404" y="1206570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20" idx="6"/>
            <a:endCxn id="66" idx="2"/>
          </p:cNvCxnSpPr>
          <p:nvPr/>
        </p:nvCxnSpPr>
        <p:spPr>
          <a:xfrm flipV="1">
            <a:off x="6332399" y="401071"/>
            <a:ext cx="1335903" cy="5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6"/>
            <a:endCxn id="67" idx="2"/>
          </p:cNvCxnSpPr>
          <p:nvPr/>
        </p:nvCxnSpPr>
        <p:spPr>
          <a:xfrm>
            <a:off x="6332399" y="942960"/>
            <a:ext cx="1335903" cy="5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22" grpId="0" animBg="1"/>
      <p:bldP spid="66" grpId="0" animBg="1"/>
      <p:bldP spid="67" grpId="0" animBg="1"/>
      <p:bldP spid="68" grpId="0" animBg="1"/>
      <p:bldP spid="70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36435" y="114530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6435" y="1574802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f(5)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36435" y="2027386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f(4))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36435" y="2479970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(4 * f(3)))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41056" y="287712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(4 * (3 * f(2))))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741055" y="3306617"/>
            <a:ext cx="449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(4 * (3 * (2 * f(1)))))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1055" y="3759201"/>
            <a:ext cx="413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(4 * (3 * (2 * 1))))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41056" y="4211785"/>
            <a:ext cx="495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(4 * (3 * 2)))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31820" y="4585859"/>
            <a:ext cx="496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(4 * 6))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31821" y="5015352"/>
            <a:ext cx="49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(5 * 24)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31820" y="5467936"/>
            <a:ext cx="467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6 * 120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731820" y="5920520"/>
            <a:ext cx="450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=&gt;  720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 rot="18608380">
            <a:off x="3842917" y="628853"/>
            <a:ext cx="360219" cy="339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388666">
            <a:off x="4058357" y="1931066"/>
            <a:ext cx="671117" cy="3554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递</a:t>
            </a:r>
            <a:endParaRPr lang="zh-CN" altLang="en-US" b="1" dirty="0"/>
          </a:p>
        </p:txBody>
      </p:sp>
      <p:sp>
        <p:nvSpPr>
          <p:cNvPr id="26" name="下箭头 25"/>
          <p:cNvSpPr/>
          <p:nvPr/>
        </p:nvSpPr>
        <p:spPr>
          <a:xfrm rot="1898684">
            <a:off x="4126955" y="3381665"/>
            <a:ext cx="350982" cy="3138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765230">
            <a:off x="4590777" y="4743753"/>
            <a:ext cx="655783" cy="3554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归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联系 8"/>
          <p:cNvSpPr/>
          <p:nvPr/>
        </p:nvSpPr>
        <p:spPr>
          <a:xfrm>
            <a:off x="781347" y="3759992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f6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154193" y="529156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154193" y="218949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2154194" y="3759992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239465" y="130742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239465" y="271671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239465" y="460942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3239465" y="601871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3240337" y="20120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3239465" y="53140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5788702" y="679349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5788702" y="1748459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5788702" y="1213904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5788702" y="236706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788702" y="343617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788702" y="2901619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4495607" y="5278871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1" name="流程图: 联系 30"/>
          <p:cNvSpPr/>
          <p:nvPr/>
        </p:nvSpPr>
        <p:spPr>
          <a:xfrm>
            <a:off x="4495607" y="4744316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347253" y="1748459"/>
            <a:ext cx="1102248" cy="527221"/>
            <a:chOff x="6347253" y="1748459"/>
            <a:chExt cx="1102248" cy="527221"/>
          </a:xfrm>
        </p:grpSpPr>
        <p:sp>
          <p:nvSpPr>
            <p:cNvPr id="28" name="流程图: 联系 27"/>
            <p:cNvSpPr/>
            <p:nvPr/>
          </p:nvSpPr>
          <p:spPr>
            <a:xfrm>
              <a:off x="6347253" y="1748459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6905804" y="1748459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347254" y="2367063"/>
            <a:ext cx="1107736" cy="534556"/>
            <a:chOff x="6347254" y="2367063"/>
            <a:chExt cx="1107736" cy="534556"/>
          </a:xfrm>
        </p:grpSpPr>
        <p:sp>
          <p:nvSpPr>
            <p:cNvPr id="26" name="流程图: 联系 25"/>
            <p:cNvSpPr/>
            <p:nvPr/>
          </p:nvSpPr>
          <p:spPr>
            <a:xfrm>
              <a:off x="6347254" y="2374398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6911293" y="2367063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347253" y="3436174"/>
            <a:ext cx="1102248" cy="527221"/>
            <a:chOff x="6347253" y="3436174"/>
            <a:chExt cx="1102248" cy="527221"/>
          </a:xfrm>
        </p:grpSpPr>
        <p:sp>
          <p:nvSpPr>
            <p:cNvPr id="27" name="流程图: 联系 26"/>
            <p:cNvSpPr/>
            <p:nvPr/>
          </p:nvSpPr>
          <p:spPr>
            <a:xfrm>
              <a:off x="6347253" y="3436174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7" name="流程图: 联系 36"/>
            <p:cNvSpPr/>
            <p:nvPr/>
          </p:nvSpPr>
          <p:spPr>
            <a:xfrm>
              <a:off x="6905804" y="3436174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54159" y="4209760"/>
            <a:ext cx="1087393" cy="534556"/>
            <a:chOff x="5054159" y="4209760"/>
            <a:chExt cx="1087393" cy="534556"/>
          </a:xfrm>
        </p:grpSpPr>
        <p:sp>
          <p:nvSpPr>
            <p:cNvPr id="32" name="流程图: 联系 31"/>
            <p:cNvSpPr/>
            <p:nvPr/>
          </p:nvSpPr>
          <p:spPr>
            <a:xfrm>
              <a:off x="5054159" y="4217095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8" name="流程图: 联系 37"/>
            <p:cNvSpPr/>
            <p:nvPr/>
          </p:nvSpPr>
          <p:spPr>
            <a:xfrm>
              <a:off x="5597855" y="4209760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54158" y="5278871"/>
            <a:ext cx="1104119" cy="527221"/>
            <a:chOff x="5054158" y="5278871"/>
            <a:chExt cx="1104119" cy="527221"/>
          </a:xfrm>
        </p:grpSpPr>
        <p:sp>
          <p:nvSpPr>
            <p:cNvPr id="33" name="流程图: 联系 32"/>
            <p:cNvSpPr/>
            <p:nvPr/>
          </p:nvSpPr>
          <p:spPr>
            <a:xfrm>
              <a:off x="5054158" y="5278871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614580" y="5278871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798888" y="6018715"/>
            <a:ext cx="1103120" cy="527221"/>
            <a:chOff x="3798888" y="6018715"/>
            <a:chExt cx="1103120" cy="527221"/>
          </a:xfrm>
        </p:grpSpPr>
        <p:sp>
          <p:nvSpPr>
            <p:cNvPr id="34" name="流程图: 联系 33"/>
            <p:cNvSpPr/>
            <p:nvPr/>
          </p:nvSpPr>
          <p:spPr>
            <a:xfrm>
              <a:off x="3798888" y="6018715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358311" y="6018715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2" name="直接箭头连接符 41"/>
          <p:cNvCxnSpPr>
            <a:stCxn id="9" idx="7"/>
            <a:endCxn id="11" idx="3"/>
          </p:cNvCxnSpPr>
          <p:nvPr/>
        </p:nvCxnSpPr>
        <p:spPr>
          <a:xfrm flipV="1">
            <a:off x="1245421" y="2639506"/>
            <a:ext cx="988395" cy="119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5"/>
            <a:endCxn id="10" idx="0"/>
          </p:cNvCxnSpPr>
          <p:nvPr/>
        </p:nvCxnSpPr>
        <p:spPr>
          <a:xfrm>
            <a:off x="1245421" y="4210003"/>
            <a:ext cx="1180621" cy="108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7"/>
            <a:endCxn id="14" idx="3"/>
          </p:cNvCxnSpPr>
          <p:nvPr/>
        </p:nvCxnSpPr>
        <p:spPr>
          <a:xfrm flipV="1">
            <a:off x="2618267" y="1757436"/>
            <a:ext cx="700821" cy="50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6"/>
            <a:endCxn id="20" idx="2"/>
          </p:cNvCxnSpPr>
          <p:nvPr/>
        </p:nvCxnSpPr>
        <p:spPr>
          <a:xfrm flipV="1">
            <a:off x="3783162" y="942960"/>
            <a:ext cx="2005540" cy="6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6"/>
            <a:endCxn id="21" idx="2"/>
          </p:cNvCxnSpPr>
          <p:nvPr/>
        </p:nvCxnSpPr>
        <p:spPr>
          <a:xfrm>
            <a:off x="3783162" y="1571036"/>
            <a:ext cx="2005540" cy="44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5" idx="6"/>
            <a:endCxn id="23" idx="2"/>
          </p:cNvCxnSpPr>
          <p:nvPr/>
        </p:nvCxnSpPr>
        <p:spPr>
          <a:xfrm flipV="1">
            <a:off x="3783162" y="2630675"/>
            <a:ext cx="2005540" cy="34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6"/>
            <a:endCxn id="24" idx="2"/>
          </p:cNvCxnSpPr>
          <p:nvPr/>
        </p:nvCxnSpPr>
        <p:spPr>
          <a:xfrm>
            <a:off x="3783162" y="2980327"/>
            <a:ext cx="2005540" cy="71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6"/>
            <a:endCxn id="16" idx="2"/>
          </p:cNvCxnSpPr>
          <p:nvPr/>
        </p:nvCxnSpPr>
        <p:spPr>
          <a:xfrm flipV="1">
            <a:off x="2697890" y="4873036"/>
            <a:ext cx="541575" cy="68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0" idx="6"/>
            <a:endCxn id="17" idx="1"/>
          </p:cNvCxnSpPr>
          <p:nvPr/>
        </p:nvCxnSpPr>
        <p:spPr>
          <a:xfrm>
            <a:off x="2697890" y="5555171"/>
            <a:ext cx="621198" cy="54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</p:cNvCxnSpPr>
          <p:nvPr/>
        </p:nvCxnSpPr>
        <p:spPr>
          <a:xfrm flipV="1">
            <a:off x="3783162" y="4473372"/>
            <a:ext cx="712445" cy="39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6"/>
            <a:endCxn id="30" idx="2"/>
          </p:cNvCxnSpPr>
          <p:nvPr/>
        </p:nvCxnSpPr>
        <p:spPr>
          <a:xfrm>
            <a:off x="3783162" y="4873036"/>
            <a:ext cx="712445" cy="6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1" idx="5"/>
            <a:endCxn id="15" idx="2"/>
          </p:cNvCxnSpPr>
          <p:nvPr/>
        </p:nvCxnSpPr>
        <p:spPr>
          <a:xfrm>
            <a:off x="2618267" y="2639506"/>
            <a:ext cx="621198" cy="3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联系 65"/>
          <p:cNvSpPr/>
          <p:nvPr/>
        </p:nvSpPr>
        <p:spPr>
          <a:xfrm>
            <a:off x="7668302" y="13746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7" name="流程图: 联系 66"/>
          <p:cNvSpPr/>
          <p:nvPr/>
        </p:nvSpPr>
        <p:spPr>
          <a:xfrm>
            <a:off x="7668302" y="120657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7668302" y="672015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8226853" y="1206570"/>
            <a:ext cx="543697" cy="527221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=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226854" y="137459"/>
            <a:ext cx="1107736" cy="534556"/>
            <a:chOff x="8226854" y="137459"/>
            <a:chExt cx="1107736" cy="534556"/>
          </a:xfrm>
        </p:grpSpPr>
        <p:sp>
          <p:nvSpPr>
            <p:cNvPr id="69" name="流程图: 联系 68"/>
            <p:cNvSpPr/>
            <p:nvPr/>
          </p:nvSpPr>
          <p:spPr>
            <a:xfrm>
              <a:off x="8226854" y="144794"/>
              <a:ext cx="543697" cy="527221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=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8790893" y="137459"/>
              <a:ext cx="543697" cy="52722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2" name="流程图: 联系 71"/>
          <p:cNvSpPr/>
          <p:nvPr/>
        </p:nvSpPr>
        <p:spPr>
          <a:xfrm>
            <a:off x="8785404" y="1206570"/>
            <a:ext cx="543697" cy="52722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74" name="直接箭头连接符 73"/>
          <p:cNvCxnSpPr>
            <a:stCxn id="20" idx="6"/>
            <a:endCxn id="66" idx="2"/>
          </p:cNvCxnSpPr>
          <p:nvPr/>
        </p:nvCxnSpPr>
        <p:spPr>
          <a:xfrm flipV="1">
            <a:off x="6332399" y="401071"/>
            <a:ext cx="1335903" cy="5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6"/>
            <a:endCxn id="67" idx="2"/>
          </p:cNvCxnSpPr>
          <p:nvPr/>
        </p:nvCxnSpPr>
        <p:spPr>
          <a:xfrm>
            <a:off x="6332399" y="942960"/>
            <a:ext cx="1335903" cy="5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联系 83"/>
          <p:cNvSpPr/>
          <p:nvPr/>
        </p:nvSpPr>
        <p:spPr>
          <a:xfrm>
            <a:off x="5788701" y="67201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5" name="流程图: 联系 84"/>
          <p:cNvSpPr/>
          <p:nvPr/>
        </p:nvSpPr>
        <p:spPr>
          <a:xfrm>
            <a:off x="5773848" y="1739266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6" name="流程图: 联系 85"/>
          <p:cNvSpPr/>
          <p:nvPr/>
        </p:nvSpPr>
        <p:spPr>
          <a:xfrm>
            <a:off x="3229698" y="1320327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7" name="流程图: 联系 86"/>
          <p:cNvSpPr/>
          <p:nvPr/>
        </p:nvSpPr>
        <p:spPr>
          <a:xfrm>
            <a:off x="5788700" y="2379967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8" name="流程图: 联系 87"/>
          <p:cNvSpPr/>
          <p:nvPr/>
        </p:nvSpPr>
        <p:spPr>
          <a:xfrm>
            <a:off x="5792242" y="3439395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9" name="流程图: 联系 88"/>
          <p:cNvSpPr/>
          <p:nvPr/>
        </p:nvSpPr>
        <p:spPr>
          <a:xfrm>
            <a:off x="3235925" y="270381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0" name="流程图: 联系 89"/>
          <p:cNvSpPr/>
          <p:nvPr/>
        </p:nvSpPr>
        <p:spPr>
          <a:xfrm>
            <a:off x="4495606" y="418750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f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2164364" y="2189494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5" name="流程图: 联系 74"/>
          <p:cNvSpPr/>
          <p:nvPr/>
        </p:nvSpPr>
        <p:spPr>
          <a:xfrm>
            <a:off x="4480750" y="4191171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1" name="流程图: 联系 90"/>
          <p:cNvSpPr/>
          <p:nvPr/>
        </p:nvSpPr>
        <p:spPr>
          <a:xfrm>
            <a:off x="4503034" y="5271537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2" name="流程图: 联系 91"/>
          <p:cNvSpPr/>
          <p:nvPr/>
        </p:nvSpPr>
        <p:spPr>
          <a:xfrm>
            <a:off x="3239464" y="4622328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3229698" y="6009740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4" name="流程图: 联系 93"/>
          <p:cNvSpPr/>
          <p:nvPr/>
        </p:nvSpPr>
        <p:spPr>
          <a:xfrm>
            <a:off x="2141856" y="5291312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5" name="流程图: 联系 94"/>
          <p:cNvSpPr/>
          <p:nvPr/>
        </p:nvSpPr>
        <p:spPr>
          <a:xfrm>
            <a:off x="781347" y="3759868"/>
            <a:ext cx="543697" cy="527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8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4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7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3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6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9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2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5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1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5"/>
                                            </p:cond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3"/>
                                            </p:cond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6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9"/>
                                            </p:cond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2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5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1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4"/>
                                            </p:cond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3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7"/>
                                            </p:cond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9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2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8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4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7"/>
                                            </p:cond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30" grpId="0" animBg="1"/>
      <p:bldP spid="30" grpId="1" animBg="1"/>
      <p:bldP spid="31" grpId="0" animBg="1"/>
      <p:bldP spid="31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2" grpId="0" animBg="1"/>
      <p:bldP spid="72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7" grpId="2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91" grpId="0" animBg="1"/>
      <p:bldP spid="91" grpId="1" animBg="1"/>
      <p:bldP spid="91" grpId="2" animBg="1"/>
      <p:bldP spid="91" grpId="3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646347" y="3667369"/>
            <a:ext cx="76855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1408670" y="3974345"/>
            <a:ext cx="124391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3" idx="0"/>
          </p:cNvCxnSpPr>
          <p:nvPr/>
        </p:nvCxnSpPr>
        <p:spPr>
          <a:xfrm>
            <a:off x="2030626" y="1698171"/>
            <a:ext cx="1" cy="2276174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4220296" y="3986783"/>
            <a:ext cx="124391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4842252" y="1710609"/>
            <a:ext cx="1" cy="2276174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6823536" y="3977454"/>
            <a:ext cx="124391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7445492" y="1701280"/>
            <a:ext cx="1" cy="2276174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82146" y="3359898"/>
            <a:ext cx="456867" cy="26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91379" y="3083773"/>
            <a:ext cx="303751" cy="230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899900" y="11213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83394" y="1121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6634" y="11213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23099 0.049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22956 0.048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44388 -0.004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9 0.04953 L 0.44558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56 0.04884 L 0.44075 -0.016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567</Words>
  <Application>Microsoft Office PowerPoint</Application>
  <PresentationFormat>宽屏</PresentationFormat>
  <Paragraphs>226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递归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数字金字塔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bobby</dc:creator>
  <cp:lastModifiedBy>xb21cn</cp:lastModifiedBy>
  <cp:revision>131</cp:revision>
  <dcterms:created xsi:type="dcterms:W3CDTF">2019-11-15T11:14:00Z</dcterms:created>
  <dcterms:modified xsi:type="dcterms:W3CDTF">2019-11-21T15:27:09Z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