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4" r:id="rId2"/>
    <p:sldId id="312" r:id="rId3"/>
    <p:sldId id="315" r:id="rId4"/>
    <p:sldId id="270" r:id="rId5"/>
    <p:sldId id="279" r:id="rId6"/>
    <p:sldId id="268" r:id="rId7"/>
    <p:sldId id="292" r:id="rId8"/>
    <p:sldId id="316" r:id="rId9"/>
    <p:sldId id="275" r:id="rId10"/>
    <p:sldId id="278" r:id="rId11"/>
    <p:sldId id="317" r:id="rId12"/>
    <p:sldId id="273" r:id="rId13"/>
    <p:sldId id="272" r:id="rId14"/>
    <p:sldId id="280" r:id="rId15"/>
    <p:sldId id="318" r:id="rId16"/>
    <p:sldId id="287" r:id="rId17"/>
    <p:sldId id="295" r:id="rId18"/>
    <p:sldId id="286" r:id="rId19"/>
    <p:sldId id="294" r:id="rId20"/>
    <p:sldId id="319" r:id="rId21"/>
    <p:sldId id="544" r:id="rId22"/>
  </p:sldIdLst>
  <p:sldSz cx="12195175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6F7"/>
    <a:srgbClr val="0B61CE"/>
    <a:srgbClr val="200838"/>
    <a:srgbClr val="2F5EB0"/>
    <a:srgbClr val="FFFFFF"/>
    <a:srgbClr val="1C2747"/>
    <a:srgbClr val="0E1A40"/>
    <a:srgbClr val="3CCCC7"/>
    <a:srgbClr val="FF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7" autoAdjust="0"/>
    <p:restoredTop sz="99096" autoAdjust="0"/>
  </p:normalViewPr>
  <p:slideViewPr>
    <p:cSldViewPr showGuides="1">
      <p:cViewPr varScale="1">
        <p:scale>
          <a:sx n="67" d="100"/>
          <a:sy n="67" d="100"/>
        </p:scale>
        <p:origin x="528" y="56"/>
      </p:cViewPr>
      <p:guideLst>
        <p:guide orient="horz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2807899887499"/>
          <c:y val="0"/>
          <c:w val="0.63522227981722901"/>
          <c:h val="0.95283325046404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656F7"/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F84-4563-9CB1-F6DEE64085A8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38824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F84-4563-9CB1-F6DEE64085A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alpha val="65098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0F84-4563-9CB1-F6DEE64085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84-4563-9CB1-F6DEE640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1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83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8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7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6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2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3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2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9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9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5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697460"/>
      </p:ext>
    </p:extLst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7" name="标题 4"/>
          <p:cNvSpPr txBox="1"/>
          <p:nvPr/>
        </p:nvSpPr>
        <p:spPr>
          <a:xfrm>
            <a:off x="4297387" y="1916832"/>
            <a:ext cx="3960440" cy="803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5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7387" y="3068960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扁平风格</a:t>
            </a:r>
            <a:r>
              <a:rPr lang="en-US" altLang="zh-CN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297387" y="4225633"/>
            <a:ext cx="84249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企业宣传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sz="1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593712231"/>
              </p:ext>
            </p:extLst>
          </p:nvPr>
        </p:nvGraphicFramePr>
        <p:xfrm>
          <a:off x="5305499" y="1052736"/>
          <a:ext cx="5760640" cy="3752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标题 11"/>
          <p:cNvSpPr txBox="1"/>
          <p:nvPr/>
        </p:nvSpPr>
        <p:spPr>
          <a:xfrm>
            <a:off x="1993131" y="1411959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64%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" name="标题 11"/>
          <p:cNvSpPr txBox="1"/>
          <p:nvPr/>
        </p:nvSpPr>
        <p:spPr>
          <a:xfrm>
            <a:off x="2546693" y="1483967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17" name="标题 11"/>
          <p:cNvSpPr txBox="1"/>
          <p:nvPr/>
        </p:nvSpPr>
        <p:spPr>
          <a:xfrm>
            <a:off x="2546693" y="1128491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18" name="标题 11"/>
          <p:cNvSpPr txBox="1"/>
          <p:nvPr/>
        </p:nvSpPr>
        <p:spPr>
          <a:xfrm>
            <a:off x="1993131" y="2712227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2546693" y="2784235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20" name="标题 11"/>
          <p:cNvSpPr txBox="1"/>
          <p:nvPr/>
        </p:nvSpPr>
        <p:spPr>
          <a:xfrm>
            <a:off x="2546693" y="2428759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21" name="标题 11"/>
          <p:cNvSpPr txBox="1"/>
          <p:nvPr/>
        </p:nvSpPr>
        <p:spPr>
          <a:xfrm>
            <a:off x="1993131" y="3928492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11%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2" name="标题 11"/>
          <p:cNvSpPr txBox="1"/>
          <p:nvPr/>
        </p:nvSpPr>
        <p:spPr>
          <a:xfrm>
            <a:off x="2546693" y="4000500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23" name="标题 11"/>
          <p:cNvSpPr txBox="1"/>
          <p:nvPr/>
        </p:nvSpPr>
        <p:spPr>
          <a:xfrm>
            <a:off x="254669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7127" y="5374957"/>
            <a:ext cx="81729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127" y="4939766"/>
            <a:ext cx="2059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0656F7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474327" y="2268488"/>
            <a:ext cx="7912496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2708059" y="1884726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302133" y="2505017"/>
            <a:ext cx="1088504" cy="1062826"/>
            <a:chOff x="2312407" y="2492896"/>
            <a:chExt cx="1088504" cy="1062826"/>
          </a:xfrm>
        </p:grpSpPr>
        <p:sp>
          <p:nvSpPr>
            <p:cNvPr id="23" name="椭圆 22"/>
            <p:cNvSpPr/>
            <p:nvPr/>
          </p:nvSpPr>
          <p:spPr>
            <a:xfrm>
              <a:off x="2536815" y="2691626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9"/>
            <p:cNvSpPr txBox="1"/>
            <p:nvPr/>
          </p:nvSpPr>
          <p:spPr>
            <a:xfrm>
              <a:off x="2528431" y="2971274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2320791" y="2492896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12407" y="2539226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3297659" y="3403322"/>
            <a:ext cx="7048400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489075" y="3615988"/>
            <a:ext cx="1088504" cy="1062826"/>
            <a:chOff x="1489075" y="3615988"/>
            <a:chExt cx="1088504" cy="1062826"/>
          </a:xfrm>
        </p:grpSpPr>
        <p:sp>
          <p:nvSpPr>
            <p:cNvPr id="35" name="椭圆 34"/>
            <p:cNvSpPr/>
            <p:nvPr/>
          </p:nvSpPr>
          <p:spPr>
            <a:xfrm>
              <a:off x="1713483" y="3814718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9"/>
            <p:cNvSpPr txBox="1"/>
            <p:nvPr/>
          </p:nvSpPr>
          <p:spPr>
            <a:xfrm>
              <a:off x="1705099" y="4094366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1497459" y="3615988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1489075" y="3662318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2474327" y="4526414"/>
            <a:ext cx="7912496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312407" y="4797152"/>
            <a:ext cx="1088504" cy="1062826"/>
            <a:chOff x="2312407" y="4797152"/>
            <a:chExt cx="1088504" cy="1062826"/>
          </a:xfrm>
        </p:grpSpPr>
        <p:sp>
          <p:nvSpPr>
            <p:cNvPr id="41" name="椭圆 40"/>
            <p:cNvSpPr/>
            <p:nvPr/>
          </p:nvSpPr>
          <p:spPr>
            <a:xfrm>
              <a:off x="2536815" y="4995882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9"/>
            <p:cNvSpPr txBox="1"/>
            <p:nvPr/>
          </p:nvSpPr>
          <p:spPr>
            <a:xfrm>
              <a:off x="2528431" y="5275530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2320791" y="4797152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2312407" y="4843482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297659" y="5707578"/>
            <a:ext cx="7048400" cy="0"/>
          </a:xfrm>
          <a:prstGeom prst="line">
            <a:avLst/>
          </a:prstGeom>
          <a:ln>
            <a:solidFill>
              <a:schemeClr val="accent4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489075" y="1358062"/>
            <a:ext cx="1088504" cy="1062826"/>
            <a:chOff x="1489075" y="1358062"/>
            <a:chExt cx="1088504" cy="1062826"/>
          </a:xfrm>
        </p:grpSpPr>
        <p:sp>
          <p:nvSpPr>
            <p:cNvPr id="14" name="椭圆 13"/>
            <p:cNvSpPr/>
            <p:nvPr/>
          </p:nvSpPr>
          <p:spPr>
            <a:xfrm>
              <a:off x="1713483" y="1556792"/>
              <a:ext cx="864096" cy="864096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9"/>
            <p:cNvSpPr txBox="1"/>
            <p:nvPr/>
          </p:nvSpPr>
          <p:spPr>
            <a:xfrm>
              <a:off x="1705099" y="1836440"/>
              <a:ext cx="864096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1497459" y="1358062"/>
              <a:ext cx="432048" cy="43204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1489075" y="1404392"/>
              <a:ext cx="440432" cy="346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AC6D7C34-302F-4CCE-92DE-9780FB35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82" y="3018765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294DCDC3-9F6E-4E7D-905D-58541A9D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396" y="4161348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83A9388-A98C-4205-B189-B8B35658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82" y="5311653"/>
            <a:ext cx="81420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84"/>
          <p:cNvGrpSpPr/>
          <p:nvPr/>
        </p:nvGrpSpPr>
        <p:grpSpPr bwMode="auto">
          <a:xfrm>
            <a:off x="1476934" y="1844824"/>
            <a:ext cx="4649788" cy="3625969"/>
            <a:chOff x="0" y="0"/>
            <a:chExt cx="5407191" cy="4756567"/>
          </a:xfrm>
          <a:solidFill>
            <a:schemeClr val="bg1">
              <a:lumMod val="65000"/>
              <a:alpha val="41176"/>
            </a:schemeClr>
          </a:solidFill>
          <a:effectLst/>
        </p:grpSpPr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7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8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9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0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3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9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0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1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2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3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4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5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6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7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8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9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0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1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52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rgbClr val="FFFFFF">
                  <a:alpha val="54118"/>
                </a:srgbClr>
              </a:solidFill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sp>
        <p:nvSpPr>
          <p:cNvPr id="53" name="Freeform 78"/>
          <p:cNvSpPr>
            <a:spLocks noEditPoints="1"/>
          </p:cNvSpPr>
          <p:nvPr/>
        </p:nvSpPr>
        <p:spPr bwMode="auto">
          <a:xfrm>
            <a:off x="5065359" y="2298657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78"/>
          <p:cNvSpPr>
            <a:spLocks noEditPoints="1"/>
          </p:cNvSpPr>
          <p:nvPr/>
        </p:nvSpPr>
        <p:spPr bwMode="auto">
          <a:xfrm>
            <a:off x="3985869" y="3127874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78"/>
          <p:cNvSpPr>
            <a:spLocks noEditPoints="1"/>
          </p:cNvSpPr>
          <p:nvPr/>
        </p:nvSpPr>
        <p:spPr bwMode="auto">
          <a:xfrm>
            <a:off x="3245292" y="4057457"/>
            <a:ext cx="562639" cy="719375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4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4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  <a:gd name="T24" fmla="*/ 97 w 154"/>
              <a:gd name="T25" fmla="*/ 99 h 197"/>
              <a:gd name="T26" fmla="*/ 77 w 154"/>
              <a:gd name="T27" fmla="*/ 89 h 197"/>
              <a:gd name="T28" fmla="*/ 58 w 154"/>
              <a:gd name="T29" fmla="*/ 99 h 197"/>
              <a:gd name="T30" fmla="*/ 60 w 154"/>
              <a:gd name="T31" fmla="*/ 77 h 197"/>
              <a:gd name="T32" fmla="*/ 46 w 154"/>
              <a:gd name="T33" fmla="*/ 61 h 197"/>
              <a:gd name="T34" fmla="*/ 67 w 154"/>
              <a:gd name="T35" fmla="*/ 57 h 197"/>
              <a:gd name="T36" fmla="*/ 77 w 154"/>
              <a:gd name="T37" fmla="*/ 38 h 197"/>
              <a:gd name="T38" fmla="*/ 88 w 154"/>
              <a:gd name="T39" fmla="*/ 57 h 197"/>
              <a:gd name="T40" fmla="*/ 109 w 154"/>
              <a:gd name="T41" fmla="*/ 61 h 197"/>
              <a:gd name="T42" fmla="*/ 94 w 154"/>
              <a:gd name="T43" fmla="*/ 77 h 197"/>
              <a:gd name="T44" fmla="*/ 97 w 154"/>
              <a:gd name="T45" fmla="*/ 9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1" y="153"/>
                  <a:pt x="78" y="197"/>
                  <a:pt x="78" y="197"/>
                </a:cubicBezTo>
                <a:cubicBezTo>
                  <a:pt x="78" y="197"/>
                  <a:pt x="16" y="159"/>
                  <a:pt x="4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79"/>
                  <a:pt x="154" y="82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4" y="47"/>
                  <a:pt x="34" y="71"/>
                </a:cubicBezTo>
                <a:cubicBezTo>
                  <a:pt x="34" y="94"/>
                  <a:pt x="53" y="114"/>
                  <a:pt x="77" y="114"/>
                </a:cubicBezTo>
                <a:cubicBezTo>
                  <a:pt x="101" y="114"/>
                  <a:pt x="120" y="94"/>
                  <a:pt x="120" y="71"/>
                </a:cubicBezTo>
                <a:cubicBezTo>
                  <a:pt x="120" y="47"/>
                  <a:pt x="101" y="28"/>
                  <a:pt x="77" y="28"/>
                </a:cubicBezTo>
                <a:close/>
                <a:moveTo>
                  <a:pt x="97" y="99"/>
                </a:moveTo>
                <a:cubicBezTo>
                  <a:pt x="77" y="89"/>
                  <a:pt x="77" y="89"/>
                  <a:pt x="77" y="89"/>
                </a:cubicBezTo>
                <a:cubicBezTo>
                  <a:pt x="58" y="99"/>
                  <a:pt x="58" y="99"/>
                  <a:pt x="58" y="99"/>
                </a:cubicBezTo>
                <a:cubicBezTo>
                  <a:pt x="60" y="77"/>
                  <a:pt x="60" y="77"/>
                  <a:pt x="60" y="77"/>
                </a:cubicBezTo>
                <a:cubicBezTo>
                  <a:pt x="46" y="61"/>
                  <a:pt x="46" y="61"/>
                  <a:pt x="46" y="61"/>
                </a:cubicBezTo>
                <a:cubicBezTo>
                  <a:pt x="67" y="57"/>
                  <a:pt x="67" y="57"/>
                  <a:pt x="67" y="57"/>
                </a:cubicBezTo>
                <a:cubicBezTo>
                  <a:pt x="77" y="38"/>
                  <a:pt x="77" y="38"/>
                  <a:pt x="77" y="38"/>
                </a:cubicBezTo>
                <a:cubicBezTo>
                  <a:pt x="88" y="57"/>
                  <a:pt x="88" y="57"/>
                  <a:pt x="88" y="57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94" y="77"/>
                  <a:pt x="94" y="77"/>
                  <a:pt x="94" y="77"/>
                </a:cubicBezTo>
                <a:lnTo>
                  <a:pt x="97" y="99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1643" y="2206661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7" name="标题 4"/>
          <p:cNvSpPr txBox="1"/>
          <p:nvPr/>
        </p:nvSpPr>
        <p:spPr>
          <a:xfrm>
            <a:off x="6630772" y="2301234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</a:p>
        </p:txBody>
      </p:sp>
      <p:sp>
        <p:nvSpPr>
          <p:cNvPr id="58" name="矩形 57"/>
          <p:cNvSpPr/>
          <p:nvPr/>
        </p:nvSpPr>
        <p:spPr>
          <a:xfrm>
            <a:off x="7365290" y="198884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7364603" y="2362089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60" name="椭圆 59"/>
          <p:cNvSpPr/>
          <p:nvPr/>
        </p:nvSpPr>
        <p:spPr>
          <a:xfrm>
            <a:off x="6918803" y="3384262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标题 4"/>
          <p:cNvSpPr txBox="1"/>
          <p:nvPr/>
        </p:nvSpPr>
        <p:spPr>
          <a:xfrm>
            <a:off x="6947932" y="347883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２</a:t>
            </a:r>
            <a:endParaRPr lang="en-US" altLang="zh-CN" sz="16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82450" y="3166441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64" name="椭圆 63"/>
          <p:cNvSpPr/>
          <p:nvPr/>
        </p:nvSpPr>
        <p:spPr>
          <a:xfrm>
            <a:off x="6558763" y="4608398"/>
            <a:ext cx="546935" cy="546935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5" name="标题 4"/>
          <p:cNvSpPr txBox="1"/>
          <p:nvPr/>
        </p:nvSpPr>
        <p:spPr>
          <a:xfrm>
            <a:off x="6587892" y="470297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３</a:t>
            </a:r>
            <a:endParaRPr lang="en-US" altLang="zh-CN" sz="16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22410" y="4390577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68" name="矩形 47">
            <a:extLst>
              <a:ext uri="{FF2B5EF4-FFF2-40B4-BE49-F238E27FC236}">
                <a16:creationId xmlns:a16="http://schemas.microsoft.com/office/drawing/2014/main" id="{600E8F4D-B05E-47C4-ADAE-996F0B06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771" y="3505337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69" name="矩形 47">
            <a:extLst>
              <a:ext uri="{FF2B5EF4-FFF2-40B4-BE49-F238E27FC236}">
                <a16:creationId xmlns:a16="http://schemas.microsoft.com/office/drawing/2014/main" id="{A39E1B24-394B-45CA-9FF5-FF61BAA1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19" y="4702212"/>
            <a:ext cx="302433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/>
      <p:bldP spid="62" grpId="0"/>
      <p:bldP spid="64" grpId="0" animBg="1"/>
      <p:bldP spid="65" grpId="0"/>
      <p:bldP spid="66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9"/>
          <p:cNvSpPr/>
          <p:nvPr/>
        </p:nvSpPr>
        <p:spPr bwMode="auto">
          <a:xfrm rot="13500000">
            <a:off x="1860263" y="2934094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/>
          </a:p>
        </p:txBody>
      </p:sp>
      <p:sp>
        <p:nvSpPr>
          <p:cNvPr id="45" name="Freeform 9"/>
          <p:cNvSpPr/>
          <p:nvPr/>
        </p:nvSpPr>
        <p:spPr bwMode="auto">
          <a:xfrm rot="13500000">
            <a:off x="4196798" y="2934095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6" name="Freeform 9"/>
          <p:cNvSpPr/>
          <p:nvPr/>
        </p:nvSpPr>
        <p:spPr bwMode="auto">
          <a:xfrm rot="2700000">
            <a:off x="3025258" y="1794990"/>
            <a:ext cx="2139941" cy="2139941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47" name="Group 10"/>
          <p:cNvGrpSpPr/>
          <p:nvPr/>
        </p:nvGrpSpPr>
        <p:grpSpPr>
          <a:xfrm>
            <a:off x="2103734" y="3110174"/>
            <a:ext cx="599208" cy="492388"/>
            <a:chOff x="7836195" y="3464708"/>
            <a:chExt cx="599208" cy="492388"/>
          </a:xfrm>
        </p:grpSpPr>
        <p:sp>
          <p:nvSpPr>
            <p:cNvPr id="48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36195" y="3536805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</a:p>
          </p:txBody>
        </p:sp>
      </p:grpSp>
      <p:grpSp>
        <p:nvGrpSpPr>
          <p:cNvPr id="50" name="Group 13"/>
          <p:cNvGrpSpPr/>
          <p:nvPr/>
        </p:nvGrpSpPr>
        <p:grpSpPr>
          <a:xfrm>
            <a:off x="3791228" y="1612073"/>
            <a:ext cx="599208" cy="492388"/>
            <a:chOff x="9545610" y="1955599"/>
            <a:chExt cx="599208" cy="492388"/>
          </a:xfrm>
        </p:grpSpPr>
        <p:sp>
          <p:nvSpPr>
            <p:cNvPr id="51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45610" y="2019602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</a:p>
          </p:txBody>
        </p:sp>
      </p:grpSp>
      <p:grpSp>
        <p:nvGrpSpPr>
          <p:cNvPr id="53" name="Group 16"/>
          <p:cNvGrpSpPr/>
          <p:nvPr/>
        </p:nvGrpSpPr>
        <p:grpSpPr>
          <a:xfrm>
            <a:off x="5544028" y="3131751"/>
            <a:ext cx="599208" cy="492388"/>
            <a:chOff x="10716797" y="5108091"/>
            <a:chExt cx="599208" cy="492388"/>
          </a:xfrm>
        </p:grpSpPr>
        <p:sp>
          <p:nvSpPr>
            <p:cNvPr id="54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16797" y="5178591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</a:p>
          </p:txBody>
        </p:sp>
      </p:grpSp>
      <p:sp>
        <p:nvSpPr>
          <p:cNvPr id="56" name="Freeform 19"/>
          <p:cNvSpPr>
            <a:spLocks noEditPoints="1"/>
          </p:cNvSpPr>
          <p:nvPr/>
        </p:nvSpPr>
        <p:spPr bwMode="auto">
          <a:xfrm>
            <a:off x="3861512" y="2599293"/>
            <a:ext cx="458640" cy="442874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sp>
        <p:nvSpPr>
          <p:cNvPr id="57" name="Freeform 23"/>
          <p:cNvSpPr>
            <a:spLocks noEditPoints="1"/>
          </p:cNvSpPr>
          <p:nvPr/>
        </p:nvSpPr>
        <p:spPr bwMode="auto">
          <a:xfrm>
            <a:off x="2702942" y="3908474"/>
            <a:ext cx="442875" cy="335381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grpSp>
        <p:nvGrpSpPr>
          <p:cNvPr id="58" name="Group 24"/>
          <p:cNvGrpSpPr/>
          <p:nvPr/>
        </p:nvGrpSpPr>
        <p:grpSpPr>
          <a:xfrm>
            <a:off x="5036282" y="3853211"/>
            <a:ext cx="451474" cy="442875"/>
            <a:chOff x="6786562" y="796925"/>
            <a:chExt cx="500063" cy="490538"/>
          </a:xfrm>
          <a:solidFill>
            <a:srgbClr val="0656F7"/>
          </a:solidFill>
        </p:grpSpPr>
        <p:sp>
          <p:nvSpPr>
            <p:cNvPr id="59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2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5941150" y="1800086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标题 4"/>
          <p:cNvSpPr txBox="1"/>
          <p:nvPr/>
        </p:nvSpPr>
        <p:spPr>
          <a:xfrm>
            <a:off x="5970279" y="189465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5" name="椭圆 64"/>
          <p:cNvSpPr/>
          <p:nvPr/>
        </p:nvSpPr>
        <p:spPr>
          <a:xfrm>
            <a:off x="6661231" y="2808198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标题 4"/>
          <p:cNvSpPr txBox="1"/>
          <p:nvPr/>
        </p:nvSpPr>
        <p:spPr>
          <a:xfrm>
            <a:off x="6690360" y="290277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67" name="椭圆 66"/>
          <p:cNvSpPr/>
          <p:nvPr/>
        </p:nvSpPr>
        <p:spPr>
          <a:xfrm>
            <a:off x="7372651" y="3859189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4"/>
          <p:cNvSpPr txBox="1"/>
          <p:nvPr/>
        </p:nvSpPr>
        <p:spPr>
          <a:xfrm>
            <a:off x="7401780" y="3953762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69" name="矩形 68"/>
          <p:cNvSpPr/>
          <p:nvPr/>
        </p:nvSpPr>
        <p:spPr>
          <a:xfrm>
            <a:off x="6704797" y="1654273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704110" y="195551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71" name="矩形 70"/>
          <p:cNvSpPr/>
          <p:nvPr/>
        </p:nvSpPr>
        <p:spPr>
          <a:xfrm>
            <a:off x="7496885" y="2734393"/>
            <a:ext cx="3188134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7496198" y="303563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  <p:sp>
        <p:nvSpPr>
          <p:cNvPr id="73" name="矩形 72"/>
          <p:cNvSpPr/>
          <p:nvPr/>
        </p:nvSpPr>
        <p:spPr>
          <a:xfrm>
            <a:off x="8208305" y="3733221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207618" y="4043746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6" grpId="0" animBg="1"/>
      <p:bldP spid="57" grpId="0" animBg="1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6602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5" name="椭圆 1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9054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8" name="椭圆 1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39793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rot="16200000" flipH="1">
            <a:off x="2342860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1777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7" name="Straight Connector 21"/>
          <p:cNvCxnSpPr/>
          <p:nvPr/>
        </p:nvCxnSpPr>
        <p:spPr>
          <a:xfrm rot="5400000">
            <a:off x="9852314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148089" y="2460287"/>
            <a:ext cx="392388" cy="569273"/>
            <a:chOff x="5690315" y="3674507"/>
            <a:chExt cx="314729" cy="458061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92903" y="2482866"/>
            <a:ext cx="563439" cy="546694"/>
            <a:chOff x="6345238" y="2830513"/>
            <a:chExt cx="908050" cy="881063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15"/>
            <p:cNvSpPr/>
            <p:nvPr/>
          </p:nvSpPr>
          <p:spPr bwMode="auto">
            <a:xfrm>
              <a:off x="6464300" y="3198813"/>
              <a:ext cx="369887" cy="504825"/>
            </a:xfrm>
            <a:custGeom>
              <a:avLst/>
              <a:gdLst>
                <a:gd name="T0" fmla="*/ 106 w 158"/>
                <a:gd name="T1" fmla="*/ 85 h 216"/>
                <a:gd name="T2" fmla="*/ 106 w 158"/>
                <a:gd name="T3" fmla="*/ 190 h 216"/>
                <a:gd name="T4" fmla="*/ 80 w 158"/>
                <a:gd name="T5" fmla="*/ 216 h 216"/>
                <a:gd name="T6" fmla="*/ 80 w 158"/>
                <a:gd name="T7" fmla="*/ 216 h 216"/>
                <a:gd name="T8" fmla="*/ 54 w 158"/>
                <a:gd name="T9" fmla="*/ 190 h 216"/>
                <a:gd name="T10" fmla="*/ 54 w 158"/>
                <a:gd name="T11" fmla="*/ 85 h 216"/>
                <a:gd name="T12" fmla="*/ 18 w 158"/>
                <a:gd name="T13" fmla="*/ 85 h 216"/>
                <a:gd name="T14" fmla="*/ 11 w 158"/>
                <a:gd name="T15" fmla="*/ 62 h 216"/>
                <a:gd name="T16" fmla="*/ 61 w 158"/>
                <a:gd name="T17" fmla="*/ 12 h 216"/>
                <a:gd name="T18" fmla="*/ 98 w 158"/>
                <a:gd name="T19" fmla="*/ 12 h 216"/>
                <a:gd name="T20" fmla="*/ 149 w 158"/>
                <a:gd name="T21" fmla="*/ 62 h 216"/>
                <a:gd name="T22" fmla="*/ 139 w 158"/>
                <a:gd name="T23" fmla="*/ 85 h 216"/>
                <a:gd name="T24" fmla="*/ 106 w 158"/>
                <a:gd name="T25" fmla="*/ 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85"/>
                  </a:moveTo>
                  <a:cubicBezTo>
                    <a:pt x="106" y="190"/>
                    <a:pt x="106" y="190"/>
                    <a:pt x="106" y="190"/>
                  </a:cubicBezTo>
                  <a:cubicBezTo>
                    <a:pt x="106" y="204"/>
                    <a:pt x="94" y="216"/>
                    <a:pt x="80" y="216"/>
                  </a:cubicBezTo>
                  <a:cubicBezTo>
                    <a:pt x="80" y="216"/>
                    <a:pt x="80" y="216"/>
                    <a:pt x="80" y="216"/>
                  </a:cubicBezTo>
                  <a:cubicBezTo>
                    <a:pt x="65" y="216"/>
                    <a:pt x="54" y="204"/>
                    <a:pt x="54" y="19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3" y="85"/>
                    <a:pt x="0" y="72"/>
                    <a:pt x="11" y="6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3" y="0"/>
                    <a:pt x="85" y="0"/>
                    <a:pt x="98" y="1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8" y="71"/>
                    <a:pt x="157" y="85"/>
                    <a:pt x="139" y="85"/>
                  </a:cubicBezTo>
                  <a:lnTo>
                    <a:pt x="10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345238" y="2830513"/>
              <a:ext cx="908050" cy="636588"/>
            </a:xfrm>
            <a:custGeom>
              <a:avLst/>
              <a:gdLst>
                <a:gd name="T0" fmla="*/ 308 w 388"/>
                <a:gd name="T1" fmla="*/ 99 h 272"/>
                <a:gd name="T2" fmla="*/ 388 w 388"/>
                <a:gd name="T3" fmla="*/ 184 h 272"/>
                <a:gd name="T4" fmla="*/ 388 w 388"/>
                <a:gd name="T5" fmla="*/ 184 h 272"/>
                <a:gd name="T6" fmla="*/ 304 w 388"/>
                <a:gd name="T7" fmla="*/ 270 h 272"/>
                <a:gd name="T8" fmla="*/ 304 w 388"/>
                <a:gd name="T9" fmla="*/ 186 h 272"/>
                <a:gd name="T10" fmla="*/ 293 w 388"/>
                <a:gd name="T11" fmla="*/ 158 h 272"/>
                <a:gd name="T12" fmla="*/ 266 w 388"/>
                <a:gd name="T13" fmla="*/ 147 h 272"/>
                <a:gd name="T14" fmla="*/ 238 w 388"/>
                <a:gd name="T15" fmla="*/ 158 h 272"/>
                <a:gd name="T16" fmla="*/ 227 w 388"/>
                <a:gd name="T17" fmla="*/ 186 h 272"/>
                <a:gd name="T18" fmla="*/ 227 w 388"/>
                <a:gd name="T19" fmla="*/ 272 h 272"/>
                <a:gd name="T20" fmla="*/ 170 w 388"/>
                <a:gd name="T21" fmla="*/ 272 h 272"/>
                <a:gd name="T22" fmla="*/ 170 w 388"/>
                <a:gd name="T23" fmla="*/ 255 h 272"/>
                <a:gd name="T24" fmla="*/ 190 w 388"/>
                <a:gd name="T25" fmla="*/ 255 h 272"/>
                <a:gd name="T26" fmla="*/ 206 w 388"/>
                <a:gd name="T27" fmla="*/ 251 h 272"/>
                <a:gd name="T28" fmla="*/ 217 w 388"/>
                <a:gd name="T29" fmla="*/ 239 h 272"/>
                <a:gd name="T30" fmla="*/ 217 w 388"/>
                <a:gd name="T31" fmla="*/ 224 h 272"/>
                <a:gd name="T32" fmla="*/ 209 w 388"/>
                <a:gd name="T33" fmla="*/ 210 h 272"/>
                <a:gd name="T34" fmla="*/ 158 w 388"/>
                <a:gd name="T35" fmla="*/ 160 h 272"/>
                <a:gd name="T36" fmla="*/ 131 w 388"/>
                <a:gd name="T37" fmla="*/ 147 h 272"/>
                <a:gd name="T38" fmla="*/ 103 w 388"/>
                <a:gd name="T39" fmla="*/ 160 h 272"/>
                <a:gd name="T40" fmla="*/ 53 w 388"/>
                <a:gd name="T41" fmla="*/ 210 h 272"/>
                <a:gd name="T42" fmla="*/ 44 w 388"/>
                <a:gd name="T43" fmla="*/ 225 h 272"/>
                <a:gd name="T44" fmla="*/ 44 w 388"/>
                <a:gd name="T45" fmla="*/ 239 h 272"/>
                <a:gd name="T46" fmla="*/ 54 w 388"/>
                <a:gd name="T47" fmla="*/ 251 h 272"/>
                <a:gd name="T48" fmla="*/ 69 w 388"/>
                <a:gd name="T49" fmla="*/ 255 h 272"/>
                <a:gd name="T50" fmla="*/ 92 w 388"/>
                <a:gd name="T51" fmla="*/ 255 h 272"/>
                <a:gd name="T52" fmla="*/ 92 w 388"/>
                <a:gd name="T53" fmla="*/ 271 h 272"/>
                <a:gd name="T54" fmla="*/ 0 w 388"/>
                <a:gd name="T55" fmla="*/ 184 h 272"/>
                <a:gd name="T56" fmla="*/ 0 w 388"/>
                <a:gd name="T57" fmla="*/ 184 h 272"/>
                <a:gd name="T58" fmla="*/ 80 w 388"/>
                <a:gd name="T59" fmla="*/ 99 h 272"/>
                <a:gd name="T60" fmla="*/ 80 w 388"/>
                <a:gd name="T61" fmla="*/ 96 h 272"/>
                <a:gd name="T62" fmla="*/ 194 w 388"/>
                <a:gd name="T63" fmla="*/ 0 h 272"/>
                <a:gd name="T64" fmla="*/ 308 w 388"/>
                <a:gd name="T65" fmla="*/ 96 h 272"/>
                <a:gd name="T66" fmla="*/ 308 w 388"/>
                <a:gd name="T67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8" h="272">
                  <a:moveTo>
                    <a:pt x="308" y="99"/>
                  </a:moveTo>
                  <a:cubicBezTo>
                    <a:pt x="354" y="108"/>
                    <a:pt x="388" y="143"/>
                    <a:pt x="388" y="184"/>
                  </a:cubicBezTo>
                  <a:cubicBezTo>
                    <a:pt x="388" y="184"/>
                    <a:pt x="388" y="184"/>
                    <a:pt x="388" y="184"/>
                  </a:cubicBezTo>
                  <a:cubicBezTo>
                    <a:pt x="388" y="227"/>
                    <a:pt x="352" y="262"/>
                    <a:pt x="304" y="270"/>
                  </a:cubicBezTo>
                  <a:cubicBezTo>
                    <a:pt x="304" y="186"/>
                    <a:pt x="304" y="186"/>
                    <a:pt x="304" y="186"/>
                  </a:cubicBezTo>
                  <a:cubicBezTo>
                    <a:pt x="304" y="175"/>
                    <a:pt x="300" y="165"/>
                    <a:pt x="293" y="158"/>
                  </a:cubicBezTo>
                  <a:cubicBezTo>
                    <a:pt x="286" y="151"/>
                    <a:pt x="276" y="147"/>
                    <a:pt x="266" y="147"/>
                  </a:cubicBezTo>
                  <a:cubicBezTo>
                    <a:pt x="255" y="147"/>
                    <a:pt x="245" y="151"/>
                    <a:pt x="238" y="158"/>
                  </a:cubicBezTo>
                  <a:cubicBezTo>
                    <a:pt x="231" y="165"/>
                    <a:pt x="227" y="175"/>
                    <a:pt x="227" y="186"/>
                  </a:cubicBezTo>
                  <a:cubicBezTo>
                    <a:pt x="227" y="272"/>
                    <a:pt x="227" y="272"/>
                    <a:pt x="227" y="272"/>
                  </a:cubicBezTo>
                  <a:cubicBezTo>
                    <a:pt x="170" y="272"/>
                    <a:pt x="170" y="272"/>
                    <a:pt x="170" y="272"/>
                  </a:cubicBezTo>
                  <a:cubicBezTo>
                    <a:pt x="170" y="255"/>
                    <a:pt x="170" y="255"/>
                    <a:pt x="170" y="255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6" y="255"/>
                    <a:pt x="202" y="253"/>
                    <a:pt x="206" y="251"/>
                  </a:cubicBezTo>
                  <a:cubicBezTo>
                    <a:pt x="211" y="248"/>
                    <a:pt x="215" y="244"/>
                    <a:pt x="217" y="239"/>
                  </a:cubicBezTo>
                  <a:cubicBezTo>
                    <a:pt x="218" y="234"/>
                    <a:pt x="219" y="229"/>
                    <a:pt x="217" y="224"/>
                  </a:cubicBezTo>
                  <a:cubicBezTo>
                    <a:pt x="216" y="219"/>
                    <a:pt x="213" y="214"/>
                    <a:pt x="209" y="21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49" y="151"/>
                    <a:pt x="140" y="147"/>
                    <a:pt x="131" y="147"/>
                  </a:cubicBezTo>
                  <a:cubicBezTo>
                    <a:pt x="121" y="147"/>
                    <a:pt x="112" y="152"/>
                    <a:pt x="103" y="16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48" y="215"/>
                    <a:pt x="45" y="220"/>
                    <a:pt x="44" y="225"/>
                  </a:cubicBezTo>
                  <a:cubicBezTo>
                    <a:pt x="42" y="230"/>
                    <a:pt x="42" y="235"/>
                    <a:pt x="44" y="239"/>
                  </a:cubicBezTo>
                  <a:cubicBezTo>
                    <a:pt x="46" y="244"/>
                    <a:pt x="49" y="248"/>
                    <a:pt x="54" y="251"/>
                  </a:cubicBezTo>
                  <a:cubicBezTo>
                    <a:pt x="58" y="253"/>
                    <a:pt x="63" y="255"/>
                    <a:pt x="69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40" y="266"/>
                    <a:pt x="0" y="229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43"/>
                    <a:pt x="34" y="108"/>
                    <a:pt x="80" y="99"/>
                  </a:cubicBezTo>
                  <a:cubicBezTo>
                    <a:pt x="80" y="98"/>
                    <a:pt x="80" y="97"/>
                    <a:pt x="80" y="96"/>
                  </a:cubicBezTo>
                  <a:cubicBezTo>
                    <a:pt x="80" y="43"/>
                    <a:pt x="131" y="0"/>
                    <a:pt x="194" y="0"/>
                  </a:cubicBezTo>
                  <a:cubicBezTo>
                    <a:pt x="257" y="0"/>
                    <a:pt x="308" y="43"/>
                    <a:pt x="308" y="96"/>
                  </a:cubicBezTo>
                  <a:cubicBezTo>
                    <a:pt x="308" y="97"/>
                    <a:pt x="308" y="98"/>
                    <a:pt x="30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780213" y="3205163"/>
              <a:ext cx="369887" cy="506413"/>
            </a:xfrm>
            <a:custGeom>
              <a:avLst/>
              <a:gdLst>
                <a:gd name="T0" fmla="*/ 106 w 158"/>
                <a:gd name="T1" fmla="*/ 131 h 216"/>
                <a:gd name="T2" fmla="*/ 106 w 158"/>
                <a:gd name="T3" fmla="*/ 26 h 216"/>
                <a:gd name="T4" fmla="*/ 80 w 158"/>
                <a:gd name="T5" fmla="*/ 0 h 216"/>
                <a:gd name="T6" fmla="*/ 80 w 158"/>
                <a:gd name="T7" fmla="*/ 0 h 216"/>
                <a:gd name="T8" fmla="*/ 54 w 158"/>
                <a:gd name="T9" fmla="*/ 26 h 216"/>
                <a:gd name="T10" fmla="*/ 54 w 158"/>
                <a:gd name="T11" fmla="*/ 131 h 216"/>
                <a:gd name="T12" fmla="*/ 18 w 158"/>
                <a:gd name="T13" fmla="*/ 131 h 216"/>
                <a:gd name="T14" fmla="*/ 10 w 158"/>
                <a:gd name="T15" fmla="*/ 153 h 216"/>
                <a:gd name="T16" fmla="*/ 61 w 158"/>
                <a:gd name="T17" fmla="*/ 203 h 216"/>
                <a:gd name="T18" fmla="*/ 98 w 158"/>
                <a:gd name="T19" fmla="*/ 203 h 216"/>
                <a:gd name="T20" fmla="*/ 149 w 158"/>
                <a:gd name="T21" fmla="*/ 153 h 216"/>
                <a:gd name="T22" fmla="*/ 138 w 158"/>
                <a:gd name="T23" fmla="*/ 131 h 216"/>
                <a:gd name="T24" fmla="*/ 106 w 158"/>
                <a:gd name="T25" fmla="*/ 1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131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12"/>
                    <a:pt x="94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54" y="12"/>
                    <a:pt x="54" y="26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" y="131"/>
                    <a:pt x="0" y="143"/>
                    <a:pt x="10" y="153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73" y="216"/>
                    <a:pt x="85" y="216"/>
                    <a:pt x="98" y="203"/>
                  </a:cubicBezTo>
                  <a:cubicBezTo>
                    <a:pt x="149" y="153"/>
                    <a:pt x="149" y="153"/>
                    <a:pt x="149" y="153"/>
                  </a:cubicBezTo>
                  <a:cubicBezTo>
                    <a:pt x="158" y="144"/>
                    <a:pt x="156" y="131"/>
                    <a:pt x="138" y="131"/>
                  </a:cubicBezTo>
                  <a:lnTo>
                    <a:pt x="10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60801" y="2564904"/>
            <a:ext cx="526133" cy="440310"/>
            <a:chOff x="10593388" y="692150"/>
            <a:chExt cx="1119187" cy="936625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593388" y="827088"/>
              <a:ext cx="679450" cy="679450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1268075" y="1190625"/>
              <a:ext cx="438150" cy="438150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11256963" y="692150"/>
              <a:ext cx="455612" cy="454025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KSO_Shape"/>
          <p:cNvSpPr/>
          <p:nvPr/>
        </p:nvSpPr>
        <p:spPr bwMode="auto">
          <a:xfrm>
            <a:off x="7601641" y="2564904"/>
            <a:ext cx="520284" cy="433570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文本框 58"/>
          <p:cNvSpPr txBox="1"/>
          <p:nvPr/>
        </p:nvSpPr>
        <p:spPr>
          <a:xfrm>
            <a:off x="2745253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59"/>
          <p:cNvSpPr txBox="1"/>
          <p:nvPr/>
        </p:nvSpPr>
        <p:spPr>
          <a:xfrm>
            <a:off x="4754316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60"/>
          <p:cNvSpPr txBox="1"/>
          <p:nvPr/>
        </p:nvSpPr>
        <p:spPr>
          <a:xfrm>
            <a:off x="6763378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61"/>
          <p:cNvSpPr txBox="1"/>
          <p:nvPr/>
        </p:nvSpPr>
        <p:spPr>
          <a:xfrm>
            <a:off x="8772441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446863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235655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656F7"/>
              </a:solidFill>
            </a:endParaRPr>
          </a:p>
        </p:txBody>
      </p:sp>
      <p:sp>
        <p:nvSpPr>
          <p:cNvPr id="46" name="文本框 49"/>
          <p:cNvSpPr txBox="1"/>
          <p:nvPr/>
        </p:nvSpPr>
        <p:spPr>
          <a:xfrm>
            <a:off x="2137147" y="5013176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4463087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251879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49" name="文本框 49"/>
          <p:cNvSpPr txBox="1"/>
          <p:nvPr/>
        </p:nvSpPr>
        <p:spPr>
          <a:xfrm>
            <a:off x="4153371" y="5036077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6534451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323243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52" name="文本框 49"/>
          <p:cNvSpPr txBox="1"/>
          <p:nvPr/>
        </p:nvSpPr>
        <p:spPr>
          <a:xfrm>
            <a:off x="6224735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Box 7"/>
          <p:cNvSpPr>
            <a:spLocks noChangeArrowheads="1"/>
          </p:cNvSpPr>
          <p:nvPr/>
        </p:nvSpPr>
        <p:spPr bwMode="auto">
          <a:xfrm>
            <a:off x="8550675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8339467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61" name="文本框 49"/>
          <p:cNvSpPr txBox="1"/>
          <p:nvPr/>
        </p:nvSpPr>
        <p:spPr>
          <a:xfrm>
            <a:off x="8240959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  <p:bldP spid="52" grpId="0"/>
      <p:bldP spid="59" grpId="0"/>
      <p:bldP spid="60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 rot="2919292">
            <a:off x="6196380" y="2854311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"/>
          <p:cNvSpPr/>
          <p:nvPr/>
        </p:nvSpPr>
        <p:spPr>
          <a:xfrm rot="18719445">
            <a:off x="5063059" y="2788156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16126" y="2247372"/>
            <a:ext cx="1008112" cy="1008112"/>
            <a:chOff x="4416945" y="2276872"/>
            <a:chExt cx="1008112" cy="1008112"/>
          </a:xfrm>
        </p:grpSpPr>
        <p:sp>
          <p:nvSpPr>
            <p:cNvPr id="17" name="椭圆 16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89677" y="3039460"/>
            <a:ext cx="1285817" cy="1285817"/>
            <a:chOff x="5290496" y="3068960"/>
            <a:chExt cx="1285817" cy="1285817"/>
          </a:xfrm>
        </p:grpSpPr>
        <p:sp>
          <p:nvSpPr>
            <p:cNvPr id="20" name="椭圆 19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56808" y="1848286"/>
            <a:ext cx="1512168" cy="1512168"/>
            <a:chOff x="6457627" y="1877786"/>
            <a:chExt cx="1512168" cy="1512168"/>
          </a:xfrm>
        </p:grpSpPr>
        <p:sp>
          <p:nvSpPr>
            <p:cNvPr id="23" name="椭圆 22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弧形 24"/>
          <p:cNvSpPr/>
          <p:nvPr/>
        </p:nvSpPr>
        <p:spPr>
          <a:xfrm rot="15231781">
            <a:off x="4275713" y="2112926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8176387">
            <a:off x="5318376" y="3020138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60030" y="1979654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标题 4"/>
          <p:cNvSpPr txBox="1"/>
          <p:nvPr/>
        </p:nvSpPr>
        <p:spPr>
          <a:xfrm>
            <a:off x="4717151" y="1990356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椭圆 28"/>
          <p:cNvSpPr/>
          <p:nvPr/>
        </p:nvSpPr>
        <p:spPr>
          <a:xfrm>
            <a:off x="5289793" y="3964861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4"/>
          <p:cNvSpPr txBox="1"/>
          <p:nvPr/>
        </p:nvSpPr>
        <p:spPr>
          <a:xfrm>
            <a:off x="5246914" y="3975563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椭圆 30"/>
          <p:cNvSpPr/>
          <p:nvPr/>
        </p:nvSpPr>
        <p:spPr>
          <a:xfrm>
            <a:off x="7378025" y="1599300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4"/>
          <p:cNvSpPr txBox="1"/>
          <p:nvPr/>
        </p:nvSpPr>
        <p:spPr>
          <a:xfrm>
            <a:off x="7335146" y="161000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矩形 32"/>
          <p:cNvSpPr/>
          <p:nvPr/>
        </p:nvSpPr>
        <p:spPr>
          <a:xfrm>
            <a:off x="1633778" y="1887332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633091" y="2210330"/>
            <a:ext cx="2304256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5" name="矩形 34"/>
          <p:cNvSpPr/>
          <p:nvPr/>
        </p:nvSpPr>
        <p:spPr>
          <a:xfrm>
            <a:off x="3243407" y="4269171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3242720" y="4592169"/>
            <a:ext cx="2350811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7" name="矩形 36"/>
          <p:cNvSpPr/>
          <p:nvPr/>
        </p:nvSpPr>
        <p:spPr>
          <a:xfrm>
            <a:off x="8429703" y="2829011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429016" y="3152009"/>
            <a:ext cx="2277083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9" name="矩形 85"/>
          <p:cNvSpPr>
            <a:spLocks noChangeArrowheads="1"/>
          </p:cNvSpPr>
          <p:nvPr/>
        </p:nvSpPr>
        <p:spPr bwMode="auto">
          <a:xfrm>
            <a:off x="8040426" y="4446330"/>
            <a:ext cx="3097721" cy="42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1" indent="0" algn="r">
              <a:buNone/>
            </a:pPr>
            <a:r>
              <a:rPr lang="zh-CN" altLang="en-US" sz="2000" b="1" dirty="0">
                <a:solidFill>
                  <a:schemeClr val="accent4">
                    <a:lumMod val="100000"/>
                  </a:schemeClr>
                </a:solidFill>
              </a:rPr>
              <a:t>添加标题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7483979" y="4822826"/>
            <a:ext cx="3654168" cy="86792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21"/>
          <p:cNvSpPr/>
          <p:nvPr/>
        </p:nvSpPr>
        <p:spPr>
          <a:xfrm>
            <a:off x="8415711" y="2206058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5" name="Bent Arrow 18"/>
          <p:cNvSpPr/>
          <p:nvPr/>
        </p:nvSpPr>
        <p:spPr>
          <a:xfrm>
            <a:off x="1129035" y="3756975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6" name="Bent Arrow 20"/>
          <p:cNvSpPr/>
          <p:nvPr/>
        </p:nvSpPr>
        <p:spPr>
          <a:xfrm>
            <a:off x="5986817" y="2809191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7" name="Bent Arrow 19"/>
          <p:cNvSpPr/>
          <p:nvPr/>
        </p:nvSpPr>
        <p:spPr>
          <a:xfrm>
            <a:off x="3557925" y="3240003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77495" y="980728"/>
            <a:ext cx="887355" cy="1291435"/>
            <a:chOff x="8516938" y="5619750"/>
            <a:chExt cx="693738" cy="1009650"/>
          </a:xfrm>
          <a:solidFill>
            <a:srgbClr val="0656F7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sp>
          <p:nvSpPr>
            <p:cNvPr id="19" name="Freeform 190"/>
            <p:cNvSpPr/>
            <p:nvPr/>
          </p:nvSpPr>
          <p:spPr bwMode="auto">
            <a:xfrm>
              <a:off x="8543926" y="6273800"/>
              <a:ext cx="53975" cy="52388"/>
            </a:xfrm>
            <a:custGeom>
              <a:avLst/>
              <a:gdLst>
                <a:gd name="T0" fmla="*/ 24 w 31"/>
                <a:gd name="T1" fmla="*/ 5 h 30"/>
                <a:gd name="T2" fmla="*/ 0 w 31"/>
                <a:gd name="T3" fmla="*/ 0 h 30"/>
                <a:gd name="T4" fmla="*/ 13 w 31"/>
                <a:gd name="T5" fmla="*/ 26 h 30"/>
                <a:gd name="T6" fmla="*/ 21 w 31"/>
                <a:gd name="T7" fmla="*/ 18 h 30"/>
                <a:gd name="T8" fmla="*/ 24 w 31"/>
                <a:gd name="T9" fmla="*/ 17 h 30"/>
                <a:gd name="T10" fmla="*/ 30 w 31"/>
                <a:gd name="T11" fmla="*/ 23 h 30"/>
                <a:gd name="T12" fmla="*/ 24 w 31"/>
                <a:gd name="T1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0">
                  <a:moveTo>
                    <a:pt x="24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5"/>
                    <a:pt x="13" y="26"/>
                  </a:cubicBezTo>
                  <a:cubicBezTo>
                    <a:pt x="19" y="27"/>
                    <a:pt x="21" y="24"/>
                    <a:pt x="21" y="18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1"/>
                    <a:pt x="31" y="30"/>
                    <a:pt x="30" y="23"/>
                  </a:cubicBezTo>
                  <a:cubicBezTo>
                    <a:pt x="29" y="15"/>
                    <a:pt x="28" y="5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8516938" y="5888037"/>
              <a:ext cx="560388" cy="692150"/>
            </a:xfrm>
            <a:custGeom>
              <a:avLst/>
              <a:gdLst>
                <a:gd name="T0" fmla="*/ 273 w 321"/>
                <a:gd name="T1" fmla="*/ 82 h 397"/>
                <a:gd name="T2" fmla="*/ 251 w 321"/>
                <a:gd name="T3" fmla="*/ 41 h 397"/>
                <a:gd name="T4" fmla="*/ 167 w 321"/>
                <a:gd name="T5" fmla="*/ 5 h 397"/>
                <a:gd name="T6" fmla="*/ 162 w 321"/>
                <a:gd name="T7" fmla="*/ 8 h 397"/>
                <a:gd name="T8" fmla="*/ 143 w 321"/>
                <a:gd name="T9" fmla="*/ 91 h 397"/>
                <a:gd name="T10" fmla="*/ 136 w 321"/>
                <a:gd name="T11" fmla="*/ 29 h 397"/>
                <a:gd name="T12" fmla="*/ 138 w 321"/>
                <a:gd name="T13" fmla="*/ 22 h 397"/>
                <a:gd name="T14" fmla="*/ 134 w 321"/>
                <a:gd name="T15" fmla="*/ 15 h 397"/>
                <a:gd name="T16" fmla="*/ 124 w 321"/>
                <a:gd name="T17" fmla="*/ 15 h 397"/>
                <a:gd name="T18" fmla="*/ 119 w 321"/>
                <a:gd name="T19" fmla="*/ 22 h 397"/>
                <a:gd name="T20" fmla="*/ 121 w 321"/>
                <a:gd name="T21" fmla="*/ 28 h 397"/>
                <a:gd name="T22" fmla="*/ 113 w 321"/>
                <a:gd name="T23" fmla="*/ 87 h 397"/>
                <a:gd name="T24" fmla="*/ 113 w 321"/>
                <a:gd name="T25" fmla="*/ 90 h 397"/>
                <a:gd name="T26" fmla="*/ 90 w 321"/>
                <a:gd name="T27" fmla="*/ 5 h 397"/>
                <a:gd name="T28" fmla="*/ 87 w 321"/>
                <a:gd name="T29" fmla="*/ 5 h 397"/>
                <a:gd name="T30" fmla="*/ 2 w 321"/>
                <a:gd name="T31" fmla="*/ 49 h 397"/>
                <a:gd name="T32" fmla="*/ 13 w 321"/>
                <a:gd name="T33" fmla="*/ 211 h 397"/>
                <a:gd name="T34" fmla="*/ 43 w 321"/>
                <a:gd name="T35" fmla="*/ 217 h 397"/>
                <a:gd name="T36" fmla="*/ 38 w 321"/>
                <a:gd name="T37" fmla="*/ 73 h 397"/>
                <a:gd name="T38" fmla="*/ 42 w 321"/>
                <a:gd name="T39" fmla="*/ 76 h 397"/>
                <a:gd name="T40" fmla="*/ 42 w 321"/>
                <a:gd name="T41" fmla="*/ 76 h 397"/>
                <a:gd name="T42" fmla="*/ 47 w 321"/>
                <a:gd name="T43" fmla="*/ 148 h 397"/>
                <a:gd name="T44" fmla="*/ 53 w 321"/>
                <a:gd name="T45" fmla="*/ 222 h 397"/>
                <a:gd name="T46" fmla="*/ 54 w 321"/>
                <a:gd name="T47" fmla="*/ 223 h 397"/>
                <a:gd name="T48" fmla="*/ 61 w 321"/>
                <a:gd name="T49" fmla="*/ 238 h 397"/>
                <a:gd name="T50" fmla="*/ 73 w 321"/>
                <a:gd name="T51" fmla="*/ 397 h 397"/>
                <a:gd name="T52" fmla="*/ 106 w 321"/>
                <a:gd name="T53" fmla="*/ 397 h 397"/>
                <a:gd name="T54" fmla="*/ 121 w 321"/>
                <a:gd name="T55" fmla="*/ 272 h 397"/>
                <a:gd name="T56" fmla="*/ 124 w 321"/>
                <a:gd name="T57" fmla="*/ 273 h 397"/>
                <a:gd name="T58" fmla="*/ 128 w 321"/>
                <a:gd name="T59" fmla="*/ 272 h 397"/>
                <a:gd name="T60" fmla="*/ 144 w 321"/>
                <a:gd name="T61" fmla="*/ 397 h 397"/>
                <a:gd name="T62" fmla="*/ 176 w 321"/>
                <a:gd name="T63" fmla="*/ 397 h 397"/>
                <a:gd name="T64" fmla="*/ 187 w 321"/>
                <a:gd name="T65" fmla="*/ 240 h 397"/>
                <a:gd name="T66" fmla="*/ 196 w 321"/>
                <a:gd name="T67" fmla="*/ 223 h 397"/>
                <a:gd name="T68" fmla="*/ 196 w 321"/>
                <a:gd name="T69" fmla="*/ 222 h 397"/>
                <a:gd name="T70" fmla="*/ 200 w 321"/>
                <a:gd name="T71" fmla="*/ 173 h 397"/>
                <a:gd name="T72" fmla="*/ 207 w 321"/>
                <a:gd name="T73" fmla="*/ 79 h 397"/>
                <a:gd name="T74" fmla="*/ 207 w 321"/>
                <a:gd name="T75" fmla="*/ 78 h 397"/>
                <a:gd name="T76" fmla="*/ 211 w 321"/>
                <a:gd name="T77" fmla="*/ 73 h 397"/>
                <a:gd name="T78" fmla="*/ 274 w 321"/>
                <a:gd name="T79" fmla="*/ 134 h 397"/>
                <a:gd name="T80" fmla="*/ 301 w 321"/>
                <a:gd name="T81" fmla="*/ 141 h 397"/>
                <a:gd name="T82" fmla="*/ 321 w 321"/>
                <a:gd name="T83" fmla="*/ 103 h 397"/>
                <a:gd name="T84" fmla="*/ 273 w 321"/>
                <a:gd name="T85" fmla="*/ 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1" h="397">
                  <a:moveTo>
                    <a:pt x="273" y="82"/>
                  </a:moveTo>
                  <a:cubicBezTo>
                    <a:pt x="250" y="57"/>
                    <a:pt x="252" y="46"/>
                    <a:pt x="251" y="41"/>
                  </a:cubicBezTo>
                  <a:cubicBezTo>
                    <a:pt x="249" y="33"/>
                    <a:pt x="204" y="0"/>
                    <a:pt x="167" y="5"/>
                  </a:cubicBezTo>
                  <a:cubicBezTo>
                    <a:pt x="167" y="5"/>
                    <a:pt x="165" y="6"/>
                    <a:pt x="162" y="8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9" y="5"/>
                    <a:pt x="88" y="5"/>
                    <a:pt x="87" y="5"/>
                  </a:cubicBezTo>
                  <a:cubicBezTo>
                    <a:pt x="50" y="10"/>
                    <a:pt x="3" y="23"/>
                    <a:pt x="2" y="49"/>
                  </a:cubicBezTo>
                  <a:cubicBezTo>
                    <a:pt x="0" y="61"/>
                    <a:pt x="7" y="183"/>
                    <a:pt x="13" y="211"/>
                  </a:cubicBezTo>
                  <a:cubicBezTo>
                    <a:pt x="24" y="218"/>
                    <a:pt x="38" y="217"/>
                    <a:pt x="43" y="217"/>
                  </a:cubicBezTo>
                  <a:cubicBezTo>
                    <a:pt x="41" y="198"/>
                    <a:pt x="35" y="70"/>
                    <a:pt x="38" y="73"/>
                  </a:cubicBezTo>
                  <a:cubicBezTo>
                    <a:pt x="40" y="74"/>
                    <a:pt x="41" y="75"/>
                    <a:pt x="42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50" y="190"/>
                    <a:pt x="53" y="222"/>
                    <a:pt x="53" y="222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9"/>
                    <a:pt x="58" y="233"/>
                    <a:pt x="61" y="238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106" y="397"/>
                    <a:pt x="106" y="397"/>
                    <a:pt x="106" y="397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2" y="272"/>
                    <a:pt x="123" y="273"/>
                    <a:pt x="124" y="273"/>
                  </a:cubicBezTo>
                  <a:cubicBezTo>
                    <a:pt x="125" y="273"/>
                    <a:pt x="127" y="272"/>
                    <a:pt x="128" y="272"/>
                  </a:cubicBezTo>
                  <a:cubicBezTo>
                    <a:pt x="144" y="397"/>
                    <a:pt x="144" y="397"/>
                    <a:pt x="144" y="397"/>
                  </a:cubicBezTo>
                  <a:cubicBezTo>
                    <a:pt x="176" y="397"/>
                    <a:pt x="176" y="397"/>
                    <a:pt x="176" y="397"/>
                  </a:cubicBezTo>
                  <a:cubicBezTo>
                    <a:pt x="187" y="240"/>
                    <a:pt x="187" y="240"/>
                    <a:pt x="187" y="240"/>
                  </a:cubicBezTo>
                  <a:cubicBezTo>
                    <a:pt x="191" y="235"/>
                    <a:pt x="194" y="229"/>
                    <a:pt x="196" y="223"/>
                  </a:cubicBezTo>
                  <a:cubicBezTo>
                    <a:pt x="196" y="222"/>
                    <a:pt x="196" y="222"/>
                    <a:pt x="196" y="222"/>
                  </a:cubicBezTo>
                  <a:cubicBezTo>
                    <a:pt x="196" y="222"/>
                    <a:pt x="198" y="202"/>
                    <a:pt x="200" y="173"/>
                  </a:cubicBezTo>
                  <a:cubicBezTo>
                    <a:pt x="207" y="79"/>
                    <a:pt x="207" y="79"/>
                    <a:pt x="207" y="79"/>
                  </a:cubicBezTo>
                  <a:cubicBezTo>
                    <a:pt x="207" y="79"/>
                    <a:pt x="207" y="78"/>
                    <a:pt x="207" y="78"/>
                  </a:cubicBezTo>
                  <a:cubicBezTo>
                    <a:pt x="209" y="76"/>
                    <a:pt x="210" y="74"/>
                    <a:pt x="211" y="73"/>
                  </a:cubicBezTo>
                  <a:cubicBezTo>
                    <a:pt x="213" y="70"/>
                    <a:pt x="229" y="118"/>
                    <a:pt x="274" y="134"/>
                  </a:cubicBezTo>
                  <a:cubicBezTo>
                    <a:pt x="310" y="147"/>
                    <a:pt x="301" y="141"/>
                    <a:pt x="301" y="141"/>
                  </a:cubicBezTo>
                  <a:cubicBezTo>
                    <a:pt x="301" y="134"/>
                    <a:pt x="314" y="111"/>
                    <a:pt x="321" y="103"/>
                  </a:cubicBezTo>
                  <a:cubicBezTo>
                    <a:pt x="295" y="101"/>
                    <a:pt x="293" y="105"/>
                    <a:pt x="27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8640763" y="5619750"/>
              <a:ext cx="195263" cy="279400"/>
            </a:xfrm>
            <a:custGeom>
              <a:avLst/>
              <a:gdLst>
                <a:gd name="T0" fmla="*/ 5 w 112"/>
                <a:gd name="T1" fmla="*/ 75 h 160"/>
                <a:gd name="T2" fmla="*/ 0 w 112"/>
                <a:gd name="T3" fmla="*/ 93 h 160"/>
                <a:gd name="T4" fmla="*/ 5 w 112"/>
                <a:gd name="T5" fmla="*/ 111 h 160"/>
                <a:gd name="T6" fmla="*/ 8 w 112"/>
                <a:gd name="T7" fmla="*/ 107 h 160"/>
                <a:gd name="T8" fmla="*/ 57 w 112"/>
                <a:gd name="T9" fmla="*/ 160 h 160"/>
                <a:gd name="T10" fmla="*/ 104 w 112"/>
                <a:gd name="T11" fmla="*/ 105 h 160"/>
                <a:gd name="T12" fmla="*/ 108 w 112"/>
                <a:gd name="T13" fmla="*/ 111 h 160"/>
                <a:gd name="T14" fmla="*/ 112 w 112"/>
                <a:gd name="T15" fmla="*/ 93 h 160"/>
                <a:gd name="T16" fmla="*/ 108 w 112"/>
                <a:gd name="T17" fmla="*/ 74 h 160"/>
                <a:gd name="T18" fmla="*/ 106 w 112"/>
                <a:gd name="T19" fmla="*/ 75 h 160"/>
                <a:gd name="T20" fmla="*/ 106 w 112"/>
                <a:gd name="T21" fmla="*/ 60 h 160"/>
                <a:gd name="T22" fmla="*/ 65 w 112"/>
                <a:gd name="T23" fmla="*/ 50 h 160"/>
                <a:gd name="T24" fmla="*/ 71 w 112"/>
                <a:gd name="T25" fmla="*/ 52 h 160"/>
                <a:gd name="T26" fmla="*/ 110 w 112"/>
                <a:gd name="T27" fmla="*/ 39 h 160"/>
                <a:gd name="T28" fmla="*/ 20 w 112"/>
                <a:gd name="T29" fmla="*/ 29 h 160"/>
                <a:gd name="T30" fmla="*/ 2 w 112"/>
                <a:gd name="T31" fmla="*/ 41 h 160"/>
                <a:gd name="T32" fmla="*/ 14 w 112"/>
                <a:gd name="T33" fmla="*/ 41 h 160"/>
                <a:gd name="T34" fmla="*/ 6 w 112"/>
                <a:gd name="T35" fmla="*/ 67 h 160"/>
                <a:gd name="T36" fmla="*/ 5 w 112"/>
                <a:gd name="T37" fmla="*/ 75 h 160"/>
                <a:gd name="T38" fmla="*/ 5 w 112"/>
                <a:gd name="T39" fmla="*/ 7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60">
                  <a:moveTo>
                    <a:pt x="5" y="75"/>
                  </a:moveTo>
                  <a:cubicBezTo>
                    <a:pt x="2" y="75"/>
                    <a:pt x="0" y="83"/>
                    <a:pt x="0" y="93"/>
                  </a:cubicBezTo>
                  <a:cubicBezTo>
                    <a:pt x="0" y="103"/>
                    <a:pt x="2" y="111"/>
                    <a:pt x="5" y="111"/>
                  </a:cubicBezTo>
                  <a:cubicBezTo>
                    <a:pt x="6" y="111"/>
                    <a:pt x="7" y="110"/>
                    <a:pt x="8" y="107"/>
                  </a:cubicBezTo>
                  <a:cubicBezTo>
                    <a:pt x="16" y="137"/>
                    <a:pt x="42" y="160"/>
                    <a:pt x="57" y="160"/>
                  </a:cubicBezTo>
                  <a:cubicBezTo>
                    <a:pt x="75" y="160"/>
                    <a:pt x="101" y="139"/>
                    <a:pt x="104" y="105"/>
                  </a:cubicBezTo>
                  <a:cubicBezTo>
                    <a:pt x="105" y="108"/>
                    <a:pt x="106" y="111"/>
                    <a:pt x="108" y="111"/>
                  </a:cubicBezTo>
                  <a:cubicBezTo>
                    <a:pt x="110" y="111"/>
                    <a:pt x="112" y="103"/>
                    <a:pt x="112" y="93"/>
                  </a:cubicBezTo>
                  <a:cubicBezTo>
                    <a:pt x="112" y="83"/>
                    <a:pt x="110" y="74"/>
                    <a:pt x="108" y="74"/>
                  </a:cubicBezTo>
                  <a:cubicBezTo>
                    <a:pt x="107" y="74"/>
                    <a:pt x="107" y="75"/>
                    <a:pt x="106" y="75"/>
                  </a:cubicBezTo>
                  <a:cubicBezTo>
                    <a:pt x="107" y="71"/>
                    <a:pt x="107" y="66"/>
                    <a:pt x="106" y="60"/>
                  </a:cubicBezTo>
                  <a:cubicBezTo>
                    <a:pt x="98" y="67"/>
                    <a:pt x="82" y="58"/>
                    <a:pt x="65" y="50"/>
                  </a:cubicBezTo>
                  <a:cubicBezTo>
                    <a:pt x="67" y="50"/>
                    <a:pt x="69" y="51"/>
                    <a:pt x="71" y="52"/>
                  </a:cubicBezTo>
                  <a:cubicBezTo>
                    <a:pt x="99" y="67"/>
                    <a:pt x="110" y="39"/>
                    <a:pt x="110" y="39"/>
                  </a:cubicBezTo>
                  <a:cubicBezTo>
                    <a:pt x="110" y="39"/>
                    <a:pt x="76" y="0"/>
                    <a:pt x="20" y="29"/>
                  </a:cubicBezTo>
                  <a:cubicBezTo>
                    <a:pt x="15" y="32"/>
                    <a:pt x="8" y="39"/>
                    <a:pt x="2" y="41"/>
                  </a:cubicBezTo>
                  <a:cubicBezTo>
                    <a:pt x="2" y="41"/>
                    <a:pt x="7" y="41"/>
                    <a:pt x="14" y="41"/>
                  </a:cubicBezTo>
                  <a:cubicBezTo>
                    <a:pt x="8" y="45"/>
                    <a:pt x="5" y="53"/>
                    <a:pt x="6" y="67"/>
                  </a:cubicBezTo>
                  <a:cubicBezTo>
                    <a:pt x="6" y="69"/>
                    <a:pt x="5" y="72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8591551" y="6591300"/>
              <a:ext cx="104775" cy="38100"/>
            </a:xfrm>
            <a:custGeom>
              <a:avLst/>
              <a:gdLst>
                <a:gd name="T0" fmla="*/ 31 w 60"/>
                <a:gd name="T1" fmla="*/ 0 h 22"/>
                <a:gd name="T2" fmla="*/ 21 w 60"/>
                <a:gd name="T3" fmla="*/ 21 h 22"/>
                <a:gd name="T4" fmla="*/ 48 w 60"/>
                <a:gd name="T5" fmla="*/ 12 h 22"/>
                <a:gd name="T6" fmla="*/ 52 w 60"/>
                <a:gd name="T7" fmla="*/ 12 h 22"/>
                <a:gd name="T8" fmla="*/ 59 w 60"/>
                <a:gd name="T9" fmla="*/ 11 h 22"/>
                <a:gd name="T10" fmla="*/ 59 w 60"/>
                <a:gd name="T11" fmla="*/ 1 h 22"/>
                <a:gd name="T12" fmla="*/ 60 w 60"/>
                <a:gd name="T13" fmla="*/ 0 h 22"/>
                <a:gd name="T14" fmla="*/ 31 w 6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2">
                  <a:moveTo>
                    <a:pt x="31" y="0"/>
                  </a:moveTo>
                  <a:cubicBezTo>
                    <a:pt x="31" y="0"/>
                    <a:pt x="0" y="19"/>
                    <a:pt x="21" y="21"/>
                  </a:cubicBezTo>
                  <a:cubicBezTo>
                    <a:pt x="33" y="22"/>
                    <a:pt x="41" y="17"/>
                    <a:pt x="48" y="12"/>
                  </a:cubicBezTo>
                  <a:cubicBezTo>
                    <a:pt x="52" y="9"/>
                    <a:pt x="51" y="12"/>
                    <a:pt x="52" y="12"/>
                  </a:cubicBezTo>
                  <a:cubicBezTo>
                    <a:pt x="54" y="12"/>
                    <a:pt x="58" y="12"/>
                    <a:pt x="59" y="11"/>
                  </a:cubicBezTo>
                  <a:cubicBezTo>
                    <a:pt x="60" y="3"/>
                    <a:pt x="59" y="1"/>
                    <a:pt x="59" y="1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3" name="Freeform 194"/>
            <p:cNvSpPr/>
            <p:nvPr/>
          </p:nvSpPr>
          <p:spPr bwMode="auto">
            <a:xfrm>
              <a:off x="8772526" y="6591300"/>
              <a:ext cx="106363" cy="38100"/>
            </a:xfrm>
            <a:custGeom>
              <a:avLst/>
              <a:gdLst>
                <a:gd name="T0" fmla="*/ 2 w 61"/>
                <a:gd name="T1" fmla="*/ 11 h 22"/>
                <a:gd name="T2" fmla="*/ 8 w 61"/>
                <a:gd name="T3" fmla="*/ 12 h 22"/>
                <a:gd name="T4" fmla="*/ 12 w 61"/>
                <a:gd name="T5" fmla="*/ 12 h 22"/>
                <a:gd name="T6" fmla="*/ 40 w 61"/>
                <a:gd name="T7" fmla="*/ 21 h 22"/>
                <a:gd name="T8" fmla="*/ 29 w 61"/>
                <a:gd name="T9" fmla="*/ 0 h 22"/>
                <a:gd name="T10" fmla="*/ 1 w 61"/>
                <a:gd name="T11" fmla="*/ 0 h 22"/>
                <a:gd name="T12" fmla="*/ 1 w 61"/>
                <a:gd name="T13" fmla="*/ 1 h 22"/>
                <a:gd name="T14" fmla="*/ 2 w 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2">
                  <a:moveTo>
                    <a:pt x="2" y="11"/>
                  </a:moveTo>
                  <a:cubicBezTo>
                    <a:pt x="3" y="12"/>
                    <a:pt x="7" y="12"/>
                    <a:pt x="8" y="12"/>
                  </a:cubicBezTo>
                  <a:cubicBezTo>
                    <a:pt x="10" y="12"/>
                    <a:pt x="8" y="9"/>
                    <a:pt x="12" y="12"/>
                  </a:cubicBezTo>
                  <a:cubicBezTo>
                    <a:pt x="19" y="17"/>
                    <a:pt x="27" y="22"/>
                    <a:pt x="40" y="21"/>
                  </a:cubicBezTo>
                  <a:cubicBezTo>
                    <a:pt x="61" y="19"/>
                    <a:pt x="29" y="0"/>
                    <a:pt x="2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3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4" name="Freeform 195"/>
            <p:cNvSpPr/>
            <p:nvPr/>
          </p:nvSpPr>
          <p:spPr bwMode="auto">
            <a:xfrm>
              <a:off x="8951913" y="6127750"/>
              <a:ext cx="258763" cy="488950"/>
            </a:xfrm>
            <a:custGeom>
              <a:avLst/>
              <a:gdLst>
                <a:gd name="T0" fmla="*/ 82 w 149"/>
                <a:gd name="T1" fmla="*/ 69 h 281"/>
                <a:gd name="T2" fmla="*/ 130 w 149"/>
                <a:gd name="T3" fmla="*/ 81 h 281"/>
                <a:gd name="T4" fmla="*/ 139 w 149"/>
                <a:gd name="T5" fmla="*/ 42 h 281"/>
                <a:gd name="T6" fmla="*/ 91 w 149"/>
                <a:gd name="T7" fmla="*/ 30 h 281"/>
                <a:gd name="T8" fmla="*/ 91 w 149"/>
                <a:gd name="T9" fmla="*/ 0 h 281"/>
                <a:gd name="T10" fmla="*/ 59 w 149"/>
                <a:gd name="T11" fmla="*/ 0 h 281"/>
                <a:gd name="T12" fmla="*/ 59 w 149"/>
                <a:gd name="T13" fmla="*/ 33 h 281"/>
                <a:gd name="T14" fmla="*/ 2 w 149"/>
                <a:gd name="T15" fmla="*/ 94 h 281"/>
                <a:gd name="T16" fmla="*/ 62 w 149"/>
                <a:gd name="T17" fmla="*/ 157 h 281"/>
                <a:gd name="T18" fmla="*/ 98 w 149"/>
                <a:gd name="T19" fmla="*/ 187 h 281"/>
                <a:gd name="T20" fmla="*/ 66 w 149"/>
                <a:gd name="T21" fmla="*/ 208 h 281"/>
                <a:gd name="T22" fmla="*/ 10 w 149"/>
                <a:gd name="T23" fmla="*/ 193 h 281"/>
                <a:gd name="T24" fmla="*/ 0 w 149"/>
                <a:gd name="T25" fmla="*/ 233 h 281"/>
                <a:gd name="T26" fmla="*/ 57 w 149"/>
                <a:gd name="T27" fmla="*/ 248 h 281"/>
                <a:gd name="T28" fmla="*/ 57 w 149"/>
                <a:gd name="T29" fmla="*/ 281 h 281"/>
                <a:gd name="T30" fmla="*/ 90 w 149"/>
                <a:gd name="T31" fmla="*/ 281 h 281"/>
                <a:gd name="T32" fmla="*/ 90 w 149"/>
                <a:gd name="T33" fmla="*/ 246 h 281"/>
                <a:gd name="T34" fmla="*/ 149 w 149"/>
                <a:gd name="T35" fmla="*/ 182 h 281"/>
                <a:gd name="T36" fmla="*/ 93 w 149"/>
                <a:gd name="T37" fmla="*/ 118 h 281"/>
                <a:gd name="T38" fmla="*/ 53 w 149"/>
                <a:gd name="T39" fmla="*/ 88 h 281"/>
                <a:gd name="T40" fmla="*/ 82 w 149"/>
                <a:gd name="T41" fmla="*/ 6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81">
                  <a:moveTo>
                    <a:pt x="82" y="69"/>
                  </a:moveTo>
                  <a:cubicBezTo>
                    <a:pt x="106" y="69"/>
                    <a:pt x="121" y="77"/>
                    <a:pt x="130" y="81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28" y="36"/>
                    <a:pt x="113" y="31"/>
                    <a:pt x="91" y="3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23" y="40"/>
                    <a:pt x="2" y="64"/>
                    <a:pt x="2" y="94"/>
                  </a:cubicBezTo>
                  <a:cubicBezTo>
                    <a:pt x="2" y="127"/>
                    <a:pt x="27" y="145"/>
                    <a:pt x="62" y="157"/>
                  </a:cubicBezTo>
                  <a:cubicBezTo>
                    <a:pt x="87" y="166"/>
                    <a:pt x="98" y="174"/>
                    <a:pt x="98" y="187"/>
                  </a:cubicBezTo>
                  <a:cubicBezTo>
                    <a:pt x="98" y="201"/>
                    <a:pt x="85" y="208"/>
                    <a:pt x="66" y="208"/>
                  </a:cubicBezTo>
                  <a:cubicBezTo>
                    <a:pt x="44" y="208"/>
                    <a:pt x="24" y="201"/>
                    <a:pt x="10" y="19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41"/>
                    <a:pt x="35" y="247"/>
                    <a:pt x="57" y="248"/>
                  </a:cubicBezTo>
                  <a:cubicBezTo>
                    <a:pt x="57" y="281"/>
                    <a:pt x="57" y="281"/>
                    <a:pt x="57" y="28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46"/>
                    <a:pt x="90" y="246"/>
                    <a:pt x="90" y="246"/>
                  </a:cubicBezTo>
                  <a:cubicBezTo>
                    <a:pt x="128" y="239"/>
                    <a:pt x="149" y="213"/>
                    <a:pt x="149" y="182"/>
                  </a:cubicBezTo>
                  <a:cubicBezTo>
                    <a:pt x="149" y="151"/>
                    <a:pt x="133" y="132"/>
                    <a:pt x="93" y="118"/>
                  </a:cubicBezTo>
                  <a:cubicBezTo>
                    <a:pt x="65" y="107"/>
                    <a:pt x="53" y="100"/>
                    <a:pt x="53" y="88"/>
                  </a:cubicBezTo>
                  <a:cubicBezTo>
                    <a:pt x="53" y="79"/>
                    <a:pt x="60" y="69"/>
                    <a:pt x="8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5" name="Freeform 196"/>
            <p:cNvSpPr/>
            <p:nvPr/>
          </p:nvSpPr>
          <p:spPr bwMode="auto">
            <a:xfrm>
              <a:off x="9061451" y="6076950"/>
              <a:ext cx="90488" cy="90488"/>
            </a:xfrm>
            <a:custGeom>
              <a:avLst/>
              <a:gdLst>
                <a:gd name="T0" fmla="*/ 10 w 52"/>
                <a:gd name="T1" fmla="*/ 0 h 52"/>
                <a:gd name="T2" fmla="*/ 0 w 52"/>
                <a:gd name="T3" fmla="*/ 18 h 52"/>
                <a:gd name="T4" fmla="*/ 35 w 52"/>
                <a:gd name="T5" fmla="*/ 17 h 52"/>
                <a:gd name="T6" fmla="*/ 34 w 52"/>
                <a:gd name="T7" fmla="*/ 40 h 52"/>
                <a:gd name="T8" fmla="*/ 40 w 52"/>
                <a:gd name="T9" fmla="*/ 45 h 52"/>
                <a:gd name="T10" fmla="*/ 47 w 52"/>
                <a:gd name="T11" fmla="*/ 38 h 52"/>
                <a:gd name="T12" fmla="*/ 10 w 52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1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5" y="52"/>
                    <a:pt x="47" y="38"/>
                  </a:cubicBezTo>
                  <a:cubicBezTo>
                    <a:pt x="52" y="3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sp>
        <p:nvSpPr>
          <p:cNvPr id="26" name="Freeform 368"/>
          <p:cNvSpPr/>
          <p:nvPr/>
        </p:nvSpPr>
        <p:spPr bwMode="auto">
          <a:xfrm>
            <a:off x="2115487" y="3454107"/>
            <a:ext cx="378906" cy="382257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39 w 48"/>
              <a:gd name="T7" fmla="*/ 44 h 48"/>
              <a:gd name="T8" fmla="*/ 39 w 48"/>
              <a:gd name="T9" fmla="*/ 44 h 48"/>
              <a:gd name="T10" fmla="*/ 26 w 48"/>
              <a:gd name="T11" fmla="*/ 39 h 48"/>
              <a:gd name="T12" fmla="*/ 20 w 48"/>
              <a:gd name="T13" fmla="*/ 47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6 h 48"/>
              <a:gd name="T20" fmla="*/ 17 w 48"/>
              <a:gd name="T21" fmla="*/ 37 h 48"/>
              <a:gd name="T22" fmla="*/ 40 w 48"/>
              <a:gd name="T23" fmla="*/ 8 h 48"/>
              <a:gd name="T24" fmla="*/ 11 w 48"/>
              <a:gd name="T25" fmla="*/ 33 h 48"/>
              <a:gd name="T26" fmla="*/ 1 w 48"/>
              <a:gd name="T27" fmla="*/ 29 h 48"/>
              <a:gd name="T28" fmla="*/ 0 w 48"/>
              <a:gd name="T29" fmla="*/ 27 h 48"/>
              <a:gd name="T30" fmla="*/ 1 w 48"/>
              <a:gd name="T31" fmla="*/ 26 h 48"/>
              <a:gd name="T32" fmla="*/ 45 w 48"/>
              <a:gd name="T33" fmla="*/ 0 h 48"/>
              <a:gd name="T34" fmla="*/ 46 w 48"/>
              <a:gd name="T35" fmla="*/ 0 h 48"/>
              <a:gd name="T36" fmla="*/ 47 w 48"/>
              <a:gd name="T37" fmla="*/ 0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6" y="39"/>
                  <a:pt x="26" y="39"/>
                  <a:pt x="26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8"/>
                  <a:pt x="40" y="8"/>
                  <a:pt x="40" y="8"/>
                </a:cubicBezTo>
                <a:cubicBezTo>
                  <a:pt x="11" y="33"/>
                  <a:pt x="11" y="33"/>
                  <a:pt x="1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7" name="Freeform 336"/>
          <p:cNvSpPr>
            <a:spLocks noEditPoints="1"/>
          </p:cNvSpPr>
          <p:nvPr/>
        </p:nvSpPr>
        <p:spPr bwMode="auto">
          <a:xfrm>
            <a:off x="4603358" y="2981516"/>
            <a:ext cx="338026" cy="338026"/>
          </a:xfrm>
          <a:custGeom>
            <a:avLst/>
            <a:gdLst>
              <a:gd name="T0" fmla="*/ 0 w 90"/>
              <a:gd name="T1" fmla="*/ 40 h 90"/>
              <a:gd name="T2" fmla="*/ 40 w 90"/>
              <a:gd name="T3" fmla="*/ 0 h 90"/>
              <a:gd name="T4" fmla="*/ 40 w 90"/>
              <a:gd name="T5" fmla="*/ 90 h 90"/>
              <a:gd name="T6" fmla="*/ 0 w 90"/>
              <a:gd name="T7" fmla="*/ 50 h 90"/>
              <a:gd name="T8" fmla="*/ 40 w 90"/>
              <a:gd name="T9" fmla="*/ 90 h 90"/>
              <a:gd name="T10" fmla="*/ 33 w 90"/>
              <a:gd name="T11" fmla="*/ 10 h 90"/>
              <a:gd name="T12" fmla="*/ 9 w 90"/>
              <a:gd name="T13" fmla="*/ 33 h 90"/>
              <a:gd name="T14" fmla="*/ 33 w 90"/>
              <a:gd name="T15" fmla="*/ 83 h 90"/>
              <a:gd name="T16" fmla="*/ 9 w 90"/>
              <a:gd name="T17" fmla="*/ 57 h 90"/>
              <a:gd name="T18" fmla="*/ 33 w 90"/>
              <a:gd name="T19" fmla="*/ 83 h 90"/>
              <a:gd name="T20" fmla="*/ 16 w 90"/>
              <a:gd name="T21" fmla="*/ 26 h 90"/>
              <a:gd name="T22" fmla="*/ 26 w 90"/>
              <a:gd name="T23" fmla="*/ 17 h 90"/>
              <a:gd name="T24" fmla="*/ 26 w 90"/>
              <a:gd name="T25" fmla="*/ 74 h 90"/>
              <a:gd name="T26" fmla="*/ 16 w 90"/>
              <a:gd name="T27" fmla="*/ 67 h 90"/>
              <a:gd name="T28" fmla="*/ 26 w 90"/>
              <a:gd name="T29" fmla="*/ 74 h 90"/>
              <a:gd name="T30" fmla="*/ 49 w 90"/>
              <a:gd name="T31" fmla="*/ 40 h 90"/>
              <a:gd name="T32" fmla="*/ 90 w 90"/>
              <a:gd name="T33" fmla="*/ 0 h 90"/>
              <a:gd name="T34" fmla="*/ 90 w 90"/>
              <a:gd name="T35" fmla="*/ 74 h 90"/>
              <a:gd name="T36" fmla="*/ 66 w 90"/>
              <a:gd name="T37" fmla="*/ 67 h 90"/>
              <a:gd name="T38" fmla="*/ 57 w 90"/>
              <a:gd name="T39" fmla="*/ 90 h 90"/>
              <a:gd name="T40" fmla="*/ 49 w 90"/>
              <a:gd name="T41" fmla="*/ 50 h 90"/>
              <a:gd name="T42" fmla="*/ 73 w 90"/>
              <a:gd name="T43" fmla="*/ 57 h 90"/>
              <a:gd name="T44" fmla="*/ 83 w 90"/>
              <a:gd name="T45" fmla="*/ 50 h 90"/>
              <a:gd name="T46" fmla="*/ 90 w 90"/>
              <a:gd name="T47" fmla="*/ 74 h 90"/>
              <a:gd name="T48" fmla="*/ 83 w 90"/>
              <a:gd name="T49" fmla="*/ 10 h 90"/>
              <a:gd name="T50" fmla="*/ 57 w 90"/>
              <a:gd name="T51" fmla="*/ 33 h 90"/>
              <a:gd name="T52" fmla="*/ 73 w 90"/>
              <a:gd name="T53" fmla="*/ 26 h 90"/>
              <a:gd name="T54" fmla="*/ 66 w 90"/>
              <a:gd name="T55" fmla="*/ 17 h 90"/>
              <a:gd name="T56" fmla="*/ 73 w 90"/>
              <a:gd name="T57" fmla="*/ 26 h 90"/>
              <a:gd name="T58" fmla="*/ 66 w 90"/>
              <a:gd name="T59" fmla="*/ 90 h 90"/>
              <a:gd name="T60" fmla="*/ 73 w 90"/>
              <a:gd name="T61" fmla="*/ 83 h 90"/>
              <a:gd name="T62" fmla="*/ 90 w 90"/>
              <a:gd name="T63" fmla="*/ 90 h 90"/>
              <a:gd name="T64" fmla="*/ 83 w 90"/>
              <a:gd name="T65" fmla="*/ 83 h 90"/>
              <a:gd name="T66" fmla="*/ 90 w 90"/>
              <a:gd name="T6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8" name="Freeform 261"/>
          <p:cNvSpPr>
            <a:spLocks noEditPoints="1"/>
          </p:cNvSpPr>
          <p:nvPr/>
        </p:nvSpPr>
        <p:spPr bwMode="auto">
          <a:xfrm>
            <a:off x="6973790" y="2536082"/>
            <a:ext cx="406222" cy="320702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1870799" y="48047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659591" y="47251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文本框 49"/>
          <p:cNvSpPr txBox="1"/>
          <p:nvPr/>
        </p:nvSpPr>
        <p:spPr>
          <a:xfrm>
            <a:off x="1561083" y="5264197"/>
            <a:ext cx="1817068" cy="8460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2" name="TextBox 7"/>
          <p:cNvSpPr>
            <a:spLocks noChangeArrowheads="1"/>
          </p:cNvSpPr>
          <p:nvPr/>
        </p:nvSpPr>
        <p:spPr bwMode="auto">
          <a:xfrm>
            <a:off x="4302203" y="4300722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090995" y="4221088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文本框 49"/>
          <p:cNvSpPr txBox="1"/>
          <p:nvPr/>
        </p:nvSpPr>
        <p:spPr>
          <a:xfrm>
            <a:off x="3992487" y="4760141"/>
            <a:ext cx="1817068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750475" y="38565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539267" y="37769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文本框 49"/>
          <p:cNvSpPr txBox="1"/>
          <p:nvPr/>
        </p:nvSpPr>
        <p:spPr>
          <a:xfrm>
            <a:off x="6440759" y="4315997"/>
            <a:ext cx="1817068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9215615" y="3280514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9004407" y="3200880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文本框 49"/>
          <p:cNvSpPr txBox="1"/>
          <p:nvPr/>
        </p:nvSpPr>
        <p:spPr>
          <a:xfrm>
            <a:off x="8905899" y="3739933"/>
            <a:ext cx="1817068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1" name="TextBox 13"/>
          <p:cNvSpPr txBox="1"/>
          <p:nvPr/>
        </p:nvSpPr>
        <p:spPr>
          <a:xfrm flipH="1">
            <a:off x="1134916" y="1196752"/>
            <a:ext cx="2786907" cy="369326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2" name="TextBox 14"/>
          <p:cNvSpPr txBox="1"/>
          <p:nvPr/>
        </p:nvSpPr>
        <p:spPr>
          <a:xfrm>
            <a:off x="1134916" y="1561402"/>
            <a:ext cx="525070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32084" y="2708920"/>
            <a:ext cx="12240125" cy="1866148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2861" y="3073093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032939" y="2342820"/>
            <a:ext cx="663125" cy="663125"/>
            <a:chOff x="8077071" y="845254"/>
            <a:chExt cx="2036801" cy="2036802"/>
          </a:xfrm>
        </p:grpSpPr>
        <p:sp>
          <p:nvSpPr>
            <p:cNvPr id="21" name="椭圆 20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43184" y="2630852"/>
            <a:ext cx="663125" cy="663125"/>
            <a:chOff x="8125599" y="1434035"/>
            <a:chExt cx="2036802" cy="2036802"/>
          </a:xfrm>
        </p:grpSpPr>
        <p:sp>
          <p:nvSpPr>
            <p:cNvPr id="24" name="椭圆 2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65390" y="3463590"/>
            <a:ext cx="663125" cy="663125"/>
            <a:chOff x="8125599" y="1434035"/>
            <a:chExt cx="2036802" cy="2036802"/>
          </a:xfrm>
        </p:grpSpPr>
        <p:sp>
          <p:nvSpPr>
            <p:cNvPr id="27" name="椭圆 2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8" name="组合 27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985466" y="4127967"/>
            <a:ext cx="663125" cy="663125"/>
            <a:chOff x="8125599" y="1434035"/>
            <a:chExt cx="2036802" cy="2036802"/>
          </a:xfrm>
        </p:grpSpPr>
        <p:sp>
          <p:nvSpPr>
            <p:cNvPr id="33" name="椭圆 3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97162" y="3981371"/>
            <a:ext cx="663125" cy="663125"/>
            <a:chOff x="8125599" y="1434035"/>
            <a:chExt cx="2036802" cy="2036802"/>
          </a:xfrm>
        </p:grpSpPr>
        <p:sp>
          <p:nvSpPr>
            <p:cNvPr id="36" name="椭圆 3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BF8FCCC6-3A64-4F44-80DC-00910B8C316D}"/>
              </a:ext>
            </a:extLst>
          </p:cNvPr>
          <p:cNvSpPr/>
          <p:nvPr/>
        </p:nvSpPr>
        <p:spPr>
          <a:xfrm>
            <a:off x="3115599" y="1279648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68ED74-F311-478A-89CE-8E7EE7798327}"/>
              </a:ext>
            </a:extLst>
          </p:cNvPr>
          <p:cNvSpPr/>
          <p:nvPr/>
        </p:nvSpPr>
        <p:spPr>
          <a:xfrm>
            <a:off x="5046876" y="4227699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188108B-19B9-4D01-BD0E-B383A6E30A64}"/>
              </a:ext>
            </a:extLst>
          </p:cNvPr>
          <p:cNvSpPr/>
          <p:nvPr/>
        </p:nvSpPr>
        <p:spPr>
          <a:xfrm>
            <a:off x="6959744" y="2674496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462AE6-565A-408A-B327-B84C587C365B}"/>
              </a:ext>
            </a:extLst>
          </p:cNvPr>
          <p:cNvSpPr/>
          <p:nvPr/>
        </p:nvSpPr>
        <p:spPr>
          <a:xfrm>
            <a:off x="9174457" y="4712652"/>
            <a:ext cx="2508533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摄在此框中选择粘贴，并选择只保留文字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0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/>
          <p:bldP spid="54" grpId="0"/>
          <p:bldP spid="55" grpId="0"/>
          <p:bldP spid="56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/>
          <p:bldP spid="54" grpId="0"/>
          <p:bldP spid="55" grpId="0"/>
          <p:bldP spid="56" grpId="0"/>
          <p:bldP spid="5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9C9452C-CDB5-4577-9320-81CFA7573C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67" name="TextBox 59"/>
          <p:cNvSpPr txBox="1">
            <a:spLocks noChangeArrowheads="1"/>
          </p:cNvSpPr>
          <p:nvPr/>
        </p:nvSpPr>
        <p:spPr bwMode="auto">
          <a:xfrm>
            <a:off x="3440695" y="396171"/>
            <a:ext cx="5040560" cy="14957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4800" b="1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4000" b="1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000" b="1" kern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800" kern="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800" kern="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D9ED4E-BCB8-470C-8BED-D86ABEA01DAD}"/>
              </a:ext>
            </a:extLst>
          </p:cNvPr>
          <p:cNvSpPr/>
          <p:nvPr/>
        </p:nvSpPr>
        <p:spPr>
          <a:xfrm>
            <a:off x="1597088" y="2060848"/>
            <a:ext cx="9001000" cy="3384376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E44C82-6280-4647-96E9-84EEC29E4EB2}"/>
              </a:ext>
            </a:extLst>
          </p:cNvPr>
          <p:cNvSpPr txBox="1"/>
          <p:nvPr/>
        </p:nvSpPr>
        <p:spPr>
          <a:xfrm>
            <a:off x="2480982" y="3011919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A46AE6-8914-4D57-B1E1-4AF31FECB35F}"/>
              </a:ext>
            </a:extLst>
          </p:cNvPr>
          <p:cNvSpPr txBox="1"/>
          <p:nvPr/>
        </p:nvSpPr>
        <p:spPr>
          <a:xfrm>
            <a:off x="2470726" y="3874237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8E1BFB-D6F1-4371-B671-50CEAE69E444}"/>
              </a:ext>
            </a:extLst>
          </p:cNvPr>
          <p:cNvSpPr txBox="1"/>
          <p:nvPr/>
        </p:nvSpPr>
        <p:spPr>
          <a:xfrm>
            <a:off x="6239484" y="3024399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B19EEB-CD77-4956-8D28-DF924808D0D0}"/>
              </a:ext>
            </a:extLst>
          </p:cNvPr>
          <p:cNvSpPr txBox="1"/>
          <p:nvPr/>
        </p:nvSpPr>
        <p:spPr>
          <a:xfrm>
            <a:off x="6239484" y="3869743"/>
            <a:ext cx="85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B61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4E080D-FA7D-4F8B-A3FC-208047D3387F}"/>
              </a:ext>
            </a:extLst>
          </p:cNvPr>
          <p:cNvSpPr txBox="1"/>
          <p:nvPr/>
        </p:nvSpPr>
        <p:spPr>
          <a:xfrm>
            <a:off x="3440695" y="2996952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1A109-1D35-48B2-A782-E9325827FDC5}"/>
              </a:ext>
            </a:extLst>
          </p:cNvPr>
          <p:cNvSpPr txBox="1"/>
          <p:nvPr/>
        </p:nvSpPr>
        <p:spPr>
          <a:xfrm>
            <a:off x="3440695" y="3874237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368021-C089-4034-B7BC-01336B019EFA}"/>
              </a:ext>
            </a:extLst>
          </p:cNvPr>
          <p:cNvSpPr txBox="1"/>
          <p:nvPr/>
        </p:nvSpPr>
        <p:spPr>
          <a:xfrm>
            <a:off x="7257119" y="3011919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BFFECD-783A-465D-A55C-346BB8F957A6}"/>
              </a:ext>
            </a:extLst>
          </p:cNvPr>
          <p:cNvSpPr txBox="1"/>
          <p:nvPr/>
        </p:nvSpPr>
        <p:spPr>
          <a:xfrm>
            <a:off x="7302160" y="3843707"/>
            <a:ext cx="4475917" cy="506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7" name="标题 4"/>
          <p:cNvSpPr txBox="1"/>
          <p:nvPr/>
        </p:nvSpPr>
        <p:spPr>
          <a:xfrm>
            <a:off x="5161483" y="2060848"/>
            <a:ext cx="3960440" cy="803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15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1483" y="3212976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161483" y="4369649"/>
            <a:ext cx="84249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企业宣传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sz="1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6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3E1E13-D0DC-46BF-BFB5-B29C5A065838}"/>
              </a:ext>
            </a:extLst>
          </p:cNvPr>
          <p:cNvGrpSpPr/>
          <p:nvPr/>
        </p:nvGrpSpPr>
        <p:grpSpPr>
          <a:xfrm>
            <a:off x="1587" y="0"/>
            <a:ext cx="12192000" cy="6858000"/>
            <a:chOff x="0" y="0"/>
            <a:chExt cx="9144000" cy="51435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FAB2BB4-67BE-4F55-9DED-C5D8AE5BC901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2BE3BD-CB1F-4C1B-874E-491157C297EB}"/>
                </a:ext>
              </a:extLst>
            </p:cNvPr>
            <p:cNvGrpSpPr/>
            <p:nvPr/>
          </p:nvGrpSpPr>
          <p:grpSpPr>
            <a:xfrm>
              <a:off x="1307418" y="724105"/>
              <a:ext cx="6524752" cy="3791861"/>
              <a:chOff x="1307418" y="724105"/>
              <a:chExt cx="6524752" cy="379186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63105DD-22EE-4538-BE4B-40A370659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5863" y="724105"/>
                <a:ext cx="692274" cy="692274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7286ECD-8611-4834-AA21-185736DFF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750" y="1491630"/>
                <a:ext cx="1714500" cy="66675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0AE491-BA9E-4C84-AA4C-5596FE09FABA}"/>
                  </a:ext>
                </a:extLst>
              </p:cNvPr>
              <p:cNvSpPr txBox="1"/>
              <p:nvPr/>
            </p:nvSpPr>
            <p:spPr>
              <a:xfrm>
                <a:off x="2717794" y="2202418"/>
                <a:ext cx="3708412" cy="346249"/>
              </a:xfrm>
              <a:prstGeom prst="rect">
                <a:avLst/>
              </a:prstGeom>
              <a:solidFill>
                <a:srgbClr val="1BA3DE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ea"/>
                  </a:rPr>
                  <a:t>www.dingdangsheji.com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6C3F758-6CE2-4B95-975A-3451E8C2A930}"/>
                  </a:ext>
                </a:extLst>
              </p:cNvPr>
              <p:cNvSpPr txBox="1"/>
              <p:nvPr/>
            </p:nvSpPr>
            <p:spPr>
              <a:xfrm>
                <a:off x="2208655" y="2851071"/>
                <a:ext cx="4726690" cy="561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267" dirty="0">
                    <a:solidFill>
                      <a:srgbClr val="1BA3DE"/>
                    </a:solidFill>
                  </a:rPr>
                  <a:t>分享优秀设计资源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61D8F7-B850-4FCA-BD3A-B04E784206B3}"/>
                  </a:ext>
                </a:extLst>
              </p:cNvPr>
              <p:cNvSpPr/>
              <p:nvPr/>
            </p:nvSpPr>
            <p:spPr>
              <a:xfrm>
                <a:off x="2715588" y="3939902"/>
                <a:ext cx="1784404" cy="5760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C37AD0DE-FF1E-4052-B221-296BB5F574BD}"/>
                  </a:ext>
                </a:extLst>
              </p:cNvPr>
              <p:cNvGrpSpPr/>
              <p:nvPr/>
            </p:nvGrpSpPr>
            <p:grpSpPr>
              <a:xfrm>
                <a:off x="1307418" y="3723878"/>
                <a:ext cx="6524752" cy="576065"/>
                <a:chOff x="1307418" y="3662272"/>
                <a:chExt cx="6524752" cy="57606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B16CD27F-677C-41E8-831E-E3C2089B594C}"/>
                    </a:ext>
                  </a:extLst>
                </p:cNvPr>
                <p:cNvGrpSpPr/>
                <p:nvPr/>
              </p:nvGrpSpPr>
              <p:grpSpPr>
                <a:xfrm>
                  <a:off x="1307418" y="3662272"/>
                  <a:ext cx="6524752" cy="576065"/>
                  <a:chOff x="1231460" y="3795885"/>
                  <a:chExt cx="6524752" cy="576065"/>
                </a:xfrm>
              </p:grpSpPr>
              <p:sp>
                <p:nvSpPr>
                  <p:cNvPr id="9" name="矩形: 圆角 8">
                    <a:extLst>
                      <a:ext uri="{FF2B5EF4-FFF2-40B4-BE49-F238E27FC236}">
                        <a16:creationId xmlns:a16="http://schemas.microsoft.com/office/drawing/2014/main" id="{F371A6E3-F686-48B2-9595-8693F60AEC4E}"/>
                      </a:ext>
                    </a:extLst>
                  </p:cNvPr>
                  <p:cNvSpPr/>
                  <p:nvPr/>
                </p:nvSpPr>
                <p:spPr>
                  <a:xfrm>
                    <a:off x="1231460" y="3795885"/>
                    <a:ext cx="1152000" cy="5760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90500" sx="120000" sy="120000" algn="ctr" rotWithShape="0">
                      <a:srgbClr val="0070C0">
                        <a:alpha val="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1BA3DE"/>
                        </a:solidFill>
                        <a:latin typeface="+mn-ea"/>
                      </a:rPr>
                      <a:t>PPT</a:t>
                    </a:r>
                    <a:endParaRPr lang="zh-CN" altLang="en-US" sz="2400" dirty="0">
                      <a:solidFill>
                        <a:srgbClr val="1BA3D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" name="矩形: 圆角 9">
                    <a:extLst>
                      <a:ext uri="{FF2B5EF4-FFF2-40B4-BE49-F238E27FC236}">
                        <a16:creationId xmlns:a16="http://schemas.microsoft.com/office/drawing/2014/main" id="{AAD38DDA-C11C-4AEA-84E7-A346DB0F6423}"/>
                      </a:ext>
                    </a:extLst>
                  </p:cNvPr>
                  <p:cNvSpPr/>
                  <p:nvPr/>
                </p:nvSpPr>
                <p:spPr>
                  <a:xfrm>
                    <a:off x="2571570" y="3795885"/>
                    <a:ext cx="1152000" cy="5760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90500" sx="120000" sy="120000" algn="ctr" rotWithShape="0">
                      <a:srgbClr val="0070C0">
                        <a:alpha val="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 dirty="0">
                        <a:solidFill>
                          <a:srgbClr val="1BA3DE"/>
                        </a:solidFill>
                        <a:latin typeface="+mn-ea"/>
                      </a:rPr>
                      <a:t>海报</a:t>
                    </a:r>
                  </a:p>
                </p:txBody>
              </p:sp>
              <p:sp>
                <p:nvSpPr>
                  <p:cNvPr id="11" name="矩形: 圆角 10">
                    <a:extLst>
                      <a:ext uri="{FF2B5EF4-FFF2-40B4-BE49-F238E27FC236}">
                        <a16:creationId xmlns:a16="http://schemas.microsoft.com/office/drawing/2014/main" id="{384BDEE8-67DF-43F5-AA2C-811926020456}"/>
                      </a:ext>
                    </a:extLst>
                  </p:cNvPr>
                  <p:cNvSpPr/>
                  <p:nvPr/>
                </p:nvSpPr>
                <p:spPr>
                  <a:xfrm>
                    <a:off x="3923992" y="3795885"/>
                    <a:ext cx="1152000" cy="5760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90500" sx="120000" sy="120000" algn="ctr" rotWithShape="0">
                      <a:srgbClr val="0070C0">
                        <a:alpha val="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 dirty="0">
                        <a:solidFill>
                          <a:srgbClr val="1BA3DE"/>
                        </a:solidFill>
                      </a:rPr>
                      <a:t>图标</a:t>
                    </a:r>
                  </a:p>
                </p:txBody>
              </p:sp>
              <p:sp>
                <p:nvSpPr>
                  <p:cNvPr id="12" name="矩形: 圆角 11">
                    <a:extLst>
                      <a:ext uri="{FF2B5EF4-FFF2-40B4-BE49-F238E27FC236}">
                        <a16:creationId xmlns:a16="http://schemas.microsoft.com/office/drawing/2014/main" id="{0E9CE4CA-A4C3-484F-AD4A-E0CBC1BAF6BB}"/>
                      </a:ext>
                    </a:extLst>
                  </p:cNvPr>
                  <p:cNvSpPr/>
                  <p:nvPr/>
                </p:nvSpPr>
                <p:spPr>
                  <a:xfrm>
                    <a:off x="5264102" y="3795885"/>
                    <a:ext cx="1152000" cy="5760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90500" sx="120000" sy="120000" algn="ctr" rotWithShape="0">
                      <a:srgbClr val="0070C0">
                        <a:alpha val="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 dirty="0">
                        <a:solidFill>
                          <a:srgbClr val="1BA3DE"/>
                        </a:solidFill>
                        <a:latin typeface="+mn-ea"/>
                      </a:rPr>
                      <a:t>字体</a:t>
                    </a:r>
                  </a:p>
                </p:txBody>
              </p:sp>
              <p:sp>
                <p:nvSpPr>
                  <p:cNvPr id="13" name="矩形: 圆角 12">
                    <a:extLst>
                      <a:ext uri="{FF2B5EF4-FFF2-40B4-BE49-F238E27FC236}">
                        <a16:creationId xmlns:a16="http://schemas.microsoft.com/office/drawing/2014/main" id="{DE78214D-10C3-4F16-9770-86EC23E1FE1C}"/>
                      </a:ext>
                    </a:extLst>
                  </p:cNvPr>
                  <p:cNvSpPr/>
                  <p:nvPr/>
                </p:nvSpPr>
                <p:spPr>
                  <a:xfrm>
                    <a:off x="6604212" y="3795885"/>
                    <a:ext cx="1152000" cy="5760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190500" sx="120000" sy="120000" algn="ctr" rotWithShape="0">
                      <a:srgbClr val="0070C0">
                        <a:alpha val="5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dirty="0">
                      <a:solidFill>
                        <a:srgbClr val="1BA3DE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72802F5-4206-4048-81C5-5CFAA29E1308}"/>
                    </a:ext>
                  </a:extLst>
                </p:cNvPr>
                <p:cNvSpPr/>
                <p:nvPr/>
              </p:nvSpPr>
              <p:spPr>
                <a:xfrm>
                  <a:off x="7071503" y="3714586"/>
                  <a:ext cx="369332" cy="346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1BA3DE"/>
                      </a:solidFill>
                      <a:latin typeface="+mn-ea"/>
                    </a:rPr>
                    <a:t>…</a:t>
                  </a:r>
                  <a:endParaRPr lang="zh-CN" altLang="en-US" sz="2400" dirty="0">
                    <a:solidFill>
                      <a:srgbClr val="1BA3DE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373716"/>
      </p:ext>
    </p:extLst>
  </p:cSld>
  <p:clrMapOvr>
    <a:masterClrMapping/>
  </p:clrMapOvr>
  <p:transition spd="slow" advTm="3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916832"/>
            <a:ext cx="6120680" cy="3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燕尾形 35"/>
          <p:cNvSpPr/>
          <p:nvPr/>
        </p:nvSpPr>
        <p:spPr>
          <a:xfrm rot="5400000">
            <a:off x="7105699" y="2064036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285719" y="264010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622717" y="1619516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项目一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609755" y="1958702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0" name="燕尾形 39"/>
          <p:cNvSpPr/>
          <p:nvPr/>
        </p:nvSpPr>
        <p:spPr>
          <a:xfrm rot="5400000">
            <a:off x="7105699" y="343218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85719" y="400825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22717" y="298766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项目二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609755" y="332685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44" name="燕尾形 43"/>
          <p:cNvSpPr/>
          <p:nvPr/>
        </p:nvSpPr>
        <p:spPr>
          <a:xfrm rot="5400000">
            <a:off x="7105699" y="487234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285719" y="54484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622717" y="442782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项目三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609755" y="4767014"/>
            <a:ext cx="3312368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2" grpId="0"/>
      <p:bldP spid="43" grpId="0"/>
      <p:bldP spid="44" grpId="0" animBg="1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6322" y="4278043"/>
            <a:ext cx="663125" cy="663125"/>
            <a:chOff x="8077071" y="845254"/>
            <a:chExt cx="2036801" cy="2036802"/>
          </a:xfrm>
        </p:grpSpPr>
        <p:sp>
          <p:nvSpPr>
            <p:cNvPr id="17" name="椭圆 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5344" y="4278043"/>
            <a:ext cx="663125" cy="663125"/>
            <a:chOff x="8125599" y="1434035"/>
            <a:chExt cx="2036802" cy="2036802"/>
          </a:xfrm>
        </p:grpSpPr>
        <p:sp>
          <p:nvSpPr>
            <p:cNvPr id="20" name="椭圆 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37550" y="4278043"/>
            <a:ext cx="663125" cy="663125"/>
            <a:chOff x="8125599" y="1434035"/>
            <a:chExt cx="2036802" cy="2036802"/>
          </a:xfrm>
        </p:grpSpPr>
        <p:sp>
          <p:nvSpPr>
            <p:cNvPr id="23" name="椭圆 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87262" y="4278043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898958" y="4278043"/>
            <a:ext cx="663125" cy="663125"/>
            <a:chOff x="8125599" y="1434035"/>
            <a:chExt cx="2036802" cy="2036802"/>
          </a:xfrm>
        </p:grpSpPr>
        <p:sp>
          <p:nvSpPr>
            <p:cNvPr id="32" name="椭圆 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33475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7EC663-7AAF-4CBD-82D0-8EB4D744CC71}"/>
              </a:ext>
            </a:extLst>
          </p:cNvPr>
          <p:cNvSpPr/>
          <p:nvPr/>
        </p:nvSpPr>
        <p:spPr>
          <a:xfrm>
            <a:off x="2808460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F12A206-47EB-4C02-9F90-48A9AFBEA717}"/>
              </a:ext>
            </a:extLst>
          </p:cNvPr>
          <p:cNvSpPr/>
          <p:nvPr/>
        </p:nvSpPr>
        <p:spPr>
          <a:xfrm>
            <a:off x="4901029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F8A5F78-C953-47B2-AB4F-576CFFF1B894}"/>
              </a:ext>
            </a:extLst>
          </p:cNvPr>
          <p:cNvSpPr/>
          <p:nvPr/>
        </p:nvSpPr>
        <p:spPr>
          <a:xfrm>
            <a:off x="6861713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B7362D-4AA9-4414-BB2F-41F1FE3ACD2B}"/>
              </a:ext>
            </a:extLst>
          </p:cNvPr>
          <p:cNvSpPr/>
          <p:nvPr/>
        </p:nvSpPr>
        <p:spPr>
          <a:xfrm>
            <a:off x="8848774" y="5013176"/>
            <a:ext cx="2555799" cy="86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在此框中选择粘贴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并选择只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4294AA9-01CF-4E26-814C-EE868CF7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5803" r="1513" b="50407"/>
          <a:stretch/>
        </p:blipFill>
        <p:spPr>
          <a:xfrm>
            <a:off x="1533333" y="829690"/>
            <a:ext cx="9128507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131222" y="2577369"/>
            <a:ext cx="4652394" cy="30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147745" y="2119105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6206868" y="2486663"/>
            <a:ext cx="599800" cy="4050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21718" y="2486663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6131222" y="4297973"/>
            <a:ext cx="4652394" cy="30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6147745" y="3839709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206868" y="4207267"/>
            <a:ext cx="599800" cy="4050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21718" y="4207267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A33049-7C16-4FB2-9601-8412D08D10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913011" y="2119105"/>
            <a:ext cx="4657403" cy="2619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36432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16888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3558033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38489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5379634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60090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7201235" y="1412776"/>
            <a:ext cx="1488640" cy="1483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181691" y="2896691"/>
            <a:ext cx="1488640" cy="890349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007062" y="1412776"/>
            <a:ext cx="1488640" cy="1483915"/>
          </a:xfrm>
          <a:prstGeom prst="rect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007062" y="2896691"/>
            <a:ext cx="1488640" cy="890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  <a:p>
            <a:pPr algn="ctr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172882" y="1590845"/>
            <a:ext cx="535474" cy="686136"/>
            <a:chOff x="3095876" y="2479873"/>
            <a:chExt cx="366231" cy="470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Freeform 64"/>
          <p:cNvSpPr>
            <a:spLocks noEditPoints="1"/>
          </p:cNvSpPr>
          <p:nvPr/>
        </p:nvSpPr>
        <p:spPr bwMode="auto">
          <a:xfrm flipH="1">
            <a:off x="3893646" y="1629323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853735" y="1600107"/>
            <a:ext cx="460172" cy="667613"/>
            <a:chOff x="5690315" y="3674507"/>
            <a:chExt cx="314729" cy="458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Freeform 9"/>
          <p:cNvSpPr/>
          <p:nvPr/>
        </p:nvSpPr>
        <p:spPr bwMode="auto">
          <a:xfrm flipH="1">
            <a:off x="7522925" y="1695062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425307" y="1628593"/>
            <a:ext cx="652151" cy="610641"/>
            <a:chOff x="1784487" y="2486066"/>
            <a:chExt cx="446032" cy="4189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337010" y="2485456"/>
            <a:ext cx="7516800" cy="190800"/>
            <a:chOff x="1918742" y="3212976"/>
            <a:chExt cx="8352927" cy="2160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椭圆 41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等腰三角形 47"/>
          <p:cNvSpPr/>
          <p:nvPr/>
        </p:nvSpPr>
        <p:spPr>
          <a:xfrm flipV="1">
            <a:off x="2337009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flipV="1">
            <a:off x="4158611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等腰三角形 49"/>
          <p:cNvSpPr/>
          <p:nvPr/>
        </p:nvSpPr>
        <p:spPr>
          <a:xfrm flipV="1">
            <a:off x="5980212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7801812" y="3787039"/>
            <a:ext cx="207219" cy="178070"/>
          </a:xfrm>
          <a:prstGeom prst="triangle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等腰三角形 51"/>
          <p:cNvSpPr/>
          <p:nvPr/>
        </p:nvSpPr>
        <p:spPr>
          <a:xfrm flipV="1">
            <a:off x="9647773" y="3787039"/>
            <a:ext cx="207219" cy="1780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64"/>
          <p:cNvSpPr txBox="1"/>
          <p:nvPr/>
        </p:nvSpPr>
        <p:spPr>
          <a:xfrm>
            <a:off x="2042134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4" name="TextBox 65"/>
          <p:cNvSpPr txBox="1"/>
          <p:nvPr/>
        </p:nvSpPr>
        <p:spPr>
          <a:xfrm>
            <a:off x="3724298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5" name="TextBox 66"/>
          <p:cNvSpPr txBox="1"/>
          <p:nvPr/>
        </p:nvSpPr>
        <p:spPr>
          <a:xfrm>
            <a:off x="5406462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6" name="TextBox 67"/>
          <p:cNvSpPr txBox="1"/>
          <p:nvPr/>
        </p:nvSpPr>
        <p:spPr>
          <a:xfrm>
            <a:off x="7228063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57" name="TextBox 68"/>
          <p:cNvSpPr txBox="1"/>
          <p:nvPr/>
        </p:nvSpPr>
        <p:spPr>
          <a:xfrm>
            <a:off x="9074023" y="4101563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</a:p>
        </p:txBody>
      </p:sp>
      <p:sp>
        <p:nvSpPr>
          <p:cNvPr id="64" name="矩形 63"/>
          <p:cNvSpPr/>
          <p:nvPr/>
        </p:nvSpPr>
        <p:spPr>
          <a:xfrm>
            <a:off x="1696299" y="4681581"/>
            <a:ext cx="8799403" cy="485687"/>
          </a:xfrm>
          <a:prstGeom prst="rect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1920239" y="5355262"/>
            <a:ext cx="8351523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91376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  <a:p>
            <a:pPr lvl="0" algn="ctr" defTabSz="913765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64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工作完成情况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5845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PLEASE ADD A CLEAR BUSINESS TEMPLATEFOR THE TITLE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CONTENT YOU WANT TO ADD  PLEASE ADD ACLEBUSINESS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/>
        </p:nvSpPr>
        <p:spPr bwMode="auto">
          <a:xfrm>
            <a:off x="203241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44693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7"/>
          <p:cNvSpPr/>
          <p:nvPr/>
        </p:nvSpPr>
        <p:spPr bwMode="auto">
          <a:xfrm>
            <a:off x="112903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8"/>
          <p:cNvSpPr/>
          <p:nvPr/>
        </p:nvSpPr>
        <p:spPr bwMode="auto">
          <a:xfrm>
            <a:off x="121656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8" name="Group 9"/>
          <p:cNvGrpSpPr/>
          <p:nvPr/>
        </p:nvGrpSpPr>
        <p:grpSpPr>
          <a:xfrm>
            <a:off x="1662435" y="2855646"/>
            <a:ext cx="424283" cy="449241"/>
            <a:chOff x="3659074" y="3351023"/>
            <a:chExt cx="424283" cy="44924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47"/>
            <p:cNvSpPr/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48"/>
            <p:cNvSpPr/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4" name="Freeform 64"/>
          <p:cNvSpPr>
            <a:spLocks noEditPoints="1"/>
          </p:cNvSpPr>
          <p:nvPr/>
        </p:nvSpPr>
        <p:spPr bwMode="auto">
          <a:xfrm>
            <a:off x="273113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5" name="Group 16"/>
          <p:cNvGrpSpPr/>
          <p:nvPr/>
        </p:nvGrpSpPr>
        <p:grpSpPr>
          <a:xfrm>
            <a:off x="3014905" y="1878177"/>
            <a:ext cx="346378" cy="471236"/>
            <a:chOff x="8248816" y="4047345"/>
            <a:chExt cx="429274" cy="58401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136"/>
            <p:cNvSpPr/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37"/>
            <p:cNvSpPr/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38"/>
            <p:cNvSpPr/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7" name="Group 22"/>
          <p:cNvGrpSpPr/>
          <p:nvPr/>
        </p:nvGrpSpPr>
        <p:grpSpPr>
          <a:xfrm>
            <a:off x="2359566" y="4727638"/>
            <a:ext cx="379359" cy="376864"/>
            <a:chOff x="6853673" y="3715407"/>
            <a:chExt cx="379359" cy="37686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2186935" y="2964851"/>
            <a:ext cx="1063836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840514" y="1998379"/>
            <a:ext cx="1091138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1673766" y="3949931"/>
            <a:ext cx="935028" cy="2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algn="r" defTabSz="1087755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2796138" y="4800654"/>
            <a:ext cx="93502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20" tIns="22860" rIns="45720" bIns="22860">
            <a:spAutoFit/>
          </a:bodyPr>
          <a:lstStyle/>
          <a:p>
            <a:pPr defTabSz="1087755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输入标题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0" name="燕尾形 59"/>
          <p:cNvSpPr/>
          <p:nvPr/>
        </p:nvSpPr>
        <p:spPr>
          <a:xfrm rot="5400000">
            <a:off x="4477407" y="2060848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4657427" y="2636912"/>
            <a:ext cx="29713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994425" y="160350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4981463" y="1955514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64" name="燕尾形 63"/>
          <p:cNvSpPr/>
          <p:nvPr/>
        </p:nvSpPr>
        <p:spPr>
          <a:xfrm rot="5400000">
            <a:off x="4477407" y="3429000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657427" y="4005064"/>
            <a:ext cx="29713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994425" y="29716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4981463" y="3323666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68" name="燕尾形 67"/>
          <p:cNvSpPr/>
          <p:nvPr/>
        </p:nvSpPr>
        <p:spPr>
          <a:xfrm rot="5400000">
            <a:off x="7861783" y="2076864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041803" y="2652928"/>
            <a:ext cx="2880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378801" y="161951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燕尾形 71"/>
          <p:cNvSpPr/>
          <p:nvPr/>
        </p:nvSpPr>
        <p:spPr>
          <a:xfrm rot="5400000">
            <a:off x="7861783" y="3445016"/>
            <a:ext cx="360040" cy="576064"/>
          </a:xfrm>
          <a:prstGeom prst="chevron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8041803" y="4021080"/>
            <a:ext cx="29182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378801" y="29876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47">
            <a:extLst>
              <a:ext uri="{FF2B5EF4-FFF2-40B4-BE49-F238E27FC236}">
                <a16:creationId xmlns:a16="http://schemas.microsoft.com/office/drawing/2014/main" id="{E13AD06F-AA7B-4118-ADB9-357E5A99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917" y="1955514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  <p:sp>
        <p:nvSpPr>
          <p:cNvPr id="78" name="矩形 47">
            <a:extLst>
              <a:ext uri="{FF2B5EF4-FFF2-40B4-BE49-F238E27FC236}">
                <a16:creationId xmlns:a16="http://schemas.microsoft.com/office/drawing/2014/main" id="{C9A0934B-35F9-4412-9F45-97019127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917" y="3323666"/>
            <a:ext cx="26642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在此框中选择粘贴，并选择只保留文字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4" grpId="0" animBg="1"/>
      <p:bldP spid="56" grpId="0"/>
      <p:bldP spid="57" grpId="0"/>
      <p:bldP spid="58" grpId="0"/>
      <p:bldP spid="59" grpId="0"/>
      <p:bldP spid="60" grpId="0" animBg="1"/>
      <p:bldP spid="62" grpId="0"/>
      <p:bldP spid="63" grpId="0"/>
      <p:bldP spid="64" grpId="0" animBg="1"/>
      <p:bldP spid="66" grpId="0"/>
      <p:bldP spid="67" grpId="0"/>
      <p:bldP spid="68" grpId="0" animBg="1"/>
      <p:bldP spid="70" grpId="0"/>
      <p:bldP spid="72" grpId="0" animBg="1"/>
      <p:bldP spid="74" grpId="0"/>
      <p:bldP spid="77" grpId="0"/>
      <p:bldP spid="7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0838"/>
      </a:accent1>
      <a:accent2>
        <a:srgbClr val="200838"/>
      </a:accent2>
      <a:accent3>
        <a:srgbClr val="200838"/>
      </a:accent3>
      <a:accent4>
        <a:srgbClr val="200838"/>
      </a:accent4>
      <a:accent5>
        <a:srgbClr val="200838"/>
      </a:accent5>
      <a:accent6>
        <a:srgbClr val="200838"/>
      </a:accent6>
      <a:hlink>
        <a:srgbClr val="200838"/>
      </a:hlink>
      <a:folHlink>
        <a:srgbClr val="200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1073</Words>
  <Application>Microsoft Office PowerPoint</Application>
  <PresentationFormat>自定义</PresentationFormat>
  <Paragraphs>201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Impact MT Std</vt:lpstr>
      <vt:lpstr>方正兰亭黑简体</vt:lpstr>
      <vt:lpstr>宋体</vt:lpstr>
      <vt:lpstr>微软雅黑</vt:lpstr>
      <vt:lpstr>Arial</vt:lpstr>
      <vt:lpstr>Calibri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lastModifiedBy>ztt</cp:lastModifiedBy>
  <cp:revision>192</cp:revision>
  <dcterms:created xsi:type="dcterms:W3CDTF">2015-12-27T01:24:00Z</dcterms:created>
  <dcterms:modified xsi:type="dcterms:W3CDTF">2019-06-24T12:42:23Z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