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77c46a5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77c46a5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7c46a5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7c46a5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7c46a5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7c46a5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7c46a50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7c46a50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77c46a5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77c46a5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77c46a5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77c46a5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tables 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are normalised to 3NF to minimise redundancy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7c46a5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7c46a5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7c46a5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7c46a5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7c46a50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7c46a50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7c46a5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7c46a5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77c46a5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77c46a5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Helmet Store Database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By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Liya, Yusra , Olivia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22622" y="693275"/>
            <a:ext cx="3835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First Girls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Data &amp; SQL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Experion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5544600" y="3271700"/>
            <a:ext cx="36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838" y="1134888"/>
            <a:ext cx="30672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25" y="630475"/>
            <a:ext cx="5239800" cy="2389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511200" y="16877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Group by and having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25" y="175975"/>
            <a:ext cx="6831426" cy="29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525" y="3751700"/>
            <a:ext cx="6296649" cy="6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7266950" y="465050"/>
            <a:ext cx="159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STORED PROCEDURE to get all customers information in a particular city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16851" cy="3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00800"/>
            <a:ext cx="7570725" cy="9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798" y="3663173"/>
            <a:ext cx="2738200" cy="6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6488350" y="1140375"/>
            <a:ext cx="18717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View to get all information of helmets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24"/>
          <p:cNvCxnSpPr>
            <a:stCxn id="156" idx="1"/>
          </p:cNvCxnSpPr>
          <p:nvPr/>
        </p:nvCxnSpPr>
        <p:spPr>
          <a:xfrm flipH="1">
            <a:off x="5585898" y="3975986"/>
            <a:ext cx="8199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98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00" y="3570598"/>
            <a:ext cx="4322599" cy="14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857250" y="3208800"/>
            <a:ext cx="1730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69650" y="3191125"/>
            <a:ext cx="1761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Before insert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949875" y="3191125"/>
            <a:ext cx="1761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insert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2300" y="3513625"/>
            <a:ext cx="4511700" cy="1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7230000" y="526950"/>
            <a:ext cx="1761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Trigger to update helmet stock after an order is confirmed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21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18375"/>
            <a:ext cx="4094525" cy="16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228100" y="4480950"/>
            <a:ext cx="1761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Before event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2300" y="2463750"/>
            <a:ext cx="4280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5177925" y="4545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event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7384925" y="550525"/>
            <a:ext cx="1470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Event to delete shipping info of delivered products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Project Summary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584850"/>
            <a:ext cx="8233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– developed to organise and optimise several areas of a helmet shop’s operation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– has several features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Maintaining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the helmet inventory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Managing customer orders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Managing customer information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Shipment details &amp; Tracking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Managing customer reviews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0" y="47200"/>
            <a:ext cx="8163525" cy="509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959100"/>
            <a:ext cx="3567574" cy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400" y="844525"/>
            <a:ext cx="4797449" cy="12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022400" y="220200"/>
            <a:ext cx="641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Creating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tables with primary and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foreign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50" y="2257175"/>
            <a:ext cx="6759925" cy="25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5" y="569225"/>
            <a:ext cx="6729199" cy="23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5" y="3205325"/>
            <a:ext cx="7421300" cy="18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72975" y="0"/>
            <a:ext cx="2792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Sample datas in tables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314150" y="1022400"/>
            <a:ext cx="147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Helmet table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222750" y="2571750"/>
            <a:ext cx="147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table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672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76475"/>
            <a:ext cx="458382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620" y="152400"/>
            <a:ext cx="24098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0845" y="152400"/>
            <a:ext cx="1540755" cy="188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8620" y="3162300"/>
            <a:ext cx="16859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7298450" y="3298300"/>
            <a:ext cx="1826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Helmet Type table,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table,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Brand table,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Size table, colour table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864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1275"/>
            <a:ext cx="49046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7314150" y="1022400"/>
            <a:ext cx="147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table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orderDetails table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384075"/>
            <a:ext cx="46223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4800"/>
            <a:ext cx="8839200" cy="155504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314150" y="1022400"/>
            <a:ext cx="147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Shipment Info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table,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Reviews table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17999" cy="28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0" y="3205775"/>
            <a:ext cx="5786901" cy="17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3175" y="3102800"/>
            <a:ext cx="3261050" cy="8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747900" y="652775"/>
            <a:ext cx="22572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Stored Function to find the helmets which are to be restocked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21"/>
          <p:cNvCxnSpPr>
            <a:stCxn id="132" idx="1"/>
          </p:cNvCxnSpPr>
          <p:nvPr/>
        </p:nvCxnSpPr>
        <p:spPr>
          <a:xfrm flipH="1">
            <a:off x="5247675" y="3527850"/>
            <a:ext cx="5355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