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A7B35-DD30-C400-B15F-F50A2808E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5963F-DF7E-6FD9-B22F-148CDA371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FDC65-CAAF-5F0F-CBCD-39EC0C9C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16-5065-4F3F-8677-F845153D2654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92638-1300-88CB-4EE9-B63A019F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06BED-91F3-86A3-A355-A5E42F4D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CE8D-F213-4BD8-8E21-4EC366299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52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0C4A-E6C5-6547-5214-07ABD74A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03E97-6889-7844-3CC9-9264A4D6E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15BE5-0DBE-88E0-4E55-006FF344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16-5065-4F3F-8677-F845153D2654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808B0-AAFB-7818-5C80-EB446CBA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88579-4EF4-C3C9-6043-8152AAB7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CE8D-F213-4BD8-8E21-4EC366299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5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B97FC8-D024-808A-2DA3-BF1546ED3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D7124-A88D-74AF-B0F9-A8640FC38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A2942-24E0-9A00-49F3-7E0C9AF9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16-5065-4F3F-8677-F845153D2654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D14CF-62B8-0421-B73C-50F1705F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33F25-F541-9B3D-4CA3-5CC52787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CE8D-F213-4BD8-8E21-4EC366299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02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6D8B8-503A-63AD-C636-A14F08EE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DDDFF-0370-62FF-DA33-549F607DA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F528C-EEB6-0A72-29EB-6AEB7E27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16-5065-4F3F-8677-F845153D2654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22109-3B2E-9583-D5FC-6BBF5992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D4708-806F-929E-36BC-D9AB9478E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CE8D-F213-4BD8-8E21-4EC366299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7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59A7-5D0B-197C-7320-1F8C43259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609D8-473E-EA3E-2B1C-322073ADF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30CE5-AFC2-E6E9-3EAD-775C0F33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16-5065-4F3F-8677-F845153D2654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EB574-5D43-B9BD-8722-7A9886AA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2C0E-B9F8-AF1A-EFF6-03F357CB5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CE8D-F213-4BD8-8E21-4EC366299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37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5752-3E51-A35F-2991-0273342A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622B3-1F9A-082B-FAF4-568D104D1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D0FE9-B214-61F3-1F73-9BA4481A2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96AB7-B361-A12C-F6EC-9D8D4368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16-5065-4F3F-8677-F845153D2654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FF583-5B3A-3033-73BC-33FA9620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8345F-3836-36BB-477F-C063ED7E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CE8D-F213-4BD8-8E21-4EC366299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48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83A5-7A9B-41F2-4DDF-AC1BFE982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DF96E-FFE9-BAEB-1479-DECEAEB3B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9827B-C1CC-9F49-9203-F84BFDD23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7BCE6-3043-8D6B-6E35-2D45C034E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229E8-1F2B-991E-A6AF-BF1C1219F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B9B7C8-43D1-30C5-29F1-43CFA5D2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16-5065-4F3F-8677-F845153D2654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29A28-146C-7DDA-A22D-150830CC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73DC9E-0A7E-FE81-7A18-706F30B36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CE8D-F213-4BD8-8E21-4EC366299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89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7F81-76FE-3603-867C-79879B53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E84DD-4A46-B649-16A1-9B4D65C2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16-5065-4F3F-8677-F845153D2654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7BBCB-7F02-54A3-910C-131917B9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56405-41F2-7CE6-FDD9-B6F2CAC2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CE8D-F213-4BD8-8E21-4EC366299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37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82295-7FFB-424D-7F6C-F806B075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16-5065-4F3F-8677-F845153D2654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37868-77A0-6472-DC7D-090E897E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CB279-4E6F-5BDA-7578-A2215D7C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CE8D-F213-4BD8-8E21-4EC366299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29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5F58-F133-5F2E-1C17-FD0D3543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4A9D6-70A2-3DE4-88B6-6FC60F32E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30A80-E1BA-69B4-994A-91B4C154E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58D3D-C75D-DC8F-25DE-E1B07F7A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16-5065-4F3F-8677-F845153D2654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08FA0-4ADA-CBE9-164D-E5E33B40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1971E-119C-FEB2-B2D2-DDF4F770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CE8D-F213-4BD8-8E21-4EC366299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78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B7BD-92DA-4476-B7D5-2C0289B5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0EB72-1C33-2A1B-78CF-736FC2E79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8A1A1-4D35-E267-7392-2BF722BA8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B4298-CA05-E1F5-FDF1-E23B2BED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16-5065-4F3F-8677-F845153D2654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D7C15-F610-D5DD-4B72-21001C71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B03F4-0C92-6EF7-751D-8122611C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CE8D-F213-4BD8-8E21-4EC366299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15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A0A82-0C0C-9199-7AC7-722523B5E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A1A1A-0744-AADB-18B9-FB967C7C9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FA846-4095-0955-D62D-74C66042A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FAE16-5065-4F3F-8677-F845153D2654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FC37F-8D28-9AAE-FB24-281E97EAC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09B3F-085B-EAF8-B88B-5D08A33B4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9CE8D-F213-4BD8-8E21-4EC366299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00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fif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webp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37DB5-9537-FA94-1A7C-AC2510E72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7563" y="222031"/>
            <a:ext cx="9144000" cy="1255077"/>
          </a:xfrm>
        </p:spPr>
        <p:txBody>
          <a:bodyPr/>
          <a:lstStyle/>
          <a:p>
            <a:r>
              <a:rPr lang="en-IN" b="1" dirty="0"/>
              <a:t>HCL BAYER HACKATHON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2CB09-A663-413B-62B2-0656AD158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6935"/>
            <a:ext cx="9144000" cy="3400865"/>
          </a:xfrm>
        </p:spPr>
        <p:txBody>
          <a:bodyPr/>
          <a:lstStyle/>
          <a:p>
            <a:r>
              <a:rPr lang="en-IN" b="1" dirty="0"/>
              <a:t>LIYASKER JAYARAJ MTECH - DATABRICKS</a:t>
            </a:r>
          </a:p>
          <a:p>
            <a:r>
              <a:rPr lang="en-IN" b="1" dirty="0"/>
              <a:t>UDAY - DATABRICKS</a:t>
            </a:r>
          </a:p>
          <a:p>
            <a:r>
              <a:rPr lang="en-IN" b="1" dirty="0"/>
              <a:t>ARUN NARAYANAN - DATABRICKS</a:t>
            </a:r>
          </a:p>
          <a:p>
            <a:r>
              <a:rPr lang="en-IN" b="1" dirty="0"/>
              <a:t>PRAVEEN – POWER BI</a:t>
            </a:r>
          </a:p>
          <a:p>
            <a:r>
              <a:rPr lang="en-IN" b="1" dirty="0"/>
              <a:t>ABHISHEK DAS – POWER BI</a:t>
            </a:r>
          </a:p>
          <a:p>
            <a:endParaRPr lang="en-IN" b="1" dirty="0"/>
          </a:p>
          <a:p>
            <a:r>
              <a:rPr lang="en-IN" b="1" dirty="0"/>
              <a:t>SQUAD 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967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2F01-3880-AEF7-D202-67A6DDC86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 &amp; ETL PIPELINE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902D31-7155-7BF7-459E-ED5155530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592" y="1690218"/>
            <a:ext cx="956731" cy="10790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348B57-4C0D-F4C1-1D42-856B207DF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93" y="1715929"/>
            <a:ext cx="1666835" cy="9009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2EA19A-C6F7-9CFC-5BDE-F8ED7F77E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122" y="1715929"/>
            <a:ext cx="956731" cy="95673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5BB47F8-20C6-E409-BAC2-AD3C9A8CD2E9}"/>
              </a:ext>
            </a:extLst>
          </p:cNvPr>
          <p:cNvSpPr/>
          <p:nvPr/>
        </p:nvSpPr>
        <p:spPr>
          <a:xfrm>
            <a:off x="1693176" y="2166425"/>
            <a:ext cx="866899" cy="1266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E9D56FD-6A3D-308B-1466-05ED97662391}"/>
              </a:ext>
            </a:extLst>
          </p:cNvPr>
          <p:cNvSpPr/>
          <p:nvPr/>
        </p:nvSpPr>
        <p:spPr>
          <a:xfrm>
            <a:off x="3500028" y="2166424"/>
            <a:ext cx="710477" cy="1266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90D39B-CAEC-CAE8-FB3D-F311DC46DD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960" y="3429000"/>
            <a:ext cx="1225993" cy="9143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32469B-B9E1-81D8-6B23-29E989325F92}"/>
              </a:ext>
            </a:extLst>
          </p:cNvPr>
          <p:cNvCxnSpPr>
            <a:cxnSpLocks/>
          </p:cNvCxnSpPr>
          <p:nvPr/>
        </p:nvCxnSpPr>
        <p:spPr>
          <a:xfrm flipH="1">
            <a:off x="4200702" y="1378634"/>
            <a:ext cx="9803" cy="3221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BB1088-616C-8304-A205-0D80813309A4}"/>
              </a:ext>
            </a:extLst>
          </p:cNvPr>
          <p:cNvCxnSpPr>
            <a:cxnSpLocks/>
          </p:cNvCxnSpPr>
          <p:nvPr/>
        </p:nvCxnSpPr>
        <p:spPr>
          <a:xfrm flipH="1">
            <a:off x="6070219" y="1378634"/>
            <a:ext cx="9803" cy="3221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BA39724-C15B-E898-2BC9-9A73EC29D593}"/>
              </a:ext>
            </a:extLst>
          </p:cNvPr>
          <p:cNvSpPr/>
          <p:nvPr/>
        </p:nvSpPr>
        <p:spPr>
          <a:xfrm>
            <a:off x="6080022" y="2138288"/>
            <a:ext cx="710477" cy="253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D8E7EC-6982-F507-0FC3-CAF8F0F17843}"/>
              </a:ext>
            </a:extLst>
          </p:cNvPr>
          <p:cNvCxnSpPr/>
          <p:nvPr/>
        </p:nvCxnSpPr>
        <p:spPr>
          <a:xfrm>
            <a:off x="4210505" y="1378634"/>
            <a:ext cx="1885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F8B1E8-DDAD-F899-6B9D-948040107CE2}"/>
              </a:ext>
            </a:extLst>
          </p:cNvPr>
          <p:cNvCxnSpPr/>
          <p:nvPr/>
        </p:nvCxnSpPr>
        <p:spPr>
          <a:xfrm>
            <a:off x="4210505" y="4600136"/>
            <a:ext cx="1885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51700837-1EB7-EAEC-98F1-EDE6C9BB44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86" y="5302308"/>
            <a:ext cx="956731" cy="9567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FEE1DE9-49B3-C0A1-CD7A-8E6A6CA59B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779" y="1691270"/>
            <a:ext cx="1690259" cy="95030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519E9ED-AC4E-F0BB-0AF1-675F3E3AE9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21" y="4416675"/>
            <a:ext cx="885633" cy="885633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1A5A24-C1FE-AACC-34BF-3CD93D7E108D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5153251" y="4600136"/>
            <a:ext cx="1" cy="7021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A627C011-1681-5926-12EA-3BC2114B67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343" y="4464846"/>
            <a:ext cx="956731" cy="972751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ACC61C3-43A5-05DB-C54E-84A07DED89B8}"/>
              </a:ext>
            </a:extLst>
          </p:cNvPr>
          <p:cNvCxnSpPr/>
          <p:nvPr/>
        </p:nvCxnSpPr>
        <p:spPr>
          <a:xfrm>
            <a:off x="773987" y="4079961"/>
            <a:ext cx="3292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D06BA1A-BA7F-3907-A74F-2F166D8332E2}"/>
              </a:ext>
            </a:extLst>
          </p:cNvPr>
          <p:cNvCxnSpPr/>
          <p:nvPr/>
        </p:nvCxnSpPr>
        <p:spPr>
          <a:xfrm>
            <a:off x="727421" y="5920153"/>
            <a:ext cx="3292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DB0DAFF-1720-11C5-AAF5-63424DC3FC84}"/>
              </a:ext>
            </a:extLst>
          </p:cNvPr>
          <p:cNvCxnSpPr>
            <a:cxnSpLocks/>
          </p:cNvCxnSpPr>
          <p:nvPr/>
        </p:nvCxnSpPr>
        <p:spPr>
          <a:xfrm flipH="1">
            <a:off x="767170" y="4079961"/>
            <a:ext cx="6817" cy="1854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1A24C95-E010-E95D-54C2-D812D515C02F}"/>
              </a:ext>
            </a:extLst>
          </p:cNvPr>
          <p:cNvCxnSpPr>
            <a:cxnSpLocks/>
          </p:cNvCxnSpPr>
          <p:nvPr/>
        </p:nvCxnSpPr>
        <p:spPr>
          <a:xfrm flipH="1">
            <a:off x="4032050" y="4051166"/>
            <a:ext cx="6817" cy="1854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625A83D-783C-2EDE-9A7F-330656A59ACC}"/>
              </a:ext>
            </a:extLst>
          </p:cNvPr>
          <p:cNvCxnSpPr/>
          <p:nvPr/>
        </p:nvCxnSpPr>
        <p:spPr>
          <a:xfrm rot="5400000" flipH="1" flipV="1">
            <a:off x="2244302" y="2468997"/>
            <a:ext cx="1786928" cy="1435000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8E56F634-2628-D567-7C62-5AD6D1718C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083" y="1659922"/>
            <a:ext cx="956731" cy="956731"/>
          </a:xfrm>
          <a:prstGeom prst="rect">
            <a:avLst/>
          </a:prstGeom>
        </p:spPr>
      </p:pic>
      <p:sp>
        <p:nvSpPr>
          <p:cNvPr id="49" name="Arrow: Right 48">
            <a:extLst>
              <a:ext uri="{FF2B5EF4-FFF2-40B4-BE49-F238E27FC236}">
                <a16:creationId xmlns:a16="http://schemas.microsoft.com/office/drawing/2014/main" id="{65C78AC0-D42C-172E-2259-32394E3691CF}"/>
              </a:ext>
            </a:extLst>
          </p:cNvPr>
          <p:cNvSpPr/>
          <p:nvPr/>
        </p:nvSpPr>
        <p:spPr>
          <a:xfrm>
            <a:off x="9326021" y="2052403"/>
            <a:ext cx="710477" cy="253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C9FCD5F-FCF7-22D6-430C-D76F50EB81E5}"/>
              </a:ext>
            </a:extLst>
          </p:cNvPr>
          <p:cNvSpPr txBox="1"/>
          <p:nvPr/>
        </p:nvSpPr>
        <p:spPr>
          <a:xfrm>
            <a:off x="1087831" y="1088295"/>
            <a:ext cx="121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BRONZE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9B2866-9FB0-1D6D-E688-5ED9B8E01741}"/>
              </a:ext>
            </a:extLst>
          </p:cNvPr>
          <p:cNvSpPr txBox="1"/>
          <p:nvPr/>
        </p:nvSpPr>
        <p:spPr>
          <a:xfrm>
            <a:off x="5319903" y="4707009"/>
            <a:ext cx="121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SILVER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1D6FD8-FDFD-E1AE-556E-95F432E10951}"/>
              </a:ext>
            </a:extLst>
          </p:cNvPr>
          <p:cNvSpPr txBox="1"/>
          <p:nvPr/>
        </p:nvSpPr>
        <p:spPr>
          <a:xfrm>
            <a:off x="8111566" y="2817165"/>
            <a:ext cx="121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GOLD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FD3F49-9933-92D4-5548-47EBAF1823DC}"/>
              </a:ext>
            </a:extLst>
          </p:cNvPr>
          <p:cNvSpPr txBox="1"/>
          <p:nvPr/>
        </p:nvSpPr>
        <p:spPr>
          <a:xfrm>
            <a:off x="773987" y="6074373"/>
            <a:ext cx="2736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AUTHENTICATION OR AUTH USING SPN OR SAS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98AE17-3F1B-C027-BC48-C114D2CC347B}"/>
              </a:ext>
            </a:extLst>
          </p:cNvPr>
          <p:cNvSpPr txBox="1"/>
          <p:nvPr/>
        </p:nvSpPr>
        <p:spPr>
          <a:xfrm>
            <a:off x="4429040" y="1306815"/>
            <a:ext cx="149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DATABRICKS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90CA653-AA4F-B45E-2910-73BBD3923E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809" y="3886150"/>
            <a:ext cx="1943100" cy="18288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87CDBE46-C556-A4B4-84FE-ED6EF20AAC3A}"/>
              </a:ext>
            </a:extLst>
          </p:cNvPr>
          <p:cNvSpPr txBox="1"/>
          <p:nvPr/>
        </p:nvSpPr>
        <p:spPr>
          <a:xfrm>
            <a:off x="4547906" y="6259039"/>
            <a:ext cx="121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Azure Key vault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7984EC-5E0B-B6DA-4A96-4554F391191E}"/>
              </a:ext>
            </a:extLst>
          </p:cNvPr>
          <p:cNvSpPr txBox="1"/>
          <p:nvPr/>
        </p:nvSpPr>
        <p:spPr>
          <a:xfrm>
            <a:off x="7534219" y="5934551"/>
            <a:ext cx="146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Exploratory Data Analysis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45FDA45-6C19-F8DA-FD70-CA1945F2CE38}"/>
              </a:ext>
            </a:extLst>
          </p:cNvPr>
          <p:cNvCxnSpPr/>
          <p:nvPr/>
        </p:nvCxnSpPr>
        <p:spPr>
          <a:xfrm>
            <a:off x="6096000" y="4343300"/>
            <a:ext cx="694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F2525D5-9812-0795-6E9B-9543C8858337}"/>
              </a:ext>
            </a:extLst>
          </p:cNvPr>
          <p:cNvCxnSpPr>
            <a:cxnSpLocks/>
          </p:cNvCxnSpPr>
          <p:nvPr/>
        </p:nvCxnSpPr>
        <p:spPr>
          <a:xfrm>
            <a:off x="4066545" y="1306815"/>
            <a:ext cx="0" cy="54138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955E2EA-2BB0-83DF-0A6C-05FEFBD0E50A}"/>
              </a:ext>
            </a:extLst>
          </p:cNvPr>
          <p:cNvCxnSpPr>
            <a:cxnSpLocks/>
          </p:cNvCxnSpPr>
          <p:nvPr/>
        </p:nvCxnSpPr>
        <p:spPr>
          <a:xfrm>
            <a:off x="6530593" y="1335804"/>
            <a:ext cx="0" cy="24906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A4DCDD9-8D76-A571-4041-5FBC582E8DC9}"/>
              </a:ext>
            </a:extLst>
          </p:cNvPr>
          <p:cNvCxnSpPr/>
          <p:nvPr/>
        </p:nvCxnSpPr>
        <p:spPr>
          <a:xfrm>
            <a:off x="4066545" y="1306815"/>
            <a:ext cx="2464048" cy="289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805E2AE-E420-C311-C05A-C57E6B2FA6FC}"/>
              </a:ext>
            </a:extLst>
          </p:cNvPr>
          <p:cNvCxnSpPr>
            <a:cxnSpLocks/>
          </p:cNvCxnSpPr>
          <p:nvPr/>
        </p:nvCxnSpPr>
        <p:spPr>
          <a:xfrm>
            <a:off x="6509089" y="3797422"/>
            <a:ext cx="3262645" cy="207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4611CA5-91EB-9C2C-52FB-5CB3E33B33C0}"/>
              </a:ext>
            </a:extLst>
          </p:cNvPr>
          <p:cNvCxnSpPr>
            <a:cxnSpLocks/>
          </p:cNvCxnSpPr>
          <p:nvPr/>
        </p:nvCxnSpPr>
        <p:spPr>
          <a:xfrm>
            <a:off x="9758505" y="3831037"/>
            <a:ext cx="13229" cy="293293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009D8C6-E6A1-BF43-E36F-ADD657CE93FD}"/>
              </a:ext>
            </a:extLst>
          </p:cNvPr>
          <p:cNvCxnSpPr>
            <a:cxnSpLocks/>
          </p:cNvCxnSpPr>
          <p:nvPr/>
        </p:nvCxnSpPr>
        <p:spPr>
          <a:xfrm flipV="1">
            <a:off x="4038867" y="6763973"/>
            <a:ext cx="5732867" cy="365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952959E6-5138-7D2E-F348-2D23B649BA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54" y="1794088"/>
            <a:ext cx="956728" cy="975150"/>
          </a:xfrm>
          <a:prstGeom prst="rect">
            <a:avLst/>
          </a:prstGeom>
        </p:spPr>
      </p:pic>
      <p:sp>
        <p:nvSpPr>
          <p:cNvPr id="81" name="Arrow: Right 80">
            <a:extLst>
              <a:ext uri="{FF2B5EF4-FFF2-40B4-BE49-F238E27FC236}">
                <a16:creationId xmlns:a16="http://schemas.microsoft.com/office/drawing/2014/main" id="{8DBB34DF-6608-1999-65FC-FE6F319288C7}"/>
              </a:ext>
            </a:extLst>
          </p:cNvPr>
          <p:cNvSpPr/>
          <p:nvPr/>
        </p:nvSpPr>
        <p:spPr>
          <a:xfrm>
            <a:off x="7693977" y="2049589"/>
            <a:ext cx="710477" cy="253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5CB02BF-B4F4-6A3A-C728-3E614D5AA5B2}"/>
              </a:ext>
            </a:extLst>
          </p:cNvPr>
          <p:cNvSpPr txBox="1"/>
          <p:nvPr/>
        </p:nvSpPr>
        <p:spPr>
          <a:xfrm>
            <a:off x="10099632" y="3516818"/>
            <a:ext cx="1690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Here all Business logic will be done 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E83252FE-9915-9FFA-CBC4-2CC35001923D}"/>
              </a:ext>
            </a:extLst>
          </p:cNvPr>
          <p:cNvCxnSpPr>
            <a:cxnSpLocks/>
          </p:cNvCxnSpPr>
          <p:nvPr/>
        </p:nvCxnSpPr>
        <p:spPr>
          <a:xfrm>
            <a:off x="7787782" y="3291840"/>
            <a:ext cx="2931800" cy="22497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857DD17-3153-84D0-8068-876A8B559CA3}"/>
              </a:ext>
            </a:extLst>
          </p:cNvPr>
          <p:cNvCxnSpPr>
            <a:stCxn id="80" idx="3"/>
          </p:cNvCxnSpPr>
          <p:nvPr/>
        </p:nvCxnSpPr>
        <p:spPr>
          <a:xfrm>
            <a:off x="7787782" y="2281663"/>
            <a:ext cx="0" cy="101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92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A6D34-A86B-55DD-9EA9-69128A3B71A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/>
              <a:t>AZURE CI CD PIPELINE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2A2586-BDD2-2D04-EC41-5F5F2A427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044" y="1534032"/>
            <a:ext cx="1764656" cy="13255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BCE21A-BCBA-3833-E112-1FEE6175F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4220"/>
            <a:ext cx="1334526" cy="133452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A13E2F-B38C-BD71-E189-DE009A07387B}"/>
              </a:ext>
            </a:extLst>
          </p:cNvPr>
          <p:cNvCxnSpPr>
            <a:cxnSpLocks/>
          </p:cNvCxnSpPr>
          <p:nvPr/>
        </p:nvCxnSpPr>
        <p:spPr>
          <a:xfrm>
            <a:off x="2017982" y="2201482"/>
            <a:ext cx="767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07F145-DAFA-63FC-CC42-F59AF4BDDCB8}"/>
              </a:ext>
            </a:extLst>
          </p:cNvPr>
          <p:cNvCxnSpPr/>
          <p:nvPr/>
        </p:nvCxnSpPr>
        <p:spPr>
          <a:xfrm>
            <a:off x="5451804" y="2296038"/>
            <a:ext cx="767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4BD8FA3B-C950-04AA-9DA0-BCD278FB4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603" y="1774390"/>
            <a:ext cx="1014201" cy="101420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AAD52C-6D3C-89F4-AC9C-49A607A9734B}"/>
              </a:ext>
            </a:extLst>
          </p:cNvPr>
          <p:cNvCxnSpPr/>
          <p:nvPr/>
        </p:nvCxnSpPr>
        <p:spPr>
          <a:xfrm>
            <a:off x="3717314" y="2294536"/>
            <a:ext cx="767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87CC2C84-CA6D-CD23-30BA-6B1BB1CCB3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608" y="1412214"/>
            <a:ext cx="1325563" cy="132556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BAD6F51-570C-81DF-D8FA-E1DB386E46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446" y="1412213"/>
            <a:ext cx="1264375" cy="12643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AE689A3-8558-0DF4-2781-0962C9E3508C}"/>
              </a:ext>
            </a:extLst>
          </p:cNvPr>
          <p:cNvSpPr txBox="1"/>
          <p:nvPr/>
        </p:nvSpPr>
        <p:spPr>
          <a:xfrm>
            <a:off x="838199" y="3052689"/>
            <a:ext cx="1018723" cy="376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PIPELINE</a:t>
            </a:r>
          </a:p>
        </p:txBody>
      </p:sp>
      <p:pic>
        <p:nvPicPr>
          <p:cNvPr id="33" name="Content Placeholder 4">
            <a:extLst>
              <a:ext uri="{FF2B5EF4-FFF2-40B4-BE49-F238E27FC236}">
                <a16:creationId xmlns:a16="http://schemas.microsoft.com/office/drawing/2014/main" id="{5C74A128-EE69-5688-B8B4-F8F0DF81C0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539" y="1453102"/>
            <a:ext cx="956731" cy="107902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F5D393-571B-C5C9-DACF-3BD246E3BDB6}"/>
              </a:ext>
            </a:extLst>
          </p:cNvPr>
          <p:cNvCxnSpPr/>
          <p:nvPr/>
        </p:nvCxnSpPr>
        <p:spPr>
          <a:xfrm>
            <a:off x="7531452" y="2068610"/>
            <a:ext cx="767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3C454AC-0F7A-E8A6-210C-1BA8DC33689A}"/>
              </a:ext>
            </a:extLst>
          </p:cNvPr>
          <p:cNvCxnSpPr/>
          <p:nvPr/>
        </p:nvCxnSpPr>
        <p:spPr>
          <a:xfrm>
            <a:off x="9545821" y="2068610"/>
            <a:ext cx="767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DEC8729-4145-28DB-1CD8-38CF038F041D}"/>
              </a:ext>
            </a:extLst>
          </p:cNvPr>
          <p:cNvSpPr txBox="1"/>
          <p:nvPr/>
        </p:nvSpPr>
        <p:spPr>
          <a:xfrm>
            <a:off x="2711552" y="3013277"/>
            <a:ext cx="1018723" cy="376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REPO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A2E79D-EA75-ADA5-97CC-E0343AD7FFC7}"/>
              </a:ext>
            </a:extLst>
          </p:cNvPr>
          <p:cNvSpPr txBox="1"/>
          <p:nvPr/>
        </p:nvSpPr>
        <p:spPr>
          <a:xfrm>
            <a:off x="4356306" y="2987704"/>
            <a:ext cx="1018723" cy="376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Pylint</a:t>
            </a:r>
            <a:endParaRPr lang="en-IN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93D04F-9CB8-F2AD-4994-904C2A5D5290}"/>
              </a:ext>
            </a:extLst>
          </p:cNvPr>
          <p:cNvSpPr txBox="1"/>
          <p:nvPr/>
        </p:nvSpPr>
        <p:spPr>
          <a:xfrm>
            <a:off x="5964702" y="1005017"/>
            <a:ext cx="192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Black Indentation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53BA42-EE2F-0070-13D0-87BAEF379B05}"/>
              </a:ext>
            </a:extLst>
          </p:cNvPr>
          <p:cNvSpPr txBox="1"/>
          <p:nvPr/>
        </p:nvSpPr>
        <p:spPr>
          <a:xfrm>
            <a:off x="8527098" y="951394"/>
            <a:ext cx="164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DEPLOYMENT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868E38-AED3-C13C-1741-7AD3D0D54C13}"/>
              </a:ext>
            </a:extLst>
          </p:cNvPr>
          <p:cNvSpPr txBox="1"/>
          <p:nvPr/>
        </p:nvSpPr>
        <p:spPr>
          <a:xfrm>
            <a:off x="9827956" y="2681661"/>
            <a:ext cx="197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DBX CONFIGURATION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A9D4913-3351-BF4C-7D5F-15B0CA574B86}"/>
              </a:ext>
            </a:extLst>
          </p:cNvPr>
          <p:cNvSpPr txBox="1"/>
          <p:nvPr/>
        </p:nvSpPr>
        <p:spPr>
          <a:xfrm>
            <a:off x="633046" y="4529797"/>
            <a:ext cx="4600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Development Branch </a:t>
            </a:r>
            <a:r>
              <a:rPr lang="en-IN" b="1" dirty="0">
                <a:sym typeface="Wingdings" panose="05000000000000000000" pitchFamily="2" charset="2"/>
              </a:rPr>
              <a:t> Main Branch</a:t>
            </a:r>
          </a:p>
          <a:p>
            <a:endParaRPr lang="en-IN" b="1" dirty="0">
              <a:sym typeface="Wingdings" panose="05000000000000000000" pitchFamily="2" charset="2"/>
            </a:endParaRPr>
          </a:p>
          <a:p>
            <a:r>
              <a:rPr lang="en-IN" b="1" dirty="0">
                <a:sym typeface="Wingdings" panose="05000000000000000000" pitchFamily="2" charset="2"/>
              </a:rPr>
              <a:t>Feature branch </a:t>
            </a:r>
            <a:endParaRPr lang="en-IN" b="1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59C6F0A-03F2-5379-344C-4C310FF0EC77}"/>
              </a:ext>
            </a:extLst>
          </p:cNvPr>
          <p:cNvCxnSpPr/>
          <p:nvPr/>
        </p:nvCxnSpPr>
        <p:spPr>
          <a:xfrm>
            <a:off x="1280160" y="4906108"/>
            <a:ext cx="0" cy="249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88266D-546B-F5DF-2CAE-AF77480CBEDC}"/>
              </a:ext>
            </a:extLst>
          </p:cNvPr>
          <p:cNvCxnSpPr>
            <a:cxnSpLocks/>
          </p:cNvCxnSpPr>
          <p:nvPr/>
        </p:nvCxnSpPr>
        <p:spPr>
          <a:xfrm>
            <a:off x="633046" y="1005017"/>
            <a:ext cx="742774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C2E6F7E-7B57-EAD5-C42D-FCD8CBCE54F1}"/>
              </a:ext>
            </a:extLst>
          </p:cNvPr>
          <p:cNvCxnSpPr>
            <a:cxnSpLocks/>
          </p:cNvCxnSpPr>
          <p:nvPr/>
        </p:nvCxnSpPr>
        <p:spPr>
          <a:xfrm>
            <a:off x="633046" y="6052974"/>
            <a:ext cx="742774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E2F3A67-0F7F-DDD5-2EEC-44623E184265}"/>
              </a:ext>
            </a:extLst>
          </p:cNvPr>
          <p:cNvCxnSpPr/>
          <p:nvPr/>
        </p:nvCxnSpPr>
        <p:spPr>
          <a:xfrm>
            <a:off x="633046" y="1005017"/>
            <a:ext cx="0" cy="50581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37A25F4-AB51-CA85-E35A-29DA455C9164}"/>
              </a:ext>
            </a:extLst>
          </p:cNvPr>
          <p:cNvCxnSpPr/>
          <p:nvPr/>
        </p:nvCxnSpPr>
        <p:spPr>
          <a:xfrm>
            <a:off x="8060788" y="1005017"/>
            <a:ext cx="0" cy="50581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F651BF5-47AD-01D1-6832-032ABE38F44C}"/>
              </a:ext>
            </a:extLst>
          </p:cNvPr>
          <p:cNvCxnSpPr/>
          <p:nvPr/>
        </p:nvCxnSpPr>
        <p:spPr>
          <a:xfrm>
            <a:off x="8060788" y="5453127"/>
            <a:ext cx="1083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F40AAD5-E4EE-E138-6C4D-A892EF9F466E}"/>
              </a:ext>
            </a:extLst>
          </p:cNvPr>
          <p:cNvSpPr txBox="1"/>
          <p:nvPr/>
        </p:nvSpPr>
        <p:spPr>
          <a:xfrm>
            <a:off x="9143991" y="4906108"/>
            <a:ext cx="2414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automated and one time process for all the environments</a:t>
            </a:r>
          </a:p>
        </p:txBody>
      </p:sp>
    </p:spTree>
    <p:extLst>
      <p:ext uri="{BB962C8B-B14F-4D97-AF65-F5344CB8AC3E}">
        <p14:creationId xmlns:p14="http://schemas.microsoft.com/office/powerpoint/2010/main" val="265459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84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HCL BAYER HACKATHON </vt:lpstr>
      <vt:lpstr>DATA &amp; ETL PIPELINE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Liyasker J</dc:creator>
  <cp:lastModifiedBy>Liyasker J</cp:lastModifiedBy>
  <cp:revision>27</cp:revision>
  <dcterms:created xsi:type="dcterms:W3CDTF">2024-10-24T04:43:29Z</dcterms:created>
  <dcterms:modified xsi:type="dcterms:W3CDTF">2024-10-24T13:05:59Z</dcterms:modified>
</cp:coreProperties>
</file>