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orient="horz" pos="660">
          <p15:clr>
            <a:srgbClr val="A4A3A4"/>
          </p15:clr>
        </p15:guide>
        <p15:guide id="3" pos="29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C997B6-3C86-42BF-9F01-C353DF58303B}">
  <a:tblStyle styleId="{85C997B6-3C86-42BF-9F01-C353DF58303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guide orient="horz" pos="1620"/>
        <p:guide orient="horz" pos="660"/>
        <p:guide pos="2903"/>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Hello everyone! my name is Kevin. And i am going to introduce our product it is called paper Notes it is a paper shear website.</a:t>
            </a: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280b80bd1_4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6280b80bd1_4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When we read some </a:t>
            </a:r>
            <a:r>
              <a:rPr lang="en-US" sz="1000">
                <a:solidFill>
                  <a:srgbClr val="2E3033"/>
                </a:solidFill>
                <a:highlight>
                  <a:srgbClr val="FFFFFF"/>
                </a:highlight>
                <a:latin typeface="Arial"/>
                <a:ea typeface="Arial"/>
                <a:cs typeface="Arial"/>
                <a:sym typeface="Arial"/>
              </a:rPr>
              <a:t>academic paper</a:t>
            </a:r>
            <a:r>
              <a:rPr lang="en-US" sz="1100">
                <a:latin typeface="Arial"/>
                <a:ea typeface="Arial"/>
                <a:cs typeface="Arial"/>
                <a:sym typeface="Arial"/>
              </a:rPr>
              <a:t>, we may have some parts we don’t understand, the model of author used or some ideas of user is hard to figure out, so we often need to Google some notes of others to help us understand </a:t>
            </a:r>
            <a:r>
              <a:rPr lang="en-US" sz="1000">
                <a:solidFill>
                  <a:srgbClr val="666666"/>
                </a:solidFill>
                <a:highlight>
                  <a:srgbClr val="FFFFFF"/>
                </a:highlight>
                <a:latin typeface="Arial"/>
                <a:ea typeface="Arial"/>
                <a:cs typeface="Arial"/>
                <a:sym typeface="Arial"/>
              </a:rPr>
              <a:t>author's thoughts</a:t>
            </a:r>
            <a:r>
              <a:rPr lang="en-US" sz="1100">
                <a:latin typeface="Arial"/>
                <a:ea typeface="Arial"/>
                <a:cs typeface="Arial"/>
                <a:sym typeface="Arial"/>
              </a:rPr>
              <a:t>, but the search results are often unsatisfactory, some paper is too new to find a note, some paper notes you find may not help you solve your problems. It makes a lot of time been wasted. So we got an idea, we want to build a website to share people’s notes where everyone can share their own notes on the same page for the same paper. When you have some parts you don't understand in the paper, you just click on it and you can see others' notes. You can also ask questions for others to answer. We hope to construct a paper sharing platform to help people read papers more efficiently.</a:t>
            </a:r>
            <a:endParaRPr sz="1100">
              <a:latin typeface="Arial"/>
              <a:ea typeface="Arial"/>
              <a:cs typeface="Arial"/>
              <a:sym typeface="Arial"/>
            </a:endParaRPr>
          </a:p>
          <a:p>
            <a:pPr marL="0" lvl="0" indent="0" algn="l" rtl="0">
              <a:spcBef>
                <a:spcPts val="1200"/>
              </a:spcBef>
              <a:spcAft>
                <a:spcPts val="0"/>
              </a:spcAft>
              <a:buNone/>
            </a:pPr>
            <a:endParaRPr/>
          </a:p>
        </p:txBody>
      </p:sp>
      <p:sp>
        <p:nvSpPr>
          <p:cNvPr id="229" name="Google Shape;2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280b80bd1_3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6" name="Google Shape;246;g6280b80bd1_3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280b80bd1_4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6280b80bd1_4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280b80bd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First, we </a:t>
            </a:r>
            <a:endParaRPr/>
          </a:p>
        </p:txBody>
      </p:sp>
      <p:sp>
        <p:nvSpPr>
          <p:cNvPr id="281" name="Google Shape;281;g6280b80bd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280b80bd1_5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280b80bd1_5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6280b80bd1_5_8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280b80bd1_5_15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280b80bd1_5_15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g6280b80bd1_5_15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280b80bd1_5_10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280b80bd1_5_10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6280b80bd1_5_10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280b80bd1_5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280b80bd1_5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6280b80bd1_5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have 5 parts to discuss. And i will introduce the first and second parts.</a:t>
            </a: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280b80bd1_5_13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280b80bd1_5_13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6280b80bd1_5_13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6280b80bd1_5_13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6280b80bd1_5_13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6280b80bd1_5_13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280b80bd1_2_3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6280b80bd1_2_3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280b80bd1_2_3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g6280b80bd1_2_3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280b80bd1_2_3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g6280b80bd1_2_3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6280b80bd1_2_3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6280b80bd1_2_3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6280b80bd1_2_3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280b80bd1_2_3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6280b80bd1_2_3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280b80bd1_4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6280b80bd1_4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280b80bd1_3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50">
                <a:latin typeface="Arial"/>
                <a:ea typeface="Arial"/>
                <a:cs typeface="Arial"/>
                <a:sym typeface="Arial"/>
              </a:rPr>
              <a:t>When we read the article encounter problems, we often need to use Google to search some notes to help us, and the search results are often unsatisfactory, the notes you might find will not help you solve your problems. A lot of time was wasted. </a:t>
            </a:r>
            <a:r>
              <a:rPr lang="en-US"/>
              <a:t>first let us see some competitors.</a:t>
            </a:r>
            <a:endParaRPr/>
          </a:p>
        </p:txBody>
      </p:sp>
      <p:sp>
        <p:nvSpPr>
          <p:cNvPr id="121" name="Google Shape;121;g6280b80bd1_3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280b80bd1_3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6280b80bd1_3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280b80bd1_3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6280b80bd1_3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280b80bd1_3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笔记是针对整篇文章的，对一些细节可能缺乏解释。</a:t>
            </a:r>
            <a:endParaRPr/>
          </a:p>
        </p:txBody>
      </p:sp>
      <p:sp>
        <p:nvSpPr>
          <p:cNvPr id="146" name="Google Shape;146;g6280b80bd1_3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280b80bd1_3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6280b80bd1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280b80bd1_3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6280b80bd1_3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280b80bd1_3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6280b80bd1_3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9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9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9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9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9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9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9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940844" y="-942181"/>
            <a:ext cx="3262312"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5350669" y="1467644"/>
            <a:ext cx="4357687"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331119" y="-427831"/>
            <a:ext cx="4357687" cy="57626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2100"/>
              <a:buNone/>
              <a:defRPr/>
            </a:lvl1pPr>
            <a:lvl2pPr lvl="1" algn="ctr">
              <a:lnSpc>
                <a:spcPct val="90000"/>
              </a:lnSpc>
              <a:spcBef>
                <a:spcPts val="375"/>
              </a:spcBef>
              <a:spcAft>
                <a:spcPts val="0"/>
              </a:spcAft>
              <a:buClr>
                <a:schemeClr val="dk1"/>
              </a:buClr>
              <a:buSzPts val="1800"/>
              <a:buNone/>
              <a:defRPr/>
            </a:lvl2pPr>
            <a:lvl3pPr lvl="2" algn="ctr">
              <a:lnSpc>
                <a:spcPct val="90000"/>
              </a:lnSpc>
              <a:spcBef>
                <a:spcPts val="375"/>
              </a:spcBef>
              <a:spcAft>
                <a:spcPts val="0"/>
              </a:spcAft>
              <a:buClr>
                <a:schemeClr val="dk1"/>
              </a:buClr>
              <a:buSzPts val="1500"/>
              <a:buNone/>
              <a:defRPr/>
            </a:lvl3pPr>
            <a:lvl4pPr lvl="3" algn="ctr">
              <a:lnSpc>
                <a:spcPct val="90000"/>
              </a:lnSpc>
              <a:spcBef>
                <a:spcPts val="375"/>
              </a:spcBef>
              <a:spcAft>
                <a:spcPts val="0"/>
              </a:spcAft>
              <a:buClr>
                <a:schemeClr val="dk1"/>
              </a:buClr>
              <a:buSzPts val="1300"/>
              <a:buNone/>
              <a:defRPr/>
            </a:lvl4pPr>
            <a:lvl5pPr lvl="4" algn="ctr">
              <a:lnSpc>
                <a:spcPct val="90000"/>
              </a:lnSpc>
              <a:spcBef>
                <a:spcPts val="375"/>
              </a:spcBef>
              <a:spcAft>
                <a:spcPts val="0"/>
              </a:spcAft>
              <a:buClr>
                <a:schemeClr val="dk1"/>
              </a:buClr>
              <a:buSzPts val="1300"/>
              <a:buNone/>
              <a:defRPr/>
            </a:lvl5pPr>
            <a:lvl6pPr lvl="5" algn="ctr">
              <a:lnSpc>
                <a:spcPct val="90000"/>
              </a:lnSpc>
              <a:spcBef>
                <a:spcPts val="375"/>
              </a:spcBef>
              <a:spcAft>
                <a:spcPts val="0"/>
              </a:spcAft>
              <a:buClr>
                <a:schemeClr val="dk1"/>
              </a:buClr>
              <a:buSzPts val="1300"/>
              <a:buNone/>
              <a:defRPr/>
            </a:lvl6pPr>
            <a:lvl7pPr lvl="6" algn="ctr">
              <a:lnSpc>
                <a:spcPct val="90000"/>
              </a:lnSpc>
              <a:spcBef>
                <a:spcPts val="375"/>
              </a:spcBef>
              <a:spcAft>
                <a:spcPts val="0"/>
              </a:spcAft>
              <a:buClr>
                <a:schemeClr val="dk1"/>
              </a:buClr>
              <a:buSzPts val="1300"/>
              <a:buNone/>
              <a:defRPr/>
            </a:lvl7pPr>
            <a:lvl8pPr lvl="7" algn="ctr">
              <a:lnSpc>
                <a:spcPct val="90000"/>
              </a:lnSpc>
              <a:spcBef>
                <a:spcPts val="375"/>
              </a:spcBef>
              <a:spcAft>
                <a:spcPts val="0"/>
              </a:spcAft>
              <a:buClr>
                <a:schemeClr val="dk1"/>
              </a:buClr>
              <a:buSzPts val="1300"/>
              <a:buNone/>
              <a:defRPr/>
            </a:lvl8pPr>
            <a:lvl9pPr lvl="8" algn="ctr">
              <a:lnSpc>
                <a:spcPct val="90000"/>
              </a:lnSpc>
              <a:spcBef>
                <a:spcPts val="375"/>
              </a:spcBef>
              <a:spcAft>
                <a:spcPts val="0"/>
              </a:spcAft>
              <a:buClr>
                <a:schemeClr val="dk1"/>
              </a:buClr>
              <a:buSzPts val="1300"/>
              <a:buNone/>
              <a:defRPr/>
            </a:lvl9pPr>
          </a:lstStyle>
          <a:p>
            <a:endParaRPr/>
          </a:p>
        </p:txBody>
      </p:sp>
      <p:sp>
        <p:nvSpPr>
          <p:cNvPr id="24" name="Google Shape;24;p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SzPts val="1400"/>
              <a:buNone/>
              <a:defRPr sz="4000" b="1"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2000"/>
              <a:buNone/>
              <a:defRPr sz="2000"/>
            </a:lvl1pPr>
            <a:lvl2pPr marL="914400" lvl="1" indent="-228600" algn="l">
              <a:lnSpc>
                <a:spcPct val="90000"/>
              </a:lnSpc>
              <a:spcBef>
                <a:spcPts val="375"/>
              </a:spcBef>
              <a:spcAft>
                <a:spcPts val="0"/>
              </a:spcAft>
              <a:buClr>
                <a:schemeClr val="dk1"/>
              </a:buClr>
              <a:buSzPts val="1800"/>
              <a:buNone/>
              <a:defRPr sz="1800"/>
            </a:lvl2pPr>
            <a:lvl3pPr marL="1371600" lvl="2" indent="-228600" algn="l">
              <a:lnSpc>
                <a:spcPct val="90000"/>
              </a:lnSpc>
              <a:spcBef>
                <a:spcPts val="375"/>
              </a:spcBef>
              <a:spcAft>
                <a:spcPts val="0"/>
              </a:spcAft>
              <a:buClr>
                <a:schemeClr val="dk1"/>
              </a:buClr>
              <a:buSzPts val="1600"/>
              <a:buNone/>
              <a:defRPr sz="1600"/>
            </a:lvl3pPr>
            <a:lvl4pPr marL="1828800" lvl="3" indent="-228600" algn="l">
              <a:lnSpc>
                <a:spcPct val="90000"/>
              </a:lnSpc>
              <a:spcBef>
                <a:spcPts val="375"/>
              </a:spcBef>
              <a:spcAft>
                <a:spcPts val="0"/>
              </a:spcAft>
              <a:buClr>
                <a:schemeClr val="dk1"/>
              </a:buClr>
              <a:buSzPts val="1400"/>
              <a:buNone/>
              <a:defRPr sz="1400"/>
            </a:lvl4pPr>
            <a:lvl5pPr marL="2286000" lvl="4" indent="-228600" algn="l">
              <a:lnSpc>
                <a:spcPct val="90000"/>
              </a:lnSpc>
              <a:spcBef>
                <a:spcPts val="375"/>
              </a:spcBef>
              <a:spcAft>
                <a:spcPts val="0"/>
              </a:spcAft>
              <a:buClr>
                <a:schemeClr val="dk1"/>
              </a:buClr>
              <a:buSzPts val="1400"/>
              <a:buNone/>
              <a:defRPr sz="1400"/>
            </a:lvl5pPr>
            <a:lvl6pPr marL="2743200" lvl="5" indent="-228600" algn="l">
              <a:lnSpc>
                <a:spcPct val="90000"/>
              </a:lnSpc>
              <a:spcBef>
                <a:spcPts val="375"/>
              </a:spcBef>
              <a:spcAft>
                <a:spcPts val="0"/>
              </a:spcAft>
              <a:buClr>
                <a:schemeClr val="dk1"/>
              </a:buClr>
              <a:buSzPts val="1400"/>
              <a:buNone/>
              <a:defRPr sz="1400"/>
            </a:lvl6pPr>
            <a:lvl7pPr marL="3200400" lvl="6" indent="-228600" algn="l">
              <a:lnSpc>
                <a:spcPct val="90000"/>
              </a:lnSpc>
              <a:spcBef>
                <a:spcPts val="375"/>
              </a:spcBef>
              <a:spcAft>
                <a:spcPts val="0"/>
              </a:spcAft>
              <a:buClr>
                <a:schemeClr val="dk1"/>
              </a:buClr>
              <a:buSzPts val="1400"/>
              <a:buNone/>
              <a:defRPr sz="1400"/>
            </a:lvl7pPr>
            <a:lvl8pPr marL="3657600" lvl="7" indent="-228600" algn="l">
              <a:lnSpc>
                <a:spcPct val="90000"/>
              </a:lnSpc>
              <a:spcBef>
                <a:spcPts val="375"/>
              </a:spcBef>
              <a:spcAft>
                <a:spcPts val="0"/>
              </a:spcAft>
              <a:buClr>
                <a:schemeClr val="dk1"/>
              </a:buClr>
              <a:buSzPts val="1400"/>
              <a:buNone/>
              <a:defRPr sz="1400"/>
            </a:lvl8pPr>
            <a:lvl9pPr marL="4114800" lvl="8" indent="-228600" algn="l">
              <a:lnSpc>
                <a:spcPct val="90000"/>
              </a:lnSpc>
              <a:spcBef>
                <a:spcPts val="375"/>
              </a:spcBef>
              <a:spcAft>
                <a:spcPts val="0"/>
              </a:spcAft>
              <a:buClr>
                <a:schemeClr val="dk1"/>
              </a:buClr>
              <a:buSzPts val="1400"/>
              <a:buNone/>
              <a:defRPr sz="1400"/>
            </a:lvl9pPr>
          </a:lstStyle>
          <a:p>
            <a:endParaRPr/>
          </a:p>
        </p:txBody>
      </p:sp>
      <p:sp>
        <p:nvSpPr>
          <p:cNvPr id="36" name="Google Shape;36;p5"/>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28650" y="1370013"/>
            <a:ext cx="3867150" cy="3262312"/>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750"/>
              </a:spcBef>
              <a:spcAft>
                <a:spcPts val="0"/>
              </a:spcAft>
              <a:buClr>
                <a:schemeClr val="dk1"/>
              </a:buClr>
              <a:buSzPts val="2800"/>
              <a:buChar char="•"/>
              <a:defRPr sz="2800"/>
            </a:lvl1pPr>
            <a:lvl2pPr marL="914400" lvl="1" indent="-381000" algn="l">
              <a:lnSpc>
                <a:spcPct val="90000"/>
              </a:lnSpc>
              <a:spcBef>
                <a:spcPts val="375"/>
              </a:spcBef>
              <a:spcAft>
                <a:spcPts val="0"/>
              </a:spcAft>
              <a:buClr>
                <a:schemeClr val="dk1"/>
              </a:buClr>
              <a:buSzPts val="2400"/>
              <a:buChar char="•"/>
              <a:defRPr sz="2400"/>
            </a:lvl2pPr>
            <a:lvl3pPr marL="1371600" lvl="2" indent="-355600" algn="l">
              <a:lnSpc>
                <a:spcPct val="90000"/>
              </a:lnSpc>
              <a:spcBef>
                <a:spcPts val="375"/>
              </a:spcBef>
              <a:spcAft>
                <a:spcPts val="0"/>
              </a:spcAft>
              <a:buClr>
                <a:schemeClr val="dk1"/>
              </a:buClr>
              <a:buSzPts val="2000"/>
              <a:buChar char="•"/>
              <a:defRPr sz="2000"/>
            </a:lvl3pPr>
            <a:lvl4pPr marL="1828800" lvl="3" indent="-342900" algn="l">
              <a:lnSpc>
                <a:spcPct val="90000"/>
              </a:lnSpc>
              <a:spcBef>
                <a:spcPts val="375"/>
              </a:spcBef>
              <a:spcAft>
                <a:spcPts val="0"/>
              </a:spcAft>
              <a:buClr>
                <a:schemeClr val="dk1"/>
              </a:buClr>
              <a:buSzPts val="1800"/>
              <a:buChar char="•"/>
              <a:defRPr sz="1800"/>
            </a:lvl4pPr>
            <a:lvl5pPr marL="2286000" lvl="4" indent="-342900" algn="l">
              <a:lnSpc>
                <a:spcPct val="90000"/>
              </a:lnSpc>
              <a:spcBef>
                <a:spcPts val="375"/>
              </a:spcBef>
              <a:spcAft>
                <a:spcPts val="0"/>
              </a:spcAft>
              <a:buClr>
                <a:schemeClr val="dk1"/>
              </a:buClr>
              <a:buSzPts val="1800"/>
              <a:buChar char="•"/>
              <a:defRPr sz="1800"/>
            </a:lvl5pPr>
            <a:lvl6pPr marL="2743200" lvl="5" indent="-342900" algn="l">
              <a:lnSpc>
                <a:spcPct val="90000"/>
              </a:lnSpc>
              <a:spcBef>
                <a:spcPts val="375"/>
              </a:spcBef>
              <a:spcAft>
                <a:spcPts val="0"/>
              </a:spcAft>
              <a:buClr>
                <a:schemeClr val="dk1"/>
              </a:buClr>
              <a:buSzPts val="1800"/>
              <a:buChar char="•"/>
              <a:defRPr sz="1800"/>
            </a:lvl6pPr>
            <a:lvl7pPr marL="3200400" lvl="6" indent="-342900" algn="l">
              <a:lnSpc>
                <a:spcPct val="90000"/>
              </a:lnSpc>
              <a:spcBef>
                <a:spcPts val="375"/>
              </a:spcBef>
              <a:spcAft>
                <a:spcPts val="0"/>
              </a:spcAft>
              <a:buClr>
                <a:schemeClr val="dk1"/>
              </a:buClr>
              <a:buSzPts val="1800"/>
              <a:buChar char="•"/>
              <a:defRPr sz="1800"/>
            </a:lvl7pPr>
            <a:lvl8pPr marL="3657600" lvl="7" indent="-342900" algn="l">
              <a:lnSpc>
                <a:spcPct val="90000"/>
              </a:lnSpc>
              <a:spcBef>
                <a:spcPts val="375"/>
              </a:spcBef>
              <a:spcAft>
                <a:spcPts val="0"/>
              </a:spcAft>
              <a:buClr>
                <a:schemeClr val="dk1"/>
              </a:buClr>
              <a:buSzPts val="1800"/>
              <a:buChar char="•"/>
              <a:defRPr sz="1800"/>
            </a:lvl8pPr>
            <a:lvl9pPr marL="4114800" lvl="8" indent="-342900" algn="l">
              <a:lnSpc>
                <a:spcPct val="90000"/>
              </a:lnSpc>
              <a:spcBef>
                <a:spcPts val="375"/>
              </a:spcBef>
              <a:spcAft>
                <a:spcPts val="0"/>
              </a:spcAft>
              <a:buClr>
                <a:schemeClr val="dk1"/>
              </a:buClr>
              <a:buSzPts val="1800"/>
              <a:buChar char="•"/>
              <a:defRPr sz="1800"/>
            </a:lvl9pPr>
          </a:lstStyle>
          <a:p>
            <a:endParaRPr/>
          </a:p>
        </p:txBody>
      </p:sp>
      <p:sp>
        <p:nvSpPr>
          <p:cNvPr id="42" name="Google Shape;42;p6"/>
          <p:cNvSpPr txBox="1">
            <a:spLocks noGrp="1"/>
          </p:cNvSpPr>
          <p:nvPr>
            <p:ph type="body" idx="2"/>
          </p:nvPr>
        </p:nvSpPr>
        <p:spPr>
          <a:xfrm>
            <a:off x="4648200" y="1370013"/>
            <a:ext cx="3867150" cy="3262312"/>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750"/>
              </a:spcBef>
              <a:spcAft>
                <a:spcPts val="0"/>
              </a:spcAft>
              <a:buClr>
                <a:schemeClr val="dk1"/>
              </a:buClr>
              <a:buSzPts val="2800"/>
              <a:buChar char="•"/>
              <a:defRPr sz="2800"/>
            </a:lvl1pPr>
            <a:lvl2pPr marL="914400" lvl="1" indent="-381000" algn="l">
              <a:lnSpc>
                <a:spcPct val="90000"/>
              </a:lnSpc>
              <a:spcBef>
                <a:spcPts val="375"/>
              </a:spcBef>
              <a:spcAft>
                <a:spcPts val="0"/>
              </a:spcAft>
              <a:buClr>
                <a:schemeClr val="dk1"/>
              </a:buClr>
              <a:buSzPts val="2400"/>
              <a:buChar char="•"/>
              <a:defRPr sz="2400"/>
            </a:lvl2pPr>
            <a:lvl3pPr marL="1371600" lvl="2" indent="-355600" algn="l">
              <a:lnSpc>
                <a:spcPct val="90000"/>
              </a:lnSpc>
              <a:spcBef>
                <a:spcPts val="375"/>
              </a:spcBef>
              <a:spcAft>
                <a:spcPts val="0"/>
              </a:spcAft>
              <a:buClr>
                <a:schemeClr val="dk1"/>
              </a:buClr>
              <a:buSzPts val="2000"/>
              <a:buChar char="•"/>
              <a:defRPr sz="2000"/>
            </a:lvl3pPr>
            <a:lvl4pPr marL="1828800" lvl="3" indent="-342900" algn="l">
              <a:lnSpc>
                <a:spcPct val="90000"/>
              </a:lnSpc>
              <a:spcBef>
                <a:spcPts val="375"/>
              </a:spcBef>
              <a:spcAft>
                <a:spcPts val="0"/>
              </a:spcAft>
              <a:buClr>
                <a:schemeClr val="dk1"/>
              </a:buClr>
              <a:buSzPts val="1800"/>
              <a:buChar char="•"/>
              <a:defRPr sz="1800"/>
            </a:lvl4pPr>
            <a:lvl5pPr marL="2286000" lvl="4" indent="-342900" algn="l">
              <a:lnSpc>
                <a:spcPct val="90000"/>
              </a:lnSpc>
              <a:spcBef>
                <a:spcPts val="375"/>
              </a:spcBef>
              <a:spcAft>
                <a:spcPts val="0"/>
              </a:spcAft>
              <a:buClr>
                <a:schemeClr val="dk1"/>
              </a:buClr>
              <a:buSzPts val="1800"/>
              <a:buChar char="•"/>
              <a:defRPr sz="1800"/>
            </a:lvl5pPr>
            <a:lvl6pPr marL="2743200" lvl="5" indent="-342900" algn="l">
              <a:lnSpc>
                <a:spcPct val="90000"/>
              </a:lnSpc>
              <a:spcBef>
                <a:spcPts val="375"/>
              </a:spcBef>
              <a:spcAft>
                <a:spcPts val="0"/>
              </a:spcAft>
              <a:buClr>
                <a:schemeClr val="dk1"/>
              </a:buClr>
              <a:buSzPts val="1800"/>
              <a:buChar char="•"/>
              <a:defRPr sz="1800"/>
            </a:lvl6pPr>
            <a:lvl7pPr marL="3200400" lvl="6" indent="-342900" algn="l">
              <a:lnSpc>
                <a:spcPct val="90000"/>
              </a:lnSpc>
              <a:spcBef>
                <a:spcPts val="375"/>
              </a:spcBef>
              <a:spcAft>
                <a:spcPts val="0"/>
              </a:spcAft>
              <a:buClr>
                <a:schemeClr val="dk1"/>
              </a:buClr>
              <a:buSzPts val="1800"/>
              <a:buChar char="•"/>
              <a:defRPr sz="1800"/>
            </a:lvl7pPr>
            <a:lvl8pPr marL="3657600" lvl="7" indent="-342900" algn="l">
              <a:lnSpc>
                <a:spcPct val="90000"/>
              </a:lnSpc>
              <a:spcBef>
                <a:spcPts val="375"/>
              </a:spcBef>
              <a:spcAft>
                <a:spcPts val="0"/>
              </a:spcAft>
              <a:buClr>
                <a:schemeClr val="dk1"/>
              </a:buClr>
              <a:buSzPts val="1800"/>
              <a:buChar char="•"/>
              <a:defRPr sz="1800"/>
            </a:lvl8pPr>
            <a:lvl9pPr marL="4114800" lvl="8" indent="-342900" algn="l">
              <a:lnSpc>
                <a:spcPct val="90000"/>
              </a:lnSpc>
              <a:spcBef>
                <a:spcPts val="375"/>
              </a:spcBef>
              <a:spcAft>
                <a:spcPts val="0"/>
              </a:spcAft>
              <a:buClr>
                <a:schemeClr val="dk1"/>
              </a:buClr>
              <a:buSzPts val="1800"/>
              <a:buChar char="•"/>
              <a:defRPr sz="1800"/>
            </a:lvl9pPr>
          </a:lstStyle>
          <a:p>
            <a:endParaRPr/>
          </a:p>
        </p:txBody>
      </p:sp>
      <p:sp>
        <p:nvSpPr>
          <p:cNvPr id="43" name="Google Shape;43;p6"/>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2400"/>
              <a:buNone/>
              <a:defRPr sz="2400" b="1"/>
            </a:lvl1pPr>
            <a:lvl2pPr marL="914400" lvl="1" indent="-228600" algn="l">
              <a:lnSpc>
                <a:spcPct val="90000"/>
              </a:lnSpc>
              <a:spcBef>
                <a:spcPts val="375"/>
              </a:spcBef>
              <a:spcAft>
                <a:spcPts val="0"/>
              </a:spcAft>
              <a:buClr>
                <a:schemeClr val="dk1"/>
              </a:buClr>
              <a:buSzPts val="2000"/>
              <a:buNone/>
              <a:defRPr sz="2000" b="1"/>
            </a:lvl2pPr>
            <a:lvl3pPr marL="1371600" lvl="2" indent="-228600" algn="l">
              <a:lnSpc>
                <a:spcPct val="90000"/>
              </a:lnSpc>
              <a:spcBef>
                <a:spcPts val="375"/>
              </a:spcBef>
              <a:spcAft>
                <a:spcPts val="0"/>
              </a:spcAft>
              <a:buClr>
                <a:schemeClr val="dk1"/>
              </a:buClr>
              <a:buSzPts val="1800"/>
              <a:buNone/>
              <a:defRPr sz="1800" b="1"/>
            </a:lvl3pPr>
            <a:lvl4pPr marL="1828800" lvl="3" indent="-228600" algn="l">
              <a:lnSpc>
                <a:spcPct val="90000"/>
              </a:lnSpc>
              <a:spcBef>
                <a:spcPts val="375"/>
              </a:spcBef>
              <a:spcAft>
                <a:spcPts val="0"/>
              </a:spcAft>
              <a:buClr>
                <a:schemeClr val="dk1"/>
              </a:buClr>
              <a:buSzPts val="1600"/>
              <a:buNone/>
              <a:defRPr sz="1600" b="1"/>
            </a:lvl4pPr>
            <a:lvl5pPr marL="2286000" lvl="4" indent="-228600" algn="l">
              <a:lnSpc>
                <a:spcPct val="90000"/>
              </a:lnSpc>
              <a:spcBef>
                <a:spcPts val="375"/>
              </a:spcBef>
              <a:spcAft>
                <a:spcPts val="0"/>
              </a:spcAft>
              <a:buClr>
                <a:schemeClr val="dk1"/>
              </a:buClr>
              <a:buSzPts val="1600"/>
              <a:buNone/>
              <a:defRPr sz="1600" b="1"/>
            </a:lvl5pPr>
            <a:lvl6pPr marL="2743200" lvl="5" indent="-228600" algn="l">
              <a:lnSpc>
                <a:spcPct val="90000"/>
              </a:lnSpc>
              <a:spcBef>
                <a:spcPts val="375"/>
              </a:spcBef>
              <a:spcAft>
                <a:spcPts val="0"/>
              </a:spcAft>
              <a:buClr>
                <a:schemeClr val="dk1"/>
              </a:buClr>
              <a:buSzPts val="1600"/>
              <a:buNone/>
              <a:defRPr sz="1600" b="1"/>
            </a:lvl6pPr>
            <a:lvl7pPr marL="3200400" lvl="6" indent="-228600" algn="l">
              <a:lnSpc>
                <a:spcPct val="90000"/>
              </a:lnSpc>
              <a:spcBef>
                <a:spcPts val="375"/>
              </a:spcBef>
              <a:spcAft>
                <a:spcPts val="0"/>
              </a:spcAft>
              <a:buClr>
                <a:schemeClr val="dk1"/>
              </a:buClr>
              <a:buSzPts val="1600"/>
              <a:buNone/>
              <a:defRPr sz="1600" b="1"/>
            </a:lvl7pPr>
            <a:lvl8pPr marL="3657600" lvl="7" indent="-228600" algn="l">
              <a:lnSpc>
                <a:spcPct val="90000"/>
              </a:lnSpc>
              <a:spcBef>
                <a:spcPts val="375"/>
              </a:spcBef>
              <a:spcAft>
                <a:spcPts val="0"/>
              </a:spcAft>
              <a:buClr>
                <a:schemeClr val="dk1"/>
              </a:buClr>
              <a:buSzPts val="1600"/>
              <a:buNone/>
              <a:defRPr sz="1600" b="1"/>
            </a:lvl8pPr>
            <a:lvl9pPr marL="4114800" lvl="8" indent="-228600" algn="l">
              <a:lnSpc>
                <a:spcPct val="90000"/>
              </a:lnSpc>
              <a:spcBef>
                <a:spcPts val="375"/>
              </a:spcBef>
              <a:spcAft>
                <a:spcPts val="0"/>
              </a:spcAft>
              <a:buClr>
                <a:schemeClr val="dk1"/>
              </a:buClr>
              <a:buSzPts val="1600"/>
              <a:buNone/>
              <a:defRPr sz="1600" b="1"/>
            </a:lvl9pPr>
          </a:lstStyle>
          <a:p>
            <a:endParaRPr/>
          </a:p>
        </p:txBody>
      </p:sp>
      <p:sp>
        <p:nvSpPr>
          <p:cNvPr id="49" name="Google Shape;49;p7"/>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55600" algn="l">
              <a:lnSpc>
                <a:spcPct val="90000"/>
              </a:lnSpc>
              <a:spcBef>
                <a:spcPts val="375"/>
              </a:spcBef>
              <a:spcAft>
                <a:spcPts val="0"/>
              </a:spcAft>
              <a:buClr>
                <a:schemeClr val="dk1"/>
              </a:buClr>
              <a:buSzPts val="2000"/>
              <a:buChar char="•"/>
              <a:defRPr sz="2000"/>
            </a:lvl2pPr>
            <a:lvl3pPr marL="1371600" lvl="2" indent="-342900" algn="l">
              <a:lnSpc>
                <a:spcPct val="90000"/>
              </a:lnSpc>
              <a:spcBef>
                <a:spcPts val="375"/>
              </a:spcBef>
              <a:spcAft>
                <a:spcPts val="0"/>
              </a:spcAft>
              <a:buClr>
                <a:schemeClr val="dk1"/>
              </a:buClr>
              <a:buSzPts val="1800"/>
              <a:buChar char="•"/>
              <a:defRPr sz="18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30200" algn="l">
              <a:lnSpc>
                <a:spcPct val="90000"/>
              </a:lnSpc>
              <a:spcBef>
                <a:spcPts val="375"/>
              </a:spcBef>
              <a:spcAft>
                <a:spcPts val="0"/>
              </a:spcAft>
              <a:buClr>
                <a:schemeClr val="dk1"/>
              </a:buClr>
              <a:buSzPts val="1600"/>
              <a:buChar char="•"/>
              <a:defRPr sz="1600"/>
            </a:lvl6pPr>
            <a:lvl7pPr marL="3200400" lvl="6" indent="-330200" algn="l">
              <a:lnSpc>
                <a:spcPct val="90000"/>
              </a:lnSpc>
              <a:spcBef>
                <a:spcPts val="375"/>
              </a:spcBef>
              <a:spcAft>
                <a:spcPts val="0"/>
              </a:spcAft>
              <a:buClr>
                <a:schemeClr val="dk1"/>
              </a:buClr>
              <a:buSzPts val="1600"/>
              <a:buChar char="•"/>
              <a:defRPr sz="1600"/>
            </a:lvl7pPr>
            <a:lvl8pPr marL="3657600" lvl="7" indent="-330200" algn="l">
              <a:lnSpc>
                <a:spcPct val="90000"/>
              </a:lnSpc>
              <a:spcBef>
                <a:spcPts val="375"/>
              </a:spcBef>
              <a:spcAft>
                <a:spcPts val="0"/>
              </a:spcAft>
              <a:buClr>
                <a:schemeClr val="dk1"/>
              </a:buClr>
              <a:buSzPts val="1600"/>
              <a:buChar char="•"/>
              <a:defRPr sz="1600"/>
            </a:lvl8pPr>
            <a:lvl9pPr marL="4114800" lvl="8" indent="-330200" algn="l">
              <a:lnSpc>
                <a:spcPct val="90000"/>
              </a:lnSpc>
              <a:spcBef>
                <a:spcPts val="375"/>
              </a:spcBef>
              <a:spcAft>
                <a:spcPts val="0"/>
              </a:spcAft>
              <a:buClr>
                <a:schemeClr val="dk1"/>
              </a:buClr>
              <a:buSzPts val="1600"/>
              <a:buChar char="•"/>
              <a:defRPr sz="1600"/>
            </a:lvl9pPr>
          </a:lstStyle>
          <a:p>
            <a:endParaRPr/>
          </a:p>
        </p:txBody>
      </p:sp>
      <p:sp>
        <p:nvSpPr>
          <p:cNvPr id="50" name="Google Shape;50;p7"/>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2400"/>
              <a:buNone/>
              <a:defRPr sz="2400" b="1"/>
            </a:lvl1pPr>
            <a:lvl2pPr marL="914400" lvl="1" indent="-228600" algn="l">
              <a:lnSpc>
                <a:spcPct val="90000"/>
              </a:lnSpc>
              <a:spcBef>
                <a:spcPts val="375"/>
              </a:spcBef>
              <a:spcAft>
                <a:spcPts val="0"/>
              </a:spcAft>
              <a:buClr>
                <a:schemeClr val="dk1"/>
              </a:buClr>
              <a:buSzPts val="2000"/>
              <a:buNone/>
              <a:defRPr sz="2000" b="1"/>
            </a:lvl2pPr>
            <a:lvl3pPr marL="1371600" lvl="2" indent="-228600" algn="l">
              <a:lnSpc>
                <a:spcPct val="90000"/>
              </a:lnSpc>
              <a:spcBef>
                <a:spcPts val="375"/>
              </a:spcBef>
              <a:spcAft>
                <a:spcPts val="0"/>
              </a:spcAft>
              <a:buClr>
                <a:schemeClr val="dk1"/>
              </a:buClr>
              <a:buSzPts val="1800"/>
              <a:buNone/>
              <a:defRPr sz="1800" b="1"/>
            </a:lvl3pPr>
            <a:lvl4pPr marL="1828800" lvl="3" indent="-228600" algn="l">
              <a:lnSpc>
                <a:spcPct val="90000"/>
              </a:lnSpc>
              <a:spcBef>
                <a:spcPts val="375"/>
              </a:spcBef>
              <a:spcAft>
                <a:spcPts val="0"/>
              </a:spcAft>
              <a:buClr>
                <a:schemeClr val="dk1"/>
              </a:buClr>
              <a:buSzPts val="1600"/>
              <a:buNone/>
              <a:defRPr sz="1600" b="1"/>
            </a:lvl4pPr>
            <a:lvl5pPr marL="2286000" lvl="4" indent="-228600" algn="l">
              <a:lnSpc>
                <a:spcPct val="90000"/>
              </a:lnSpc>
              <a:spcBef>
                <a:spcPts val="375"/>
              </a:spcBef>
              <a:spcAft>
                <a:spcPts val="0"/>
              </a:spcAft>
              <a:buClr>
                <a:schemeClr val="dk1"/>
              </a:buClr>
              <a:buSzPts val="1600"/>
              <a:buNone/>
              <a:defRPr sz="1600" b="1"/>
            </a:lvl5pPr>
            <a:lvl6pPr marL="2743200" lvl="5" indent="-228600" algn="l">
              <a:lnSpc>
                <a:spcPct val="90000"/>
              </a:lnSpc>
              <a:spcBef>
                <a:spcPts val="375"/>
              </a:spcBef>
              <a:spcAft>
                <a:spcPts val="0"/>
              </a:spcAft>
              <a:buClr>
                <a:schemeClr val="dk1"/>
              </a:buClr>
              <a:buSzPts val="1600"/>
              <a:buNone/>
              <a:defRPr sz="1600" b="1"/>
            </a:lvl6pPr>
            <a:lvl7pPr marL="3200400" lvl="6" indent="-228600" algn="l">
              <a:lnSpc>
                <a:spcPct val="90000"/>
              </a:lnSpc>
              <a:spcBef>
                <a:spcPts val="375"/>
              </a:spcBef>
              <a:spcAft>
                <a:spcPts val="0"/>
              </a:spcAft>
              <a:buClr>
                <a:schemeClr val="dk1"/>
              </a:buClr>
              <a:buSzPts val="1600"/>
              <a:buNone/>
              <a:defRPr sz="1600" b="1"/>
            </a:lvl7pPr>
            <a:lvl8pPr marL="3657600" lvl="7" indent="-228600" algn="l">
              <a:lnSpc>
                <a:spcPct val="90000"/>
              </a:lnSpc>
              <a:spcBef>
                <a:spcPts val="375"/>
              </a:spcBef>
              <a:spcAft>
                <a:spcPts val="0"/>
              </a:spcAft>
              <a:buClr>
                <a:schemeClr val="dk1"/>
              </a:buClr>
              <a:buSzPts val="1600"/>
              <a:buNone/>
              <a:defRPr sz="1600" b="1"/>
            </a:lvl8pPr>
            <a:lvl9pPr marL="4114800" lvl="8" indent="-228600" algn="l">
              <a:lnSpc>
                <a:spcPct val="90000"/>
              </a:lnSpc>
              <a:spcBef>
                <a:spcPts val="375"/>
              </a:spcBef>
              <a:spcAft>
                <a:spcPts val="0"/>
              </a:spcAft>
              <a:buClr>
                <a:schemeClr val="dk1"/>
              </a:buClr>
              <a:buSzPts val="1600"/>
              <a:buNone/>
              <a:defRPr sz="1600" b="1"/>
            </a:lvl9pPr>
          </a:lstStyle>
          <a:p>
            <a:endParaRPr/>
          </a:p>
        </p:txBody>
      </p:sp>
      <p:sp>
        <p:nvSpPr>
          <p:cNvPr id="51" name="Google Shape;51;p7"/>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55600" algn="l">
              <a:lnSpc>
                <a:spcPct val="90000"/>
              </a:lnSpc>
              <a:spcBef>
                <a:spcPts val="375"/>
              </a:spcBef>
              <a:spcAft>
                <a:spcPts val="0"/>
              </a:spcAft>
              <a:buClr>
                <a:schemeClr val="dk1"/>
              </a:buClr>
              <a:buSzPts val="2000"/>
              <a:buChar char="•"/>
              <a:defRPr sz="2000"/>
            </a:lvl2pPr>
            <a:lvl3pPr marL="1371600" lvl="2" indent="-342900" algn="l">
              <a:lnSpc>
                <a:spcPct val="90000"/>
              </a:lnSpc>
              <a:spcBef>
                <a:spcPts val="375"/>
              </a:spcBef>
              <a:spcAft>
                <a:spcPts val="0"/>
              </a:spcAft>
              <a:buClr>
                <a:schemeClr val="dk1"/>
              </a:buClr>
              <a:buSzPts val="1800"/>
              <a:buChar char="•"/>
              <a:defRPr sz="18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30200" algn="l">
              <a:lnSpc>
                <a:spcPct val="90000"/>
              </a:lnSpc>
              <a:spcBef>
                <a:spcPts val="375"/>
              </a:spcBef>
              <a:spcAft>
                <a:spcPts val="0"/>
              </a:spcAft>
              <a:buClr>
                <a:schemeClr val="dk1"/>
              </a:buClr>
              <a:buSzPts val="1600"/>
              <a:buChar char="•"/>
              <a:defRPr sz="1600"/>
            </a:lvl6pPr>
            <a:lvl7pPr marL="3200400" lvl="6" indent="-330200" algn="l">
              <a:lnSpc>
                <a:spcPct val="90000"/>
              </a:lnSpc>
              <a:spcBef>
                <a:spcPts val="375"/>
              </a:spcBef>
              <a:spcAft>
                <a:spcPts val="0"/>
              </a:spcAft>
              <a:buClr>
                <a:schemeClr val="dk1"/>
              </a:buClr>
              <a:buSzPts val="1600"/>
              <a:buChar char="•"/>
              <a:defRPr sz="1600"/>
            </a:lvl7pPr>
            <a:lvl8pPr marL="3657600" lvl="7" indent="-330200" algn="l">
              <a:lnSpc>
                <a:spcPct val="90000"/>
              </a:lnSpc>
              <a:spcBef>
                <a:spcPts val="375"/>
              </a:spcBef>
              <a:spcAft>
                <a:spcPts val="0"/>
              </a:spcAft>
              <a:buClr>
                <a:schemeClr val="dk1"/>
              </a:buClr>
              <a:buSzPts val="1600"/>
              <a:buChar char="•"/>
              <a:defRPr sz="1600"/>
            </a:lvl8pPr>
            <a:lvl9pPr marL="4114800" lvl="8" indent="-330200" algn="l">
              <a:lnSpc>
                <a:spcPct val="90000"/>
              </a:lnSpc>
              <a:spcBef>
                <a:spcPts val="375"/>
              </a:spcBef>
              <a:spcAft>
                <a:spcPts val="0"/>
              </a:spcAft>
              <a:buClr>
                <a:schemeClr val="dk1"/>
              </a:buClr>
              <a:buSzPts val="1600"/>
              <a:buChar char="•"/>
              <a:defRPr sz="1600"/>
            </a:lvl9pPr>
          </a:lstStyle>
          <a:p>
            <a:endParaRPr/>
          </a:p>
        </p:txBody>
      </p:sp>
      <p:sp>
        <p:nvSpPr>
          <p:cNvPr id="52" name="Google Shape;52;p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000" b="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750"/>
              </a:spcBef>
              <a:spcAft>
                <a:spcPts val="0"/>
              </a:spcAft>
              <a:buClr>
                <a:schemeClr val="dk1"/>
              </a:buClr>
              <a:buSzPts val="3200"/>
              <a:buChar char="•"/>
              <a:defRPr sz="3200"/>
            </a:lvl1pPr>
            <a:lvl2pPr marL="914400" lvl="1" indent="-406400" algn="l">
              <a:lnSpc>
                <a:spcPct val="90000"/>
              </a:lnSpc>
              <a:spcBef>
                <a:spcPts val="375"/>
              </a:spcBef>
              <a:spcAft>
                <a:spcPts val="0"/>
              </a:spcAft>
              <a:buClr>
                <a:schemeClr val="dk1"/>
              </a:buClr>
              <a:buSzPts val="2800"/>
              <a:buChar char="•"/>
              <a:defRPr sz="2800"/>
            </a:lvl2pPr>
            <a:lvl3pPr marL="1371600" lvl="2" indent="-381000" algn="l">
              <a:lnSpc>
                <a:spcPct val="90000"/>
              </a:lnSpc>
              <a:spcBef>
                <a:spcPts val="375"/>
              </a:spcBef>
              <a:spcAft>
                <a:spcPts val="0"/>
              </a:spcAft>
              <a:buClr>
                <a:schemeClr val="dk1"/>
              </a:buClr>
              <a:buSzPts val="2400"/>
              <a:buChar char="•"/>
              <a:defRPr sz="2400"/>
            </a:lvl3pPr>
            <a:lvl4pPr marL="1828800" lvl="3" indent="-355600" algn="l">
              <a:lnSpc>
                <a:spcPct val="90000"/>
              </a:lnSpc>
              <a:spcBef>
                <a:spcPts val="375"/>
              </a:spcBef>
              <a:spcAft>
                <a:spcPts val="0"/>
              </a:spcAft>
              <a:buClr>
                <a:schemeClr val="dk1"/>
              </a:buClr>
              <a:buSzPts val="2000"/>
              <a:buChar char="•"/>
              <a:defRPr sz="2000"/>
            </a:lvl4pPr>
            <a:lvl5pPr marL="2286000" lvl="4" indent="-355600" algn="l">
              <a:lnSpc>
                <a:spcPct val="90000"/>
              </a:lnSpc>
              <a:spcBef>
                <a:spcPts val="375"/>
              </a:spcBef>
              <a:spcAft>
                <a:spcPts val="0"/>
              </a:spcAft>
              <a:buClr>
                <a:schemeClr val="dk1"/>
              </a:buClr>
              <a:buSzPts val="2000"/>
              <a:buChar char="•"/>
              <a:defRPr sz="2000"/>
            </a:lvl5pPr>
            <a:lvl6pPr marL="2743200" lvl="5" indent="-355600" algn="l">
              <a:lnSpc>
                <a:spcPct val="90000"/>
              </a:lnSpc>
              <a:spcBef>
                <a:spcPts val="375"/>
              </a:spcBef>
              <a:spcAft>
                <a:spcPts val="0"/>
              </a:spcAft>
              <a:buClr>
                <a:schemeClr val="dk1"/>
              </a:buClr>
              <a:buSzPts val="2000"/>
              <a:buChar char="•"/>
              <a:defRPr sz="2000"/>
            </a:lvl6pPr>
            <a:lvl7pPr marL="3200400" lvl="6" indent="-355600" algn="l">
              <a:lnSpc>
                <a:spcPct val="90000"/>
              </a:lnSpc>
              <a:spcBef>
                <a:spcPts val="375"/>
              </a:spcBef>
              <a:spcAft>
                <a:spcPts val="0"/>
              </a:spcAft>
              <a:buClr>
                <a:schemeClr val="dk1"/>
              </a:buClr>
              <a:buSzPts val="2000"/>
              <a:buChar char="•"/>
              <a:defRPr sz="2000"/>
            </a:lvl7pPr>
            <a:lvl8pPr marL="3657600" lvl="7" indent="-355600" algn="l">
              <a:lnSpc>
                <a:spcPct val="90000"/>
              </a:lnSpc>
              <a:spcBef>
                <a:spcPts val="375"/>
              </a:spcBef>
              <a:spcAft>
                <a:spcPts val="0"/>
              </a:spcAft>
              <a:buClr>
                <a:schemeClr val="dk1"/>
              </a:buClr>
              <a:buSzPts val="2000"/>
              <a:buChar char="•"/>
              <a:defRPr sz="2000"/>
            </a:lvl8pPr>
            <a:lvl9pPr marL="4114800" lvl="8" indent="-355600" algn="l">
              <a:lnSpc>
                <a:spcPct val="90000"/>
              </a:lnSpc>
              <a:spcBef>
                <a:spcPts val="375"/>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400"/>
              <a:buNone/>
              <a:defRPr sz="1400"/>
            </a:lvl1pPr>
            <a:lvl2pPr marL="914400" lvl="1" indent="-228600" algn="l">
              <a:lnSpc>
                <a:spcPct val="90000"/>
              </a:lnSpc>
              <a:spcBef>
                <a:spcPts val="375"/>
              </a:spcBef>
              <a:spcAft>
                <a:spcPts val="0"/>
              </a:spcAft>
              <a:buClr>
                <a:schemeClr val="dk1"/>
              </a:buClr>
              <a:buSzPts val="1200"/>
              <a:buNone/>
              <a:defRPr sz="1200"/>
            </a:lvl2pPr>
            <a:lvl3pPr marL="1371600" lvl="2" indent="-228600" algn="l">
              <a:lnSpc>
                <a:spcPct val="90000"/>
              </a:lnSpc>
              <a:spcBef>
                <a:spcPts val="375"/>
              </a:spcBef>
              <a:spcAft>
                <a:spcPts val="0"/>
              </a:spcAft>
              <a:buClr>
                <a:schemeClr val="dk1"/>
              </a:buClr>
              <a:buSzPts val="1000"/>
              <a:buNone/>
              <a:defRPr sz="1000"/>
            </a:lvl3pPr>
            <a:lvl4pPr marL="1828800" lvl="3" indent="-228600" algn="l">
              <a:lnSpc>
                <a:spcPct val="90000"/>
              </a:lnSpc>
              <a:spcBef>
                <a:spcPts val="375"/>
              </a:spcBef>
              <a:spcAft>
                <a:spcPts val="0"/>
              </a:spcAft>
              <a:buClr>
                <a:schemeClr val="dk1"/>
              </a:buClr>
              <a:buSzPts val="900"/>
              <a:buNone/>
              <a:defRPr sz="900"/>
            </a:lvl4pPr>
            <a:lvl5pPr marL="2286000" lvl="4" indent="-228600" algn="l">
              <a:lnSpc>
                <a:spcPct val="90000"/>
              </a:lnSpc>
              <a:spcBef>
                <a:spcPts val="375"/>
              </a:spcBef>
              <a:spcAft>
                <a:spcPts val="0"/>
              </a:spcAft>
              <a:buClr>
                <a:schemeClr val="dk1"/>
              </a:buClr>
              <a:buSzPts val="900"/>
              <a:buNone/>
              <a:defRPr sz="900"/>
            </a:lvl5pPr>
            <a:lvl6pPr marL="2743200" lvl="5" indent="-228600" algn="l">
              <a:lnSpc>
                <a:spcPct val="90000"/>
              </a:lnSpc>
              <a:spcBef>
                <a:spcPts val="375"/>
              </a:spcBef>
              <a:spcAft>
                <a:spcPts val="0"/>
              </a:spcAft>
              <a:buClr>
                <a:schemeClr val="dk1"/>
              </a:buClr>
              <a:buSzPts val="900"/>
              <a:buNone/>
              <a:defRPr sz="900"/>
            </a:lvl6pPr>
            <a:lvl7pPr marL="3200400" lvl="6" indent="-228600" algn="l">
              <a:lnSpc>
                <a:spcPct val="90000"/>
              </a:lnSpc>
              <a:spcBef>
                <a:spcPts val="375"/>
              </a:spcBef>
              <a:spcAft>
                <a:spcPts val="0"/>
              </a:spcAft>
              <a:buClr>
                <a:schemeClr val="dk1"/>
              </a:buClr>
              <a:buSzPts val="900"/>
              <a:buNone/>
              <a:defRPr sz="900"/>
            </a:lvl7pPr>
            <a:lvl8pPr marL="3657600" lvl="7" indent="-228600" algn="l">
              <a:lnSpc>
                <a:spcPct val="90000"/>
              </a:lnSpc>
              <a:spcBef>
                <a:spcPts val="375"/>
              </a:spcBef>
              <a:spcAft>
                <a:spcPts val="0"/>
              </a:spcAft>
              <a:buClr>
                <a:schemeClr val="dk1"/>
              </a:buClr>
              <a:buSzPts val="900"/>
              <a:buNone/>
              <a:defRPr sz="900"/>
            </a:lvl8pPr>
            <a:lvl9pPr marL="4114800" lvl="8" indent="-228600" algn="l">
              <a:lnSpc>
                <a:spcPct val="90000"/>
              </a:lnSpc>
              <a:spcBef>
                <a:spcPts val="375"/>
              </a:spcBef>
              <a:spcAft>
                <a:spcPts val="0"/>
              </a:spcAft>
              <a:buClr>
                <a:schemeClr val="dk1"/>
              </a:buClr>
              <a:buSzPts val="900"/>
              <a:buNone/>
              <a:defRPr sz="900"/>
            </a:lvl9pPr>
          </a:lstStyle>
          <a:p>
            <a:endParaRPr/>
          </a:p>
        </p:txBody>
      </p:sp>
      <p:sp>
        <p:nvSpPr>
          <p:cNvPr id="64" name="Google Shape;64;p9"/>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000" b="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9" name="Google Shape;69;p10"/>
          <p:cNvSpPr>
            <a:spLocks noGrp="1"/>
          </p:cNvSpPr>
          <p:nvPr>
            <p:ph type="pic" idx="2"/>
          </p:nvPr>
        </p:nvSpPr>
        <p:spPr>
          <a:xfrm>
            <a:off x="1792288" y="460375"/>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400"/>
              <a:buNone/>
              <a:defRPr sz="1400"/>
            </a:lvl1pPr>
            <a:lvl2pPr marL="914400" lvl="1" indent="-228600" algn="l">
              <a:lnSpc>
                <a:spcPct val="90000"/>
              </a:lnSpc>
              <a:spcBef>
                <a:spcPts val="375"/>
              </a:spcBef>
              <a:spcAft>
                <a:spcPts val="0"/>
              </a:spcAft>
              <a:buClr>
                <a:schemeClr val="dk1"/>
              </a:buClr>
              <a:buSzPts val="1200"/>
              <a:buNone/>
              <a:defRPr sz="1200"/>
            </a:lvl2pPr>
            <a:lvl3pPr marL="1371600" lvl="2" indent="-228600" algn="l">
              <a:lnSpc>
                <a:spcPct val="90000"/>
              </a:lnSpc>
              <a:spcBef>
                <a:spcPts val="375"/>
              </a:spcBef>
              <a:spcAft>
                <a:spcPts val="0"/>
              </a:spcAft>
              <a:buClr>
                <a:schemeClr val="dk1"/>
              </a:buClr>
              <a:buSzPts val="1000"/>
              <a:buNone/>
              <a:defRPr sz="1000"/>
            </a:lvl3pPr>
            <a:lvl4pPr marL="1828800" lvl="3" indent="-228600" algn="l">
              <a:lnSpc>
                <a:spcPct val="90000"/>
              </a:lnSpc>
              <a:spcBef>
                <a:spcPts val="375"/>
              </a:spcBef>
              <a:spcAft>
                <a:spcPts val="0"/>
              </a:spcAft>
              <a:buClr>
                <a:schemeClr val="dk1"/>
              </a:buClr>
              <a:buSzPts val="900"/>
              <a:buNone/>
              <a:defRPr sz="900"/>
            </a:lvl4pPr>
            <a:lvl5pPr marL="2286000" lvl="4" indent="-228600" algn="l">
              <a:lnSpc>
                <a:spcPct val="90000"/>
              </a:lnSpc>
              <a:spcBef>
                <a:spcPts val="375"/>
              </a:spcBef>
              <a:spcAft>
                <a:spcPts val="0"/>
              </a:spcAft>
              <a:buClr>
                <a:schemeClr val="dk1"/>
              </a:buClr>
              <a:buSzPts val="900"/>
              <a:buNone/>
              <a:defRPr sz="900"/>
            </a:lvl5pPr>
            <a:lvl6pPr marL="2743200" lvl="5" indent="-228600" algn="l">
              <a:lnSpc>
                <a:spcPct val="90000"/>
              </a:lnSpc>
              <a:spcBef>
                <a:spcPts val="375"/>
              </a:spcBef>
              <a:spcAft>
                <a:spcPts val="0"/>
              </a:spcAft>
              <a:buClr>
                <a:schemeClr val="dk1"/>
              </a:buClr>
              <a:buSzPts val="900"/>
              <a:buNone/>
              <a:defRPr sz="900"/>
            </a:lvl6pPr>
            <a:lvl7pPr marL="3200400" lvl="6" indent="-228600" algn="l">
              <a:lnSpc>
                <a:spcPct val="90000"/>
              </a:lnSpc>
              <a:spcBef>
                <a:spcPts val="375"/>
              </a:spcBef>
              <a:spcAft>
                <a:spcPts val="0"/>
              </a:spcAft>
              <a:buClr>
                <a:schemeClr val="dk1"/>
              </a:buClr>
              <a:buSzPts val="900"/>
              <a:buNone/>
              <a:defRPr sz="900"/>
            </a:lvl7pPr>
            <a:lvl8pPr marL="3657600" lvl="7" indent="-228600" algn="l">
              <a:lnSpc>
                <a:spcPct val="90000"/>
              </a:lnSpc>
              <a:spcBef>
                <a:spcPts val="375"/>
              </a:spcBef>
              <a:spcAft>
                <a:spcPts val="0"/>
              </a:spcAft>
              <a:buClr>
                <a:schemeClr val="dk1"/>
              </a:buClr>
              <a:buSzPts val="900"/>
              <a:buNone/>
              <a:defRPr sz="900"/>
            </a:lvl8pPr>
            <a:lvl9pPr marL="4114800" lvl="8" indent="-228600" algn="l">
              <a:lnSpc>
                <a:spcPct val="90000"/>
              </a:lnSpc>
              <a:spcBef>
                <a:spcPts val="375"/>
              </a:spcBef>
              <a:spcAft>
                <a:spcPts val="0"/>
              </a:spcAft>
              <a:buClr>
                <a:schemeClr val="dk1"/>
              </a:buClr>
              <a:buSzPts val="900"/>
              <a:buNone/>
              <a:defRPr sz="900"/>
            </a:lvl9pPr>
          </a:lstStyle>
          <a:p>
            <a:endParaRPr/>
          </a:p>
        </p:txBody>
      </p:sp>
      <p:sp>
        <p:nvSpPr>
          <p:cNvPr id="71" name="Google Shape;71;p10"/>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8210928" y="3853025"/>
            <a:ext cx="775136"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PPT模板下载：www.1ppt.com/moban/     行业PPT模板：www.1ppt.com/hangye/ </a:t>
            </a:r>
            <a:endParaRPr/>
          </a:p>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节日PPT模板：www.1ppt.com/jieri/           PPT素材下载：www.1ppt.com/sucai/</a:t>
            </a:r>
            <a:endParaRPr/>
          </a:p>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PPT背景图片：www.1ppt.com/beijing/      PPT图表下载：www.1ppt.com/tubiao/      </a:t>
            </a:r>
            <a:endParaRPr/>
          </a:p>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优秀PPT下载：www.1ppt.com/xiazai/        PPT教程： www.1ppt.com/powerpoint/      </a:t>
            </a:r>
            <a:endParaRPr/>
          </a:p>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Word教程： www.1ppt.com/word/              Excel教程：www.1ppt.com/excel/  </a:t>
            </a:r>
            <a:endParaRPr/>
          </a:p>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资料下载：www.1ppt.com/ziliao/                PPT课件下载：www.1ppt.com/kejian/ </a:t>
            </a:r>
            <a:endParaRPr/>
          </a:p>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范文下载：www.1ppt.com/fanwen/             试卷下载：www.1ppt.com/shiti/  </a:t>
            </a:r>
            <a:endParaRPr/>
          </a:p>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教案下载：www.1ppt.com/jiaoan/        </a:t>
            </a:r>
            <a:endParaRPr sz="1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字体下载：www.1ppt.com/ziti/</a:t>
            </a:r>
            <a:endParaRPr sz="1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Clr>
                <a:srgbClr val="FFFFFF"/>
              </a:buClr>
              <a:buSzPts val="100"/>
              <a:buFont typeface="Arial"/>
              <a:buNone/>
            </a:pPr>
            <a:r>
              <a:rPr lang="en-US" sz="100" b="0" i="0" u="none" strike="noStrike" cap="none">
                <a:solidFill>
                  <a:srgbClr val="FFFFFF"/>
                </a:solidFill>
                <a:latin typeface="Calibri"/>
                <a:ea typeface="Calibri"/>
                <a:cs typeface="Calibri"/>
                <a:sym typeface="Calibri"/>
              </a:rPr>
              <a:t> </a:t>
            </a:r>
            <a:endParaRPr sz="100" b="0" i="0" u="none" strike="noStrike" cap="none">
              <a:solidFill>
                <a:srgbClr val="FFFFFF"/>
              </a:solidFill>
              <a:latin typeface="Calibri"/>
              <a:ea typeface="Calibri"/>
              <a:cs typeface="Calibri"/>
              <a:sym typeface="Calibri"/>
            </a:endParaRPr>
          </a:p>
        </p:txBody>
      </p:sp>
      <p:sp>
        <p:nvSpPr>
          <p:cNvPr id="11" name="Google Shape;11;p1"/>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33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33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33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33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33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33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33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33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5pPr>
            <a:lvl6pPr marL="2743200" marR="0" lvl="5"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13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13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9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9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9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9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9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9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9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1"/>
          <p:cNvPicPr preferRelativeResize="0"/>
          <p:nvPr/>
        </p:nvPicPr>
        <p:blipFill rotWithShape="1">
          <a:blip r:embed="rId13">
            <a:alphaModFix/>
          </a:blip>
          <a:srcRect/>
          <a:stretch/>
        </p:blipFill>
        <p:spPr>
          <a:xfrm>
            <a:off x="0" y="0"/>
            <a:ext cx="9144000" cy="52117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2433638" y="2468563"/>
            <a:ext cx="4384675" cy="8302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4800"/>
              <a:buFont typeface="Arial"/>
              <a:buNone/>
            </a:pPr>
            <a:r>
              <a:rPr lang="en-US" sz="4800" b="1">
                <a:solidFill>
                  <a:srgbClr val="FFFFFF"/>
                </a:solidFill>
                <a:latin typeface="Microsoft Yahei"/>
                <a:ea typeface="Microsoft Yahei"/>
                <a:cs typeface="Microsoft Yahei"/>
                <a:sym typeface="Microsoft Yahei"/>
              </a:rPr>
              <a:t>Paper Notes</a:t>
            </a:r>
            <a:endParaRPr/>
          </a:p>
        </p:txBody>
      </p:sp>
      <p:grpSp>
        <p:nvGrpSpPr>
          <p:cNvPr id="91" name="Google Shape;91;p13"/>
          <p:cNvGrpSpPr/>
          <p:nvPr/>
        </p:nvGrpSpPr>
        <p:grpSpPr>
          <a:xfrm>
            <a:off x="3825875" y="903288"/>
            <a:ext cx="1565275" cy="1565275"/>
            <a:chOff x="0" y="0"/>
            <a:chExt cx="1721739" cy="1721739"/>
          </a:xfrm>
        </p:grpSpPr>
        <p:sp>
          <p:nvSpPr>
            <p:cNvPr id="92" name="Google Shape;92;p13"/>
            <p:cNvSpPr/>
            <p:nvPr/>
          </p:nvSpPr>
          <p:spPr>
            <a:xfrm>
              <a:off x="0" y="0"/>
              <a:ext cx="1721739" cy="1721739"/>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93" name="Google Shape;93;p13"/>
            <p:cNvSpPr/>
            <p:nvPr/>
          </p:nvSpPr>
          <p:spPr>
            <a:xfrm>
              <a:off x="206050" y="206050"/>
              <a:ext cx="1309639" cy="1309639"/>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grpSp>
      <p:sp>
        <p:nvSpPr>
          <p:cNvPr id="94" name="Google Shape;94;p13"/>
          <p:cNvSpPr txBox="1"/>
          <p:nvPr/>
        </p:nvSpPr>
        <p:spPr>
          <a:xfrm>
            <a:off x="4322847" y="1270427"/>
            <a:ext cx="5646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4800"/>
              <a:buFont typeface="Arial"/>
              <a:buNone/>
            </a:pPr>
            <a:r>
              <a:rPr lang="en-US" sz="4800" b="1">
                <a:solidFill>
                  <a:srgbClr val="FFFFFF"/>
                </a:solidFill>
                <a:latin typeface="Microsoft Yahei"/>
                <a:ea typeface="Microsoft Yahei"/>
                <a:cs typeface="Microsoft Yahei"/>
                <a:sym typeface="Microsoft Yahei"/>
              </a:rPr>
              <a:t>4</a:t>
            </a:r>
            <a:endParaRPr/>
          </a:p>
        </p:txBody>
      </p:sp>
      <p:sp>
        <p:nvSpPr>
          <p:cNvPr id="95" name="Google Shape;95;p13"/>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
        <p:nvSpPr>
          <p:cNvPr id="96" name="Google Shape;96;p13"/>
          <p:cNvSpPr txBox="1"/>
          <p:nvPr/>
        </p:nvSpPr>
        <p:spPr>
          <a:xfrm>
            <a:off x="1929288" y="3695100"/>
            <a:ext cx="5393400" cy="6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rgbClr val="FFFFFF"/>
                </a:solidFill>
              </a:rPr>
              <a:t>Weixiao Sang </a:t>
            </a:r>
            <a:endParaRPr>
              <a:solidFill>
                <a:srgbClr val="FFFFFF"/>
              </a:solidFill>
            </a:endParaRPr>
          </a:p>
          <a:p>
            <a:pPr marL="0" lvl="0" indent="0" algn="ctr" rtl="0">
              <a:spcBef>
                <a:spcPts val="0"/>
              </a:spcBef>
              <a:spcAft>
                <a:spcPts val="0"/>
              </a:spcAft>
              <a:buNone/>
            </a:pPr>
            <a:r>
              <a:rPr lang="en-US">
                <a:solidFill>
                  <a:srgbClr val="FFFFFF"/>
                </a:solidFill>
              </a:rPr>
              <a:t>Jiaming Pan</a:t>
            </a:r>
            <a:endParaRPr>
              <a:solidFill>
                <a:srgbClr val="FFFFFF"/>
              </a:solidFill>
            </a:endParaRPr>
          </a:p>
          <a:p>
            <a:pPr marL="0" lvl="0" indent="0" algn="ctr" rtl="0">
              <a:spcBef>
                <a:spcPts val="0"/>
              </a:spcBef>
              <a:spcAft>
                <a:spcPts val="0"/>
              </a:spcAft>
              <a:buNone/>
            </a:pPr>
            <a:r>
              <a:rPr lang="en-US">
                <a:solidFill>
                  <a:srgbClr val="FFFFFF"/>
                </a:solidFill>
              </a:rPr>
              <a:t> Yazhou Li</a:t>
            </a:r>
            <a:endParaRPr>
              <a:solidFill>
                <a:srgbClr val="FFFFFF"/>
              </a:solidFill>
            </a:endParaRPr>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07" name="Google Shape;207;p22"/>
          <p:cNvSpPr txBox="1"/>
          <p:nvPr/>
        </p:nvSpPr>
        <p:spPr>
          <a:xfrm>
            <a:off x="192131" y="152400"/>
            <a:ext cx="52194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a:solidFill>
                  <a:schemeClr val="lt1"/>
                </a:solidFill>
                <a:latin typeface="Arial"/>
                <a:ea typeface="Arial"/>
                <a:cs typeface="Arial"/>
                <a:sym typeface="Arial"/>
              </a:rPr>
              <a:t>1.2 </a:t>
            </a:r>
            <a:r>
              <a:rPr lang="en-US" sz="2000" b="1">
                <a:solidFill>
                  <a:schemeClr val="lt1"/>
                </a:solidFill>
              </a:rPr>
              <a:t>Paperweekly disadvantage</a:t>
            </a:r>
            <a:endParaRPr/>
          </a:p>
        </p:txBody>
      </p:sp>
      <p:sp>
        <p:nvSpPr>
          <p:cNvPr id="208" name="Google Shape;208;p22"/>
          <p:cNvSpPr/>
          <p:nvPr/>
        </p:nvSpPr>
        <p:spPr>
          <a:xfrm>
            <a:off x="1319213" y="1244600"/>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1</a:t>
            </a:r>
            <a:endParaRPr/>
          </a:p>
        </p:txBody>
      </p:sp>
      <p:sp>
        <p:nvSpPr>
          <p:cNvPr id="209" name="Google Shape;209;p22"/>
          <p:cNvSpPr/>
          <p:nvPr/>
        </p:nvSpPr>
        <p:spPr>
          <a:xfrm>
            <a:off x="1319213" y="1612900"/>
            <a:ext cx="2387700" cy="784200"/>
          </a:xfrm>
          <a:prstGeom prst="rect">
            <a:avLst/>
          </a:prstGeom>
          <a:noFill/>
          <a:ln>
            <a:noFill/>
          </a:ln>
        </p:spPr>
        <p:txBody>
          <a:bodyPr spcFirstLastPara="1" wrap="square" lIns="91425" tIns="45700" rIns="91425" bIns="45700" anchor="t" anchorCtr="0">
            <a:noAutofit/>
          </a:bodyPr>
          <a:lstStyle/>
          <a:p>
            <a:pPr marL="0" lvl="0" indent="0" algn="l" rtl="0">
              <a:lnSpc>
                <a:spcPct val="72727"/>
              </a:lnSpc>
              <a:spcBef>
                <a:spcPts val="1200"/>
              </a:spcBef>
              <a:spcAft>
                <a:spcPts val="0"/>
              </a:spcAft>
              <a:buNone/>
            </a:pPr>
            <a:r>
              <a:rPr lang="en-US" sz="1100" dirty="0">
                <a:solidFill>
                  <a:srgbClr val="FFFFFF"/>
                </a:solidFill>
              </a:rPr>
              <a:t>It just provides a link of the paper. you can't </a:t>
            </a:r>
            <a:r>
              <a:rPr lang="en-US" altLang="zh-CN" sz="1100" dirty="0">
                <a:solidFill>
                  <a:srgbClr val="FFFFFF"/>
                </a:solidFill>
              </a:rPr>
              <a:t>read</a:t>
            </a:r>
            <a:r>
              <a:rPr lang="en-US" sz="1100" dirty="0" smtClean="0">
                <a:solidFill>
                  <a:srgbClr val="FFFFFF"/>
                </a:solidFill>
              </a:rPr>
              <a:t> the paper </a:t>
            </a:r>
            <a:r>
              <a:rPr lang="en-US" sz="1100" dirty="0">
                <a:solidFill>
                  <a:srgbClr val="FFFFFF"/>
                </a:solidFill>
              </a:rPr>
              <a:t>directly.</a:t>
            </a:r>
            <a:endParaRPr sz="1100" dirty="0">
              <a:solidFill>
                <a:srgbClr val="FFFFFF"/>
              </a:solidFill>
            </a:endParaRPr>
          </a:p>
          <a:p>
            <a:pPr marL="0" lvl="0" indent="0" algn="l" rtl="0">
              <a:lnSpc>
                <a:spcPct val="72727"/>
              </a:lnSpc>
              <a:spcBef>
                <a:spcPts val="1200"/>
              </a:spcBef>
              <a:spcAft>
                <a:spcPts val="800"/>
              </a:spcAft>
              <a:buNone/>
            </a:pPr>
            <a:endParaRPr sz="1100" dirty="0">
              <a:highlight>
                <a:srgbClr val="FFFFFF"/>
              </a:highlight>
            </a:endParaRPr>
          </a:p>
        </p:txBody>
      </p:sp>
      <p:sp>
        <p:nvSpPr>
          <p:cNvPr id="210" name="Google Shape;210;p22"/>
          <p:cNvSpPr/>
          <p:nvPr/>
        </p:nvSpPr>
        <p:spPr>
          <a:xfrm>
            <a:off x="5762625" y="1292225"/>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2</a:t>
            </a:r>
            <a:endParaRPr/>
          </a:p>
        </p:txBody>
      </p:sp>
      <p:sp>
        <p:nvSpPr>
          <p:cNvPr id="211" name="Google Shape;211;p22"/>
          <p:cNvSpPr/>
          <p:nvPr/>
        </p:nvSpPr>
        <p:spPr>
          <a:xfrm>
            <a:off x="5762625" y="1660525"/>
            <a:ext cx="2387700" cy="7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dirty="0">
                <a:solidFill>
                  <a:srgbClr val="FFFFFF"/>
                </a:solidFill>
              </a:rPr>
              <a:t>The quality of notes is not good.</a:t>
            </a:r>
            <a:endParaRPr sz="1100" dirty="0">
              <a:solidFill>
                <a:srgbClr val="FFFFFF"/>
              </a:solidFill>
            </a:endParaRPr>
          </a:p>
          <a:p>
            <a:pPr marL="0" marR="0" lvl="0" indent="0" algn="l" rtl="0">
              <a:spcBef>
                <a:spcPts val="0"/>
              </a:spcBef>
              <a:spcAft>
                <a:spcPts val="0"/>
              </a:spcAft>
              <a:buNone/>
            </a:pPr>
            <a:endParaRPr sz="1200" dirty="0">
              <a:solidFill>
                <a:schemeClr val="lt1"/>
              </a:solidFill>
              <a:latin typeface="Calibri"/>
              <a:ea typeface="Calibri"/>
              <a:cs typeface="Calibri"/>
              <a:sym typeface="Calibri"/>
            </a:endParaRPr>
          </a:p>
        </p:txBody>
      </p:sp>
      <p:sp>
        <p:nvSpPr>
          <p:cNvPr id="212" name="Google Shape;212;p22"/>
          <p:cNvSpPr/>
          <p:nvPr/>
        </p:nvSpPr>
        <p:spPr>
          <a:xfrm>
            <a:off x="1319213" y="3133725"/>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3</a:t>
            </a:r>
            <a:endParaRPr/>
          </a:p>
        </p:txBody>
      </p:sp>
      <p:sp>
        <p:nvSpPr>
          <p:cNvPr id="213" name="Google Shape;213;p22"/>
          <p:cNvSpPr/>
          <p:nvPr/>
        </p:nvSpPr>
        <p:spPr>
          <a:xfrm>
            <a:off x="1319213" y="3502025"/>
            <a:ext cx="2387700" cy="7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dirty="0">
                <a:solidFill>
                  <a:srgbClr val="FFFFFF"/>
                </a:solidFill>
              </a:rPr>
              <a:t>The number of users is very small</a:t>
            </a:r>
            <a:endParaRPr sz="1100" dirty="0">
              <a:solidFill>
                <a:srgbClr val="FFFFFF"/>
              </a:solidFill>
            </a:endParaRPr>
          </a:p>
          <a:p>
            <a:pPr marL="0" marR="0" lvl="0" indent="0" algn="l" rtl="0">
              <a:spcBef>
                <a:spcPts val="0"/>
              </a:spcBef>
              <a:spcAft>
                <a:spcPts val="0"/>
              </a:spcAft>
              <a:buNone/>
            </a:pPr>
            <a:r>
              <a:rPr lang="en-US" sz="900" dirty="0">
                <a:solidFill>
                  <a:schemeClr val="lt1"/>
                </a:solidFill>
                <a:latin typeface="Arial"/>
                <a:ea typeface="Arial"/>
                <a:cs typeface="Arial"/>
                <a:sym typeface="Arial"/>
              </a:rPr>
              <a:t> </a:t>
            </a:r>
            <a:endParaRPr sz="1200" dirty="0">
              <a:solidFill>
                <a:schemeClr val="lt1"/>
              </a:solidFill>
              <a:latin typeface="Calibri"/>
              <a:ea typeface="Calibri"/>
              <a:cs typeface="Calibri"/>
              <a:sym typeface="Calibri"/>
            </a:endParaRPr>
          </a:p>
        </p:txBody>
      </p:sp>
      <p:grpSp>
        <p:nvGrpSpPr>
          <p:cNvPr id="214" name="Google Shape;214;p22"/>
          <p:cNvGrpSpPr/>
          <p:nvPr/>
        </p:nvGrpSpPr>
        <p:grpSpPr>
          <a:xfrm>
            <a:off x="763588" y="1255713"/>
            <a:ext cx="466784" cy="466784"/>
            <a:chOff x="0" y="0"/>
            <a:chExt cx="672600" cy="672600"/>
          </a:xfrm>
        </p:grpSpPr>
        <p:sp>
          <p:nvSpPr>
            <p:cNvPr id="215" name="Google Shape;215;p22"/>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16" name="Google Shape;216;p22"/>
            <p:cNvSpPr/>
            <p:nvPr/>
          </p:nvSpPr>
          <p:spPr>
            <a:xfrm>
              <a:off x="80058" y="80058"/>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17" name="Google Shape;217;p22"/>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grpSp>
        <p:nvGrpSpPr>
          <p:cNvPr id="218" name="Google Shape;218;p22"/>
          <p:cNvGrpSpPr/>
          <p:nvPr/>
        </p:nvGrpSpPr>
        <p:grpSpPr>
          <a:xfrm>
            <a:off x="5295900" y="1300163"/>
            <a:ext cx="466784" cy="466784"/>
            <a:chOff x="0" y="0"/>
            <a:chExt cx="672600" cy="672600"/>
          </a:xfrm>
        </p:grpSpPr>
        <p:sp>
          <p:nvSpPr>
            <p:cNvPr id="219" name="Google Shape;219;p22"/>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20" name="Google Shape;220;p22"/>
            <p:cNvSpPr/>
            <p:nvPr/>
          </p:nvSpPr>
          <p:spPr>
            <a:xfrm>
              <a:off x="80059" y="80058"/>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21" name="Google Shape;221;p22"/>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grpSp>
        <p:nvGrpSpPr>
          <p:cNvPr id="222" name="Google Shape;222;p22"/>
          <p:cNvGrpSpPr/>
          <p:nvPr/>
        </p:nvGrpSpPr>
        <p:grpSpPr>
          <a:xfrm>
            <a:off x="763588" y="3143250"/>
            <a:ext cx="466784" cy="466784"/>
            <a:chOff x="0" y="0"/>
            <a:chExt cx="672600" cy="672600"/>
          </a:xfrm>
        </p:grpSpPr>
        <p:sp>
          <p:nvSpPr>
            <p:cNvPr id="223" name="Google Shape;223;p22"/>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24" name="Google Shape;224;p22"/>
            <p:cNvSpPr/>
            <p:nvPr/>
          </p:nvSpPr>
          <p:spPr>
            <a:xfrm>
              <a:off x="80058" y="80059"/>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25" name="Google Shape;225;p22"/>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sp>
        <p:nvSpPr>
          <p:cNvPr id="226" name="Google Shape;226;p22"/>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p:nvPr/>
        </p:nvSpPr>
        <p:spPr>
          <a:xfrm>
            <a:off x="2627325" y="2127275"/>
            <a:ext cx="3962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C000"/>
              </a:buClr>
              <a:buSzPts val="4000"/>
              <a:buFont typeface="Arial"/>
              <a:buNone/>
            </a:pPr>
            <a:r>
              <a:rPr lang="en-US" sz="3000" b="1" i="0" u="none" strike="noStrike" cap="none">
                <a:solidFill>
                  <a:srgbClr val="FFC000"/>
                </a:solidFill>
                <a:latin typeface="Microsoft Yahei"/>
                <a:ea typeface="Microsoft Yahei"/>
                <a:cs typeface="Microsoft Yahei"/>
                <a:sym typeface="Microsoft Yahei"/>
              </a:rPr>
              <a:t>0</a:t>
            </a:r>
            <a:r>
              <a:rPr lang="en-US" sz="3000" b="1">
                <a:solidFill>
                  <a:srgbClr val="FFC000"/>
                </a:solidFill>
                <a:latin typeface="Microsoft Yahei"/>
                <a:ea typeface="Microsoft Yahei"/>
                <a:cs typeface="Microsoft Yahei"/>
                <a:sym typeface="Microsoft Yahei"/>
              </a:rPr>
              <a:t>2</a:t>
            </a:r>
            <a:r>
              <a:rPr lang="en-US" sz="3000" b="1" i="0" u="none" strike="noStrike" cap="none">
                <a:solidFill>
                  <a:srgbClr val="FFC000"/>
                </a:solidFill>
                <a:latin typeface="Microsoft Yahei"/>
                <a:ea typeface="Microsoft Yahei"/>
                <a:cs typeface="Microsoft Yahei"/>
                <a:sym typeface="Microsoft Yahei"/>
              </a:rPr>
              <a:t>.</a:t>
            </a:r>
            <a:r>
              <a:rPr lang="en-US" sz="3000" b="1">
                <a:solidFill>
                  <a:srgbClr val="FFC000"/>
                </a:solidFill>
                <a:latin typeface="Microsoft Yahei"/>
                <a:ea typeface="Microsoft Yahei"/>
                <a:cs typeface="Microsoft Yahei"/>
                <a:sym typeface="Microsoft Yahei"/>
              </a:rPr>
              <a:t>Introduction</a:t>
            </a:r>
            <a:endParaRPr sz="3000"/>
          </a:p>
        </p:txBody>
      </p:sp>
      <p:pic>
        <p:nvPicPr>
          <p:cNvPr id="232" name="Google Shape;232;p23"/>
          <p:cNvPicPr preferRelativeResize="0"/>
          <p:nvPr/>
        </p:nvPicPr>
        <p:blipFill rotWithShape="1">
          <a:blip r:embed="rId3">
            <a:alphaModFix/>
          </a:blip>
          <a:srcRect/>
          <a:stretch/>
        </p:blipFill>
        <p:spPr>
          <a:xfrm>
            <a:off x="2633663" y="2835275"/>
            <a:ext cx="4016375" cy="11113"/>
          </a:xfrm>
          <a:prstGeom prst="rect">
            <a:avLst/>
          </a:prstGeom>
          <a:noFill/>
          <a:ln>
            <a:noFill/>
          </a:ln>
        </p:spPr>
      </p:pic>
      <p:sp>
        <p:nvSpPr>
          <p:cNvPr id="233" name="Google Shape;233;p23"/>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4"/>
          <p:cNvSpPr/>
          <p:nvPr/>
        </p:nvSpPr>
        <p:spPr>
          <a:xfrm>
            <a:off x="0" y="152400"/>
            <a:ext cx="2122488" cy="65405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239" name="Google Shape;239;p24"/>
          <p:cNvSpPr txBox="1"/>
          <p:nvPr/>
        </p:nvSpPr>
        <p:spPr>
          <a:xfrm>
            <a:off x="193675" y="152400"/>
            <a:ext cx="1685925"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1.1 项目简介</a:t>
            </a:r>
            <a:endParaRPr/>
          </a:p>
        </p:txBody>
      </p:sp>
      <p:sp>
        <p:nvSpPr>
          <p:cNvPr id="240" name="Google Shape;240;p24"/>
          <p:cNvSpPr txBox="1"/>
          <p:nvPr/>
        </p:nvSpPr>
        <p:spPr>
          <a:xfrm>
            <a:off x="249238" y="552450"/>
            <a:ext cx="1630362" cy="2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en-US" sz="1000" b="0" i="0" u="none" strike="noStrike" cap="none">
                <a:solidFill>
                  <a:schemeClr val="lt1"/>
                </a:solidFill>
                <a:latin typeface="Arial"/>
                <a:ea typeface="Arial"/>
                <a:cs typeface="Arial"/>
                <a:sym typeface="Arial"/>
              </a:rPr>
              <a:t>1.1 Project description</a:t>
            </a:r>
            <a:endParaRPr/>
          </a:p>
        </p:txBody>
      </p:sp>
      <p:pic>
        <p:nvPicPr>
          <p:cNvPr id="241" name="Google Shape;241;p24"/>
          <p:cNvPicPr preferRelativeResize="0"/>
          <p:nvPr/>
        </p:nvPicPr>
        <p:blipFill rotWithShape="1">
          <a:blip r:embed="rId3">
            <a:alphaModFix/>
          </a:blip>
          <a:srcRect/>
          <a:stretch/>
        </p:blipFill>
        <p:spPr>
          <a:xfrm>
            <a:off x="803270" y="806458"/>
            <a:ext cx="7537458" cy="4337050"/>
          </a:xfrm>
          <a:prstGeom prst="rect">
            <a:avLst/>
          </a:prstGeom>
          <a:noFill/>
          <a:ln>
            <a:noFill/>
          </a:ln>
        </p:spPr>
      </p:pic>
      <p:pic>
        <p:nvPicPr>
          <p:cNvPr id="242" name="Google Shape;242;p24"/>
          <p:cNvPicPr preferRelativeResize="0"/>
          <p:nvPr/>
        </p:nvPicPr>
        <p:blipFill>
          <a:blip r:embed="rId4">
            <a:alphaModFix/>
          </a:blip>
          <a:stretch>
            <a:fillRect/>
          </a:stretch>
        </p:blipFill>
        <p:spPr>
          <a:xfrm>
            <a:off x="1632925" y="1047750"/>
            <a:ext cx="5750150" cy="3613550"/>
          </a:xfrm>
          <a:prstGeom prst="rect">
            <a:avLst/>
          </a:prstGeom>
          <a:noFill/>
          <a:ln>
            <a:noFill/>
          </a:ln>
        </p:spPr>
      </p:pic>
      <p:sp>
        <p:nvSpPr>
          <p:cNvPr id="243" name="Google Shape;243;p24"/>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249" name="Google Shape;249;p25"/>
          <p:cNvSpPr txBox="1"/>
          <p:nvPr/>
        </p:nvSpPr>
        <p:spPr>
          <a:xfrm>
            <a:off x="193675" y="152400"/>
            <a:ext cx="1686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1.1 项目简介</a:t>
            </a:r>
            <a:endParaRPr/>
          </a:p>
        </p:txBody>
      </p:sp>
      <p:sp>
        <p:nvSpPr>
          <p:cNvPr id="250" name="Google Shape;250;p25"/>
          <p:cNvSpPr txBox="1"/>
          <p:nvPr/>
        </p:nvSpPr>
        <p:spPr>
          <a:xfrm>
            <a:off x="249238" y="552450"/>
            <a:ext cx="1630500" cy="2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en-US" sz="1000" b="0" i="0" u="none" strike="noStrike" cap="none">
                <a:solidFill>
                  <a:schemeClr val="lt1"/>
                </a:solidFill>
                <a:latin typeface="Arial"/>
                <a:ea typeface="Arial"/>
                <a:cs typeface="Arial"/>
                <a:sym typeface="Arial"/>
              </a:rPr>
              <a:t>1.1 Project description</a:t>
            </a:r>
            <a:endParaRPr/>
          </a:p>
        </p:txBody>
      </p:sp>
      <p:pic>
        <p:nvPicPr>
          <p:cNvPr id="251" name="Google Shape;251;p25"/>
          <p:cNvPicPr preferRelativeResize="0"/>
          <p:nvPr/>
        </p:nvPicPr>
        <p:blipFill rotWithShape="1">
          <a:blip r:embed="rId3">
            <a:alphaModFix/>
          </a:blip>
          <a:srcRect/>
          <a:stretch/>
        </p:blipFill>
        <p:spPr>
          <a:xfrm>
            <a:off x="803270" y="806458"/>
            <a:ext cx="7537458" cy="4337050"/>
          </a:xfrm>
          <a:prstGeom prst="rect">
            <a:avLst/>
          </a:prstGeom>
          <a:noFill/>
          <a:ln>
            <a:noFill/>
          </a:ln>
        </p:spPr>
      </p:pic>
      <p:pic>
        <p:nvPicPr>
          <p:cNvPr id="252" name="Google Shape;252;p25"/>
          <p:cNvPicPr preferRelativeResize="0"/>
          <p:nvPr/>
        </p:nvPicPr>
        <p:blipFill>
          <a:blip r:embed="rId4">
            <a:alphaModFix/>
          </a:blip>
          <a:stretch>
            <a:fillRect/>
          </a:stretch>
        </p:blipFill>
        <p:spPr>
          <a:xfrm>
            <a:off x="1628775" y="1047750"/>
            <a:ext cx="5743573" cy="3619525"/>
          </a:xfrm>
          <a:prstGeom prst="rect">
            <a:avLst/>
          </a:prstGeom>
          <a:noFill/>
          <a:ln>
            <a:noFill/>
          </a:ln>
        </p:spPr>
      </p:pic>
      <p:sp>
        <p:nvSpPr>
          <p:cNvPr id="253" name="Google Shape;253;p25"/>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59" name="Google Shape;259;p26"/>
          <p:cNvSpPr txBox="1"/>
          <p:nvPr/>
        </p:nvSpPr>
        <p:spPr>
          <a:xfrm>
            <a:off x="192131" y="152400"/>
            <a:ext cx="52194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a:solidFill>
                  <a:schemeClr val="lt1"/>
                </a:solidFill>
                <a:latin typeface="Arial"/>
                <a:ea typeface="Arial"/>
                <a:cs typeface="Arial"/>
                <a:sym typeface="Arial"/>
              </a:rPr>
              <a:t>1.2 </a:t>
            </a:r>
            <a:r>
              <a:rPr lang="en-US" sz="2000" b="1">
                <a:solidFill>
                  <a:schemeClr val="lt1"/>
                </a:solidFill>
              </a:rPr>
              <a:t>Paper Notes  advantage</a:t>
            </a:r>
            <a:endParaRPr/>
          </a:p>
        </p:txBody>
      </p:sp>
      <p:sp>
        <p:nvSpPr>
          <p:cNvPr id="260" name="Google Shape;260;p26"/>
          <p:cNvSpPr/>
          <p:nvPr/>
        </p:nvSpPr>
        <p:spPr>
          <a:xfrm>
            <a:off x="1319213" y="1244600"/>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1</a:t>
            </a:r>
            <a:endParaRPr/>
          </a:p>
        </p:txBody>
      </p:sp>
      <p:sp>
        <p:nvSpPr>
          <p:cNvPr id="261" name="Google Shape;261;p26"/>
          <p:cNvSpPr/>
          <p:nvPr/>
        </p:nvSpPr>
        <p:spPr>
          <a:xfrm>
            <a:off x="1319213" y="1612900"/>
            <a:ext cx="2387700" cy="784200"/>
          </a:xfrm>
          <a:prstGeom prst="rect">
            <a:avLst/>
          </a:prstGeom>
          <a:noFill/>
          <a:ln>
            <a:noFill/>
          </a:ln>
        </p:spPr>
        <p:txBody>
          <a:bodyPr spcFirstLastPara="1" wrap="square" lIns="91425" tIns="45700" rIns="91425" bIns="45700" anchor="t" anchorCtr="0">
            <a:noAutofit/>
          </a:bodyPr>
          <a:lstStyle/>
          <a:p>
            <a:pPr marL="0" lvl="0" indent="0" algn="l" rtl="0">
              <a:lnSpc>
                <a:spcPct val="72727"/>
              </a:lnSpc>
              <a:spcBef>
                <a:spcPts val="1200"/>
              </a:spcBef>
              <a:spcAft>
                <a:spcPts val="0"/>
              </a:spcAft>
              <a:buNone/>
            </a:pPr>
            <a:r>
              <a:rPr lang="en-US" sz="1100" dirty="0">
                <a:solidFill>
                  <a:srgbClr val="FFFFFF"/>
                </a:solidFill>
              </a:rPr>
              <a:t>High efficiency of reading paper</a:t>
            </a:r>
            <a:endParaRPr sz="1100" dirty="0">
              <a:solidFill>
                <a:srgbClr val="FFFFFF"/>
              </a:solidFill>
            </a:endParaRPr>
          </a:p>
          <a:p>
            <a:pPr marL="0" lvl="0" indent="0" algn="l" rtl="0">
              <a:lnSpc>
                <a:spcPct val="72727"/>
              </a:lnSpc>
              <a:spcBef>
                <a:spcPts val="1200"/>
              </a:spcBef>
              <a:spcAft>
                <a:spcPts val="800"/>
              </a:spcAft>
              <a:buNone/>
            </a:pPr>
            <a:endParaRPr sz="1100" dirty="0">
              <a:highlight>
                <a:srgbClr val="FFFFFF"/>
              </a:highlight>
            </a:endParaRPr>
          </a:p>
        </p:txBody>
      </p:sp>
      <p:sp>
        <p:nvSpPr>
          <p:cNvPr id="262" name="Google Shape;262;p26"/>
          <p:cNvSpPr/>
          <p:nvPr/>
        </p:nvSpPr>
        <p:spPr>
          <a:xfrm>
            <a:off x="5762625" y="1292225"/>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2</a:t>
            </a:r>
            <a:endParaRPr/>
          </a:p>
        </p:txBody>
      </p:sp>
      <p:sp>
        <p:nvSpPr>
          <p:cNvPr id="263" name="Google Shape;263;p26"/>
          <p:cNvSpPr/>
          <p:nvPr/>
        </p:nvSpPr>
        <p:spPr>
          <a:xfrm>
            <a:off x="5762625" y="1660525"/>
            <a:ext cx="2387700" cy="7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rgbClr val="FFFFFF"/>
                </a:solidFill>
              </a:rPr>
              <a:t>Excellent user sharing</a:t>
            </a:r>
            <a:endParaRPr sz="1100">
              <a:solidFill>
                <a:srgbClr val="FFFFFF"/>
              </a:solidFill>
            </a:endParaRPr>
          </a:p>
          <a:p>
            <a:pPr marL="0" marR="0" lvl="0" indent="0" algn="l" rtl="0">
              <a:spcBef>
                <a:spcPts val="0"/>
              </a:spcBef>
              <a:spcAft>
                <a:spcPts val="0"/>
              </a:spcAft>
              <a:buNone/>
            </a:pPr>
            <a:endParaRPr sz="1200">
              <a:solidFill>
                <a:schemeClr val="lt1"/>
              </a:solidFill>
              <a:latin typeface="Calibri"/>
              <a:ea typeface="Calibri"/>
              <a:cs typeface="Calibri"/>
              <a:sym typeface="Calibri"/>
            </a:endParaRPr>
          </a:p>
        </p:txBody>
      </p:sp>
      <p:sp>
        <p:nvSpPr>
          <p:cNvPr id="264" name="Google Shape;264;p26"/>
          <p:cNvSpPr/>
          <p:nvPr/>
        </p:nvSpPr>
        <p:spPr>
          <a:xfrm>
            <a:off x="1319213" y="3133725"/>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3</a:t>
            </a:r>
            <a:endParaRPr/>
          </a:p>
        </p:txBody>
      </p:sp>
      <p:sp>
        <p:nvSpPr>
          <p:cNvPr id="265" name="Google Shape;265;p26"/>
          <p:cNvSpPr/>
          <p:nvPr/>
        </p:nvSpPr>
        <p:spPr>
          <a:xfrm>
            <a:off x="1319213" y="3502025"/>
            <a:ext cx="2387700" cy="7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dirty="0">
                <a:solidFill>
                  <a:srgbClr val="FFFFFF"/>
                </a:solidFill>
              </a:rPr>
              <a:t>High quality notes and comments</a:t>
            </a:r>
            <a:endParaRPr sz="1100" dirty="0">
              <a:solidFill>
                <a:srgbClr val="FFFFFF"/>
              </a:solidFill>
            </a:endParaRPr>
          </a:p>
          <a:p>
            <a:pPr marL="0" marR="0" lvl="0" indent="0" algn="l" rtl="0">
              <a:spcBef>
                <a:spcPts val="0"/>
              </a:spcBef>
              <a:spcAft>
                <a:spcPts val="0"/>
              </a:spcAft>
              <a:buNone/>
            </a:pPr>
            <a:r>
              <a:rPr lang="en-US" sz="900" dirty="0">
                <a:solidFill>
                  <a:schemeClr val="lt1"/>
                </a:solidFill>
                <a:latin typeface="Arial"/>
                <a:ea typeface="Arial"/>
                <a:cs typeface="Arial"/>
                <a:sym typeface="Arial"/>
              </a:rPr>
              <a:t> </a:t>
            </a:r>
            <a:endParaRPr sz="1200" dirty="0">
              <a:solidFill>
                <a:schemeClr val="lt1"/>
              </a:solidFill>
              <a:latin typeface="Calibri"/>
              <a:ea typeface="Calibri"/>
              <a:cs typeface="Calibri"/>
              <a:sym typeface="Calibri"/>
            </a:endParaRPr>
          </a:p>
        </p:txBody>
      </p:sp>
      <p:grpSp>
        <p:nvGrpSpPr>
          <p:cNvPr id="266" name="Google Shape;266;p26"/>
          <p:cNvGrpSpPr/>
          <p:nvPr/>
        </p:nvGrpSpPr>
        <p:grpSpPr>
          <a:xfrm>
            <a:off x="763588" y="1255713"/>
            <a:ext cx="466784" cy="466784"/>
            <a:chOff x="0" y="0"/>
            <a:chExt cx="672600" cy="672600"/>
          </a:xfrm>
        </p:grpSpPr>
        <p:sp>
          <p:nvSpPr>
            <p:cNvPr id="267" name="Google Shape;267;p26"/>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68" name="Google Shape;268;p26"/>
            <p:cNvSpPr/>
            <p:nvPr/>
          </p:nvSpPr>
          <p:spPr>
            <a:xfrm>
              <a:off x="80058" y="80058"/>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69" name="Google Shape;269;p26"/>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grpSp>
        <p:nvGrpSpPr>
          <p:cNvPr id="270" name="Google Shape;270;p26"/>
          <p:cNvGrpSpPr/>
          <p:nvPr/>
        </p:nvGrpSpPr>
        <p:grpSpPr>
          <a:xfrm>
            <a:off x="5295900" y="1300163"/>
            <a:ext cx="466784" cy="466784"/>
            <a:chOff x="0" y="0"/>
            <a:chExt cx="672600" cy="672600"/>
          </a:xfrm>
        </p:grpSpPr>
        <p:sp>
          <p:nvSpPr>
            <p:cNvPr id="271" name="Google Shape;271;p26"/>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72" name="Google Shape;272;p26"/>
            <p:cNvSpPr/>
            <p:nvPr/>
          </p:nvSpPr>
          <p:spPr>
            <a:xfrm>
              <a:off x="80059" y="80058"/>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73" name="Google Shape;273;p26"/>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grpSp>
        <p:nvGrpSpPr>
          <p:cNvPr id="274" name="Google Shape;274;p26"/>
          <p:cNvGrpSpPr/>
          <p:nvPr/>
        </p:nvGrpSpPr>
        <p:grpSpPr>
          <a:xfrm>
            <a:off x="763588" y="3143250"/>
            <a:ext cx="466784" cy="466784"/>
            <a:chOff x="0" y="0"/>
            <a:chExt cx="672600" cy="672600"/>
          </a:xfrm>
        </p:grpSpPr>
        <p:sp>
          <p:nvSpPr>
            <p:cNvPr id="275" name="Google Shape;275;p26"/>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76" name="Google Shape;276;p26"/>
            <p:cNvSpPr/>
            <p:nvPr/>
          </p:nvSpPr>
          <p:spPr>
            <a:xfrm>
              <a:off x="80058" y="80059"/>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77" name="Google Shape;277;p26"/>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sp>
        <p:nvSpPr>
          <p:cNvPr id="278" name="Google Shape;278;p26"/>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p:nvPr/>
        </p:nvSpPr>
        <p:spPr>
          <a:xfrm>
            <a:off x="2627325" y="2127275"/>
            <a:ext cx="3962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C000"/>
              </a:buClr>
              <a:buSzPts val="4000"/>
              <a:buFont typeface="Arial"/>
              <a:buNone/>
            </a:pPr>
            <a:r>
              <a:rPr lang="en-US" sz="3000" b="1" i="0" u="none" strike="noStrike" cap="none">
                <a:solidFill>
                  <a:srgbClr val="FFC000"/>
                </a:solidFill>
                <a:latin typeface="Microsoft Yahei"/>
                <a:ea typeface="Microsoft Yahei"/>
                <a:cs typeface="Microsoft Yahei"/>
                <a:sym typeface="Microsoft Yahei"/>
              </a:rPr>
              <a:t>0</a:t>
            </a:r>
            <a:r>
              <a:rPr lang="en-US" sz="3000" b="1">
                <a:solidFill>
                  <a:srgbClr val="FFC000"/>
                </a:solidFill>
                <a:latin typeface="Microsoft Yahei"/>
                <a:ea typeface="Microsoft Yahei"/>
                <a:cs typeface="Microsoft Yahei"/>
                <a:sym typeface="Microsoft Yahei"/>
              </a:rPr>
              <a:t>3</a:t>
            </a:r>
            <a:r>
              <a:rPr lang="en-US" sz="3000" b="1" i="0" u="none" strike="noStrike" cap="none">
                <a:solidFill>
                  <a:srgbClr val="FFC000"/>
                </a:solidFill>
                <a:latin typeface="Microsoft Yahei"/>
                <a:ea typeface="Microsoft Yahei"/>
                <a:cs typeface="Microsoft Yahei"/>
                <a:sym typeface="Microsoft Yahei"/>
              </a:rPr>
              <a:t>. </a:t>
            </a:r>
            <a:r>
              <a:rPr lang="en-US" sz="3000" b="1">
                <a:solidFill>
                  <a:srgbClr val="FFC000"/>
                </a:solidFill>
                <a:latin typeface="Microsoft Yahei"/>
                <a:ea typeface="Microsoft Yahei"/>
                <a:cs typeface="Microsoft Yahei"/>
                <a:sym typeface="Microsoft Yahei"/>
              </a:rPr>
              <a:t>Features</a:t>
            </a:r>
            <a:endParaRPr sz="3000"/>
          </a:p>
        </p:txBody>
      </p:sp>
      <p:pic>
        <p:nvPicPr>
          <p:cNvPr id="284" name="Google Shape;284;p27"/>
          <p:cNvPicPr preferRelativeResize="0"/>
          <p:nvPr/>
        </p:nvPicPr>
        <p:blipFill rotWithShape="1">
          <a:blip r:embed="rId3">
            <a:alphaModFix/>
          </a:blip>
          <a:srcRect/>
          <a:stretch/>
        </p:blipFill>
        <p:spPr>
          <a:xfrm>
            <a:off x="2633663" y="2835275"/>
            <a:ext cx="4016374" cy="11113"/>
          </a:xfrm>
          <a:prstGeom prst="rect">
            <a:avLst/>
          </a:prstGeom>
          <a:noFill/>
          <a:ln>
            <a:noFill/>
          </a:ln>
        </p:spPr>
      </p:pic>
      <p:sp>
        <p:nvSpPr>
          <p:cNvPr id="285" name="Google Shape;285;p27"/>
          <p:cNvSpPr txBox="1"/>
          <p:nvPr/>
        </p:nvSpPr>
        <p:spPr>
          <a:xfrm>
            <a:off x="6019800" y="3255750"/>
            <a:ext cx="39162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1800" b="1">
                <a:solidFill>
                  <a:schemeClr val="lt1"/>
                </a:solidFill>
                <a:latin typeface="Microsoft Yahei"/>
                <a:ea typeface="Microsoft Yahei"/>
                <a:cs typeface="Microsoft Yahei"/>
                <a:sym typeface="Microsoft Yahei"/>
              </a:rPr>
              <a:t> </a:t>
            </a:r>
            <a:r>
              <a:rPr lang="en-US" sz="1800" b="1" i="0" u="none" strike="noStrike" cap="none">
                <a:solidFill>
                  <a:schemeClr val="lt1"/>
                </a:solidFill>
                <a:latin typeface="Microsoft Yahei"/>
                <a:ea typeface="Microsoft Yahei"/>
                <a:cs typeface="Microsoft Yahei"/>
                <a:sym typeface="Microsoft Yahei"/>
              </a:rPr>
              <a:t>01. </a:t>
            </a:r>
            <a:r>
              <a:rPr lang="en-US" sz="1800" b="1">
                <a:solidFill>
                  <a:schemeClr val="lt1"/>
                </a:solidFill>
                <a:latin typeface="Microsoft Yahei"/>
                <a:ea typeface="Microsoft Yahei"/>
                <a:cs typeface="Microsoft Yahei"/>
                <a:sym typeface="Microsoft Yahei"/>
              </a:rPr>
              <a:t>User group </a:t>
            </a:r>
            <a:endParaRPr sz="1800"/>
          </a:p>
        </p:txBody>
      </p:sp>
      <p:sp>
        <p:nvSpPr>
          <p:cNvPr id="286" name="Google Shape;286;p27"/>
          <p:cNvSpPr txBox="1"/>
          <p:nvPr/>
        </p:nvSpPr>
        <p:spPr>
          <a:xfrm>
            <a:off x="6062675" y="3844225"/>
            <a:ext cx="35082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1800" b="1" i="0" u="none" strike="noStrike" cap="none">
                <a:solidFill>
                  <a:schemeClr val="lt1"/>
                </a:solidFill>
                <a:latin typeface="Microsoft Yahei"/>
                <a:ea typeface="Microsoft Yahei"/>
                <a:cs typeface="Microsoft Yahei"/>
                <a:sym typeface="Microsoft Yahei"/>
              </a:rPr>
              <a:t>02.</a:t>
            </a:r>
            <a:r>
              <a:rPr lang="en-US" sz="1800" b="1">
                <a:solidFill>
                  <a:schemeClr val="lt1"/>
                </a:solidFill>
                <a:latin typeface="Microsoft Yahei"/>
                <a:ea typeface="Microsoft Yahei"/>
                <a:cs typeface="Microsoft Yahei"/>
                <a:sym typeface="Microsoft Yahei"/>
              </a:rPr>
              <a:t>overall process</a:t>
            </a:r>
            <a:endParaRPr sz="1800"/>
          </a:p>
        </p:txBody>
      </p:sp>
      <p:pic>
        <p:nvPicPr>
          <p:cNvPr id="287" name="Google Shape;287;p27"/>
          <p:cNvPicPr preferRelativeResize="0"/>
          <p:nvPr/>
        </p:nvPicPr>
        <p:blipFill rotWithShape="1">
          <a:blip r:embed="rId4">
            <a:alphaModFix/>
          </a:blip>
          <a:srcRect/>
          <a:stretch/>
        </p:blipFill>
        <p:spPr>
          <a:xfrm>
            <a:off x="6061888" y="3621613"/>
            <a:ext cx="2268537" cy="17463"/>
          </a:xfrm>
          <a:prstGeom prst="rect">
            <a:avLst/>
          </a:prstGeom>
          <a:noFill/>
          <a:ln>
            <a:noFill/>
          </a:ln>
        </p:spPr>
      </p:pic>
      <p:pic>
        <p:nvPicPr>
          <p:cNvPr id="288" name="Google Shape;288;p27"/>
          <p:cNvPicPr preferRelativeResize="0"/>
          <p:nvPr/>
        </p:nvPicPr>
        <p:blipFill rotWithShape="1">
          <a:blip r:embed="rId4">
            <a:alphaModFix/>
          </a:blip>
          <a:srcRect/>
          <a:stretch/>
        </p:blipFill>
        <p:spPr>
          <a:xfrm>
            <a:off x="6062663" y="4164901"/>
            <a:ext cx="2266950" cy="17462"/>
          </a:xfrm>
          <a:prstGeom prst="rect">
            <a:avLst/>
          </a:prstGeom>
          <a:noFill/>
          <a:ln>
            <a:noFill/>
          </a:ln>
        </p:spPr>
      </p:pic>
      <p:sp>
        <p:nvSpPr>
          <p:cNvPr id="289" name="Google Shape;289;p27"/>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body" idx="4294967295"/>
          </p:nvPr>
        </p:nvSpPr>
        <p:spPr>
          <a:xfrm>
            <a:off x="516150" y="707250"/>
            <a:ext cx="3855900" cy="4033800"/>
          </a:xfrm>
          <a:prstGeom prst="rect">
            <a:avLst/>
          </a:prstGeom>
        </p:spPr>
        <p:txBody>
          <a:bodyPr spcFirstLastPara="1" wrap="square" lIns="91425" tIns="45700" rIns="91425" bIns="45700" anchor="t" anchorCtr="0">
            <a:noAutofit/>
          </a:bodyPr>
          <a:lstStyle/>
          <a:p>
            <a:pPr marL="0" marR="0" lvl="0" indent="0" algn="l" rtl="0">
              <a:spcBef>
                <a:spcPts val="750"/>
              </a:spcBef>
              <a:spcAft>
                <a:spcPts val="0"/>
              </a:spcAft>
              <a:buNone/>
            </a:pPr>
            <a:r>
              <a:rPr lang="en-US" b="1">
                <a:solidFill>
                  <a:srgbClr val="FFFFFF"/>
                </a:solidFill>
              </a:rPr>
              <a:t>user group</a:t>
            </a:r>
            <a:endParaRPr b="1">
              <a:solidFill>
                <a:srgbClr val="FFFFFF"/>
              </a:solidFill>
            </a:endParaRPr>
          </a:p>
          <a:p>
            <a:pPr marL="457200" lvl="0" indent="0" algn="l" rtl="0">
              <a:spcBef>
                <a:spcPts val="750"/>
              </a:spcBef>
              <a:spcAft>
                <a:spcPts val="0"/>
              </a:spcAft>
              <a:buNone/>
            </a:pPr>
            <a:r>
              <a:rPr lang="en-US" b="1">
                <a:solidFill>
                  <a:srgbClr val="FFFFFF"/>
                </a:solidFill>
              </a:rPr>
              <a:t>1.Postgraduate </a:t>
            </a:r>
            <a:endParaRPr b="1">
              <a:solidFill>
                <a:srgbClr val="FFFFFF"/>
              </a:solidFill>
            </a:endParaRPr>
          </a:p>
          <a:p>
            <a:pPr marL="457200" lvl="0" indent="0" algn="l" rtl="0">
              <a:spcBef>
                <a:spcPts val="750"/>
              </a:spcBef>
              <a:spcAft>
                <a:spcPts val="0"/>
              </a:spcAft>
              <a:buNone/>
            </a:pPr>
            <a:r>
              <a:rPr lang="en-US" b="1">
                <a:solidFill>
                  <a:srgbClr val="FFFFFF"/>
                </a:solidFill>
              </a:rPr>
              <a:t>2.researchers</a:t>
            </a:r>
            <a:endParaRPr b="1">
              <a:solidFill>
                <a:srgbClr val="FFFFFF"/>
              </a:solidFill>
            </a:endParaRPr>
          </a:p>
          <a:p>
            <a:pPr marL="457200" lvl="0" indent="0" algn="l" rtl="0">
              <a:spcBef>
                <a:spcPts val="750"/>
              </a:spcBef>
              <a:spcAft>
                <a:spcPts val="0"/>
              </a:spcAft>
              <a:buNone/>
            </a:pPr>
            <a:r>
              <a:rPr lang="en-US" b="1">
                <a:solidFill>
                  <a:srgbClr val="FFFFFF"/>
                </a:solidFill>
              </a:rPr>
              <a:t>3.developers</a:t>
            </a:r>
            <a:endParaRPr b="1">
              <a:solidFill>
                <a:srgbClr val="FFFFFF"/>
              </a:solidFill>
            </a:endParaRPr>
          </a:p>
          <a:p>
            <a:pPr marL="457200" lvl="0" indent="0" algn="l" rtl="0">
              <a:spcBef>
                <a:spcPts val="750"/>
              </a:spcBef>
              <a:spcAft>
                <a:spcPts val="0"/>
              </a:spcAft>
              <a:buNone/>
            </a:pPr>
            <a:endParaRPr b="1">
              <a:solidFill>
                <a:srgbClr val="FFFFFF"/>
              </a:solidFill>
            </a:endParaRPr>
          </a:p>
          <a:p>
            <a:pPr marL="457200" lvl="0" indent="0" algn="l" rtl="0">
              <a:spcBef>
                <a:spcPts val="750"/>
              </a:spcBef>
              <a:spcAft>
                <a:spcPts val="0"/>
              </a:spcAft>
              <a:buNone/>
            </a:pPr>
            <a:endParaRPr b="1">
              <a:solidFill>
                <a:srgbClr val="FFFFFF"/>
              </a:solidFill>
            </a:endParaRPr>
          </a:p>
        </p:txBody>
      </p:sp>
      <p:sp>
        <p:nvSpPr>
          <p:cNvPr id="296" name="Google Shape;296;p28"/>
          <p:cNvSpPr txBox="1">
            <a:spLocks noGrp="1"/>
          </p:cNvSpPr>
          <p:nvPr>
            <p:ph type="body" idx="4294967295"/>
          </p:nvPr>
        </p:nvSpPr>
        <p:spPr>
          <a:xfrm>
            <a:off x="5065125" y="300275"/>
            <a:ext cx="3855900" cy="40338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endParaRPr b="1">
              <a:solidFill>
                <a:srgbClr val="FFFFFF"/>
              </a:solidFill>
            </a:endParaRPr>
          </a:p>
          <a:p>
            <a:pPr marL="0" lvl="0" indent="0" algn="l" rtl="0">
              <a:spcBef>
                <a:spcPts val="750"/>
              </a:spcBef>
              <a:spcAft>
                <a:spcPts val="0"/>
              </a:spcAft>
              <a:buNone/>
            </a:pPr>
            <a:r>
              <a:rPr lang="en-US" b="1">
                <a:solidFill>
                  <a:srgbClr val="FF9900"/>
                </a:solidFill>
              </a:rPr>
              <a:t>exceptional values</a:t>
            </a:r>
            <a:endParaRPr b="1">
              <a:solidFill>
                <a:srgbClr val="FF9900"/>
              </a:solidFill>
            </a:endParaRPr>
          </a:p>
          <a:p>
            <a:pPr marL="0" lvl="0" indent="0" algn="l" rtl="0">
              <a:spcBef>
                <a:spcPts val="750"/>
              </a:spcBef>
              <a:spcAft>
                <a:spcPts val="0"/>
              </a:spcAft>
              <a:buNone/>
            </a:pPr>
            <a:r>
              <a:rPr lang="en-US" b="1">
                <a:solidFill>
                  <a:srgbClr val="FFFFFF"/>
                </a:solidFill>
              </a:rPr>
              <a:t> 1.explicit questions of what answer you want to get </a:t>
            </a:r>
            <a:endParaRPr b="1">
              <a:solidFill>
                <a:srgbClr val="FFFFFF"/>
              </a:solidFill>
            </a:endParaRPr>
          </a:p>
          <a:p>
            <a:pPr marL="0" lvl="0" indent="0" algn="l" rtl="0">
              <a:spcBef>
                <a:spcPts val="750"/>
              </a:spcBef>
              <a:spcAft>
                <a:spcPts val="0"/>
              </a:spcAft>
              <a:buNone/>
            </a:pPr>
            <a:r>
              <a:rPr lang="en-US" b="1">
                <a:solidFill>
                  <a:srgbClr val="FFFFFF"/>
                </a:solidFill>
              </a:rPr>
              <a:t> 2.sharing and acquire                 knowledge  </a:t>
            </a:r>
            <a:endParaRPr b="1">
              <a:solidFill>
                <a:srgbClr val="FFFFFF"/>
              </a:solidFill>
            </a:endParaRPr>
          </a:p>
          <a:p>
            <a:pPr marL="0" lvl="0" indent="0" algn="l" rtl="0">
              <a:spcBef>
                <a:spcPts val="750"/>
              </a:spcBef>
              <a:spcAft>
                <a:spcPts val="0"/>
              </a:spcAft>
              <a:buNone/>
            </a:pPr>
            <a:r>
              <a:rPr lang="en-US" b="1">
                <a:solidFill>
                  <a:srgbClr val="FFFFFF"/>
                </a:solidFill>
              </a:rPr>
              <a:t> 3.Get more subscriber  </a:t>
            </a:r>
            <a:endParaRPr b="1">
              <a:solidFill>
                <a:srgbClr val="FFFFFF"/>
              </a:solidFill>
            </a:endParaRPr>
          </a:p>
          <a:p>
            <a:pPr marL="0" lvl="0" indent="0" algn="l" rtl="0">
              <a:spcBef>
                <a:spcPts val="750"/>
              </a:spcBef>
              <a:spcAft>
                <a:spcPts val="0"/>
              </a:spcAft>
              <a:buNone/>
            </a:pPr>
            <a:endParaRPr>
              <a:solidFill>
                <a:srgbClr val="FFFFFF"/>
              </a:solidFill>
            </a:endParaRPr>
          </a:p>
          <a:p>
            <a:pPr marL="0" lvl="0" indent="0" algn="l" rtl="0">
              <a:spcBef>
                <a:spcPts val="750"/>
              </a:spcBef>
              <a:spcAft>
                <a:spcPts val="0"/>
              </a:spcAft>
              <a:buNone/>
            </a:pPr>
            <a:endParaRPr>
              <a:solidFill>
                <a:srgbClr val="FFFFFF"/>
              </a:solidFill>
            </a:endParaRPr>
          </a:p>
          <a:p>
            <a:pPr marL="0" lvl="0" indent="0" algn="l" rtl="0">
              <a:spcBef>
                <a:spcPts val="750"/>
              </a:spcBef>
              <a:spcAft>
                <a:spcPts val="0"/>
              </a:spcAft>
              <a:buNone/>
            </a:pPr>
            <a:r>
              <a:rPr lang="en-US">
                <a:solidFill>
                  <a:srgbClr val="FFFFFF"/>
                </a:solidFill>
              </a:rPr>
              <a:t>and how to achieve this purpose?</a:t>
            </a:r>
            <a:endParaRPr>
              <a:solidFill>
                <a:srgbClr val="FFFFFF"/>
              </a:solidFill>
            </a:endParaRPr>
          </a:p>
        </p:txBody>
      </p:sp>
      <p:grpSp>
        <p:nvGrpSpPr>
          <p:cNvPr id="297" name="Google Shape;297;p28"/>
          <p:cNvGrpSpPr/>
          <p:nvPr/>
        </p:nvGrpSpPr>
        <p:grpSpPr>
          <a:xfrm>
            <a:off x="96838" y="814350"/>
            <a:ext cx="466784" cy="466784"/>
            <a:chOff x="0" y="0"/>
            <a:chExt cx="672600" cy="672600"/>
          </a:xfrm>
        </p:grpSpPr>
        <p:sp>
          <p:nvSpPr>
            <p:cNvPr id="298" name="Google Shape;298;p28"/>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299" name="Google Shape;299;p28"/>
            <p:cNvSpPr/>
            <p:nvPr/>
          </p:nvSpPr>
          <p:spPr>
            <a:xfrm>
              <a:off x="80058" y="80058"/>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300" name="Google Shape;300;p28"/>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grpSp>
        <p:nvGrpSpPr>
          <p:cNvPr id="301" name="Google Shape;301;p28"/>
          <p:cNvGrpSpPr/>
          <p:nvPr/>
        </p:nvGrpSpPr>
        <p:grpSpPr>
          <a:xfrm>
            <a:off x="4608513" y="707238"/>
            <a:ext cx="466784" cy="466784"/>
            <a:chOff x="0" y="0"/>
            <a:chExt cx="672600" cy="672600"/>
          </a:xfrm>
        </p:grpSpPr>
        <p:sp>
          <p:nvSpPr>
            <p:cNvPr id="302" name="Google Shape;302;p28"/>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303" name="Google Shape;303;p28"/>
            <p:cNvSpPr/>
            <p:nvPr/>
          </p:nvSpPr>
          <p:spPr>
            <a:xfrm>
              <a:off x="80058" y="80058"/>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304" name="Google Shape;304;p28"/>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sp>
        <p:nvSpPr>
          <p:cNvPr id="305" name="Google Shape;305;p28"/>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9"/>
          <p:cNvSpPr txBox="1"/>
          <p:nvPr/>
        </p:nvSpPr>
        <p:spPr>
          <a:xfrm>
            <a:off x="580150" y="20502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chemeClr val="lt1"/>
                </a:solidFill>
                <a:latin typeface="Microsoft Yahei"/>
                <a:ea typeface="Microsoft Yahei"/>
                <a:cs typeface="Microsoft Yahei"/>
                <a:sym typeface="Microsoft Yahei"/>
              </a:rPr>
              <a:t>overall process</a:t>
            </a:r>
            <a:endParaRPr sz="1800">
              <a:solidFill>
                <a:schemeClr val="dk1"/>
              </a:solidFill>
            </a:endParaRPr>
          </a:p>
        </p:txBody>
      </p:sp>
      <p:pic>
        <p:nvPicPr>
          <p:cNvPr id="312" name="Google Shape;312;p29"/>
          <p:cNvPicPr preferRelativeResize="0"/>
          <p:nvPr/>
        </p:nvPicPr>
        <p:blipFill>
          <a:blip r:embed="rId3">
            <a:alphaModFix/>
          </a:blip>
          <a:stretch>
            <a:fillRect/>
          </a:stretch>
        </p:blipFill>
        <p:spPr>
          <a:xfrm>
            <a:off x="4563875" y="608288"/>
            <a:ext cx="3657600" cy="3857625"/>
          </a:xfrm>
          <a:prstGeom prst="rect">
            <a:avLst/>
          </a:prstGeom>
          <a:noFill/>
          <a:ln>
            <a:noFill/>
          </a:ln>
        </p:spPr>
      </p:pic>
      <p:sp>
        <p:nvSpPr>
          <p:cNvPr id="313" name="Google Shape;313;p29"/>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0"/>
          <p:cNvPicPr preferRelativeResize="0"/>
          <p:nvPr/>
        </p:nvPicPr>
        <p:blipFill rotWithShape="1">
          <a:blip r:embed="rId3">
            <a:alphaModFix/>
          </a:blip>
          <a:srcRect/>
          <a:stretch/>
        </p:blipFill>
        <p:spPr>
          <a:xfrm>
            <a:off x="803270" y="763158"/>
            <a:ext cx="7537458" cy="4337050"/>
          </a:xfrm>
          <a:prstGeom prst="rect">
            <a:avLst/>
          </a:prstGeom>
          <a:noFill/>
          <a:ln>
            <a:noFill/>
          </a:ln>
        </p:spPr>
      </p:pic>
      <p:pic>
        <p:nvPicPr>
          <p:cNvPr id="320" name="Google Shape;320;p30"/>
          <p:cNvPicPr preferRelativeResize="0"/>
          <p:nvPr/>
        </p:nvPicPr>
        <p:blipFill>
          <a:blip r:embed="rId4">
            <a:alphaModFix/>
          </a:blip>
          <a:stretch>
            <a:fillRect/>
          </a:stretch>
        </p:blipFill>
        <p:spPr>
          <a:xfrm>
            <a:off x="1638300" y="1060750"/>
            <a:ext cx="5730575" cy="3554550"/>
          </a:xfrm>
          <a:prstGeom prst="rect">
            <a:avLst/>
          </a:prstGeom>
          <a:noFill/>
          <a:ln>
            <a:noFill/>
          </a:ln>
        </p:spPr>
      </p:pic>
      <p:sp>
        <p:nvSpPr>
          <p:cNvPr id="321" name="Google Shape;321;p30"/>
          <p:cNvSpPr txBox="1"/>
          <p:nvPr/>
        </p:nvSpPr>
        <p:spPr>
          <a:xfrm>
            <a:off x="190500" y="43300"/>
            <a:ext cx="4987500" cy="58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rPr>
              <a:t>Home page</a:t>
            </a:r>
            <a:endParaRPr>
              <a:solidFill>
                <a:srgbClr val="FFFFFF"/>
              </a:solidFill>
            </a:endParaRPr>
          </a:p>
        </p:txBody>
      </p:sp>
      <p:sp>
        <p:nvSpPr>
          <p:cNvPr id="322" name="Google Shape;322;p30"/>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p:nvPr/>
        </p:nvSpPr>
        <p:spPr>
          <a:xfrm rot="10800000" flipH="1">
            <a:off x="8962150" y="2227200"/>
            <a:ext cx="1835700" cy="14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29" name="Google Shape;329;p31"/>
          <p:cNvPicPr preferRelativeResize="0"/>
          <p:nvPr/>
        </p:nvPicPr>
        <p:blipFill rotWithShape="1">
          <a:blip r:embed="rId3">
            <a:alphaModFix/>
          </a:blip>
          <a:srcRect/>
          <a:stretch/>
        </p:blipFill>
        <p:spPr>
          <a:xfrm>
            <a:off x="722625" y="254576"/>
            <a:ext cx="3551468" cy="2043525"/>
          </a:xfrm>
          <a:prstGeom prst="rect">
            <a:avLst/>
          </a:prstGeom>
          <a:noFill/>
          <a:ln>
            <a:noFill/>
          </a:ln>
        </p:spPr>
      </p:pic>
      <p:pic>
        <p:nvPicPr>
          <p:cNvPr id="330" name="Google Shape;330;p31"/>
          <p:cNvPicPr preferRelativeResize="0"/>
          <p:nvPr/>
        </p:nvPicPr>
        <p:blipFill rotWithShape="1">
          <a:blip r:embed="rId3">
            <a:alphaModFix/>
          </a:blip>
          <a:srcRect/>
          <a:stretch/>
        </p:blipFill>
        <p:spPr>
          <a:xfrm>
            <a:off x="4869900" y="254576"/>
            <a:ext cx="3551468" cy="2043525"/>
          </a:xfrm>
          <a:prstGeom prst="rect">
            <a:avLst/>
          </a:prstGeom>
          <a:noFill/>
          <a:ln>
            <a:noFill/>
          </a:ln>
        </p:spPr>
      </p:pic>
      <p:pic>
        <p:nvPicPr>
          <p:cNvPr id="331" name="Google Shape;331;p31"/>
          <p:cNvPicPr preferRelativeResize="0"/>
          <p:nvPr/>
        </p:nvPicPr>
        <p:blipFill rotWithShape="1">
          <a:blip r:embed="rId3">
            <a:alphaModFix/>
          </a:blip>
          <a:srcRect/>
          <a:stretch/>
        </p:blipFill>
        <p:spPr>
          <a:xfrm>
            <a:off x="722625" y="2845376"/>
            <a:ext cx="3551468" cy="2043525"/>
          </a:xfrm>
          <a:prstGeom prst="rect">
            <a:avLst/>
          </a:prstGeom>
          <a:noFill/>
          <a:ln>
            <a:noFill/>
          </a:ln>
        </p:spPr>
      </p:pic>
      <p:pic>
        <p:nvPicPr>
          <p:cNvPr id="332" name="Google Shape;332;p31"/>
          <p:cNvPicPr preferRelativeResize="0"/>
          <p:nvPr/>
        </p:nvPicPr>
        <p:blipFill>
          <a:blip r:embed="rId4">
            <a:alphaModFix/>
          </a:blip>
          <a:stretch>
            <a:fillRect/>
          </a:stretch>
        </p:blipFill>
        <p:spPr>
          <a:xfrm>
            <a:off x="1112575" y="376550"/>
            <a:ext cx="2692975" cy="1748400"/>
          </a:xfrm>
          <a:prstGeom prst="rect">
            <a:avLst/>
          </a:prstGeom>
          <a:noFill/>
          <a:ln>
            <a:noFill/>
          </a:ln>
        </p:spPr>
      </p:pic>
      <p:pic>
        <p:nvPicPr>
          <p:cNvPr id="333" name="Google Shape;333;p31"/>
          <p:cNvPicPr preferRelativeResize="0"/>
          <p:nvPr/>
        </p:nvPicPr>
        <p:blipFill>
          <a:blip r:embed="rId5">
            <a:alphaModFix/>
          </a:blip>
          <a:stretch>
            <a:fillRect/>
          </a:stretch>
        </p:blipFill>
        <p:spPr>
          <a:xfrm>
            <a:off x="5266450" y="376550"/>
            <a:ext cx="2692975" cy="1748400"/>
          </a:xfrm>
          <a:prstGeom prst="rect">
            <a:avLst/>
          </a:prstGeom>
          <a:noFill/>
          <a:ln>
            <a:noFill/>
          </a:ln>
        </p:spPr>
      </p:pic>
      <p:pic>
        <p:nvPicPr>
          <p:cNvPr id="334" name="Google Shape;334;p31"/>
          <p:cNvPicPr preferRelativeResize="0"/>
          <p:nvPr/>
        </p:nvPicPr>
        <p:blipFill>
          <a:blip r:embed="rId6">
            <a:alphaModFix/>
          </a:blip>
          <a:stretch>
            <a:fillRect/>
          </a:stretch>
        </p:blipFill>
        <p:spPr>
          <a:xfrm>
            <a:off x="1112575" y="2978700"/>
            <a:ext cx="2692975" cy="1681225"/>
          </a:xfrm>
          <a:prstGeom prst="rect">
            <a:avLst/>
          </a:prstGeom>
          <a:noFill/>
          <a:ln>
            <a:noFill/>
          </a:ln>
        </p:spPr>
      </p:pic>
      <p:sp>
        <p:nvSpPr>
          <p:cNvPr id="335" name="Google Shape;335;p31"/>
          <p:cNvSpPr txBox="1"/>
          <p:nvPr/>
        </p:nvSpPr>
        <p:spPr>
          <a:xfrm>
            <a:off x="207825" y="0"/>
            <a:ext cx="4987500" cy="58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rPr>
              <a:t>register </a:t>
            </a:r>
            <a:endParaRPr>
              <a:solidFill>
                <a:srgbClr val="FFFFFF"/>
              </a:solidFill>
            </a:endParaRPr>
          </a:p>
        </p:txBody>
      </p:sp>
      <p:sp>
        <p:nvSpPr>
          <p:cNvPr id="336" name="Google Shape;336;p31"/>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14"/>
          <p:cNvGrpSpPr/>
          <p:nvPr/>
        </p:nvGrpSpPr>
        <p:grpSpPr>
          <a:xfrm>
            <a:off x="-2519363" y="107950"/>
            <a:ext cx="7473951" cy="7473950"/>
            <a:chOff x="0" y="0"/>
            <a:chExt cx="4028072" cy="4028072"/>
          </a:xfrm>
        </p:grpSpPr>
        <p:grpSp>
          <p:nvGrpSpPr>
            <p:cNvPr id="102" name="Google Shape;102;p14"/>
            <p:cNvGrpSpPr/>
            <p:nvPr/>
          </p:nvGrpSpPr>
          <p:grpSpPr>
            <a:xfrm>
              <a:off x="0" y="0"/>
              <a:ext cx="4028072" cy="4028072"/>
              <a:chOff x="0" y="0"/>
              <a:chExt cx="672490" cy="672490"/>
            </a:xfrm>
          </p:grpSpPr>
          <p:sp>
            <p:nvSpPr>
              <p:cNvPr id="103" name="Google Shape;103;p14"/>
              <p:cNvSpPr/>
              <p:nvPr/>
            </p:nvSpPr>
            <p:spPr>
              <a:xfrm>
                <a:off x="0" y="0"/>
                <a:ext cx="672490" cy="67249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04" name="Google Shape;104;p14"/>
              <p:cNvSpPr/>
              <p:nvPr/>
            </p:nvSpPr>
            <p:spPr>
              <a:xfrm>
                <a:off x="80276" y="80276"/>
                <a:ext cx="511938" cy="511938"/>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05" name="Google Shape;105;p14"/>
              <p:cNvSpPr/>
              <p:nvPr/>
            </p:nvSpPr>
            <p:spPr>
              <a:xfrm>
                <a:off x="160552" y="165123"/>
                <a:ext cx="351386" cy="351386"/>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grpSp>
        <p:sp>
          <p:nvSpPr>
            <p:cNvPr id="106" name="Google Shape;106;p14"/>
            <p:cNvSpPr/>
            <p:nvPr/>
          </p:nvSpPr>
          <p:spPr>
            <a:xfrm>
              <a:off x="1290215" y="1394596"/>
              <a:ext cx="1390318" cy="1390318"/>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grpSp>
      <p:sp>
        <p:nvSpPr>
          <p:cNvPr id="107" name="Google Shape;107;p14"/>
          <p:cNvSpPr txBox="1"/>
          <p:nvPr/>
        </p:nvSpPr>
        <p:spPr>
          <a:xfrm>
            <a:off x="211138" y="3563938"/>
            <a:ext cx="2041525" cy="58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84667"/>
              </a:buClr>
              <a:buSzPts val="3200"/>
              <a:buFont typeface="Arial"/>
              <a:buNone/>
            </a:pPr>
            <a:r>
              <a:rPr lang="en-US" sz="3200" b="1" i="0" u="none" strike="noStrike" cap="none">
                <a:solidFill>
                  <a:srgbClr val="184667"/>
                </a:solidFill>
                <a:latin typeface="Microsoft Yahei"/>
                <a:ea typeface="Microsoft Yahei"/>
                <a:cs typeface="Microsoft Yahei"/>
                <a:sym typeface="Microsoft Yahei"/>
              </a:rPr>
              <a:t>Contents</a:t>
            </a:r>
            <a:endParaRPr/>
          </a:p>
        </p:txBody>
      </p:sp>
      <p:sp>
        <p:nvSpPr>
          <p:cNvPr id="108" name="Google Shape;108;p14"/>
          <p:cNvSpPr txBox="1"/>
          <p:nvPr/>
        </p:nvSpPr>
        <p:spPr>
          <a:xfrm>
            <a:off x="5638800" y="1264150"/>
            <a:ext cx="39162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1800" b="1" i="0" u="none" strike="noStrike" cap="none">
                <a:solidFill>
                  <a:schemeClr val="lt1"/>
                </a:solidFill>
                <a:latin typeface="Microsoft Yahei"/>
                <a:ea typeface="Microsoft Yahei"/>
                <a:cs typeface="Microsoft Yahei"/>
                <a:sym typeface="Microsoft Yahei"/>
              </a:rPr>
              <a:t>01. </a:t>
            </a:r>
            <a:r>
              <a:rPr lang="en-US" sz="1800" b="1">
                <a:solidFill>
                  <a:schemeClr val="lt1"/>
                </a:solidFill>
                <a:latin typeface="Microsoft Yahei"/>
                <a:ea typeface="Microsoft Yahei"/>
                <a:cs typeface="Microsoft Yahei"/>
                <a:sym typeface="Microsoft Yahei"/>
              </a:rPr>
              <a:t>Competitors</a:t>
            </a:r>
            <a:endParaRPr sz="1800"/>
          </a:p>
        </p:txBody>
      </p:sp>
      <p:sp>
        <p:nvSpPr>
          <p:cNvPr id="109" name="Google Shape;109;p14"/>
          <p:cNvSpPr txBox="1"/>
          <p:nvPr/>
        </p:nvSpPr>
        <p:spPr>
          <a:xfrm>
            <a:off x="5681675" y="1852625"/>
            <a:ext cx="35082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1800" b="1" i="0" u="none" strike="noStrike" cap="none">
                <a:solidFill>
                  <a:schemeClr val="lt1"/>
                </a:solidFill>
                <a:latin typeface="Microsoft Yahei"/>
                <a:ea typeface="Microsoft Yahei"/>
                <a:cs typeface="Microsoft Yahei"/>
                <a:sym typeface="Microsoft Yahei"/>
              </a:rPr>
              <a:t>02. </a:t>
            </a:r>
            <a:r>
              <a:rPr lang="en-US" sz="1800" b="1">
                <a:solidFill>
                  <a:schemeClr val="lt1"/>
                </a:solidFill>
                <a:latin typeface="Microsoft Yahei"/>
                <a:ea typeface="Microsoft Yahei"/>
                <a:cs typeface="Microsoft Yahei"/>
                <a:sym typeface="Microsoft Yahei"/>
              </a:rPr>
              <a:t>Introduction</a:t>
            </a:r>
            <a:endParaRPr sz="1800"/>
          </a:p>
        </p:txBody>
      </p:sp>
      <p:sp>
        <p:nvSpPr>
          <p:cNvPr id="110" name="Google Shape;110;p14"/>
          <p:cNvSpPr txBox="1"/>
          <p:nvPr/>
        </p:nvSpPr>
        <p:spPr>
          <a:xfrm>
            <a:off x="5681675" y="2451989"/>
            <a:ext cx="27672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1800" b="1" i="0" u="none" strike="noStrike" cap="none">
                <a:solidFill>
                  <a:schemeClr val="lt1"/>
                </a:solidFill>
                <a:latin typeface="Microsoft Yahei"/>
                <a:ea typeface="Microsoft Yahei"/>
                <a:cs typeface="Microsoft Yahei"/>
                <a:sym typeface="Microsoft Yahei"/>
              </a:rPr>
              <a:t>03. </a:t>
            </a:r>
            <a:r>
              <a:rPr lang="en-US" sz="1800" b="1">
                <a:solidFill>
                  <a:schemeClr val="lt1"/>
                </a:solidFill>
                <a:latin typeface="Microsoft Yahei"/>
                <a:ea typeface="Microsoft Yahei"/>
                <a:cs typeface="Microsoft Yahei"/>
                <a:sym typeface="Microsoft Yahei"/>
              </a:rPr>
              <a:t>Feature</a:t>
            </a:r>
            <a:endParaRPr sz="1800" b="1">
              <a:solidFill>
                <a:schemeClr val="lt1"/>
              </a:solidFill>
              <a:latin typeface="Microsoft Yahei"/>
              <a:ea typeface="Microsoft Yahei"/>
              <a:cs typeface="Microsoft Yahei"/>
              <a:sym typeface="Microsoft Yahei"/>
            </a:endParaRPr>
          </a:p>
        </p:txBody>
      </p:sp>
      <p:sp>
        <p:nvSpPr>
          <p:cNvPr id="111" name="Google Shape;111;p14"/>
          <p:cNvSpPr txBox="1"/>
          <p:nvPr/>
        </p:nvSpPr>
        <p:spPr>
          <a:xfrm>
            <a:off x="5681675" y="3051899"/>
            <a:ext cx="23721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1800" b="1" i="0" u="none" strike="noStrike" cap="none">
                <a:solidFill>
                  <a:schemeClr val="lt1"/>
                </a:solidFill>
                <a:latin typeface="Microsoft Yahei"/>
                <a:ea typeface="Microsoft Yahei"/>
                <a:cs typeface="Microsoft Yahei"/>
                <a:sym typeface="Microsoft Yahei"/>
              </a:rPr>
              <a:t>04. Ris</a:t>
            </a:r>
            <a:r>
              <a:rPr lang="en-US" sz="1800" b="1">
                <a:solidFill>
                  <a:schemeClr val="lt1"/>
                </a:solidFill>
                <a:latin typeface="Microsoft Yahei"/>
                <a:ea typeface="Microsoft Yahei"/>
                <a:cs typeface="Microsoft Yahei"/>
                <a:sym typeface="Microsoft Yahei"/>
              </a:rPr>
              <a:t>k</a:t>
            </a:r>
            <a:r>
              <a:rPr lang="en-US" sz="1800" b="1" i="0" u="none" strike="noStrike" cap="none">
                <a:solidFill>
                  <a:schemeClr val="lt1"/>
                </a:solidFill>
                <a:latin typeface="Microsoft Yahei"/>
                <a:ea typeface="Microsoft Yahei"/>
                <a:cs typeface="Microsoft Yahei"/>
                <a:sym typeface="Microsoft Yahei"/>
              </a:rPr>
              <a:t> </a:t>
            </a:r>
            <a:endParaRPr sz="1800"/>
          </a:p>
        </p:txBody>
      </p:sp>
      <p:pic>
        <p:nvPicPr>
          <p:cNvPr id="112" name="Google Shape;112;p14"/>
          <p:cNvPicPr preferRelativeResize="0"/>
          <p:nvPr/>
        </p:nvPicPr>
        <p:blipFill rotWithShape="1">
          <a:blip r:embed="rId3">
            <a:alphaModFix/>
          </a:blip>
          <a:srcRect/>
          <a:stretch/>
        </p:blipFill>
        <p:spPr>
          <a:xfrm>
            <a:off x="5680888" y="1630012"/>
            <a:ext cx="2268537" cy="17463"/>
          </a:xfrm>
          <a:prstGeom prst="rect">
            <a:avLst/>
          </a:prstGeom>
          <a:noFill/>
          <a:ln>
            <a:noFill/>
          </a:ln>
        </p:spPr>
      </p:pic>
      <p:pic>
        <p:nvPicPr>
          <p:cNvPr id="113" name="Google Shape;113;p14"/>
          <p:cNvPicPr preferRelativeResize="0"/>
          <p:nvPr/>
        </p:nvPicPr>
        <p:blipFill rotWithShape="1">
          <a:blip r:embed="rId3">
            <a:alphaModFix/>
          </a:blip>
          <a:srcRect/>
          <a:stretch/>
        </p:blipFill>
        <p:spPr>
          <a:xfrm>
            <a:off x="5681663" y="2173301"/>
            <a:ext cx="2266950" cy="17462"/>
          </a:xfrm>
          <a:prstGeom prst="rect">
            <a:avLst/>
          </a:prstGeom>
          <a:noFill/>
          <a:ln>
            <a:noFill/>
          </a:ln>
        </p:spPr>
      </p:pic>
      <p:pic>
        <p:nvPicPr>
          <p:cNvPr id="114" name="Google Shape;114;p14"/>
          <p:cNvPicPr preferRelativeResize="0"/>
          <p:nvPr/>
        </p:nvPicPr>
        <p:blipFill rotWithShape="1">
          <a:blip r:embed="rId3">
            <a:alphaModFix/>
          </a:blip>
          <a:srcRect/>
          <a:stretch/>
        </p:blipFill>
        <p:spPr>
          <a:xfrm>
            <a:off x="5681663" y="3390588"/>
            <a:ext cx="2266950" cy="19050"/>
          </a:xfrm>
          <a:prstGeom prst="rect">
            <a:avLst/>
          </a:prstGeom>
          <a:noFill/>
          <a:ln>
            <a:noFill/>
          </a:ln>
        </p:spPr>
      </p:pic>
      <p:pic>
        <p:nvPicPr>
          <p:cNvPr id="115" name="Google Shape;115;p14"/>
          <p:cNvPicPr preferRelativeResize="0"/>
          <p:nvPr/>
        </p:nvPicPr>
        <p:blipFill rotWithShape="1">
          <a:blip r:embed="rId3">
            <a:alphaModFix/>
          </a:blip>
          <a:srcRect/>
          <a:stretch/>
        </p:blipFill>
        <p:spPr>
          <a:xfrm>
            <a:off x="5681663" y="3943988"/>
            <a:ext cx="2266950" cy="17462"/>
          </a:xfrm>
          <a:prstGeom prst="rect">
            <a:avLst/>
          </a:prstGeom>
          <a:noFill/>
          <a:ln>
            <a:noFill/>
          </a:ln>
        </p:spPr>
      </p:pic>
      <p:sp>
        <p:nvSpPr>
          <p:cNvPr id="116" name="Google Shape;116;p14"/>
          <p:cNvSpPr txBox="1"/>
          <p:nvPr/>
        </p:nvSpPr>
        <p:spPr>
          <a:xfrm>
            <a:off x="5638800" y="3586250"/>
            <a:ext cx="3472500" cy="43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1800" b="1" i="0" u="none" strike="noStrike" cap="none">
                <a:solidFill>
                  <a:schemeClr val="lt1"/>
                </a:solidFill>
                <a:latin typeface="Microsoft Yahei"/>
                <a:ea typeface="Microsoft Yahei"/>
                <a:cs typeface="Microsoft Yahei"/>
                <a:sym typeface="Microsoft Yahei"/>
              </a:rPr>
              <a:t>0</a:t>
            </a:r>
            <a:r>
              <a:rPr lang="en-US" sz="1800" b="1">
                <a:solidFill>
                  <a:schemeClr val="lt1"/>
                </a:solidFill>
                <a:latin typeface="Microsoft Yahei"/>
                <a:ea typeface="Microsoft Yahei"/>
                <a:cs typeface="Microsoft Yahei"/>
                <a:sym typeface="Microsoft Yahei"/>
              </a:rPr>
              <a:t>5</a:t>
            </a:r>
            <a:r>
              <a:rPr lang="en-US" sz="1800" b="1" i="0" u="none" strike="noStrike" cap="none">
                <a:solidFill>
                  <a:schemeClr val="lt1"/>
                </a:solidFill>
                <a:latin typeface="Microsoft Yahei"/>
                <a:ea typeface="Microsoft Yahei"/>
                <a:cs typeface="Microsoft Yahei"/>
                <a:sym typeface="Microsoft Yahei"/>
              </a:rPr>
              <a:t>. </a:t>
            </a:r>
            <a:r>
              <a:rPr lang="en-US" sz="1800" b="1">
                <a:solidFill>
                  <a:schemeClr val="lt1"/>
                </a:solidFill>
                <a:latin typeface="Microsoft Yahei"/>
                <a:ea typeface="Microsoft Yahei"/>
                <a:cs typeface="Microsoft Yahei"/>
                <a:sym typeface="Microsoft Yahei"/>
              </a:rPr>
              <a:t>Development plan</a:t>
            </a:r>
            <a:endParaRPr sz="1800"/>
          </a:p>
        </p:txBody>
      </p:sp>
      <p:pic>
        <p:nvPicPr>
          <p:cNvPr id="117" name="Google Shape;117;p14"/>
          <p:cNvPicPr preferRelativeResize="0"/>
          <p:nvPr/>
        </p:nvPicPr>
        <p:blipFill rotWithShape="1">
          <a:blip r:embed="rId3">
            <a:alphaModFix/>
          </a:blip>
          <a:srcRect/>
          <a:stretch/>
        </p:blipFill>
        <p:spPr>
          <a:xfrm>
            <a:off x="5681675" y="2837200"/>
            <a:ext cx="2266950" cy="19050"/>
          </a:xfrm>
          <a:prstGeom prst="rect">
            <a:avLst/>
          </a:prstGeom>
          <a:noFill/>
          <a:ln>
            <a:noFill/>
          </a:ln>
        </p:spPr>
      </p:pic>
      <p:sp>
        <p:nvSpPr>
          <p:cNvPr id="118" name="Google Shape;118;p14"/>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transition spd="slow">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32"/>
          <p:cNvPicPr preferRelativeResize="0"/>
          <p:nvPr/>
        </p:nvPicPr>
        <p:blipFill rotWithShape="1">
          <a:blip r:embed="rId3">
            <a:alphaModFix/>
          </a:blip>
          <a:srcRect/>
          <a:stretch/>
        </p:blipFill>
        <p:spPr>
          <a:xfrm>
            <a:off x="803270" y="685233"/>
            <a:ext cx="7537458" cy="4337050"/>
          </a:xfrm>
          <a:prstGeom prst="rect">
            <a:avLst/>
          </a:prstGeom>
          <a:noFill/>
          <a:ln>
            <a:noFill/>
          </a:ln>
        </p:spPr>
      </p:pic>
      <p:pic>
        <p:nvPicPr>
          <p:cNvPr id="343" name="Google Shape;343;p32"/>
          <p:cNvPicPr preferRelativeResize="0"/>
          <p:nvPr/>
        </p:nvPicPr>
        <p:blipFill>
          <a:blip r:embed="rId4">
            <a:alphaModFix/>
          </a:blip>
          <a:stretch>
            <a:fillRect/>
          </a:stretch>
        </p:blipFill>
        <p:spPr>
          <a:xfrm>
            <a:off x="1638300" y="919600"/>
            <a:ext cx="5721925" cy="3617775"/>
          </a:xfrm>
          <a:prstGeom prst="rect">
            <a:avLst/>
          </a:prstGeom>
          <a:noFill/>
          <a:ln>
            <a:noFill/>
          </a:ln>
        </p:spPr>
      </p:pic>
      <p:sp>
        <p:nvSpPr>
          <p:cNvPr id="344" name="Google Shape;344;p32"/>
          <p:cNvSpPr txBox="1"/>
          <p:nvPr/>
        </p:nvSpPr>
        <p:spPr>
          <a:xfrm>
            <a:off x="207825" y="0"/>
            <a:ext cx="4987500" cy="58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rPr>
              <a:t>profile page </a:t>
            </a:r>
            <a:endParaRPr>
              <a:solidFill>
                <a:srgbClr val="FFFFFF"/>
              </a:solidFill>
            </a:endParaRPr>
          </a:p>
        </p:txBody>
      </p:sp>
      <p:sp>
        <p:nvSpPr>
          <p:cNvPr id="345" name="Google Shape;345;p32"/>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3"/>
          <p:cNvPicPr preferRelativeResize="0"/>
          <p:nvPr/>
        </p:nvPicPr>
        <p:blipFill rotWithShape="1">
          <a:blip r:embed="rId3">
            <a:alphaModFix/>
          </a:blip>
          <a:srcRect/>
          <a:stretch/>
        </p:blipFill>
        <p:spPr>
          <a:xfrm>
            <a:off x="803270" y="685233"/>
            <a:ext cx="7537458" cy="4337050"/>
          </a:xfrm>
          <a:prstGeom prst="rect">
            <a:avLst/>
          </a:prstGeom>
          <a:noFill/>
          <a:ln>
            <a:noFill/>
          </a:ln>
        </p:spPr>
      </p:pic>
      <p:sp>
        <p:nvSpPr>
          <p:cNvPr id="352" name="Google Shape;352;p33"/>
          <p:cNvSpPr txBox="1"/>
          <p:nvPr/>
        </p:nvSpPr>
        <p:spPr>
          <a:xfrm>
            <a:off x="207825" y="0"/>
            <a:ext cx="4987500" cy="58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rPr>
              <a:t>paper page </a:t>
            </a:r>
            <a:endParaRPr>
              <a:solidFill>
                <a:srgbClr val="FFFFFF"/>
              </a:solidFill>
            </a:endParaRPr>
          </a:p>
        </p:txBody>
      </p:sp>
      <p:pic>
        <p:nvPicPr>
          <p:cNvPr id="353" name="Google Shape;353;p33"/>
          <p:cNvPicPr preferRelativeResize="0"/>
          <p:nvPr/>
        </p:nvPicPr>
        <p:blipFill>
          <a:blip r:embed="rId4">
            <a:alphaModFix/>
          </a:blip>
          <a:stretch>
            <a:fillRect/>
          </a:stretch>
        </p:blipFill>
        <p:spPr>
          <a:xfrm>
            <a:off x="1641725" y="923050"/>
            <a:ext cx="5727150" cy="3553700"/>
          </a:xfrm>
          <a:prstGeom prst="rect">
            <a:avLst/>
          </a:prstGeom>
          <a:noFill/>
          <a:ln>
            <a:noFill/>
          </a:ln>
        </p:spPr>
      </p:pic>
      <p:sp>
        <p:nvSpPr>
          <p:cNvPr id="354" name="Google Shape;354;p33"/>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txBox="1"/>
          <p:nvPr/>
        </p:nvSpPr>
        <p:spPr>
          <a:xfrm>
            <a:off x="3052763" y="1798638"/>
            <a:ext cx="31116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C000"/>
              </a:buClr>
              <a:buSzPts val="4000"/>
              <a:buFont typeface="Arial"/>
              <a:buNone/>
            </a:pPr>
            <a:r>
              <a:rPr lang="en-US" sz="4000" b="1">
                <a:solidFill>
                  <a:srgbClr val="FFC000"/>
                </a:solidFill>
                <a:latin typeface="Microsoft Yahei"/>
                <a:ea typeface="Microsoft Yahei"/>
                <a:cs typeface="Microsoft Yahei"/>
                <a:sym typeface="Microsoft Yahei"/>
              </a:rPr>
              <a:t>04.Risk</a:t>
            </a:r>
            <a:endParaRPr/>
          </a:p>
        </p:txBody>
      </p:sp>
      <p:pic>
        <p:nvPicPr>
          <p:cNvPr id="360" name="Google Shape;360;p34"/>
          <p:cNvPicPr preferRelativeResize="0"/>
          <p:nvPr/>
        </p:nvPicPr>
        <p:blipFill rotWithShape="1">
          <a:blip r:embed="rId3">
            <a:alphaModFix/>
          </a:blip>
          <a:srcRect/>
          <a:stretch/>
        </p:blipFill>
        <p:spPr>
          <a:xfrm>
            <a:off x="2633663" y="2835275"/>
            <a:ext cx="4016374" cy="11113"/>
          </a:xfrm>
          <a:prstGeom prst="rect">
            <a:avLst/>
          </a:prstGeom>
          <a:noFill/>
          <a:ln>
            <a:noFill/>
          </a:ln>
        </p:spPr>
      </p:pic>
      <p:sp>
        <p:nvSpPr>
          <p:cNvPr id="361" name="Google Shape;361;p34"/>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5"/>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367" name="Google Shape;367;p35"/>
          <p:cNvSpPr txBox="1"/>
          <p:nvPr/>
        </p:nvSpPr>
        <p:spPr>
          <a:xfrm>
            <a:off x="438150" y="157163"/>
            <a:ext cx="16812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400" b="1">
                <a:solidFill>
                  <a:schemeClr val="lt1"/>
                </a:solidFill>
                <a:latin typeface="Arial"/>
                <a:ea typeface="Arial"/>
                <a:cs typeface="Arial"/>
                <a:sym typeface="Arial"/>
              </a:rPr>
              <a:t>4</a:t>
            </a:r>
            <a:r>
              <a:rPr lang="en-US" sz="2400" b="1">
                <a:solidFill>
                  <a:schemeClr val="lt1"/>
                </a:solidFill>
              </a:rPr>
              <a:t>.Risk</a:t>
            </a:r>
            <a:endParaRPr sz="2400"/>
          </a:p>
        </p:txBody>
      </p:sp>
      <p:graphicFrame>
        <p:nvGraphicFramePr>
          <p:cNvPr id="368" name="Google Shape;368;p35"/>
          <p:cNvGraphicFramePr/>
          <p:nvPr/>
        </p:nvGraphicFramePr>
        <p:xfrm>
          <a:off x="355288" y="624375"/>
          <a:ext cx="8433400" cy="4492920"/>
        </p:xfrm>
        <a:graphic>
          <a:graphicData uri="http://schemas.openxmlformats.org/drawingml/2006/table">
            <a:tbl>
              <a:tblPr>
                <a:noFill/>
                <a:tableStyleId>{85C997B6-3C86-42BF-9F01-C353DF58303B}</a:tableStyleId>
              </a:tblPr>
              <a:tblGrid>
                <a:gridCol w="1553325">
                  <a:extLst>
                    <a:ext uri="{9D8B030D-6E8A-4147-A177-3AD203B41FA5}">
                      <a16:colId xmlns:a16="http://schemas.microsoft.com/office/drawing/2014/main" val="20000"/>
                    </a:ext>
                  </a:extLst>
                </a:gridCol>
                <a:gridCol w="1977900">
                  <a:extLst>
                    <a:ext uri="{9D8B030D-6E8A-4147-A177-3AD203B41FA5}">
                      <a16:colId xmlns:a16="http://schemas.microsoft.com/office/drawing/2014/main" val="20001"/>
                    </a:ext>
                  </a:extLst>
                </a:gridCol>
                <a:gridCol w="1987775">
                  <a:extLst>
                    <a:ext uri="{9D8B030D-6E8A-4147-A177-3AD203B41FA5}">
                      <a16:colId xmlns:a16="http://schemas.microsoft.com/office/drawing/2014/main" val="20002"/>
                    </a:ext>
                  </a:extLst>
                </a:gridCol>
                <a:gridCol w="2914400">
                  <a:extLst>
                    <a:ext uri="{9D8B030D-6E8A-4147-A177-3AD203B41FA5}">
                      <a16:colId xmlns:a16="http://schemas.microsoft.com/office/drawing/2014/main" val="20003"/>
                    </a:ext>
                  </a:extLst>
                </a:gridCol>
              </a:tblGrid>
              <a:tr h="653400">
                <a:tc>
                  <a:txBody>
                    <a:bodyPr/>
                    <a:lstStyle/>
                    <a:p>
                      <a:pPr marL="0" marR="0" lvl="0" indent="0" algn="ctr" rtl="0">
                        <a:lnSpc>
                          <a:spcPct val="100000"/>
                        </a:lnSpc>
                        <a:spcBef>
                          <a:spcPts val="0"/>
                        </a:spcBef>
                        <a:spcAft>
                          <a:spcPts val="0"/>
                        </a:spcAft>
                        <a:buClr>
                          <a:srgbClr val="266874"/>
                        </a:buClr>
                        <a:buSzPts val="2000"/>
                        <a:buFont typeface="Arial"/>
                        <a:buNone/>
                      </a:pPr>
                      <a:r>
                        <a:rPr lang="en-US" sz="2000" b="1">
                          <a:solidFill>
                            <a:srgbClr val="266874"/>
                          </a:solidFill>
                        </a:rPr>
                        <a:t>Risk</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266874"/>
                        </a:buClr>
                        <a:buSzPts val="2000"/>
                        <a:buFont typeface="Arial"/>
                        <a:buNone/>
                      </a:pPr>
                      <a:r>
                        <a:rPr lang="en-US" sz="2000" b="1">
                          <a:solidFill>
                            <a:srgbClr val="266874"/>
                          </a:solidFill>
                        </a:rPr>
                        <a:t>Description</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266874"/>
                        </a:buClr>
                        <a:buSzPts val="2000"/>
                        <a:buFont typeface="Arial"/>
                        <a:buNone/>
                      </a:pPr>
                      <a:r>
                        <a:rPr lang="en-US" sz="2000" b="1">
                          <a:solidFill>
                            <a:srgbClr val="266874"/>
                          </a:solidFill>
                        </a:rPr>
                        <a:t>Solution</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2000" b="1">
                          <a:solidFill>
                            <a:srgbClr val="266874"/>
                          </a:solidFill>
                        </a:rPr>
                        <a:t>Realistic probability</a:t>
                      </a:r>
                      <a:endParaRPr sz="2000" b="1">
                        <a:solidFill>
                          <a:srgbClr val="266874"/>
                        </a:solidFill>
                      </a:endParaRPr>
                    </a:p>
                    <a:p>
                      <a:pPr marL="0" marR="0" lvl="0" indent="0" algn="l" rtl="0">
                        <a:lnSpc>
                          <a:spcPct val="100000"/>
                        </a:lnSpc>
                        <a:spcBef>
                          <a:spcPts val="0"/>
                        </a:spcBef>
                        <a:spcAft>
                          <a:spcPts val="0"/>
                        </a:spcAft>
                        <a:buNone/>
                      </a:pPr>
                      <a:r>
                        <a:rPr lang="en-US" sz="2000" b="1">
                          <a:solidFill>
                            <a:srgbClr val="266874"/>
                          </a:solidFill>
                        </a:rPr>
                        <a:t> Impact estimate(hour</a:t>
                      </a:r>
                      <a:endParaRPr sz="2000" b="1">
                        <a:solidFill>
                          <a:srgbClr val="266874"/>
                        </a:solidFill>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73900">
                <a:tc>
                  <a:txBody>
                    <a:bodyPr/>
                    <a:lstStyle/>
                    <a:p>
                      <a:pPr marL="0" lvl="0" indent="0" algn="ctr" rtl="0">
                        <a:spcBef>
                          <a:spcPts val="0"/>
                        </a:spcBef>
                        <a:spcAft>
                          <a:spcPts val="0"/>
                        </a:spcAft>
                        <a:buClr>
                          <a:schemeClr val="lt1"/>
                        </a:buClr>
                        <a:buSzPts val="1600"/>
                        <a:buFont typeface="Arial"/>
                        <a:buNone/>
                      </a:pPr>
                      <a:r>
                        <a:rPr lang="en-US" sz="1600">
                          <a:solidFill>
                            <a:schemeClr val="lt1"/>
                          </a:solidFill>
                        </a:rPr>
                        <a:t>Developer risk</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lt1"/>
                        </a:buClr>
                        <a:buSzPts val="1600"/>
                        <a:buFont typeface="Arial"/>
                        <a:buNone/>
                      </a:pPr>
                      <a:r>
                        <a:rPr lang="en-US" sz="1600">
                          <a:solidFill>
                            <a:schemeClr val="lt1"/>
                          </a:solidFill>
                        </a:rPr>
                        <a:t>No related technical support</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lt1"/>
                        </a:buClr>
                        <a:buSzPts val="1600"/>
                        <a:buFont typeface="Arial"/>
                        <a:buNone/>
                      </a:pPr>
                      <a:r>
                        <a:rPr lang="en-US" sz="1600">
                          <a:solidFill>
                            <a:schemeClr val="lt1"/>
                          </a:solidFill>
                        </a:rPr>
                        <a:t>Study related technology</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600">
                        <a:solidFill>
                          <a:schemeClr val="lt1"/>
                        </a:solidFill>
                      </a:endParaRPr>
                    </a:p>
                    <a:p>
                      <a:pPr marL="0" marR="0" lvl="0" indent="0" algn="l" rtl="0">
                        <a:lnSpc>
                          <a:spcPct val="100000"/>
                        </a:lnSpc>
                        <a:spcBef>
                          <a:spcPts val="0"/>
                        </a:spcBef>
                        <a:spcAft>
                          <a:spcPts val="0"/>
                        </a:spcAft>
                        <a:buNone/>
                      </a:pPr>
                      <a:r>
                        <a:rPr lang="en-US" sz="1600">
                          <a:solidFill>
                            <a:schemeClr val="lt1"/>
                          </a:solidFill>
                        </a:rPr>
                        <a:t>70%*336=84          </a:t>
                      </a:r>
                      <a:endParaRPr sz="1600">
                        <a:solidFill>
                          <a:schemeClr val="lt1"/>
                        </a:solidFill>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2725">
                <a:tc>
                  <a:txBody>
                    <a:bodyPr/>
                    <a:lstStyle/>
                    <a:p>
                      <a:pPr marL="0" marR="0" lvl="0" indent="0" algn="l" rtl="0">
                        <a:lnSpc>
                          <a:spcPct val="100000"/>
                        </a:lnSpc>
                        <a:spcBef>
                          <a:spcPts val="0"/>
                        </a:spcBef>
                        <a:spcAft>
                          <a:spcPts val="0"/>
                        </a:spcAft>
                        <a:buClr>
                          <a:schemeClr val="lt1"/>
                        </a:buClr>
                        <a:buSzPts val="1600"/>
                        <a:buFont typeface="Arial"/>
                        <a:buNone/>
                      </a:pPr>
                      <a:endParaRPr sz="1600">
                        <a:solidFill>
                          <a:schemeClr val="lt1"/>
                        </a:solidFill>
                      </a:endParaRPr>
                    </a:p>
                    <a:p>
                      <a:pPr marL="0" lvl="0" indent="0" algn="ctr" rtl="0">
                        <a:spcBef>
                          <a:spcPts val="0"/>
                        </a:spcBef>
                        <a:spcAft>
                          <a:spcPts val="0"/>
                        </a:spcAft>
                        <a:buClr>
                          <a:schemeClr val="lt1"/>
                        </a:buClr>
                        <a:buSzPts val="1600"/>
                        <a:buFont typeface="Arial"/>
                        <a:buNone/>
                      </a:pPr>
                      <a:r>
                        <a:rPr lang="en-US" sz="1600">
                          <a:solidFill>
                            <a:schemeClr val="lt1"/>
                          </a:solidFill>
                        </a:rPr>
                        <a:t>Schedule risk</a:t>
                      </a:r>
                      <a:endParaRPr sz="1600">
                        <a:solidFill>
                          <a:schemeClr val="lt1"/>
                        </a:solidFill>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alpha val="39610"/>
                      </a:schemeClr>
                    </a:solidFill>
                  </a:tcPr>
                </a:tc>
                <a:tc>
                  <a:txBody>
                    <a:bodyPr/>
                    <a:lstStyle/>
                    <a:p>
                      <a:pPr marL="0" lvl="0" indent="0" algn="ctr" rtl="0">
                        <a:spcBef>
                          <a:spcPts val="0"/>
                        </a:spcBef>
                        <a:spcAft>
                          <a:spcPts val="0"/>
                        </a:spcAft>
                        <a:buClr>
                          <a:schemeClr val="lt1"/>
                        </a:buClr>
                        <a:buSzPts val="1600"/>
                        <a:buFont typeface="Arial"/>
                        <a:buNone/>
                      </a:pPr>
                      <a:r>
                        <a:rPr lang="en-US" sz="1600">
                          <a:solidFill>
                            <a:schemeClr val="lt1"/>
                          </a:solidFill>
                        </a:rPr>
                        <a:t>may not arrange the project reasonably</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alpha val="39610"/>
                      </a:schemeClr>
                    </a:solidFill>
                  </a:tcPr>
                </a:tc>
                <a:tc>
                  <a:txBody>
                    <a:bodyPr/>
                    <a:lstStyle/>
                    <a:p>
                      <a:pPr marL="0" lvl="0" indent="0" algn="ctr" rtl="0">
                        <a:spcBef>
                          <a:spcPts val="0"/>
                        </a:spcBef>
                        <a:spcAft>
                          <a:spcPts val="0"/>
                        </a:spcAft>
                        <a:buClr>
                          <a:schemeClr val="lt1"/>
                        </a:buClr>
                        <a:buSzPts val="1600"/>
                        <a:buFont typeface="Arial"/>
                        <a:buNone/>
                      </a:pPr>
                      <a:r>
                        <a:rPr lang="en-US" sz="1600">
                          <a:solidFill>
                            <a:schemeClr val="lt1"/>
                          </a:solidFill>
                        </a:rPr>
                        <a:t>Immediate adjustment</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alpha val="39610"/>
                      </a:schemeClr>
                    </a:solidFill>
                  </a:tcPr>
                </a:tc>
                <a:tc>
                  <a:txBody>
                    <a:bodyPr/>
                    <a:lstStyle/>
                    <a:p>
                      <a:pPr marL="0" lvl="0" indent="0" algn="l" rtl="0">
                        <a:spcBef>
                          <a:spcPts val="0"/>
                        </a:spcBef>
                        <a:spcAft>
                          <a:spcPts val="0"/>
                        </a:spcAft>
                        <a:buNone/>
                      </a:pPr>
                      <a:r>
                        <a:rPr lang="en-US" sz="1600">
                          <a:solidFill>
                            <a:schemeClr val="lt1"/>
                          </a:solidFill>
                        </a:rPr>
                        <a:t>80%*48=38.4</a:t>
                      </a:r>
                      <a:endParaRPr sz="1600">
                        <a:solidFill>
                          <a:schemeClr val="lt1"/>
                        </a:solidFill>
                      </a:endParaRPr>
                    </a:p>
                    <a:p>
                      <a:pPr marL="0" lvl="0" indent="0" algn="l" rtl="0">
                        <a:spcBef>
                          <a:spcPts val="0"/>
                        </a:spcBef>
                        <a:spcAft>
                          <a:spcPts val="0"/>
                        </a:spcAft>
                        <a:buNone/>
                      </a:pPr>
                      <a:r>
                        <a:rPr lang="en-US" sz="1600">
                          <a:solidFill>
                            <a:schemeClr val="lt1"/>
                          </a:solidFill>
                        </a:rPr>
                        <a:t>          </a:t>
                      </a:r>
                      <a:endParaRPr sz="1600">
                        <a:solidFill>
                          <a:schemeClr val="lt1"/>
                        </a:solidFill>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alpha val="39610"/>
                      </a:schemeClr>
                    </a:solidFill>
                  </a:tcPr>
                </a:tc>
                <a:extLst>
                  <a:ext uri="{0D108BD9-81ED-4DB2-BD59-A6C34878D82A}">
                    <a16:rowId xmlns:a16="http://schemas.microsoft.com/office/drawing/2014/main" val="10002"/>
                  </a:ext>
                </a:extLst>
              </a:tr>
              <a:tr h="363550">
                <a:tc>
                  <a:txBody>
                    <a:bodyPr/>
                    <a:lstStyle/>
                    <a:p>
                      <a:pPr marL="0" marR="0" lvl="0" indent="0" algn="ctr" rtl="0">
                        <a:lnSpc>
                          <a:spcPct val="100000"/>
                        </a:lnSpc>
                        <a:spcBef>
                          <a:spcPts val="0"/>
                        </a:spcBef>
                        <a:spcAft>
                          <a:spcPts val="0"/>
                        </a:spcAft>
                        <a:buClr>
                          <a:schemeClr val="lt1"/>
                        </a:buClr>
                        <a:buSzPts val="1600"/>
                        <a:buFont typeface="Arial"/>
                        <a:buNone/>
                      </a:pPr>
                      <a:r>
                        <a:rPr lang="en-US" sz="1600">
                          <a:solidFill>
                            <a:schemeClr val="lt1"/>
                          </a:solidFill>
                        </a:rPr>
                        <a:t>Notes quality</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600"/>
                        <a:buFont typeface="Arial"/>
                        <a:buNone/>
                      </a:pPr>
                      <a:r>
                        <a:rPr lang="en-US" sz="1600">
                          <a:solidFill>
                            <a:schemeClr val="lt1"/>
                          </a:solidFill>
                        </a:rPr>
                        <a:t>can not guarantee the quality of  notes</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600"/>
                        <a:buFont typeface="Arial"/>
                        <a:buNone/>
                      </a:pPr>
                      <a:r>
                        <a:rPr lang="en-US" sz="1600">
                          <a:solidFill>
                            <a:schemeClr val="lt1"/>
                          </a:solidFill>
                        </a:rPr>
                        <a:t>Sort by the quality of the comments</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600">
                          <a:solidFill>
                            <a:schemeClr val="lt1"/>
                          </a:solidFill>
                        </a:rPr>
                        <a:t>30%*120=36</a:t>
                      </a:r>
                      <a:endParaRPr sz="1600">
                        <a:solidFill>
                          <a:schemeClr val="lt1"/>
                        </a:solidFill>
                      </a:endParaRPr>
                    </a:p>
                    <a:p>
                      <a:pPr marL="0" lvl="0" indent="0" algn="l" rtl="0">
                        <a:spcBef>
                          <a:spcPts val="0"/>
                        </a:spcBef>
                        <a:spcAft>
                          <a:spcPts val="0"/>
                        </a:spcAft>
                        <a:buNone/>
                      </a:pPr>
                      <a:r>
                        <a:rPr lang="en-US" sz="1600">
                          <a:solidFill>
                            <a:schemeClr val="lt1"/>
                          </a:solidFill>
                        </a:rPr>
                        <a:t>         </a:t>
                      </a:r>
                      <a:endParaRPr sz="1600">
                        <a:solidFill>
                          <a:schemeClr val="lt1"/>
                        </a:solidFill>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63550">
                <a:tc>
                  <a:txBody>
                    <a:bodyPr/>
                    <a:lstStyle/>
                    <a:p>
                      <a:pPr marL="0" marR="0" lvl="0" indent="0" algn="ctr" rtl="0">
                        <a:lnSpc>
                          <a:spcPct val="100000"/>
                        </a:lnSpc>
                        <a:spcBef>
                          <a:spcPts val="0"/>
                        </a:spcBef>
                        <a:spcAft>
                          <a:spcPts val="0"/>
                        </a:spcAft>
                        <a:buClr>
                          <a:schemeClr val="lt1"/>
                        </a:buClr>
                        <a:buSzPts val="1600"/>
                        <a:buFont typeface="Arial"/>
                        <a:buNone/>
                      </a:pPr>
                      <a:r>
                        <a:rPr lang="en-US" sz="1600">
                          <a:solidFill>
                            <a:schemeClr val="lt1"/>
                          </a:solidFill>
                        </a:rPr>
                        <a:t>User number</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alpha val="39610"/>
                      </a:schemeClr>
                    </a:solidFill>
                  </a:tcPr>
                </a:tc>
                <a:tc>
                  <a:txBody>
                    <a:bodyPr/>
                    <a:lstStyle/>
                    <a:p>
                      <a:pPr marL="0" marR="0" lvl="0" indent="0" algn="ctr" rtl="0">
                        <a:lnSpc>
                          <a:spcPct val="100000"/>
                        </a:lnSpc>
                        <a:spcBef>
                          <a:spcPts val="0"/>
                        </a:spcBef>
                        <a:spcAft>
                          <a:spcPts val="0"/>
                        </a:spcAft>
                        <a:buClr>
                          <a:schemeClr val="lt1"/>
                        </a:buClr>
                        <a:buSzPts val="1600"/>
                        <a:buFont typeface="Arial"/>
                        <a:buNone/>
                      </a:pPr>
                      <a:r>
                        <a:rPr lang="en-US" sz="1600">
                          <a:solidFill>
                            <a:schemeClr val="lt1"/>
                          </a:solidFill>
                        </a:rPr>
                        <a:t>can not get many users</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alpha val="39610"/>
                      </a:schemeClr>
                    </a:solidFill>
                  </a:tcPr>
                </a:tc>
                <a:tc>
                  <a:txBody>
                    <a:bodyPr/>
                    <a:lstStyle/>
                    <a:p>
                      <a:pPr marL="0" marR="0" lvl="0" indent="0" algn="ctr" rtl="0">
                        <a:lnSpc>
                          <a:spcPct val="100000"/>
                        </a:lnSpc>
                        <a:spcBef>
                          <a:spcPts val="0"/>
                        </a:spcBef>
                        <a:spcAft>
                          <a:spcPts val="0"/>
                        </a:spcAft>
                        <a:buClr>
                          <a:schemeClr val="lt1"/>
                        </a:buClr>
                        <a:buSzPts val="1600"/>
                        <a:buFont typeface="Arial"/>
                        <a:buNone/>
                      </a:pPr>
                      <a:r>
                        <a:rPr lang="en-US" sz="1600">
                          <a:solidFill>
                            <a:schemeClr val="lt1"/>
                          </a:solidFill>
                        </a:rPr>
                        <a:t>Promote</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alpha val="39610"/>
                      </a:schemeClr>
                    </a:solidFill>
                  </a:tcPr>
                </a:tc>
                <a:tc>
                  <a:txBody>
                    <a:bodyPr/>
                    <a:lstStyle/>
                    <a:p>
                      <a:pPr marL="0" lvl="0" indent="0" algn="l" rtl="0">
                        <a:spcBef>
                          <a:spcPts val="0"/>
                        </a:spcBef>
                        <a:spcAft>
                          <a:spcPts val="0"/>
                        </a:spcAft>
                        <a:buNone/>
                      </a:pPr>
                      <a:r>
                        <a:rPr lang="en-US" sz="1600">
                          <a:solidFill>
                            <a:schemeClr val="lt1"/>
                          </a:solidFill>
                        </a:rPr>
                        <a:t>20%*168=33.6</a:t>
                      </a:r>
                      <a:endParaRPr sz="1600">
                        <a:solidFill>
                          <a:schemeClr val="lt1"/>
                        </a:solidFill>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lt1">
                        <a:alpha val="39610"/>
                      </a:schemeClr>
                    </a:solidFill>
                  </a:tcPr>
                </a:tc>
                <a:extLst>
                  <a:ext uri="{0D108BD9-81ED-4DB2-BD59-A6C34878D82A}">
                    <a16:rowId xmlns:a16="http://schemas.microsoft.com/office/drawing/2014/main" val="10004"/>
                  </a:ext>
                </a:extLst>
              </a:tr>
              <a:tr h="362725">
                <a:tc>
                  <a:txBody>
                    <a:bodyPr/>
                    <a:lstStyle/>
                    <a:p>
                      <a:pPr marL="0" lvl="0" indent="0" algn="ctr" rtl="0">
                        <a:spcBef>
                          <a:spcPts val="0"/>
                        </a:spcBef>
                        <a:spcAft>
                          <a:spcPts val="0"/>
                        </a:spcAft>
                        <a:buClr>
                          <a:schemeClr val="lt1"/>
                        </a:buClr>
                        <a:buSzPts val="1600"/>
                        <a:buFont typeface="Arial"/>
                        <a:buNone/>
                      </a:pPr>
                      <a:r>
                        <a:rPr lang="en-US" sz="1600">
                          <a:solidFill>
                            <a:schemeClr val="lt1"/>
                          </a:solidFill>
                        </a:rPr>
                        <a:t>Copyright</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lt1"/>
                        </a:buClr>
                        <a:buSzPts val="1600"/>
                        <a:buFont typeface="Arial"/>
                        <a:buNone/>
                      </a:pPr>
                      <a:r>
                        <a:rPr lang="en-US" sz="1600">
                          <a:solidFill>
                            <a:schemeClr val="lt1"/>
                          </a:solidFill>
                        </a:rPr>
                        <a:t>may not get copyright for every paper</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lt1"/>
                        </a:buClr>
                        <a:buSzPts val="1600"/>
                        <a:buFont typeface="Arial"/>
                        <a:buNone/>
                      </a:pPr>
                      <a:r>
                        <a:rPr lang="en-US" sz="1600">
                          <a:solidFill>
                            <a:schemeClr val="lt1"/>
                          </a:solidFill>
                        </a:rPr>
                        <a:t>Negotiate with related websites</a:t>
                      </a:r>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600">
                          <a:solidFill>
                            <a:schemeClr val="lt1"/>
                          </a:solidFill>
                        </a:rPr>
                        <a:t>10%*240=24</a:t>
                      </a:r>
                      <a:endParaRPr sz="1600">
                        <a:solidFill>
                          <a:schemeClr val="lt1"/>
                        </a:solidFill>
                      </a:endParaRPr>
                    </a:p>
                  </a:txBody>
                  <a:tcPr marL="118850" marR="118850" marT="59450" marB="59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69" name="Google Shape;369;p35"/>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6"/>
          <p:cNvSpPr txBox="1"/>
          <p:nvPr/>
        </p:nvSpPr>
        <p:spPr>
          <a:xfrm>
            <a:off x="899676" y="1749450"/>
            <a:ext cx="81381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C000"/>
              </a:buClr>
              <a:buSzPts val="4000"/>
              <a:buFont typeface="Arial"/>
              <a:buNone/>
            </a:pPr>
            <a:r>
              <a:rPr lang="en-US" sz="4000" b="1">
                <a:solidFill>
                  <a:srgbClr val="FFC000"/>
                </a:solidFill>
                <a:latin typeface="Microsoft Yahei"/>
                <a:ea typeface="Microsoft Yahei"/>
                <a:cs typeface="Microsoft Yahei"/>
                <a:sym typeface="Microsoft Yahei"/>
              </a:rPr>
              <a:t>05.Development plan</a:t>
            </a:r>
            <a:endParaRPr/>
          </a:p>
        </p:txBody>
      </p:sp>
      <p:pic>
        <p:nvPicPr>
          <p:cNvPr id="375" name="Google Shape;375;p36"/>
          <p:cNvPicPr preferRelativeResize="0"/>
          <p:nvPr/>
        </p:nvPicPr>
        <p:blipFill rotWithShape="1">
          <a:blip r:embed="rId3">
            <a:alphaModFix/>
          </a:blip>
          <a:srcRect/>
          <a:stretch/>
        </p:blipFill>
        <p:spPr>
          <a:xfrm>
            <a:off x="2633663" y="2835275"/>
            <a:ext cx="4016374" cy="11113"/>
          </a:xfrm>
          <a:prstGeom prst="rect">
            <a:avLst/>
          </a:prstGeom>
          <a:noFill/>
          <a:ln>
            <a:noFill/>
          </a:ln>
        </p:spPr>
      </p:pic>
      <p:sp>
        <p:nvSpPr>
          <p:cNvPr id="376" name="Google Shape;376;p36"/>
          <p:cNvSpPr/>
          <p:nvPr/>
        </p:nvSpPr>
        <p:spPr>
          <a:xfrm>
            <a:off x="3493689" y="2835275"/>
            <a:ext cx="5262900" cy="7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lt1"/>
                </a:solidFill>
              </a:rPr>
              <a:t>1.Tools</a:t>
            </a: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r>
              <a:rPr lang="en-US" sz="2400">
                <a:solidFill>
                  <a:schemeClr val="lt1"/>
                </a:solidFill>
              </a:rPr>
              <a:t>2.People</a:t>
            </a: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r>
              <a:rPr lang="en-US" sz="2400">
                <a:solidFill>
                  <a:schemeClr val="lt1"/>
                </a:solidFill>
              </a:rPr>
              <a:t>3.Schedule</a:t>
            </a: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endParaRPr sz="2400">
              <a:solidFill>
                <a:schemeClr val="lt1"/>
              </a:solidFill>
            </a:endParaRPr>
          </a:p>
        </p:txBody>
      </p:sp>
      <p:sp>
        <p:nvSpPr>
          <p:cNvPr id="377" name="Google Shape;377;p36"/>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7"/>
          <p:cNvSpPr txBox="1"/>
          <p:nvPr/>
        </p:nvSpPr>
        <p:spPr>
          <a:xfrm>
            <a:off x="0" y="0"/>
            <a:ext cx="6018600" cy="8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lt1"/>
                </a:solidFill>
              </a:rPr>
              <a:t>5. Development Plan</a:t>
            </a:r>
            <a:endParaRPr/>
          </a:p>
        </p:txBody>
      </p:sp>
      <p:sp>
        <p:nvSpPr>
          <p:cNvPr id="384" name="Google Shape;384;p37"/>
          <p:cNvSpPr/>
          <p:nvPr/>
        </p:nvSpPr>
        <p:spPr>
          <a:xfrm>
            <a:off x="941414" y="1454150"/>
            <a:ext cx="5262900" cy="7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lt1"/>
                </a:solidFill>
              </a:rPr>
              <a:t>Tools: Pycharm,Ideal,github,modao</a:t>
            </a: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r>
              <a:rPr lang="en-US" sz="2400">
                <a:solidFill>
                  <a:schemeClr val="lt1"/>
                </a:solidFill>
              </a:rPr>
              <a:t>People: Weixiao Sang </a:t>
            </a:r>
            <a:endParaRPr sz="2400">
              <a:solidFill>
                <a:schemeClr val="lt1"/>
              </a:solidFill>
            </a:endParaRPr>
          </a:p>
          <a:p>
            <a:pPr marL="914400" marR="0" lvl="0" indent="0" algn="l" rtl="0">
              <a:spcBef>
                <a:spcPts val="0"/>
              </a:spcBef>
              <a:spcAft>
                <a:spcPts val="0"/>
              </a:spcAft>
              <a:buNone/>
            </a:pPr>
            <a:r>
              <a:rPr lang="en-US" sz="2400">
                <a:solidFill>
                  <a:schemeClr val="lt1"/>
                </a:solidFill>
              </a:rPr>
              <a:t>   Jiaming Pan</a:t>
            </a:r>
            <a:endParaRPr sz="2400">
              <a:solidFill>
                <a:schemeClr val="lt1"/>
              </a:solidFill>
            </a:endParaRPr>
          </a:p>
          <a:p>
            <a:pPr marL="914400" marR="0" lvl="0" indent="0" algn="l" rtl="0">
              <a:spcBef>
                <a:spcPts val="0"/>
              </a:spcBef>
              <a:spcAft>
                <a:spcPts val="0"/>
              </a:spcAft>
              <a:buNone/>
            </a:pPr>
            <a:r>
              <a:rPr lang="en-US" sz="2400">
                <a:solidFill>
                  <a:schemeClr val="lt1"/>
                </a:solidFill>
              </a:rPr>
              <a:t>   Yazhou Li</a:t>
            </a: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endParaRPr sz="2400">
              <a:solidFill>
                <a:schemeClr val="lt1"/>
              </a:solidFill>
            </a:endParaRPr>
          </a:p>
        </p:txBody>
      </p:sp>
      <p:sp>
        <p:nvSpPr>
          <p:cNvPr id="385" name="Google Shape;385;p37"/>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Google Shape;390;p38"/>
          <p:cNvGrpSpPr/>
          <p:nvPr/>
        </p:nvGrpSpPr>
        <p:grpSpPr>
          <a:xfrm>
            <a:off x="3943350" y="2073275"/>
            <a:ext cx="1530330" cy="968311"/>
            <a:chOff x="0" y="0"/>
            <a:chExt cx="964" cy="610"/>
          </a:xfrm>
        </p:grpSpPr>
        <p:pic>
          <p:nvPicPr>
            <p:cNvPr id="391" name="Google Shape;391;p38"/>
            <p:cNvPicPr preferRelativeResize="0"/>
            <p:nvPr/>
          </p:nvPicPr>
          <p:blipFill rotWithShape="1">
            <a:blip r:embed="rId3">
              <a:alphaModFix/>
            </a:blip>
            <a:srcRect/>
            <a:stretch/>
          </p:blipFill>
          <p:spPr>
            <a:xfrm>
              <a:off x="0" y="0"/>
              <a:ext cx="964" cy="610"/>
            </a:xfrm>
            <a:prstGeom prst="rect">
              <a:avLst/>
            </a:prstGeom>
            <a:noFill/>
            <a:ln>
              <a:noFill/>
            </a:ln>
          </p:spPr>
        </p:pic>
        <p:sp>
          <p:nvSpPr>
            <p:cNvPr id="392" name="Google Shape;392;p38"/>
            <p:cNvSpPr txBox="1"/>
            <p:nvPr/>
          </p:nvSpPr>
          <p:spPr>
            <a:xfrm>
              <a:off x="16" y="9"/>
              <a:ext cx="900" cy="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181818"/>
                </a:solidFill>
                <a:latin typeface="Calibri"/>
                <a:ea typeface="Calibri"/>
                <a:cs typeface="Calibri"/>
                <a:sym typeface="Calibri"/>
              </a:endParaRPr>
            </a:p>
          </p:txBody>
        </p:sp>
      </p:grpSp>
      <p:grpSp>
        <p:nvGrpSpPr>
          <p:cNvPr id="393" name="Google Shape;393;p38"/>
          <p:cNvGrpSpPr/>
          <p:nvPr/>
        </p:nvGrpSpPr>
        <p:grpSpPr>
          <a:xfrm>
            <a:off x="5811838" y="2073275"/>
            <a:ext cx="1530330" cy="968311"/>
            <a:chOff x="0" y="0"/>
            <a:chExt cx="964" cy="610"/>
          </a:xfrm>
        </p:grpSpPr>
        <p:pic>
          <p:nvPicPr>
            <p:cNvPr id="394" name="Google Shape;394;p38"/>
            <p:cNvPicPr preferRelativeResize="0"/>
            <p:nvPr/>
          </p:nvPicPr>
          <p:blipFill rotWithShape="1">
            <a:blip r:embed="rId3">
              <a:alphaModFix/>
            </a:blip>
            <a:srcRect/>
            <a:stretch/>
          </p:blipFill>
          <p:spPr>
            <a:xfrm>
              <a:off x="0" y="0"/>
              <a:ext cx="964" cy="610"/>
            </a:xfrm>
            <a:prstGeom prst="rect">
              <a:avLst/>
            </a:prstGeom>
            <a:noFill/>
            <a:ln>
              <a:noFill/>
            </a:ln>
          </p:spPr>
        </p:pic>
        <p:sp>
          <p:nvSpPr>
            <p:cNvPr id="395" name="Google Shape;395;p38"/>
            <p:cNvSpPr txBox="1"/>
            <p:nvPr/>
          </p:nvSpPr>
          <p:spPr>
            <a:xfrm>
              <a:off x="18" y="9"/>
              <a:ext cx="900" cy="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181818"/>
                </a:solidFill>
                <a:latin typeface="Calibri"/>
                <a:ea typeface="Calibri"/>
                <a:cs typeface="Calibri"/>
                <a:sym typeface="Calibri"/>
              </a:endParaRPr>
            </a:p>
          </p:txBody>
        </p:sp>
      </p:grpSp>
      <p:sp>
        <p:nvSpPr>
          <p:cNvPr id="396" name="Google Shape;396;p38"/>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nvGrpSpPr>
          <p:cNvPr id="397" name="Google Shape;397;p38"/>
          <p:cNvGrpSpPr/>
          <p:nvPr/>
        </p:nvGrpSpPr>
        <p:grpSpPr>
          <a:xfrm>
            <a:off x="7610475" y="2073275"/>
            <a:ext cx="1530330" cy="968311"/>
            <a:chOff x="0" y="0"/>
            <a:chExt cx="964" cy="610"/>
          </a:xfrm>
        </p:grpSpPr>
        <p:pic>
          <p:nvPicPr>
            <p:cNvPr id="398" name="Google Shape;398;p38"/>
            <p:cNvPicPr preferRelativeResize="0"/>
            <p:nvPr/>
          </p:nvPicPr>
          <p:blipFill rotWithShape="1">
            <a:blip r:embed="rId4">
              <a:alphaModFix/>
            </a:blip>
            <a:srcRect/>
            <a:stretch/>
          </p:blipFill>
          <p:spPr>
            <a:xfrm>
              <a:off x="0" y="0"/>
              <a:ext cx="964" cy="610"/>
            </a:xfrm>
            <a:prstGeom prst="rect">
              <a:avLst/>
            </a:prstGeom>
            <a:noFill/>
            <a:ln>
              <a:noFill/>
            </a:ln>
          </p:spPr>
        </p:pic>
        <p:sp>
          <p:nvSpPr>
            <p:cNvPr id="399" name="Google Shape;399;p38"/>
            <p:cNvSpPr txBox="1"/>
            <p:nvPr/>
          </p:nvSpPr>
          <p:spPr>
            <a:xfrm>
              <a:off x="15" y="9"/>
              <a:ext cx="900" cy="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181818"/>
                </a:solidFill>
                <a:latin typeface="Calibri"/>
                <a:ea typeface="Calibri"/>
                <a:cs typeface="Calibri"/>
                <a:sym typeface="Calibri"/>
              </a:endParaRPr>
            </a:p>
          </p:txBody>
        </p:sp>
      </p:grpSp>
      <p:sp>
        <p:nvSpPr>
          <p:cNvPr id="400" name="Google Shape;400;p38"/>
          <p:cNvSpPr/>
          <p:nvPr/>
        </p:nvSpPr>
        <p:spPr>
          <a:xfrm>
            <a:off x="4267200" y="2276475"/>
            <a:ext cx="14286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10.15</a:t>
            </a:r>
            <a:endParaRPr sz="1000">
              <a:solidFill>
                <a:schemeClr val="lt1"/>
              </a:solidFill>
              <a:latin typeface="Calibri"/>
              <a:ea typeface="Calibri"/>
              <a:cs typeface="Calibri"/>
              <a:sym typeface="Calibri"/>
            </a:endParaRPr>
          </a:p>
        </p:txBody>
      </p:sp>
      <p:sp>
        <p:nvSpPr>
          <p:cNvPr id="401" name="Google Shape;401;p38"/>
          <p:cNvSpPr/>
          <p:nvPr/>
        </p:nvSpPr>
        <p:spPr>
          <a:xfrm>
            <a:off x="6161102" y="2265375"/>
            <a:ext cx="11811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11.18</a:t>
            </a:r>
            <a:endParaRPr sz="1000">
              <a:solidFill>
                <a:schemeClr val="lt1"/>
              </a:solidFill>
              <a:latin typeface="Calibri"/>
              <a:ea typeface="Calibri"/>
              <a:cs typeface="Calibri"/>
              <a:sym typeface="Calibri"/>
            </a:endParaRPr>
          </a:p>
        </p:txBody>
      </p:sp>
      <p:sp>
        <p:nvSpPr>
          <p:cNvPr id="402" name="Google Shape;402;p38"/>
          <p:cNvSpPr/>
          <p:nvPr/>
        </p:nvSpPr>
        <p:spPr>
          <a:xfrm>
            <a:off x="389053" y="3138650"/>
            <a:ext cx="10359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Step 1</a:t>
            </a:r>
            <a:endParaRPr sz="2000" b="1">
              <a:solidFill>
                <a:srgbClr val="FFFFFF"/>
              </a:solidFill>
              <a:latin typeface="Arial"/>
              <a:ea typeface="Arial"/>
              <a:cs typeface="Arial"/>
              <a:sym typeface="Arial"/>
            </a:endParaRPr>
          </a:p>
        </p:txBody>
      </p:sp>
      <p:sp>
        <p:nvSpPr>
          <p:cNvPr id="403" name="Google Shape;403;p38"/>
          <p:cNvSpPr/>
          <p:nvPr/>
        </p:nvSpPr>
        <p:spPr>
          <a:xfrm>
            <a:off x="7926403" y="2210525"/>
            <a:ext cx="14145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236272"/>
                </a:solidFill>
                <a:latin typeface="Calibri"/>
                <a:ea typeface="Calibri"/>
                <a:cs typeface="Calibri"/>
                <a:sym typeface="Calibri"/>
              </a:rPr>
              <a:t>11.30</a:t>
            </a:r>
            <a:endParaRPr sz="1000">
              <a:solidFill>
                <a:srgbClr val="236272"/>
              </a:solidFill>
              <a:latin typeface="Calibri"/>
              <a:ea typeface="Calibri"/>
              <a:cs typeface="Calibri"/>
              <a:sym typeface="Calibri"/>
            </a:endParaRPr>
          </a:p>
        </p:txBody>
      </p:sp>
      <p:sp>
        <p:nvSpPr>
          <p:cNvPr id="404" name="Google Shape;404;p38"/>
          <p:cNvSpPr txBox="1"/>
          <p:nvPr/>
        </p:nvSpPr>
        <p:spPr>
          <a:xfrm>
            <a:off x="174250" y="285663"/>
            <a:ext cx="6018600" cy="8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lt1"/>
                </a:solidFill>
              </a:rPr>
              <a:t>5. Development Plan</a:t>
            </a:r>
            <a:endParaRPr/>
          </a:p>
        </p:txBody>
      </p:sp>
      <p:sp>
        <p:nvSpPr>
          <p:cNvPr id="405" name="Google Shape;405;p38"/>
          <p:cNvSpPr txBox="1"/>
          <p:nvPr/>
        </p:nvSpPr>
        <p:spPr>
          <a:xfrm>
            <a:off x="548150" y="2095488"/>
            <a:ext cx="1428600" cy="952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181818"/>
              </a:solidFill>
              <a:latin typeface="Calibri"/>
              <a:ea typeface="Calibri"/>
              <a:cs typeface="Calibri"/>
              <a:sym typeface="Calibri"/>
            </a:endParaRPr>
          </a:p>
        </p:txBody>
      </p:sp>
      <p:grpSp>
        <p:nvGrpSpPr>
          <p:cNvPr id="406" name="Google Shape;406;p38"/>
          <p:cNvGrpSpPr/>
          <p:nvPr/>
        </p:nvGrpSpPr>
        <p:grpSpPr>
          <a:xfrm>
            <a:off x="171450" y="2073275"/>
            <a:ext cx="1524000" cy="968311"/>
            <a:chOff x="0" y="0"/>
            <a:chExt cx="960" cy="610"/>
          </a:xfrm>
        </p:grpSpPr>
        <p:pic>
          <p:nvPicPr>
            <p:cNvPr id="407" name="Google Shape;407;p38"/>
            <p:cNvPicPr preferRelativeResize="0"/>
            <p:nvPr/>
          </p:nvPicPr>
          <p:blipFill rotWithShape="1">
            <a:blip r:embed="rId5">
              <a:alphaModFix/>
            </a:blip>
            <a:srcRect/>
            <a:stretch/>
          </p:blipFill>
          <p:spPr>
            <a:xfrm>
              <a:off x="0" y="0"/>
              <a:ext cx="960" cy="610"/>
            </a:xfrm>
            <a:prstGeom prst="rect">
              <a:avLst/>
            </a:prstGeom>
            <a:noFill/>
            <a:ln>
              <a:noFill/>
            </a:ln>
          </p:spPr>
        </p:pic>
        <p:sp>
          <p:nvSpPr>
            <p:cNvPr id="408" name="Google Shape;408;p38"/>
            <p:cNvSpPr txBox="1"/>
            <p:nvPr/>
          </p:nvSpPr>
          <p:spPr>
            <a:xfrm>
              <a:off x="14" y="9"/>
              <a:ext cx="900" cy="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181818"/>
                </a:solidFill>
                <a:latin typeface="Calibri"/>
                <a:ea typeface="Calibri"/>
                <a:cs typeface="Calibri"/>
                <a:sym typeface="Calibri"/>
              </a:endParaRPr>
            </a:p>
          </p:txBody>
        </p:sp>
      </p:grpSp>
      <p:grpSp>
        <p:nvGrpSpPr>
          <p:cNvPr id="409" name="Google Shape;409;p38"/>
          <p:cNvGrpSpPr/>
          <p:nvPr/>
        </p:nvGrpSpPr>
        <p:grpSpPr>
          <a:xfrm>
            <a:off x="2000250" y="2073275"/>
            <a:ext cx="1524000" cy="968311"/>
            <a:chOff x="0" y="0"/>
            <a:chExt cx="960" cy="610"/>
          </a:xfrm>
        </p:grpSpPr>
        <p:pic>
          <p:nvPicPr>
            <p:cNvPr id="410" name="Google Shape;410;p38"/>
            <p:cNvPicPr preferRelativeResize="0"/>
            <p:nvPr/>
          </p:nvPicPr>
          <p:blipFill rotWithShape="1">
            <a:blip r:embed="rId5">
              <a:alphaModFix/>
            </a:blip>
            <a:srcRect/>
            <a:stretch/>
          </p:blipFill>
          <p:spPr>
            <a:xfrm>
              <a:off x="0" y="0"/>
              <a:ext cx="960" cy="610"/>
            </a:xfrm>
            <a:prstGeom prst="rect">
              <a:avLst/>
            </a:prstGeom>
            <a:noFill/>
            <a:ln>
              <a:noFill/>
            </a:ln>
          </p:spPr>
        </p:pic>
        <p:sp>
          <p:nvSpPr>
            <p:cNvPr id="411" name="Google Shape;411;p38"/>
            <p:cNvSpPr txBox="1"/>
            <p:nvPr/>
          </p:nvSpPr>
          <p:spPr>
            <a:xfrm>
              <a:off x="14" y="9"/>
              <a:ext cx="900" cy="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181818"/>
                </a:solidFill>
                <a:latin typeface="Calibri"/>
                <a:ea typeface="Calibri"/>
                <a:cs typeface="Calibri"/>
                <a:sym typeface="Calibri"/>
              </a:endParaRPr>
            </a:p>
          </p:txBody>
        </p:sp>
      </p:grpSp>
      <p:sp>
        <p:nvSpPr>
          <p:cNvPr id="412" name="Google Shape;412;p38"/>
          <p:cNvSpPr/>
          <p:nvPr/>
        </p:nvSpPr>
        <p:spPr>
          <a:xfrm>
            <a:off x="471488" y="2265363"/>
            <a:ext cx="10182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9.9</a:t>
            </a:r>
            <a:endParaRPr sz="1000">
              <a:solidFill>
                <a:schemeClr val="lt1"/>
              </a:solidFill>
              <a:latin typeface="Calibri"/>
              <a:ea typeface="Calibri"/>
              <a:cs typeface="Calibri"/>
              <a:sym typeface="Calibri"/>
            </a:endParaRPr>
          </a:p>
        </p:txBody>
      </p:sp>
      <p:sp>
        <p:nvSpPr>
          <p:cNvPr id="413" name="Google Shape;413;p38"/>
          <p:cNvSpPr/>
          <p:nvPr/>
        </p:nvSpPr>
        <p:spPr>
          <a:xfrm>
            <a:off x="2329338" y="2276463"/>
            <a:ext cx="10182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9.13</a:t>
            </a:r>
            <a:endParaRPr sz="1000">
              <a:solidFill>
                <a:schemeClr val="lt1"/>
              </a:solidFill>
              <a:latin typeface="Calibri"/>
              <a:ea typeface="Calibri"/>
              <a:cs typeface="Calibri"/>
              <a:sym typeface="Calibri"/>
            </a:endParaRPr>
          </a:p>
        </p:txBody>
      </p:sp>
      <p:sp>
        <p:nvSpPr>
          <p:cNvPr id="414" name="Google Shape;414;p38"/>
          <p:cNvSpPr/>
          <p:nvPr/>
        </p:nvSpPr>
        <p:spPr>
          <a:xfrm>
            <a:off x="273350" y="3590763"/>
            <a:ext cx="1414500" cy="133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FFFFFF"/>
                </a:solidFill>
              </a:rPr>
              <a:t>Finish requirements document</a:t>
            </a:r>
            <a:endParaRPr sz="1800">
              <a:solidFill>
                <a:srgbClr val="FFFFFF"/>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Calibri"/>
              <a:ea typeface="Calibri"/>
              <a:cs typeface="Calibri"/>
              <a:sym typeface="Calibri"/>
            </a:endParaRPr>
          </a:p>
        </p:txBody>
      </p:sp>
      <p:sp>
        <p:nvSpPr>
          <p:cNvPr id="415" name="Google Shape;415;p38"/>
          <p:cNvSpPr/>
          <p:nvPr/>
        </p:nvSpPr>
        <p:spPr>
          <a:xfrm>
            <a:off x="1785000" y="3590775"/>
            <a:ext cx="1645200" cy="133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FFFFFF"/>
                </a:solidFill>
              </a:rPr>
              <a:t>Build a development environment</a:t>
            </a:r>
            <a:endParaRPr sz="1800">
              <a:solidFill>
                <a:srgbClr val="FFFFFF"/>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Calibri"/>
              <a:ea typeface="Calibri"/>
              <a:cs typeface="Calibri"/>
              <a:sym typeface="Calibri"/>
            </a:endParaRPr>
          </a:p>
        </p:txBody>
      </p:sp>
      <p:sp>
        <p:nvSpPr>
          <p:cNvPr id="416" name="Google Shape;416;p38"/>
          <p:cNvSpPr/>
          <p:nvPr/>
        </p:nvSpPr>
        <p:spPr>
          <a:xfrm>
            <a:off x="4050600" y="3635625"/>
            <a:ext cx="1645200" cy="133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FFFFFF"/>
                </a:solidFill>
              </a:rPr>
              <a:t>Sign in/up,</a:t>
            </a:r>
            <a:endParaRPr sz="1800">
              <a:solidFill>
                <a:srgbClr val="FFFFFF"/>
              </a:solidFill>
            </a:endParaRPr>
          </a:p>
          <a:p>
            <a:pPr marL="0" lvl="0" indent="0" algn="l" rtl="0">
              <a:spcBef>
                <a:spcPts val="0"/>
              </a:spcBef>
              <a:spcAft>
                <a:spcPts val="0"/>
              </a:spcAft>
              <a:buNone/>
            </a:pPr>
            <a:r>
              <a:rPr lang="en-US" sz="1800">
                <a:solidFill>
                  <a:srgbClr val="FFFFFF"/>
                </a:solidFill>
              </a:rPr>
              <a:t>make notes on paper</a:t>
            </a:r>
            <a:endParaRPr sz="1800">
              <a:solidFill>
                <a:srgbClr val="FFFFFF"/>
              </a:solidFill>
            </a:endParaRPr>
          </a:p>
          <a:p>
            <a:pPr marL="0" marR="0" lvl="0" indent="0" algn="l"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Calibri"/>
              <a:ea typeface="Calibri"/>
              <a:cs typeface="Calibri"/>
              <a:sym typeface="Calibri"/>
            </a:endParaRPr>
          </a:p>
        </p:txBody>
      </p:sp>
      <p:sp>
        <p:nvSpPr>
          <p:cNvPr id="417" name="Google Shape;417;p38"/>
          <p:cNvSpPr/>
          <p:nvPr/>
        </p:nvSpPr>
        <p:spPr>
          <a:xfrm>
            <a:off x="5673600" y="3719450"/>
            <a:ext cx="1645200" cy="133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FFFFFF"/>
                </a:solidFill>
              </a:rPr>
              <a:t>Recommendation</a:t>
            </a:r>
            <a:endParaRPr sz="1800">
              <a:solidFill>
                <a:srgbClr val="FFFFFF"/>
              </a:solidFill>
            </a:endParaRPr>
          </a:p>
          <a:p>
            <a:pPr marL="0" marR="0" lvl="0" indent="0" algn="l"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Calibri"/>
              <a:ea typeface="Calibri"/>
              <a:cs typeface="Calibri"/>
              <a:sym typeface="Calibri"/>
            </a:endParaRPr>
          </a:p>
        </p:txBody>
      </p:sp>
      <p:sp>
        <p:nvSpPr>
          <p:cNvPr id="418" name="Google Shape;418;p38"/>
          <p:cNvSpPr/>
          <p:nvPr/>
        </p:nvSpPr>
        <p:spPr>
          <a:xfrm>
            <a:off x="7318800" y="3590775"/>
            <a:ext cx="1645200" cy="1338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800">
                <a:solidFill>
                  <a:srgbClr val="FFFFFF"/>
                </a:solidFill>
              </a:rPr>
              <a:t>Test software availability</a:t>
            </a:r>
            <a:endParaRPr sz="1800">
              <a:solidFill>
                <a:srgbClr val="FFFFFF"/>
              </a:solidFill>
            </a:endParaRPr>
          </a:p>
          <a:p>
            <a:pPr marL="0" lvl="0" indent="0" algn="l" rtl="0">
              <a:spcBef>
                <a:spcPts val="1200"/>
              </a:spcBef>
              <a:spcAft>
                <a:spcPts val="0"/>
              </a:spcAft>
              <a:buNone/>
            </a:pPr>
            <a:endParaRPr sz="1800">
              <a:solidFill>
                <a:srgbClr val="FFFFFF"/>
              </a:solidFill>
            </a:endParaRPr>
          </a:p>
          <a:p>
            <a:pPr marL="0" marR="0" lvl="0" indent="0" algn="l"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Calibri"/>
              <a:ea typeface="Calibri"/>
              <a:cs typeface="Calibri"/>
              <a:sym typeface="Calibri"/>
            </a:endParaRPr>
          </a:p>
        </p:txBody>
      </p:sp>
      <p:sp>
        <p:nvSpPr>
          <p:cNvPr id="419" name="Google Shape;419;p38"/>
          <p:cNvSpPr/>
          <p:nvPr/>
        </p:nvSpPr>
        <p:spPr>
          <a:xfrm>
            <a:off x="2193053" y="3138650"/>
            <a:ext cx="10359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Step 2</a:t>
            </a:r>
            <a:endParaRPr sz="2000" b="1">
              <a:solidFill>
                <a:srgbClr val="FFFFFF"/>
              </a:solidFill>
              <a:latin typeface="Arial"/>
              <a:ea typeface="Arial"/>
              <a:cs typeface="Arial"/>
              <a:sym typeface="Arial"/>
            </a:endParaRPr>
          </a:p>
        </p:txBody>
      </p:sp>
      <p:sp>
        <p:nvSpPr>
          <p:cNvPr id="420" name="Google Shape;420;p38"/>
          <p:cNvSpPr/>
          <p:nvPr/>
        </p:nvSpPr>
        <p:spPr>
          <a:xfrm>
            <a:off x="4190565" y="3138650"/>
            <a:ext cx="10359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Step 3</a:t>
            </a:r>
            <a:endParaRPr sz="2000" b="1">
              <a:solidFill>
                <a:srgbClr val="FFFFFF"/>
              </a:solidFill>
              <a:latin typeface="Arial"/>
              <a:ea typeface="Arial"/>
              <a:cs typeface="Arial"/>
              <a:sym typeface="Arial"/>
            </a:endParaRPr>
          </a:p>
        </p:txBody>
      </p:sp>
      <p:sp>
        <p:nvSpPr>
          <p:cNvPr id="421" name="Google Shape;421;p38"/>
          <p:cNvSpPr/>
          <p:nvPr/>
        </p:nvSpPr>
        <p:spPr>
          <a:xfrm>
            <a:off x="6059065" y="3138650"/>
            <a:ext cx="10359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Step 4</a:t>
            </a:r>
            <a:endParaRPr sz="2000" b="1">
              <a:solidFill>
                <a:srgbClr val="FFFFFF"/>
              </a:solidFill>
              <a:latin typeface="Arial"/>
              <a:ea typeface="Arial"/>
              <a:cs typeface="Arial"/>
              <a:sym typeface="Arial"/>
            </a:endParaRPr>
          </a:p>
        </p:txBody>
      </p:sp>
      <p:sp>
        <p:nvSpPr>
          <p:cNvPr id="422" name="Google Shape;422;p38"/>
          <p:cNvSpPr/>
          <p:nvPr/>
        </p:nvSpPr>
        <p:spPr>
          <a:xfrm>
            <a:off x="7671065" y="3138650"/>
            <a:ext cx="10359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Step 5</a:t>
            </a:r>
            <a:endParaRPr sz="2000" b="1">
              <a:solidFill>
                <a:srgbClr val="FFFFFF"/>
              </a:solidFill>
              <a:latin typeface="Arial"/>
              <a:ea typeface="Arial"/>
              <a:cs typeface="Arial"/>
              <a:sym typeface="Arial"/>
            </a:endParaRPr>
          </a:p>
        </p:txBody>
      </p:sp>
      <p:sp>
        <p:nvSpPr>
          <p:cNvPr id="423" name="Google Shape;423;p38"/>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39"/>
          <p:cNvPicPr preferRelativeResize="0"/>
          <p:nvPr/>
        </p:nvPicPr>
        <p:blipFill rotWithShape="1">
          <a:blip r:embed="rId3">
            <a:alphaModFix/>
          </a:blip>
          <a:srcRect/>
          <a:stretch/>
        </p:blipFill>
        <p:spPr>
          <a:xfrm>
            <a:off x="3082917" y="3140075"/>
            <a:ext cx="2790825" cy="11113"/>
          </a:xfrm>
          <a:prstGeom prst="rect">
            <a:avLst/>
          </a:prstGeom>
          <a:noFill/>
          <a:ln>
            <a:noFill/>
          </a:ln>
        </p:spPr>
      </p:pic>
      <p:sp>
        <p:nvSpPr>
          <p:cNvPr id="429" name="Google Shape;429;p39"/>
          <p:cNvSpPr/>
          <p:nvPr/>
        </p:nvSpPr>
        <p:spPr>
          <a:xfrm>
            <a:off x="3286130" y="1914607"/>
            <a:ext cx="2384400" cy="1314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6000" b="1">
                <a:solidFill>
                  <a:srgbClr val="EEECE1"/>
                </a:solidFill>
                <a:latin typeface="Microsoft Yahei"/>
                <a:ea typeface="Microsoft Yahei"/>
                <a:cs typeface="Microsoft Yahei"/>
                <a:sym typeface="Microsoft Yahei"/>
              </a:rPr>
              <a:t>Q/A</a:t>
            </a:r>
            <a:endParaRPr sz="6000" b="1">
              <a:solidFill>
                <a:srgbClr val="EEECE1"/>
              </a:solidFill>
              <a:latin typeface="Microsoft Yahei"/>
              <a:ea typeface="Microsoft Yahei"/>
              <a:cs typeface="Microsoft Yahei"/>
              <a:sym typeface="Microsoft Yahei"/>
            </a:endParaRPr>
          </a:p>
        </p:txBody>
      </p:sp>
      <p:sp>
        <p:nvSpPr>
          <p:cNvPr id="430" name="Google Shape;430;p39"/>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0"/>
          <p:cNvSpPr txBox="1"/>
          <p:nvPr/>
        </p:nvSpPr>
        <p:spPr>
          <a:xfrm>
            <a:off x="2374713" y="2314225"/>
            <a:ext cx="44676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000" b="1">
                <a:solidFill>
                  <a:schemeClr val="lt1"/>
                </a:solidFill>
                <a:latin typeface="Microsoft Yahei"/>
                <a:ea typeface="Microsoft Yahei"/>
                <a:cs typeface="Microsoft Yahei"/>
                <a:sym typeface="Microsoft Yahei"/>
              </a:rPr>
              <a:t>Thanks for watching!</a:t>
            </a:r>
            <a:endParaRPr sz="3000"/>
          </a:p>
        </p:txBody>
      </p:sp>
      <p:pic>
        <p:nvPicPr>
          <p:cNvPr id="436" name="Google Shape;436;p40"/>
          <p:cNvPicPr preferRelativeResize="0"/>
          <p:nvPr/>
        </p:nvPicPr>
        <p:blipFill rotWithShape="1">
          <a:blip r:embed="rId3">
            <a:alphaModFix/>
          </a:blip>
          <a:srcRect/>
          <a:stretch/>
        </p:blipFill>
        <p:spPr>
          <a:xfrm>
            <a:off x="3082925" y="2835275"/>
            <a:ext cx="2790825" cy="11113"/>
          </a:xfrm>
          <a:prstGeom prst="rect">
            <a:avLst/>
          </a:prstGeom>
          <a:noFill/>
          <a:ln>
            <a:noFill/>
          </a:ln>
        </p:spPr>
      </p:pic>
      <p:sp>
        <p:nvSpPr>
          <p:cNvPr id="437" name="Google Shape;437;p40"/>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p:nvPr/>
        </p:nvSpPr>
        <p:spPr>
          <a:xfrm>
            <a:off x="2627325" y="2127275"/>
            <a:ext cx="3962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C000"/>
              </a:buClr>
              <a:buSzPts val="4000"/>
              <a:buFont typeface="Arial"/>
              <a:buNone/>
            </a:pPr>
            <a:r>
              <a:rPr lang="en-US" sz="3000" b="1" i="0" u="none" strike="noStrike" cap="none">
                <a:solidFill>
                  <a:srgbClr val="FFC000"/>
                </a:solidFill>
                <a:latin typeface="Microsoft Yahei"/>
                <a:ea typeface="Microsoft Yahei"/>
                <a:cs typeface="Microsoft Yahei"/>
                <a:sym typeface="Microsoft Yahei"/>
              </a:rPr>
              <a:t>01. </a:t>
            </a:r>
            <a:r>
              <a:rPr lang="en-US" sz="3000" b="1">
                <a:solidFill>
                  <a:srgbClr val="FFC000"/>
                </a:solidFill>
                <a:latin typeface="Microsoft Yahei"/>
                <a:ea typeface="Microsoft Yahei"/>
                <a:cs typeface="Microsoft Yahei"/>
                <a:sym typeface="Microsoft Yahei"/>
              </a:rPr>
              <a:t>Competitors</a:t>
            </a:r>
            <a:endParaRPr sz="3000"/>
          </a:p>
        </p:txBody>
      </p:sp>
      <p:pic>
        <p:nvPicPr>
          <p:cNvPr id="124" name="Google Shape;124;p15"/>
          <p:cNvPicPr preferRelativeResize="0"/>
          <p:nvPr/>
        </p:nvPicPr>
        <p:blipFill rotWithShape="1">
          <a:blip r:embed="rId3">
            <a:alphaModFix/>
          </a:blip>
          <a:srcRect/>
          <a:stretch/>
        </p:blipFill>
        <p:spPr>
          <a:xfrm>
            <a:off x="2633663" y="2835275"/>
            <a:ext cx="4016374" cy="11113"/>
          </a:xfrm>
          <a:prstGeom prst="rect">
            <a:avLst/>
          </a:prstGeom>
          <a:noFill/>
          <a:ln>
            <a:noFill/>
          </a:ln>
        </p:spPr>
      </p:pic>
      <p:sp>
        <p:nvSpPr>
          <p:cNvPr id="125" name="Google Shape;125;p15"/>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31" name="Google Shape;131;p16"/>
          <p:cNvSpPr txBox="1"/>
          <p:nvPr/>
        </p:nvSpPr>
        <p:spPr>
          <a:xfrm>
            <a:off x="193675" y="152400"/>
            <a:ext cx="28452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1.1 </a:t>
            </a:r>
            <a:r>
              <a:rPr lang="en-US" sz="2000" b="1">
                <a:solidFill>
                  <a:schemeClr val="lt1"/>
                </a:solidFill>
              </a:rPr>
              <a:t>Personal blog</a:t>
            </a:r>
            <a:endParaRPr/>
          </a:p>
        </p:txBody>
      </p:sp>
      <p:pic>
        <p:nvPicPr>
          <p:cNvPr id="132" name="Google Shape;132;p16"/>
          <p:cNvPicPr preferRelativeResize="0"/>
          <p:nvPr/>
        </p:nvPicPr>
        <p:blipFill rotWithShape="1">
          <a:blip r:embed="rId3">
            <a:alphaModFix/>
          </a:blip>
          <a:srcRect/>
          <a:stretch/>
        </p:blipFill>
        <p:spPr>
          <a:xfrm>
            <a:off x="803270" y="806458"/>
            <a:ext cx="7537458" cy="4337050"/>
          </a:xfrm>
          <a:prstGeom prst="rect">
            <a:avLst/>
          </a:prstGeom>
          <a:noFill/>
          <a:ln>
            <a:noFill/>
          </a:ln>
        </p:spPr>
      </p:pic>
      <p:pic>
        <p:nvPicPr>
          <p:cNvPr id="133" name="Google Shape;133;p16"/>
          <p:cNvPicPr preferRelativeResize="0"/>
          <p:nvPr/>
        </p:nvPicPr>
        <p:blipFill>
          <a:blip r:embed="rId4">
            <a:alphaModFix/>
          </a:blip>
          <a:stretch>
            <a:fillRect/>
          </a:stretch>
        </p:blipFill>
        <p:spPr>
          <a:xfrm>
            <a:off x="1639500" y="1047750"/>
            <a:ext cx="5754274" cy="3602824"/>
          </a:xfrm>
          <a:prstGeom prst="rect">
            <a:avLst/>
          </a:prstGeom>
          <a:noFill/>
          <a:ln>
            <a:noFill/>
          </a:ln>
        </p:spPr>
      </p:pic>
      <p:sp>
        <p:nvSpPr>
          <p:cNvPr id="134" name="Google Shape;134;p16"/>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40" name="Google Shape;140;p17"/>
          <p:cNvSpPr txBox="1"/>
          <p:nvPr/>
        </p:nvSpPr>
        <p:spPr>
          <a:xfrm>
            <a:off x="193675" y="152400"/>
            <a:ext cx="28497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1.1 </a:t>
            </a:r>
            <a:r>
              <a:rPr lang="en-US" sz="2000" b="1">
                <a:solidFill>
                  <a:schemeClr val="lt1"/>
                </a:solidFill>
              </a:rPr>
              <a:t>Personal blog</a:t>
            </a:r>
            <a:endParaRPr/>
          </a:p>
        </p:txBody>
      </p:sp>
      <p:pic>
        <p:nvPicPr>
          <p:cNvPr id="141" name="Google Shape;141;p17"/>
          <p:cNvPicPr preferRelativeResize="0"/>
          <p:nvPr/>
        </p:nvPicPr>
        <p:blipFill rotWithShape="1">
          <a:blip r:embed="rId3">
            <a:alphaModFix/>
          </a:blip>
          <a:srcRect/>
          <a:stretch/>
        </p:blipFill>
        <p:spPr>
          <a:xfrm>
            <a:off x="803270" y="806458"/>
            <a:ext cx="7537458" cy="4337050"/>
          </a:xfrm>
          <a:prstGeom prst="rect">
            <a:avLst/>
          </a:prstGeom>
          <a:noFill/>
          <a:ln>
            <a:noFill/>
          </a:ln>
        </p:spPr>
      </p:pic>
      <p:pic>
        <p:nvPicPr>
          <p:cNvPr id="142" name="Google Shape;142;p17"/>
          <p:cNvPicPr preferRelativeResize="0"/>
          <p:nvPr/>
        </p:nvPicPr>
        <p:blipFill>
          <a:blip r:embed="rId4">
            <a:alphaModFix/>
          </a:blip>
          <a:stretch>
            <a:fillRect/>
          </a:stretch>
        </p:blipFill>
        <p:spPr>
          <a:xfrm>
            <a:off x="1622425" y="1047750"/>
            <a:ext cx="5771351" cy="3645701"/>
          </a:xfrm>
          <a:prstGeom prst="rect">
            <a:avLst/>
          </a:prstGeom>
          <a:noFill/>
          <a:ln>
            <a:noFill/>
          </a:ln>
        </p:spPr>
      </p:pic>
      <p:sp>
        <p:nvSpPr>
          <p:cNvPr id="143" name="Google Shape;143;p17"/>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149" name="Google Shape;149;p18"/>
          <p:cNvSpPr txBox="1"/>
          <p:nvPr/>
        </p:nvSpPr>
        <p:spPr>
          <a:xfrm>
            <a:off x="192131" y="152400"/>
            <a:ext cx="52194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a:solidFill>
                  <a:schemeClr val="lt1"/>
                </a:solidFill>
                <a:latin typeface="Arial"/>
                <a:ea typeface="Arial"/>
                <a:cs typeface="Arial"/>
                <a:sym typeface="Arial"/>
              </a:rPr>
              <a:t>1.2 </a:t>
            </a:r>
            <a:r>
              <a:rPr lang="en-US" sz="2000" b="1">
                <a:solidFill>
                  <a:schemeClr val="lt1"/>
                </a:solidFill>
              </a:rPr>
              <a:t>Personal blog disadvantage</a:t>
            </a:r>
            <a:endParaRPr/>
          </a:p>
        </p:txBody>
      </p:sp>
      <p:sp>
        <p:nvSpPr>
          <p:cNvPr id="150" name="Google Shape;150;p18"/>
          <p:cNvSpPr/>
          <p:nvPr/>
        </p:nvSpPr>
        <p:spPr>
          <a:xfrm>
            <a:off x="1319213" y="1244600"/>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1</a:t>
            </a:r>
            <a:endParaRPr/>
          </a:p>
        </p:txBody>
      </p:sp>
      <p:sp>
        <p:nvSpPr>
          <p:cNvPr id="151" name="Google Shape;151;p18"/>
          <p:cNvSpPr/>
          <p:nvPr/>
        </p:nvSpPr>
        <p:spPr>
          <a:xfrm>
            <a:off x="1319213" y="1612900"/>
            <a:ext cx="2387700" cy="784200"/>
          </a:xfrm>
          <a:prstGeom prst="rect">
            <a:avLst/>
          </a:prstGeom>
          <a:noFill/>
          <a:ln>
            <a:noFill/>
          </a:ln>
        </p:spPr>
        <p:txBody>
          <a:bodyPr spcFirstLastPara="1" wrap="square" lIns="91425" tIns="45700" rIns="91425" bIns="45700" anchor="t" anchorCtr="0">
            <a:noAutofit/>
          </a:bodyPr>
          <a:lstStyle/>
          <a:p>
            <a:pPr marL="0" lvl="0" indent="0" algn="l" rtl="0">
              <a:lnSpc>
                <a:spcPct val="72727"/>
              </a:lnSpc>
              <a:spcBef>
                <a:spcPts val="1200"/>
              </a:spcBef>
              <a:spcAft>
                <a:spcPts val="0"/>
              </a:spcAft>
              <a:buNone/>
            </a:pPr>
            <a:r>
              <a:rPr lang="en-US" sz="1100">
                <a:solidFill>
                  <a:srgbClr val="FFFFFF"/>
                </a:solidFill>
              </a:rPr>
              <a:t>User can only upload personal notes on personal blog; it is not public.</a:t>
            </a:r>
            <a:endParaRPr sz="1100">
              <a:solidFill>
                <a:srgbClr val="FFFFFF"/>
              </a:solidFill>
            </a:endParaRPr>
          </a:p>
          <a:p>
            <a:pPr marL="0" lvl="0" indent="0" algn="l" rtl="0">
              <a:lnSpc>
                <a:spcPct val="72727"/>
              </a:lnSpc>
              <a:spcBef>
                <a:spcPts val="1200"/>
              </a:spcBef>
              <a:spcAft>
                <a:spcPts val="800"/>
              </a:spcAft>
              <a:buNone/>
            </a:pPr>
            <a:endParaRPr sz="1100">
              <a:highlight>
                <a:srgbClr val="FFFFFF"/>
              </a:highlight>
            </a:endParaRPr>
          </a:p>
        </p:txBody>
      </p:sp>
      <p:sp>
        <p:nvSpPr>
          <p:cNvPr id="152" name="Google Shape;152;p18"/>
          <p:cNvSpPr/>
          <p:nvPr/>
        </p:nvSpPr>
        <p:spPr>
          <a:xfrm>
            <a:off x="5762625" y="1292225"/>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2</a:t>
            </a:r>
            <a:endParaRPr/>
          </a:p>
        </p:txBody>
      </p:sp>
      <p:sp>
        <p:nvSpPr>
          <p:cNvPr id="153" name="Google Shape;153;p18"/>
          <p:cNvSpPr/>
          <p:nvPr/>
        </p:nvSpPr>
        <p:spPr>
          <a:xfrm>
            <a:off x="5762625" y="1660525"/>
            <a:ext cx="2387700" cy="7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rgbClr val="FFFFFF"/>
                </a:solidFill>
              </a:rPr>
              <a:t>There may be more than one blog for the same paper, this makes the information very diffuse.</a:t>
            </a:r>
            <a:endParaRPr sz="1100">
              <a:solidFill>
                <a:srgbClr val="FFFFFF"/>
              </a:solidFill>
            </a:endParaRPr>
          </a:p>
          <a:p>
            <a:pPr marL="0" marR="0" lvl="0" indent="0" algn="l" rtl="0">
              <a:spcBef>
                <a:spcPts val="0"/>
              </a:spcBef>
              <a:spcAft>
                <a:spcPts val="0"/>
              </a:spcAft>
              <a:buNone/>
            </a:pPr>
            <a:endParaRPr sz="1200">
              <a:solidFill>
                <a:schemeClr val="lt1"/>
              </a:solidFill>
              <a:latin typeface="Calibri"/>
              <a:ea typeface="Calibri"/>
              <a:cs typeface="Calibri"/>
              <a:sym typeface="Calibri"/>
            </a:endParaRPr>
          </a:p>
        </p:txBody>
      </p:sp>
      <p:sp>
        <p:nvSpPr>
          <p:cNvPr id="154" name="Google Shape;154;p18"/>
          <p:cNvSpPr/>
          <p:nvPr/>
        </p:nvSpPr>
        <p:spPr>
          <a:xfrm>
            <a:off x="1319213" y="3133725"/>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3</a:t>
            </a:r>
            <a:endParaRPr/>
          </a:p>
        </p:txBody>
      </p:sp>
      <p:sp>
        <p:nvSpPr>
          <p:cNvPr id="155" name="Google Shape;155;p18"/>
          <p:cNvSpPr/>
          <p:nvPr/>
        </p:nvSpPr>
        <p:spPr>
          <a:xfrm>
            <a:off x="1319213" y="3502025"/>
            <a:ext cx="2387700" cy="7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rgbClr val="FFFFFF"/>
                </a:solidFill>
              </a:rPr>
              <a:t>Different blog has different concerns about the same paper，users may not be interested in this blog.so user should search other notes.it wastes time.</a:t>
            </a:r>
            <a:endParaRPr sz="1100">
              <a:solidFill>
                <a:srgbClr val="FFFFFF"/>
              </a:solidFill>
            </a:endParaRPr>
          </a:p>
          <a:p>
            <a:pPr marL="0" marR="0" lvl="0" indent="0" algn="l" rtl="0">
              <a:spcBef>
                <a:spcPts val="0"/>
              </a:spcBef>
              <a:spcAft>
                <a:spcPts val="0"/>
              </a:spcAft>
              <a:buNone/>
            </a:pPr>
            <a:r>
              <a:rPr lang="en-US" sz="900">
                <a:solidFill>
                  <a:schemeClr val="lt1"/>
                </a:solidFill>
                <a:latin typeface="Arial"/>
                <a:ea typeface="Arial"/>
                <a:cs typeface="Arial"/>
                <a:sym typeface="Arial"/>
              </a:rPr>
              <a:t> </a:t>
            </a:r>
            <a:endParaRPr sz="1200">
              <a:solidFill>
                <a:schemeClr val="lt1"/>
              </a:solidFill>
              <a:latin typeface="Calibri"/>
              <a:ea typeface="Calibri"/>
              <a:cs typeface="Calibri"/>
              <a:sym typeface="Calibri"/>
            </a:endParaRPr>
          </a:p>
        </p:txBody>
      </p:sp>
      <p:sp>
        <p:nvSpPr>
          <p:cNvPr id="156" name="Google Shape;156;p18"/>
          <p:cNvSpPr/>
          <p:nvPr/>
        </p:nvSpPr>
        <p:spPr>
          <a:xfrm>
            <a:off x="5851525" y="3184525"/>
            <a:ext cx="958800" cy="39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FFFF"/>
                </a:solidFill>
              </a:rPr>
              <a:t>4</a:t>
            </a:r>
            <a:endParaRPr/>
          </a:p>
        </p:txBody>
      </p:sp>
      <p:sp>
        <p:nvSpPr>
          <p:cNvPr id="157" name="Google Shape;157;p18"/>
          <p:cNvSpPr/>
          <p:nvPr/>
        </p:nvSpPr>
        <p:spPr>
          <a:xfrm>
            <a:off x="5851525" y="3552825"/>
            <a:ext cx="2387700" cy="7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50">
                <a:solidFill>
                  <a:srgbClr val="FFFFFF"/>
                </a:solidFill>
              </a:rPr>
              <a:t>User often search blog through Google and other ways,it is not efficient.</a:t>
            </a:r>
            <a:endParaRPr sz="1200">
              <a:solidFill>
                <a:srgbClr val="FFFFFF"/>
              </a:solidFill>
              <a:latin typeface="Calibri"/>
              <a:ea typeface="Calibri"/>
              <a:cs typeface="Calibri"/>
              <a:sym typeface="Calibri"/>
            </a:endParaRPr>
          </a:p>
        </p:txBody>
      </p:sp>
      <p:grpSp>
        <p:nvGrpSpPr>
          <p:cNvPr id="158" name="Google Shape;158;p18"/>
          <p:cNvGrpSpPr/>
          <p:nvPr/>
        </p:nvGrpSpPr>
        <p:grpSpPr>
          <a:xfrm>
            <a:off x="763588" y="1255713"/>
            <a:ext cx="466784" cy="466784"/>
            <a:chOff x="0" y="0"/>
            <a:chExt cx="672600" cy="672600"/>
          </a:xfrm>
        </p:grpSpPr>
        <p:sp>
          <p:nvSpPr>
            <p:cNvPr id="159" name="Google Shape;159;p18"/>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160" name="Google Shape;160;p18"/>
            <p:cNvSpPr/>
            <p:nvPr/>
          </p:nvSpPr>
          <p:spPr>
            <a:xfrm>
              <a:off x="80058" y="80058"/>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161" name="Google Shape;161;p18"/>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grpSp>
        <p:nvGrpSpPr>
          <p:cNvPr id="162" name="Google Shape;162;p18"/>
          <p:cNvGrpSpPr/>
          <p:nvPr/>
        </p:nvGrpSpPr>
        <p:grpSpPr>
          <a:xfrm>
            <a:off x="5295900" y="1300163"/>
            <a:ext cx="466784" cy="466784"/>
            <a:chOff x="0" y="0"/>
            <a:chExt cx="672600" cy="672600"/>
          </a:xfrm>
        </p:grpSpPr>
        <p:sp>
          <p:nvSpPr>
            <p:cNvPr id="163" name="Google Shape;163;p18"/>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164" name="Google Shape;164;p18"/>
            <p:cNvSpPr/>
            <p:nvPr/>
          </p:nvSpPr>
          <p:spPr>
            <a:xfrm>
              <a:off x="80059" y="80058"/>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165" name="Google Shape;165;p18"/>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grpSp>
        <p:nvGrpSpPr>
          <p:cNvPr id="166" name="Google Shape;166;p18"/>
          <p:cNvGrpSpPr/>
          <p:nvPr/>
        </p:nvGrpSpPr>
        <p:grpSpPr>
          <a:xfrm>
            <a:off x="763588" y="3143250"/>
            <a:ext cx="466784" cy="466784"/>
            <a:chOff x="0" y="0"/>
            <a:chExt cx="672600" cy="672600"/>
          </a:xfrm>
        </p:grpSpPr>
        <p:sp>
          <p:nvSpPr>
            <p:cNvPr id="167" name="Google Shape;167;p18"/>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168" name="Google Shape;168;p18"/>
            <p:cNvSpPr/>
            <p:nvPr/>
          </p:nvSpPr>
          <p:spPr>
            <a:xfrm>
              <a:off x="80058" y="80059"/>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169" name="Google Shape;169;p18"/>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grpSp>
        <p:nvGrpSpPr>
          <p:cNvPr id="170" name="Google Shape;170;p18"/>
          <p:cNvGrpSpPr/>
          <p:nvPr/>
        </p:nvGrpSpPr>
        <p:grpSpPr>
          <a:xfrm>
            <a:off x="5295900" y="3181350"/>
            <a:ext cx="466784" cy="466784"/>
            <a:chOff x="0" y="0"/>
            <a:chExt cx="672600" cy="672600"/>
          </a:xfrm>
        </p:grpSpPr>
        <p:sp>
          <p:nvSpPr>
            <p:cNvPr id="171" name="Google Shape;171;p18"/>
            <p:cNvSpPr/>
            <p:nvPr/>
          </p:nvSpPr>
          <p:spPr>
            <a:xfrm>
              <a:off x="0" y="0"/>
              <a:ext cx="672600" cy="672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172" name="Google Shape;172;p18"/>
            <p:cNvSpPr/>
            <p:nvPr/>
          </p:nvSpPr>
          <p:spPr>
            <a:xfrm>
              <a:off x="80059" y="80059"/>
              <a:ext cx="512400" cy="5124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sp>
          <p:nvSpPr>
            <p:cNvPr id="173" name="Google Shape;173;p18"/>
            <p:cNvSpPr/>
            <p:nvPr/>
          </p:nvSpPr>
          <p:spPr>
            <a:xfrm>
              <a:off x="160117" y="164691"/>
              <a:ext cx="352200" cy="3522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Arial"/>
                <a:ea typeface="Arial"/>
                <a:cs typeface="Arial"/>
                <a:sym typeface="Arial"/>
              </a:endParaRPr>
            </a:p>
          </p:txBody>
        </p:sp>
      </p:grpSp>
      <p:sp>
        <p:nvSpPr>
          <p:cNvPr id="174" name="Google Shape;174;p18"/>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80" name="Google Shape;180;p19"/>
          <p:cNvSpPr txBox="1"/>
          <p:nvPr/>
        </p:nvSpPr>
        <p:spPr>
          <a:xfrm>
            <a:off x="193675" y="152400"/>
            <a:ext cx="2775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1.</a:t>
            </a:r>
            <a:r>
              <a:rPr lang="en-US" sz="2000" b="1">
                <a:solidFill>
                  <a:schemeClr val="lt1"/>
                </a:solidFill>
              </a:rPr>
              <a:t>2 Paperweekly</a:t>
            </a:r>
            <a:endParaRPr/>
          </a:p>
        </p:txBody>
      </p:sp>
      <p:pic>
        <p:nvPicPr>
          <p:cNvPr id="181" name="Google Shape;181;p19"/>
          <p:cNvPicPr preferRelativeResize="0"/>
          <p:nvPr/>
        </p:nvPicPr>
        <p:blipFill rotWithShape="1">
          <a:blip r:embed="rId3">
            <a:alphaModFix/>
          </a:blip>
          <a:srcRect/>
          <a:stretch/>
        </p:blipFill>
        <p:spPr>
          <a:xfrm>
            <a:off x="803270" y="806458"/>
            <a:ext cx="7537458" cy="4337050"/>
          </a:xfrm>
          <a:prstGeom prst="rect">
            <a:avLst/>
          </a:prstGeom>
          <a:noFill/>
          <a:ln>
            <a:noFill/>
          </a:ln>
        </p:spPr>
      </p:pic>
      <p:pic>
        <p:nvPicPr>
          <p:cNvPr id="182" name="Google Shape;182;p19"/>
          <p:cNvPicPr preferRelativeResize="0"/>
          <p:nvPr/>
        </p:nvPicPr>
        <p:blipFill>
          <a:blip r:embed="rId4">
            <a:alphaModFix/>
          </a:blip>
          <a:stretch>
            <a:fillRect/>
          </a:stretch>
        </p:blipFill>
        <p:spPr>
          <a:xfrm>
            <a:off x="1643400" y="1047750"/>
            <a:ext cx="5761100" cy="3602825"/>
          </a:xfrm>
          <a:prstGeom prst="rect">
            <a:avLst/>
          </a:prstGeom>
          <a:noFill/>
          <a:ln>
            <a:noFill/>
          </a:ln>
        </p:spPr>
      </p:pic>
      <p:sp>
        <p:nvSpPr>
          <p:cNvPr id="183" name="Google Shape;183;p19"/>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89" name="Google Shape;189;p20"/>
          <p:cNvSpPr txBox="1"/>
          <p:nvPr/>
        </p:nvSpPr>
        <p:spPr>
          <a:xfrm>
            <a:off x="193675" y="152400"/>
            <a:ext cx="2628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1.</a:t>
            </a:r>
            <a:r>
              <a:rPr lang="en-US" sz="2000" b="1">
                <a:solidFill>
                  <a:schemeClr val="lt1"/>
                </a:solidFill>
              </a:rPr>
              <a:t>2 Paperweekly</a:t>
            </a:r>
            <a:endParaRPr/>
          </a:p>
        </p:txBody>
      </p:sp>
      <p:pic>
        <p:nvPicPr>
          <p:cNvPr id="190" name="Google Shape;190;p20"/>
          <p:cNvPicPr preferRelativeResize="0"/>
          <p:nvPr/>
        </p:nvPicPr>
        <p:blipFill rotWithShape="1">
          <a:blip r:embed="rId3">
            <a:alphaModFix/>
          </a:blip>
          <a:srcRect/>
          <a:stretch/>
        </p:blipFill>
        <p:spPr>
          <a:xfrm>
            <a:off x="803270" y="806458"/>
            <a:ext cx="7537458" cy="4337050"/>
          </a:xfrm>
          <a:prstGeom prst="rect">
            <a:avLst/>
          </a:prstGeom>
          <a:noFill/>
          <a:ln>
            <a:noFill/>
          </a:ln>
        </p:spPr>
      </p:pic>
      <p:pic>
        <p:nvPicPr>
          <p:cNvPr id="191" name="Google Shape;191;p20"/>
          <p:cNvPicPr preferRelativeResize="0"/>
          <p:nvPr/>
        </p:nvPicPr>
        <p:blipFill>
          <a:blip r:embed="rId4">
            <a:alphaModFix/>
          </a:blip>
          <a:stretch>
            <a:fillRect/>
          </a:stretch>
        </p:blipFill>
        <p:spPr>
          <a:xfrm>
            <a:off x="1618850" y="1047075"/>
            <a:ext cx="5773100" cy="3582075"/>
          </a:xfrm>
          <a:prstGeom prst="rect">
            <a:avLst/>
          </a:prstGeom>
          <a:noFill/>
          <a:ln>
            <a:noFill/>
          </a:ln>
        </p:spPr>
      </p:pic>
      <p:sp>
        <p:nvSpPr>
          <p:cNvPr id="192" name="Google Shape;192;p20"/>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p:nvPr/>
        </p:nvSpPr>
        <p:spPr>
          <a:xfrm>
            <a:off x="0" y="152400"/>
            <a:ext cx="2122500" cy="654000"/>
          </a:xfrm>
          <a:prstGeom prst="rect">
            <a:avLst/>
          </a:prstGeom>
          <a:gradFill>
            <a:gsLst>
              <a:gs pos="0">
                <a:srgbClr val="071C47"/>
              </a:gs>
              <a:gs pos="100000">
                <a:srgbClr val="26687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rgbClr val="FFFFFF"/>
              </a:solidFill>
              <a:latin typeface="Arial"/>
              <a:ea typeface="Arial"/>
              <a:cs typeface="Arial"/>
              <a:sym typeface="Arial"/>
            </a:endParaRPr>
          </a:p>
        </p:txBody>
      </p:sp>
      <p:pic>
        <p:nvPicPr>
          <p:cNvPr id="198" name="Google Shape;198;p21"/>
          <p:cNvPicPr preferRelativeResize="0"/>
          <p:nvPr/>
        </p:nvPicPr>
        <p:blipFill rotWithShape="1">
          <a:blip r:embed="rId3">
            <a:alphaModFix/>
          </a:blip>
          <a:srcRect/>
          <a:stretch/>
        </p:blipFill>
        <p:spPr>
          <a:xfrm>
            <a:off x="803270" y="806458"/>
            <a:ext cx="7537458" cy="4337050"/>
          </a:xfrm>
          <a:prstGeom prst="rect">
            <a:avLst/>
          </a:prstGeom>
          <a:noFill/>
          <a:ln>
            <a:noFill/>
          </a:ln>
        </p:spPr>
      </p:pic>
      <p:pic>
        <p:nvPicPr>
          <p:cNvPr id="199" name="Google Shape;199;p21"/>
          <p:cNvPicPr preferRelativeResize="0"/>
          <p:nvPr/>
        </p:nvPicPr>
        <p:blipFill>
          <a:blip r:embed="rId4">
            <a:alphaModFix/>
          </a:blip>
          <a:stretch>
            <a:fillRect/>
          </a:stretch>
        </p:blipFill>
        <p:spPr>
          <a:xfrm>
            <a:off x="1618700" y="1047750"/>
            <a:ext cx="5758551" cy="3596101"/>
          </a:xfrm>
          <a:prstGeom prst="rect">
            <a:avLst/>
          </a:prstGeom>
          <a:noFill/>
          <a:ln>
            <a:noFill/>
          </a:ln>
        </p:spPr>
      </p:pic>
      <p:sp>
        <p:nvSpPr>
          <p:cNvPr id="200" name="Google Shape;200;p21"/>
          <p:cNvSpPr txBox="1">
            <a:spLocks noGrp="1"/>
          </p:cNvSpPr>
          <p:nvPr>
            <p:ph type="sldNum" idx="12"/>
          </p:nvPr>
        </p:nvSpPr>
        <p:spPr>
          <a:xfrm>
            <a:off x="6457950" y="4767263"/>
            <a:ext cx="20574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01" name="Google Shape;201;p21"/>
          <p:cNvSpPr txBox="1"/>
          <p:nvPr/>
        </p:nvSpPr>
        <p:spPr>
          <a:xfrm>
            <a:off x="193675" y="152400"/>
            <a:ext cx="2628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1.</a:t>
            </a:r>
            <a:r>
              <a:rPr lang="en-US" sz="2000" b="1">
                <a:solidFill>
                  <a:schemeClr val="lt1"/>
                </a:solidFill>
              </a:rPr>
              <a:t>2 Paperweekly</a:t>
            </a:r>
            <a:endParaRPr/>
          </a:p>
        </p:txBody>
      </p:sp>
    </p:spTree>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711</Words>
  <Application>Microsoft Office PowerPoint</Application>
  <PresentationFormat>全屏显示(16:9)</PresentationFormat>
  <Paragraphs>184</Paragraphs>
  <Slides>28</Slides>
  <Notes>28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Microsoft Yahei</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桑 为校</cp:lastModifiedBy>
  <cp:revision>3</cp:revision>
  <dcterms:modified xsi:type="dcterms:W3CDTF">2019-09-09T08:35:03Z</dcterms:modified>
</cp:coreProperties>
</file>