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9" r:id="rId2"/>
    <p:sldId id="263" r:id="rId3"/>
    <p:sldId id="265" r:id="rId4"/>
    <p:sldId id="264" r:id="rId5"/>
    <p:sldId id="266" r:id="rId6"/>
    <p:sldId id="267" r:id="rId7"/>
    <p:sldId id="269" r:id="rId8"/>
    <p:sldId id="268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15"/>
    </p:embeddedFont>
    <p:embeddedFont>
      <p:font typeface="나눔스퀘어 ExtraBold" panose="020B0600000101010101" pitchFamily="50" charset="-127"/>
      <p:bold r:id="rId16"/>
    </p:embeddedFont>
    <p:embeddedFont>
      <p:font typeface="나눔스퀘어_ac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2965"/>
    <a:srgbClr val="60398C"/>
    <a:srgbClr val="DABAF4"/>
    <a:srgbClr val="53585B"/>
    <a:srgbClr val="EEEEEE"/>
    <a:srgbClr val="6600FF"/>
    <a:srgbClr val="BA3082"/>
    <a:srgbClr val="FFFFFF"/>
    <a:srgbClr val="9966FF"/>
    <a:srgbClr val="88E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8" autoAdjust="0"/>
    <p:restoredTop sz="96274" autoAdjust="0"/>
  </p:normalViewPr>
  <p:slideViewPr>
    <p:cSldViewPr snapToGrid="0">
      <p:cViewPr varScale="1">
        <p:scale>
          <a:sx n="95" d="100"/>
          <a:sy n="95" d="100"/>
        </p:scale>
        <p:origin x="66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63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9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4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462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4D0DB3-ABC1-0F38-4025-6F420C53919B}"/>
              </a:ext>
            </a:extLst>
          </p:cNvPr>
          <p:cNvGrpSpPr/>
          <p:nvPr userDrawn="1"/>
        </p:nvGrpSpPr>
        <p:grpSpPr>
          <a:xfrm>
            <a:off x="285750" y="197640"/>
            <a:ext cx="11906250" cy="6660360"/>
            <a:chOff x="285750" y="197641"/>
            <a:chExt cx="11906250" cy="6660360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ADDE0B7-996D-AA36-DBC4-CEE4DB4D8629}"/>
                </a:ext>
              </a:extLst>
            </p:cNvPr>
            <p:cNvSpPr/>
            <p:nvPr/>
          </p:nvSpPr>
          <p:spPr>
            <a:xfrm flipH="1">
              <a:off x="285750" y="247651"/>
              <a:ext cx="11906250" cy="6610350"/>
            </a:xfrm>
            <a:custGeom>
              <a:avLst/>
              <a:gdLst>
                <a:gd name="connsiteX0" fmla="*/ 11132709 w 11906250"/>
                <a:gd name="connsiteY0" fmla="*/ 0 h 6610350"/>
                <a:gd name="connsiteX1" fmla="*/ 0 w 11906250"/>
                <a:gd name="connsiteY1" fmla="*/ 0 h 6610350"/>
                <a:gd name="connsiteX2" fmla="*/ 0 w 11906250"/>
                <a:gd name="connsiteY2" fmla="*/ 6610350 h 6610350"/>
                <a:gd name="connsiteX3" fmla="*/ 11906250 w 11906250"/>
                <a:gd name="connsiteY3" fmla="*/ 6610350 h 6610350"/>
                <a:gd name="connsiteX4" fmla="*/ 11906250 w 11906250"/>
                <a:gd name="connsiteY4" fmla="*/ 1133638 h 661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0" h="6610350">
                  <a:moveTo>
                    <a:pt x="11132709" y="0"/>
                  </a:moveTo>
                  <a:lnTo>
                    <a:pt x="0" y="0"/>
                  </a:lnTo>
                  <a:lnTo>
                    <a:pt x="0" y="6610350"/>
                  </a:lnTo>
                  <a:lnTo>
                    <a:pt x="11906250" y="6610350"/>
                  </a:lnTo>
                  <a:lnTo>
                    <a:pt x="11906250" y="1133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marL="895350">
                <a:lnSpc>
                  <a:spcPct val="150000"/>
                </a:lnSpc>
                <a:defRPr/>
              </a:pPr>
              <a:endParaRPr lang="ko-KR" altLang="en-US" sz="2000" b="1" dirty="0">
                <a:solidFill>
                  <a:srgbClr val="60398C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96DC7AD-DD19-05A8-D30A-F94A5DA44C1B}"/>
                </a:ext>
              </a:extLst>
            </p:cNvPr>
            <p:cNvGrpSpPr/>
            <p:nvPr/>
          </p:nvGrpSpPr>
          <p:grpSpPr>
            <a:xfrm>
              <a:off x="571060" y="197641"/>
              <a:ext cx="420127" cy="1390845"/>
              <a:chOff x="571060" y="197641"/>
              <a:chExt cx="420127" cy="1390845"/>
            </a:xfrm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748BE344-43EA-E2E2-4C25-D80B455BAC5A}"/>
                  </a:ext>
                </a:extLst>
              </p:cNvPr>
              <p:cNvSpPr/>
              <p:nvPr/>
            </p:nvSpPr>
            <p:spPr>
              <a:xfrm rot="7418552">
                <a:off x="119507" y="856508"/>
                <a:ext cx="1183531" cy="280425"/>
              </a:xfrm>
              <a:prstGeom prst="triangle">
                <a:avLst>
                  <a:gd name="adj" fmla="val 39503"/>
                </a:avLst>
              </a:pr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5743A9A8-EFC9-4ACB-447F-E3311D8742AC}"/>
                  </a:ext>
                </a:extLst>
              </p:cNvPr>
              <p:cNvSpPr/>
              <p:nvPr/>
            </p:nvSpPr>
            <p:spPr>
              <a:xfrm rot="7418552">
                <a:off x="259210" y="649193"/>
                <a:ext cx="1183530" cy="280425"/>
              </a:xfrm>
              <a:custGeom>
                <a:avLst/>
                <a:gdLst>
                  <a:gd name="connsiteX0" fmla="*/ 0 w 1183530"/>
                  <a:gd name="connsiteY0" fmla="*/ 280425 h 280425"/>
                  <a:gd name="connsiteX1" fmla="*/ 721149 w 1183530"/>
                  <a:gd name="connsiteY1" fmla="*/ 0 h 280425"/>
                  <a:gd name="connsiteX2" fmla="*/ 730346 w 1183530"/>
                  <a:gd name="connsiteY2" fmla="*/ 5578 h 280425"/>
                  <a:gd name="connsiteX3" fmla="*/ 714402 w 1183530"/>
                  <a:gd name="connsiteY3" fmla="*/ 2804 h 280425"/>
                  <a:gd name="connsiteX4" fmla="*/ 1080049 w 1183530"/>
                  <a:gd name="connsiteY4" fmla="*/ 271552 h 280425"/>
                  <a:gd name="connsiteX5" fmla="*/ 1177976 w 1183530"/>
                  <a:gd name="connsiteY5" fmla="*/ 277056 h 280425"/>
                  <a:gd name="connsiteX6" fmla="*/ 1183530 w 1183530"/>
                  <a:gd name="connsiteY6" fmla="*/ 280425 h 280425"/>
                  <a:gd name="connsiteX7" fmla="*/ 0 w 1183530"/>
                  <a:gd name="connsiteY7" fmla="*/ 280425 h 28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3530" h="280425">
                    <a:moveTo>
                      <a:pt x="0" y="280425"/>
                    </a:moveTo>
                    <a:lnTo>
                      <a:pt x="721149" y="0"/>
                    </a:lnTo>
                    <a:lnTo>
                      <a:pt x="730346" y="5578"/>
                    </a:lnTo>
                    <a:lnTo>
                      <a:pt x="714402" y="2804"/>
                    </a:lnTo>
                    <a:cubicBezTo>
                      <a:pt x="787454" y="144721"/>
                      <a:pt x="922796" y="244196"/>
                      <a:pt x="1080049" y="271552"/>
                    </a:cubicBezTo>
                    <a:lnTo>
                      <a:pt x="1177976" y="277056"/>
                    </a:lnTo>
                    <a:lnTo>
                      <a:pt x="1183530" y="280425"/>
                    </a:lnTo>
                    <a:lnTo>
                      <a:pt x="0" y="280425"/>
                    </a:lnTo>
                    <a:close/>
                  </a:path>
                </a:pathLst>
              </a:custGeom>
              <a:solidFill>
                <a:srgbClr val="603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5523" y="0"/>
            <a:ext cx="2322736" cy="1325563"/>
          </a:xfrm>
        </p:spPr>
        <p:txBody>
          <a:bodyPr>
            <a:normAutofit/>
          </a:bodyPr>
          <a:lstStyle>
            <a:lvl1pPr algn="ctr">
              <a:defRPr sz="2400" i="1"/>
            </a:lvl1pPr>
          </a:lstStyle>
          <a:p>
            <a:pPr marL="895350"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60398C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53838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D45E655-1068-9342-A186-A0995288CD0C}"/>
              </a:ext>
            </a:extLst>
          </p:cNvPr>
          <p:cNvSpPr/>
          <p:nvPr userDrawn="1"/>
        </p:nvSpPr>
        <p:spPr>
          <a:xfrm>
            <a:off x="7739641" y="0"/>
            <a:ext cx="4452359" cy="7024643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53403-1358-F966-9F7B-974EE00CAC56}"/>
              </a:ext>
            </a:extLst>
          </p:cNvPr>
          <p:cNvSpPr txBox="1"/>
          <p:nvPr userDrawn="1"/>
        </p:nvSpPr>
        <p:spPr>
          <a:xfrm>
            <a:off x="10525934" y="128186"/>
            <a:ext cx="244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기능소개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4156D1-4F73-66D3-2B65-00FC13979399}"/>
              </a:ext>
            </a:extLst>
          </p:cNvPr>
          <p:cNvSpPr/>
          <p:nvPr userDrawn="1"/>
        </p:nvSpPr>
        <p:spPr>
          <a:xfrm>
            <a:off x="10982481" y="605687"/>
            <a:ext cx="931491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6C14DE8-C531-60C6-E815-6CB247BF9450}"/>
              </a:ext>
            </a:extLst>
          </p:cNvPr>
          <p:cNvSpPr/>
          <p:nvPr userDrawn="1"/>
        </p:nvSpPr>
        <p:spPr>
          <a:xfrm>
            <a:off x="8073956" y="1128907"/>
            <a:ext cx="3820560" cy="6585972"/>
          </a:xfrm>
          <a:prstGeom prst="roundRect">
            <a:avLst>
              <a:gd name="adj" fmla="val 110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0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6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1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9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1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>
            <a:extLst>
              <a:ext uri="{FF2B5EF4-FFF2-40B4-BE49-F238E27FC236}">
                <a16:creationId xmlns:a16="http://schemas.microsoft.com/office/drawing/2014/main" id="{A6983D5F-001C-C26B-7B89-3941E577DC66}"/>
              </a:ext>
            </a:extLst>
          </p:cNvPr>
          <p:cNvSpPr/>
          <p:nvPr/>
        </p:nvSpPr>
        <p:spPr>
          <a:xfrm>
            <a:off x="389107" y="1719027"/>
            <a:ext cx="7859948" cy="702652"/>
          </a:xfrm>
          <a:prstGeom prst="trapezoid">
            <a:avLst>
              <a:gd name="adj" fmla="val 0"/>
            </a:avLst>
          </a:prstGeom>
          <a:solidFill>
            <a:schemeClr val="tx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defRPr/>
            </a:pPr>
            <a:r>
              <a:rPr lang="ko-KR" altLang="en-US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</a:t>
            </a:r>
            <a:r>
              <a:rPr lang="en-US" altLang="ko-KR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Swing</a:t>
            </a:r>
            <a:r>
              <a:rPr lang="ko-KR" altLang="en-US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을 활용한 카페</a:t>
            </a:r>
            <a:r>
              <a:rPr lang="en-US" altLang="ko-KR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kern="0" dirty="0" err="1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더벤티</a:t>
            </a:r>
            <a:r>
              <a:rPr lang="en-US" altLang="ko-KR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r>
              <a:rPr lang="ko-KR" altLang="en-US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키오스크 프로그램 개발 </a:t>
            </a:r>
            <a:r>
              <a:rPr lang="en-US" altLang="ko-KR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| </a:t>
            </a:r>
            <a:r>
              <a:rPr lang="ko-KR" altLang="en-US" b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세미 프로젝트</a:t>
            </a:r>
            <a:endParaRPr lang="en-US" altLang="ko-KR" b="1" kern="0" dirty="0">
              <a:ln w="9525">
                <a:noFill/>
              </a:ln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536BB-0F9E-5AD5-0044-03E02D774E6A}"/>
              </a:ext>
            </a:extLst>
          </p:cNvPr>
          <p:cNvSpPr txBox="1"/>
          <p:nvPr/>
        </p:nvSpPr>
        <p:spPr>
          <a:xfrm>
            <a:off x="134913" y="891746"/>
            <a:ext cx="609456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6600" b="1" kern="0" dirty="0">
                <a:ln w="12700">
                  <a:noFill/>
                </a:ln>
                <a:solidFill>
                  <a:srgbClr val="60398C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</p:txBody>
      </p:sp>
      <p:sp>
        <p:nvSpPr>
          <p:cNvPr id="15" name="사다리꼴 14">
            <a:extLst>
              <a:ext uri="{FF2B5EF4-FFF2-40B4-BE49-F238E27FC236}">
                <a16:creationId xmlns:a16="http://schemas.microsoft.com/office/drawing/2014/main" id="{A96B9BB9-0EA8-C3C5-1F5D-68F0617D2A53}"/>
              </a:ext>
            </a:extLst>
          </p:cNvPr>
          <p:cNvSpPr/>
          <p:nvPr/>
        </p:nvSpPr>
        <p:spPr>
          <a:xfrm>
            <a:off x="9562290" y="5299445"/>
            <a:ext cx="2337880" cy="702652"/>
          </a:xfrm>
          <a:prstGeom prst="trapezoid">
            <a:avLst>
              <a:gd name="adj" fmla="val 0"/>
            </a:avLst>
          </a:prstGeom>
          <a:solidFill>
            <a:schemeClr val="tx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defRPr/>
            </a:pPr>
            <a:r>
              <a:rPr lang="en-US" altLang="ko-KR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2023.05.30 </a:t>
            </a:r>
            <a:r>
              <a:rPr lang="ko-KR" altLang="en-US" b="1" kern="0" dirty="0" err="1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김리연</a:t>
            </a:r>
            <a:endParaRPr lang="en-US" altLang="ko-KR" b="1" kern="0" dirty="0">
              <a:ln w="9525">
                <a:noFill/>
              </a:ln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131A2AC-BB24-2091-28C5-C3CE70ECB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13" y="2409757"/>
            <a:ext cx="12194713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77BFD2-04E2-DFEE-B953-29DD62BBD8E8}"/>
              </a:ext>
            </a:extLst>
          </p:cNvPr>
          <p:cNvSpPr/>
          <p:nvPr/>
        </p:nvSpPr>
        <p:spPr>
          <a:xfrm>
            <a:off x="0" y="2421679"/>
            <a:ext cx="12192000" cy="2909078"/>
          </a:xfrm>
          <a:prstGeom prst="rect">
            <a:avLst/>
          </a:prstGeom>
          <a:solidFill>
            <a:srgbClr val="462965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4E2970-1094-9C6F-A089-D235C8D7A735}"/>
              </a:ext>
            </a:extLst>
          </p:cNvPr>
          <p:cNvSpPr txBox="1"/>
          <p:nvPr/>
        </p:nvSpPr>
        <p:spPr>
          <a:xfrm>
            <a:off x="10525934" y="128186"/>
            <a:ext cx="244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기능소개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6858D7-195C-8E79-999D-AD04D3BFEDD8}"/>
              </a:ext>
            </a:extLst>
          </p:cNvPr>
          <p:cNvSpPr/>
          <p:nvPr/>
        </p:nvSpPr>
        <p:spPr>
          <a:xfrm>
            <a:off x="10982481" y="605687"/>
            <a:ext cx="93149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CB1C1-3932-CD9D-B03B-2006F204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8" y="1449768"/>
            <a:ext cx="2604216" cy="3968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48A07C-C92E-4008-3EE6-2BF9DE6E4F56}"/>
              </a:ext>
            </a:extLst>
          </p:cNvPr>
          <p:cNvSpPr txBox="1"/>
          <p:nvPr/>
        </p:nvSpPr>
        <p:spPr>
          <a:xfrm>
            <a:off x="10340502" y="639430"/>
            <a:ext cx="211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키오스크 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A5E820-D4A0-37F6-FFDB-63E25D10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911" y="1449767"/>
            <a:ext cx="2604216" cy="39685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5D5FF9-1BED-65B1-08AE-A6F2F021C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974" y="1449766"/>
            <a:ext cx="2604216" cy="39685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042C30-5551-158A-6543-FC1696B90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037" y="1449766"/>
            <a:ext cx="2604216" cy="39685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D7F129-C0AD-4B3C-B30A-D187E7FBFFF4}"/>
              </a:ext>
            </a:extLst>
          </p:cNvPr>
          <p:cNvSpPr txBox="1"/>
          <p:nvPr/>
        </p:nvSpPr>
        <p:spPr>
          <a:xfrm>
            <a:off x="477271" y="5686930"/>
            <a:ext cx="572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JTabbedPane</a:t>
            </a:r>
            <a:r>
              <a: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이용하여 카테고리 선택 가능</a:t>
            </a:r>
            <a:endParaRPr lang="en-US" altLang="ko-KR" sz="1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주문취소 버튼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클릭시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MainFrame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페이지로 이동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13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E38F3E-9A4F-8F80-81D8-4A055858686F}"/>
              </a:ext>
            </a:extLst>
          </p:cNvPr>
          <p:cNvSpPr txBox="1"/>
          <p:nvPr/>
        </p:nvSpPr>
        <p:spPr>
          <a:xfrm>
            <a:off x="10525934" y="128186"/>
            <a:ext cx="244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기능소개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CDED21-C5FD-5F40-C530-F12C03B38540}"/>
              </a:ext>
            </a:extLst>
          </p:cNvPr>
          <p:cNvSpPr/>
          <p:nvPr/>
        </p:nvSpPr>
        <p:spPr>
          <a:xfrm>
            <a:off x="10982481" y="605687"/>
            <a:ext cx="93149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356262-41B3-2A95-9452-29D7F60BE607}"/>
              </a:ext>
            </a:extLst>
          </p:cNvPr>
          <p:cNvSpPr txBox="1"/>
          <p:nvPr/>
        </p:nvSpPr>
        <p:spPr>
          <a:xfrm>
            <a:off x="10340502" y="639430"/>
            <a:ext cx="211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키오스크 페이지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FCAB8-6D75-9881-5254-015AD9AF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66" y="2675432"/>
            <a:ext cx="5620534" cy="34675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85CC3D-ECFB-7525-E1BC-099269BF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422" y="4717273"/>
            <a:ext cx="2591162" cy="3715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6238AF-CD00-E0F3-09E0-69C918B7422E}"/>
              </a:ext>
            </a:extLst>
          </p:cNvPr>
          <p:cNvSpPr txBox="1"/>
          <p:nvPr/>
        </p:nvSpPr>
        <p:spPr>
          <a:xfrm>
            <a:off x="5296780" y="316264"/>
            <a:ext cx="406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메뉴를 선택하지 않고 주문진행 버튼을 누를 시 뜨는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메세지창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94D55B-C1A6-07D3-B8FF-A10D83C80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31" y="274673"/>
            <a:ext cx="4782217" cy="19814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4CFDDF-5E58-DF57-70DB-C8CEE1FB4B81}"/>
              </a:ext>
            </a:extLst>
          </p:cNvPr>
          <p:cNvSpPr txBox="1"/>
          <p:nvPr/>
        </p:nvSpPr>
        <p:spPr>
          <a:xfrm>
            <a:off x="5989259" y="3516944"/>
            <a:ext cx="5781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메뉴를 선택하면 선택메뉴 하단에 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Jlist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누적된다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누적된 메뉴를 삭제하고 싶을 때에 해당 글을 선택 하면 해당 메뉴의 순서가 뜨면서 삭제하겠냐는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메세지창이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뜸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삭제가 완료되면 콘솔창에 삭제된 인덱스 번호 출력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34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E38F3E-9A4F-8F80-81D8-4A055858686F}"/>
              </a:ext>
            </a:extLst>
          </p:cNvPr>
          <p:cNvSpPr txBox="1"/>
          <p:nvPr/>
        </p:nvSpPr>
        <p:spPr>
          <a:xfrm>
            <a:off x="10525934" y="128186"/>
            <a:ext cx="244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기능소개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CDED21-C5FD-5F40-C530-F12C03B38540}"/>
              </a:ext>
            </a:extLst>
          </p:cNvPr>
          <p:cNvSpPr/>
          <p:nvPr/>
        </p:nvSpPr>
        <p:spPr>
          <a:xfrm>
            <a:off x="10982481" y="605687"/>
            <a:ext cx="93149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356262-41B3-2A95-9452-29D7F60BE607}"/>
              </a:ext>
            </a:extLst>
          </p:cNvPr>
          <p:cNvSpPr txBox="1"/>
          <p:nvPr/>
        </p:nvSpPr>
        <p:spPr>
          <a:xfrm>
            <a:off x="10340502" y="639430"/>
            <a:ext cx="211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키오스크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81E176-30E0-487C-841C-801D1D63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8" y="389796"/>
            <a:ext cx="5487166" cy="34104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B0089A-07F6-6E12-8E81-A18B5243F68F}"/>
              </a:ext>
            </a:extLst>
          </p:cNvPr>
          <p:cNvSpPr txBox="1"/>
          <p:nvPr/>
        </p:nvSpPr>
        <p:spPr>
          <a:xfrm>
            <a:off x="6203267" y="1357404"/>
            <a:ext cx="5781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메뉴 선택 후 주문진행 버튼 클릭 시 총 개수와 총 금액 출력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Yes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버튼 누르면 주문완료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버튼 누르면 실행 취소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E73AE1-A226-AA7F-942E-D5B6A7796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525" y="2721434"/>
            <a:ext cx="2514951" cy="116221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A5711FA-3AE6-F7E7-C466-82764A01BD44}"/>
              </a:ext>
            </a:extLst>
          </p:cNvPr>
          <p:cNvCxnSpPr>
            <a:cxnSpLocks/>
          </p:cNvCxnSpPr>
          <p:nvPr/>
        </p:nvCxnSpPr>
        <p:spPr>
          <a:xfrm>
            <a:off x="9093871" y="2095009"/>
            <a:ext cx="857525" cy="6264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A9B6D082-91F7-BA58-8EAC-0A0724312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00" y="4277723"/>
            <a:ext cx="10879393" cy="20318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4DB8CB-2EA7-672B-4568-45072DE5D720}"/>
              </a:ext>
            </a:extLst>
          </p:cNvPr>
          <p:cNvCxnSpPr>
            <a:cxnSpLocks/>
          </p:cNvCxnSpPr>
          <p:nvPr/>
        </p:nvCxnSpPr>
        <p:spPr>
          <a:xfrm flipH="1">
            <a:off x="4320199" y="2247409"/>
            <a:ext cx="4926072" cy="34432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25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2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ED8CD-B572-CC01-A6B1-D36E4273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3" y="351060"/>
            <a:ext cx="5954156" cy="2465039"/>
          </a:xfrm>
        </p:spPr>
        <p:txBody>
          <a:bodyPr/>
          <a:lstStyle/>
          <a:p>
            <a:r>
              <a:rPr lang="ko-KR" altLang="en-US" sz="8000" b="1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느낀점</a:t>
            </a:r>
            <a:endParaRPr lang="ko-KR" altLang="en-US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C27A9-556D-F99D-2B7B-8957FEDCC03F}"/>
              </a:ext>
            </a:extLst>
          </p:cNvPr>
          <p:cNvSpPr/>
          <p:nvPr/>
        </p:nvSpPr>
        <p:spPr>
          <a:xfrm>
            <a:off x="1507253" y="2110154"/>
            <a:ext cx="10775181" cy="474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E2B8B-4A07-CCDE-B347-29659D15E742}"/>
              </a:ext>
            </a:extLst>
          </p:cNvPr>
          <p:cNvSpPr txBox="1"/>
          <p:nvPr/>
        </p:nvSpPr>
        <p:spPr>
          <a:xfrm>
            <a:off x="1999622" y="2532185"/>
            <a:ext cx="9157398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키오스크 프로젝트를 개발하면서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Java Swing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객체지향 프로그래밍을 결합한 경험은 매우 의미 있는 시간이었고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객체지향의 중요성을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깨달았습니다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Swing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이용하여 사용자 친화적인 인터페이스를 구현함으로써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사용자들에게 좋은 사용 경험을 제공할 수 있도록 노력했습니다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이러한 경험을 통해 객체지향 프로그래밍의 중요성을 몸소 깨닫게 되었습니다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69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1D86-1D5A-BC80-B0E3-91597177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08" y="167267"/>
            <a:ext cx="2322736" cy="1325563"/>
          </a:xfrm>
        </p:spPr>
        <p:txBody>
          <a:bodyPr/>
          <a:lstStyle/>
          <a:p>
            <a:r>
              <a:rPr lang="ko-KR" altLang="en-US" sz="2400" b="1" i="1" kern="0" dirty="0">
                <a:ln w="9525">
                  <a:noFill/>
                </a:ln>
                <a:solidFill>
                  <a:srgbClr val="60398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목차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9F31AE2-889A-E9D4-24EE-5E3236C7E7EA}"/>
              </a:ext>
            </a:extLst>
          </p:cNvPr>
          <p:cNvGrpSpPr/>
          <p:nvPr/>
        </p:nvGrpSpPr>
        <p:grpSpPr>
          <a:xfrm>
            <a:off x="1740810" y="1721017"/>
            <a:ext cx="4355191" cy="1066085"/>
            <a:chOff x="1740810" y="2000931"/>
            <a:chExt cx="4355191" cy="1066085"/>
          </a:xfrm>
        </p:grpSpPr>
        <p:sp>
          <p:nvSpPr>
            <p:cNvPr id="4" name="모서리가 둥근 직사각형 28">
              <a:extLst>
                <a:ext uri="{FF2B5EF4-FFF2-40B4-BE49-F238E27FC236}">
                  <a16:creationId xmlns:a16="http://schemas.microsoft.com/office/drawing/2014/main" id="{AF6C57F4-4D50-1150-EDBC-8025797C19CF}"/>
                </a:ext>
              </a:extLst>
            </p:cNvPr>
            <p:cNvSpPr/>
            <p:nvPr/>
          </p:nvSpPr>
          <p:spPr>
            <a:xfrm>
              <a:off x="1740810" y="2000931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039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29">
              <a:extLst>
                <a:ext uri="{FF2B5EF4-FFF2-40B4-BE49-F238E27FC236}">
                  <a16:creationId xmlns:a16="http://schemas.microsoft.com/office/drawing/2014/main" id="{CB626D59-4E81-E8E6-D9B6-938986854C2B}"/>
                </a:ext>
              </a:extLst>
            </p:cNvPr>
            <p:cNvSpPr/>
            <p:nvPr/>
          </p:nvSpPr>
          <p:spPr>
            <a:xfrm rot="16200000" flipH="1">
              <a:off x="1506816" y="2242472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FFC5D0-15AE-71CF-0BB0-ADC47A6CD7C0}"/>
                </a:ext>
              </a:extLst>
            </p:cNvPr>
            <p:cNvSpPr/>
            <p:nvPr/>
          </p:nvSpPr>
          <p:spPr>
            <a:xfrm>
              <a:off x="2575197" y="2307489"/>
              <a:ext cx="327696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개발환경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26A03-3715-9CBF-239A-B95F9881E3AA}"/>
                </a:ext>
              </a:extLst>
            </p:cNvPr>
            <p:cNvSpPr/>
            <p:nvPr/>
          </p:nvSpPr>
          <p:spPr>
            <a:xfrm>
              <a:off x="1820414" y="2386354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01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75C893-FD3B-35A0-6DF4-CD1745F1B5F3}"/>
              </a:ext>
            </a:extLst>
          </p:cNvPr>
          <p:cNvGrpSpPr/>
          <p:nvPr/>
        </p:nvGrpSpPr>
        <p:grpSpPr>
          <a:xfrm>
            <a:off x="1740810" y="4769122"/>
            <a:ext cx="4355191" cy="1066085"/>
            <a:chOff x="1740810" y="4479873"/>
            <a:chExt cx="4355191" cy="1066085"/>
          </a:xfrm>
        </p:grpSpPr>
        <p:sp>
          <p:nvSpPr>
            <p:cNvPr id="8" name="모서리가 둥근 직사각형 32">
              <a:extLst>
                <a:ext uri="{FF2B5EF4-FFF2-40B4-BE49-F238E27FC236}">
                  <a16:creationId xmlns:a16="http://schemas.microsoft.com/office/drawing/2014/main" id="{FA138585-3EFA-1B4F-D0FC-5C5D4F3694AD}"/>
                </a:ext>
              </a:extLst>
            </p:cNvPr>
            <p:cNvSpPr/>
            <p:nvPr/>
          </p:nvSpPr>
          <p:spPr>
            <a:xfrm>
              <a:off x="1740810" y="4479873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039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33">
              <a:extLst>
                <a:ext uri="{FF2B5EF4-FFF2-40B4-BE49-F238E27FC236}">
                  <a16:creationId xmlns:a16="http://schemas.microsoft.com/office/drawing/2014/main" id="{88691F34-1A94-40F7-D8CD-B19EF548C45F}"/>
                </a:ext>
              </a:extLst>
            </p:cNvPr>
            <p:cNvSpPr/>
            <p:nvPr/>
          </p:nvSpPr>
          <p:spPr>
            <a:xfrm rot="16200000" flipH="1">
              <a:off x="1506816" y="4721414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2E8B328-4531-E30D-A6EB-FB8666657B9D}"/>
                </a:ext>
              </a:extLst>
            </p:cNvPr>
            <p:cNvSpPr/>
            <p:nvPr/>
          </p:nvSpPr>
          <p:spPr>
            <a:xfrm>
              <a:off x="2532068" y="4777999"/>
              <a:ext cx="327696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DB Table </a:t>
              </a:r>
              <a:r>
                <a:rPr lang="ko-KR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구조</a:t>
              </a:r>
              <a:endPara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3F919A-23CC-64D6-D8D2-8A832B917609}"/>
                </a:ext>
              </a:extLst>
            </p:cNvPr>
            <p:cNvSpPr/>
            <p:nvPr/>
          </p:nvSpPr>
          <p:spPr>
            <a:xfrm>
              <a:off x="1820414" y="4884752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7D1225-4572-1AB3-790B-CCEA1B84EE43}"/>
              </a:ext>
            </a:extLst>
          </p:cNvPr>
          <p:cNvGrpSpPr/>
          <p:nvPr/>
        </p:nvGrpSpPr>
        <p:grpSpPr>
          <a:xfrm>
            <a:off x="1740809" y="3250472"/>
            <a:ext cx="4355191" cy="1066085"/>
            <a:chOff x="1740809" y="3250472"/>
            <a:chExt cx="4355191" cy="1066085"/>
          </a:xfrm>
        </p:grpSpPr>
        <p:sp>
          <p:nvSpPr>
            <p:cNvPr id="12" name="모서리가 둥근 직사각형 36">
              <a:extLst>
                <a:ext uri="{FF2B5EF4-FFF2-40B4-BE49-F238E27FC236}">
                  <a16:creationId xmlns:a16="http://schemas.microsoft.com/office/drawing/2014/main" id="{AA480A73-AC9C-4ED3-D9A7-AA35F2B0A34A}"/>
                </a:ext>
              </a:extLst>
            </p:cNvPr>
            <p:cNvSpPr/>
            <p:nvPr/>
          </p:nvSpPr>
          <p:spPr>
            <a:xfrm>
              <a:off x="1740809" y="3250472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039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양쪽 모서리가 둥근 사각형 37">
              <a:extLst>
                <a:ext uri="{FF2B5EF4-FFF2-40B4-BE49-F238E27FC236}">
                  <a16:creationId xmlns:a16="http://schemas.microsoft.com/office/drawing/2014/main" id="{6FCF4A1B-0700-4631-A4C6-32181EE39E1F}"/>
                </a:ext>
              </a:extLst>
            </p:cNvPr>
            <p:cNvSpPr/>
            <p:nvPr/>
          </p:nvSpPr>
          <p:spPr>
            <a:xfrm rot="16200000" flipH="1">
              <a:off x="1506815" y="3492013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93ABCF-78B8-16E3-50FC-28C2905FBCB8}"/>
                </a:ext>
              </a:extLst>
            </p:cNvPr>
            <p:cNvSpPr/>
            <p:nvPr/>
          </p:nvSpPr>
          <p:spPr>
            <a:xfrm>
              <a:off x="2575195" y="3557046"/>
              <a:ext cx="327696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사이트 맵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0877D6-3862-5DBE-55F4-A8E3EEBB26B2}"/>
                </a:ext>
              </a:extLst>
            </p:cNvPr>
            <p:cNvSpPr/>
            <p:nvPr/>
          </p:nvSpPr>
          <p:spPr>
            <a:xfrm>
              <a:off x="1820413" y="3635895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02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EB8A4E-816C-7884-C718-08D15D6227B5}"/>
              </a:ext>
            </a:extLst>
          </p:cNvPr>
          <p:cNvGrpSpPr/>
          <p:nvPr/>
        </p:nvGrpSpPr>
        <p:grpSpPr>
          <a:xfrm>
            <a:off x="6674851" y="2481231"/>
            <a:ext cx="4355191" cy="1066085"/>
            <a:chOff x="6674851" y="2481231"/>
            <a:chExt cx="4355191" cy="1066085"/>
          </a:xfrm>
        </p:grpSpPr>
        <p:sp>
          <p:nvSpPr>
            <p:cNvPr id="16" name="모서리가 둥근 직사각형 40">
              <a:extLst>
                <a:ext uri="{FF2B5EF4-FFF2-40B4-BE49-F238E27FC236}">
                  <a16:creationId xmlns:a16="http://schemas.microsoft.com/office/drawing/2014/main" id="{1E20B92D-D396-A264-6916-09FC7D1047CD}"/>
                </a:ext>
              </a:extLst>
            </p:cNvPr>
            <p:cNvSpPr/>
            <p:nvPr/>
          </p:nvSpPr>
          <p:spPr>
            <a:xfrm>
              <a:off x="6674851" y="2481231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039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양쪽 모서리가 둥근 사각형 41">
              <a:extLst>
                <a:ext uri="{FF2B5EF4-FFF2-40B4-BE49-F238E27FC236}">
                  <a16:creationId xmlns:a16="http://schemas.microsoft.com/office/drawing/2014/main" id="{8A6F6A54-CF96-348C-EEBC-F4357041BD50}"/>
                </a:ext>
              </a:extLst>
            </p:cNvPr>
            <p:cNvSpPr/>
            <p:nvPr/>
          </p:nvSpPr>
          <p:spPr>
            <a:xfrm rot="16200000" flipH="1">
              <a:off x="6440857" y="2722772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A6731C8-1CE4-4750-216A-34212B4040DB}"/>
                </a:ext>
              </a:extLst>
            </p:cNvPr>
            <p:cNvSpPr/>
            <p:nvPr/>
          </p:nvSpPr>
          <p:spPr>
            <a:xfrm>
              <a:off x="7509237" y="2765295"/>
              <a:ext cx="327696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기능소개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09B6CF8-9844-DB94-EEAD-E57C4CC0922A}"/>
                </a:ext>
              </a:extLst>
            </p:cNvPr>
            <p:cNvSpPr/>
            <p:nvPr/>
          </p:nvSpPr>
          <p:spPr>
            <a:xfrm>
              <a:off x="6754455" y="2895838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6546C71-F0DE-AF1D-3C54-853C354DCEC8}"/>
              </a:ext>
            </a:extLst>
          </p:cNvPr>
          <p:cNvGrpSpPr/>
          <p:nvPr/>
        </p:nvGrpSpPr>
        <p:grpSpPr>
          <a:xfrm>
            <a:off x="6674851" y="3954377"/>
            <a:ext cx="4355191" cy="1066085"/>
            <a:chOff x="6674851" y="3954377"/>
            <a:chExt cx="4355191" cy="1066085"/>
          </a:xfrm>
        </p:grpSpPr>
        <p:sp>
          <p:nvSpPr>
            <p:cNvPr id="20" name="모서리가 둥근 직사각형 40">
              <a:extLst>
                <a:ext uri="{FF2B5EF4-FFF2-40B4-BE49-F238E27FC236}">
                  <a16:creationId xmlns:a16="http://schemas.microsoft.com/office/drawing/2014/main" id="{719115A2-9AA5-6F04-6E78-AD611C9E241B}"/>
                </a:ext>
              </a:extLst>
            </p:cNvPr>
            <p:cNvSpPr/>
            <p:nvPr/>
          </p:nvSpPr>
          <p:spPr>
            <a:xfrm>
              <a:off x="6674851" y="3954377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039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41">
              <a:extLst>
                <a:ext uri="{FF2B5EF4-FFF2-40B4-BE49-F238E27FC236}">
                  <a16:creationId xmlns:a16="http://schemas.microsoft.com/office/drawing/2014/main" id="{1B3EB1E9-675A-AF73-4258-A9552EA79436}"/>
                </a:ext>
              </a:extLst>
            </p:cNvPr>
            <p:cNvSpPr/>
            <p:nvPr/>
          </p:nvSpPr>
          <p:spPr>
            <a:xfrm rot="16200000" flipH="1">
              <a:off x="6440857" y="4195918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C8810F7-0DE4-CB94-A140-1DF3A13A6E76}"/>
                </a:ext>
              </a:extLst>
            </p:cNvPr>
            <p:cNvSpPr/>
            <p:nvPr/>
          </p:nvSpPr>
          <p:spPr>
            <a:xfrm>
              <a:off x="7509237" y="4238441"/>
              <a:ext cx="327696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느낀점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A20CC0-ECBF-3453-AC7A-8F512FBB2267}"/>
                </a:ext>
              </a:extLst>
            </p:cNvPr>
            <p:cNvSpPr/>
            <p:nvPr/>
          </p:nvSpPr>
          <p:spPr>
            <a:xfrm>
              <a:off x="6754455" y="4368984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05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98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4D74F-E2C8-21F8-7AA9-BE573E91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60" y="86242"/>
            <a:ext cx="2322736" cy="1325563"/>
          </a:xfrm>
        </p:spPr>
        <p:txBody>
          <a:bodyPr/>
          <a:lstStyle/>
          <a:p>
            <a:r>
              <a:rPr lang="ko-KR" altLang="en-US" sz="2400" b="1" i="1" kern="0" dirty="0">
                <a:ln w="9525">
                  <a:noFill/>
                </a:ln>
                <a:solidFill>
                  <a:srgbClr val="60398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개발환경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60BE38-2D87-F61E-40CC-4F64F4AF5229}"/>
              </a:ext>
            </a:extLst>
          </p:cNvPr>
          <p:cNvSpPr/>
          <p:nvPr/>
        </p:nvSpPr>
        <p:spPr>
          <a:xfrm>
            <a:off x="899590" y="471513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Windows 10 </a:t>
            </a:r>
            <a:endParaRPr lang="ko-KR" altLang="en-US" sz="1400" b="1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모서리가 둥근 직사각형 46">
            <a:extLst>
              <a:ext uri="{FF2B5EF4-FFF2-40B4-BE49-F238E27FC236}">
                <a16:creationId xmlns:a16="http://schemas.microsoft.com/office/drawing/2014/main" id="{7F5D9BD1-8E6C-161C-2050-0740BB05E943}"/>
              </a:ext>
            </a:extLst>
          </p:cNvPr>
          <p:cNvSpPr/>
          <p:nvPr/>
        </p:nvSpPr>
        <p:spPr>
          <a:xfrm>
            <a:off x="1491248" y="4280044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운영체제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9115CF-39EE-DEFA-1F8D-A11A30A03A75}"/>
              </a:ext>
            </a:extLst>
          </p:cNvPr>
          <p:cNvSpPr/>
          <p:nvPr/>
        </p:nvSpPr>
        <p:spPr>
          <a:xfrm>
            <a:off x="3679076" y="471513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Oracle 11g</a:t>
            </a:r>
            <a:endParaRPr lang="ko-KR" altLang="en-US" sz="1400" b="1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모서리가 둥근 직사각형 48">
            <a:extLst>
              <a:ext uri="{FF2B5EF4-FFF2-40B4-BE49-F238E27FC236}">
                <a16:creationId xmlns:a16="http://schemas.microsoft.com/office/drawing/2014/main" id="{EBEFDBB2-7386-0260-DCD7-95F7360ABEB6}"/>
              </a:ext>
            </a:extLst>
          </p:cNvPr>
          <p:cNvSpPr/>
          <p:nvPr/>
        </p:nvSpPr>
        <p:spPr>
          <a:xfrm>
            <a:off x="4270734" y="4280044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050" b="1" dirty="0">
                <a:solidFill>
                  <a:srgbClr val="53585B"/>
                </a:solidFill>
              </a:rPr>
              <a:t>DB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D668C-AE7E-53BD-50B3-A7D9BAC117EC}"/>
              </a:ext>
            </a:extLst>
          </p:cNvPr>
          <p:cNvSpPr/>
          <p:nvPr/>
        </p:nvSpPr>
        <p:spPr>
          <a:xfrm>
            <a:off x="6392676" y="471513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JAVA</a:t>
            </a:r>
            <a:b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Version 11</a:t>
            </a:r>
            <a:endParaRPr lang="ko-KR" altLang="en-US" sz="1400" b="1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모서리가 둥근 직사각형 50">
            <a:extLst>
              <a:ext uri="{FF2B5EF4-FFF2-40B4-BE49-F238E27FC236}">
                <a16:creationId xmlns:a16="http://schemas.microsoft.com/office/drawing/2014/main" id="{40D1820F-4A91-266A-C924-8C09ADE37B68}"/>
              </a:ext>
            </a:extLst>
          </p:cNvPr>
          <p:cNvSpPr/>
          <p:nvPr/>
        </p:nvSpPr>
        <p:spPr>
          <a:xfrm>
            <a:off x="6984334" y="4280044"/>
            <a:ext cx="1180422" cy="2760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050" b="1" dirty="0">
                <a:solidFill>
                  <a:srgbClr val="53585B"/>
                </a:solidFill>
              </a:rPr>
              <a:t>개발 언어</a:t>
            </a:r>
            <a:endParaRPr lang="en-US" altLang="ko-KR" sz="1050" b="1" dirty="0">
              <a:solidFill>
                <a:srgbClr val="53585B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2DEF37-02F6-ABDB-C433-613362C9B91F}"/>
              </a:ext>
            </a:extLst>
          </p:cNvPr>
          <p:cNvSpPr/>
          <p:nvPr/>
        </p:nvSpPr>
        <p:spPr>
          <a:xfrm>
            <a:off x="8921877" y="4715135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Eclipse</a:t>
            </a:r>
          </a:p>
          <a:p>
            <a:pPr algn="ctr"/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Version : 2021-03(4.19.0)</a:t>
            </a:r>
          </a:p>
          <a:p>
            <a:pPr algn="ctr"/>
            <a:r>
              <a:rPr lang="ko-KR" alt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인코딩 </a:t>
            </a: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UTF-8</a:t>
            </a:r>
            <a:endParaRPr lang="ko-KR" altLang="en-US" sz="1400" b="1" dirty="0">
              <a:solidFill>
                <a:prstClr val="black">
                  <a:lumMod val="50000"/>
                  <a:lumOff val="50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모서리가 둥근 직사각형 52">
            <a:extLst>
              <a:ext uri="{FF2B5EF4-FFF2-40B4-BE49-F238E27FC236}">
                <a16:creationId xmlns:a16="http://schemas.microsoft.com/office/drawing/2014/main" id="{43171067-04F6-0AC1-9F5C-7F746E5EA3B0}"/>
              </a:ext>
            </a:extLst>
          </p:cNvPr>
          <p:cNvSpPr/>
          <p:nvPr/>
        </p:nvSpPr>
        <p:spPr>
          <a:xfrm>
            <a:off x="9513535" y="4280043"/>
            <a:ext cx="1180422" cy="2760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5358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050" b="1" dirty="0">
                <a:solidFill>
                  <a:srgbClr val="53585B"/>
                </a:solidFill>
              </a:rPr>
              <a:t>IDE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55E0B8-B77C-4A5C-AEF1-E33E9C8CDBCE}"/>
              </a:ext>
            </a:extLst>
          </p:cNvPr>
          <p:cNvCxnSpPr>
            <a:cxnSpLocks/>
          </p:cNvCxnSpPr>
          <p:nvPr/>
        </p:nvCxnSpPr>
        <p:spPr>
          <a:xfrm flipH="1">
            <a:off x="2941451" y="4418090"/>
            <a:ext cx="1080000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05E7A4A-1DE4-2BC3-CFF7-CF0CFC801166}"/>
              </a:ext>
            </a:extLst>
          </p:cNvPr>
          <p:cNvCxnSpPr>
            <a:cxnSpLocks/>
          </p:cNvCxnSpPr>
          <p:nvPr/>
        </p:nvCxnSpPr>
        <p:spPr>
          <a:xfrm flipH="1">
            <a:off x="5703369" y="4418090"/>
            <a:ext cx="1080000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0EC2BB-9BD0-3B93-B6FE-1AB7412F1E58}"/>
              </a:ext>
            </a:extLst>
          </p:cNvPr>
          <p:cNvCxnSpPr>
            <a:cxnSpLocks/>
          </p:cNvCxnSpPr>
          <p:nvPr/>
        </p:nvCxnSpPr>
        <p:spPr>
          <a:xfrm flipH="1">
            <a:off x="8360330" y="4418090"/>
            <a:ext cx="928565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4CB2A6F-C809-631B-90EE-657FCD1091DD}"/>
              </a:ext>
            </a:extLst>
          </p:cNvPr>
          <p:cNvSpPr/>
          <p:nvPr/>
        </p:nvSpPr>
        <p:spPr>
          <a:xfrm>
            <a:off x="1095170" y="1745790"/>
            <a:ext cx="1972580" cy="19725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657BF93-BE82-E54A-CDF0-61AB7736E77B}"/>
              </a:ext>
            </a:extLst>
          </p:cNvPr>
          <p:cNvSpPr/>
          <p:nvPr/>
        </p:nvSpPr>
        <p:spPr>
          <a:xfrm>
            <a:off x="3851547" y="1745790"/>
            <a:ext cx="1972580" cy="19725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C405E7-074B-6D8B-32D9-1466263B35DF}"/>
              </a:ext>
            </a:extLst>
          </p:cNvPr>
          <p:cNvSpPr/>
          <p:nvPr/>
        </p:nvSpPr>
        <p:spPr>
          <a:xfrm>
            <a:off x="6588255" y="1730321"/>
            <a:ext cx="1972580" cy="19725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04BF4EF-B9A8-7B5D-C959-C7293A3495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9" y="1389449"/>
            <a:ext cx="1972580" cy="2958870"/>
          </a:xfrm>
          <a:prstGeom prst="rect">
            <a:avLst/>
          </a:prstGeom>
        </p:spPr>
      </p:pic>
      <p:pic>
        <p:nvPicPr>
          <p:cNvPr id="2054" name="Picture 6" descr="Database Oracle">
            <a:extLst>
              <a:ext uri="{FF2B5EF4-FFF2-40B4-BE49-F238E27FC236}">
                <a16:creationId xmlns:a16="http://schemas.microsoft.com/office/drawing/2014/main" id="{BBD4DC1F-7F9C-87FB-90DC-5D9FED7B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801" y="2184541"/>
            <a:ext cx="992444" cy="115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7B49B10-1470-F325-9B87-BCF73551EB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15" y="1942416"/>
            <a:ext cx="1459404" cy="1459404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5411B76B-8103-F218-AEB3-B58A3E66D6DB}"/>
              </a:ext>
            </a:extLst>
          </p:cNvPr>
          <p:cNvSpPr/>
          <p:nvPr/>
        </p:nvSpPr>
        <p:spPr>
          <a:xfrm>
            <a:off x="9172162" y="1730321"/>
            <a:ext cx="1972580" cy="19725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65DA021-E9BB-BCC9-3E34-5BE4252444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823" y="1881441"/>
            <a:ext cx="2320713" cy="174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1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BA389-6263-DF22-E1CB-BB12E519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48" y="89816"/>
            <a:ext cx="2322736" cy="1325563"/>
          </a:xfrm>
        </p:spPr>
        <p:txBody>
          <a:bodyPr/>
          <a:lstStyle/>
          <a:p>
            <a:r>
              <a:rPr lang="ko-KR" altLang="en-US" sz="2400" b="1" i="1" kern="0" dirty="0">
                <a:ln w="9525">
                  <a:noFill/>
                </a:ln>
                <a:solidFill>
                  <a:srgbClr val="60398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사이트 맵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1D9581E2-BAA3-AC01-D920-749A16914B17}"/>
              </a:ext>
            </a:extLst>
          </p:cNvPr>
          <p:cNvGrpSpPr/>
          <p:nvPr/>
        </p:nvGrpSpPr>
        <p:grpSpPr>
          <a:xfrm>
            <a:off x="2661248" y="1616370"/>
            <a:ext cx="6869503" cy="687179"/>
            <a:chOff x="181097" y="1205605"/>
            <a:chExt cx="12212449" cy="1221654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4CD1381F-16F9-AC88-559E-675C7AF1DE7B}"/>
                </a:ext>
              </a:extLst>
            </p:cNvPr>
            <p:cNvSpPr txBox="1"/>
            <p:nvPr/>
          </p:nvSpPr>
          <p:spPr>
            <a:xfrm>
              <a:off x="181097" y="1491844"/>
              <a:ext cx="12212449" cy="9354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9"/>
                </a:lnSpc>
              </a:pPr>
              <a:r>
                <a:rPr lang="en-US" sz="3170" spc="190" dirty="0">
                  <a:solidFill>
                    <a:srgbClr val="222222"/>
                  </a:solidFill>
                  <a:latin typeface="나눔스퀘어_ac ExtraBold" pitchFamily="50" charset="-127"/>
                  <a:ea typeface="나눔스퀘어_ac ExtraBold" pitchFamily="50" charset="-127"/>
                </a:rPr>
                <a:t>SITE MAP</a:t>
              </a:r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9F8212DF-426D-9645-CF1A-21E7B4DE2541}"/>
                </a:ext>
              </a:extLst>
            </p:cNvPr>
            <p:cNvSpPr txBox="1"/>
            <p:nvPr/>
          </p:nvSpPr>
          <p:spPr>
            <a:xfrm>
              <a:off x="4389163" y="1205605"/>
              <a:ext cx="3848099" cy="4105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01"/>
                </a:lnSpc>
              </a:pPr>
              <a:r>
                <a:rPr lang="en-US" sz="1358" spc="95" dirty="0">
                  <a:solidFill>
                    <a:srgbClr val="222222"/>
                  </a:solidFill>
                  <a:latin typeface="나눔스퀘어 ExtraBold" pitchFamily="50" charset="-127"/>
                  <a:ea typeface="나눔스퀘어 ExtraBold" pitchFamily="50" charset="-127"/>
                </a:rPr>
                <a:t>Cafe : KIOSK PROJECT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23F77C2-4780-2F60-6E20-B67848CBCC48}"/>
              </a:ext>
            </a:extLst>
          </p:cNvPr>
          <p:cNvGrpSpPr/>
          <p:nvPr/>
        </p:nvGrpSpPr>
        <p:grpSpPr>
          <a:xfrm>
            <a:off x="2094378" y="2652580"/>
            <a:ext cx="8149518" cy="2844937"/>
            <a:chOff x="2036012" y="1721043"/>
            <a:chExt cx="8149518" cy="2844937"/>
          </a:xfrm>
        </p:grpSpPr>
        <p:grpSp>
          <p:nvGrpSpPr>
            <p:cNvPr id="85" name="Group 8">
              <a:extLst>
                <a:ext uri="{FF2B5EF4-FFF2-40B4-BE49-F238E27FC236}">
                  <a16:creationId xmlns:a16="http://schemas.microsoft.com/office/drawing/2014/main" id="{72CF312F-B0F8-235B-B892-C207CEBCC8BE}"/>
                </a:ext>
              </a:extLst>
            </p:cNvPr>
            <p:cNvGrpSpPr/>
            <p:nvPr/>
          </p:nvGrpSpPr>
          <p:grpSpPr>
            <a:xfrm rot="5400000">
              <a:off x="6075175" y="3143877"/>
              <a:ext cx="2700000" cy="21431"/>
              <a:chOff x="0" y="0"/>
              <a:chExt cx="94652921" cy="640080"/>
            </a:xfrm>
            <a:solidFill>
              <a:schemeClr val="bg1">
                <a:lumMod val="85000"/>
              </a:schemeClr>
            </a:solidFill>
          </p:grpSpPr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6DDB3055-93C2-DE26-86C1-D881EBB1263E}"/>
                  </a:ext>
                </a:extLst>
              </p:cNvPr>
              <p:cNvSpPr/>
              <p:nvPr/>
            </p:nvSpPr>
            <p:spPr>
              <a:xfrm>
                <a:off x="0" y="0"/>
                <a:ext cx="94652920" cy="640080"/>
              </a:xfrm>
              <a:custGeom>
                <a:avLst/>
                <a:gdLst/>
                <a:ahLst/>
                <a:cxnLst/>
                <a:rect l="l" t="t" r="r" b="b"/>
                <a:pathLst>
                  <a:path w="94652920" h="640080">
                    <a:moveTo>
                      <a:pt x="0" y="0"/>
                    </a:moveTo>
                    <a:lnTo>
                      <a:pt x="94652920" y="0"/>
                    </a:lnTo>
                    <a:lnTo>
                      <a:pt x="94652920" y="640080"/>
                    </a:lnTo>
                    <a:lnTo>
                      <a:pt x="0" y="640080"/>
                    </a:lnTo>
                    <a:close/>
                  </a:path>
                </a:pathLst>
              </a:custGeom>
              <a:grpFill/>
            </p:spPr>
          </p:sp>
        </p:grpSp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464815D7-E430-E9F8-7675-D761600F1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323C24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>
            <a:xfrm>
              <a:off x="6810291" y="2274665"/>
              <a:ext cx="1218403" cy="340334"/>
            </a:xfrm>
            <a:prstGeom prst="rect">
              <a:avLst/>
            </a:prstGeom>
          </p:spPr>
        </p:pic>
        <p:sp>
          <p:nvSpPr>
            <p:cNvPr id="36" name="TextBox 11">
              <a:extLst>
                <a:ext uri="{FF2B5EF4-FFF2-40B4-BE49-F238E27FC236}">
                  <a16:creationId xmlns:a16="http://schemas.microsoft.com/office/drawing/2014/main" id="{451F32D6-9433-80AB-7C78-78C3FC3C6453}"/>
                </a:ext>
              </a:extLst>
            </p:cNvPr>
            <p:cNvSpPr txBox="1"/>
            <p:nvPr/>
          </p:nvSpPr>
          <p:spPr>
            <a:xfrm>
              <a:off x="6668002" y="2362710"/>
              <a:ext cx="1513292" cy="1667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68"/>
                </a:lnSpc>
              </a:pPr>
              <a:r>
                <a:rPr lang="ko-KR" altLang="en-US" sz="1200" spc="154" dirty="0">
                  <a:solidFill>
                    <a:srgbClr val="24252A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주문등록</a:t>
              </a:r>
              <a:endParaRPr lang="en-US" sz="1200" spc="154" dirty="0">
                <a:solidFill>
                  <a:srgbClr val="24252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43" name="Picture 20">
              <a:extLst>
                <a:ext uri="{FF2B5EF4-FFF2-40B4-BE49-F238E27FC236}">
                  <a16:creationId xmlns:a16="http://schemas.microsoft.com/office/drawing/2014/main" id="{90076A96-F8C2-F7C1-FF70-579F55EE5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0A2703">
                  <a:tint val="45000"/>
                  <a:satMod val="400000"/>
                </a:srgbClr>
              </a:duotone>
              <a:lum bright="-30000"/>
            </a:blip>
            <a:srcRect/>
            <a:stretch>
              <a:fillRect/>
            </a:stretch>
          </p:blipFill>
          <p:spPr>
            <a:xfrm>
              <a:off x="2036196" y="2137592"/>
              <a:ext cx="1475265" cy="340334"/>
            </a:xfrm>
            <a:prstGeom prst="rect">
              <a:avLst/>
            </a:prstGeom>
          </p:spPr>
        </p:pic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BD210C25-FE90-E18E-1558-A061E5DDC156}"/>
                </a:ext>
              </a:extLst>
            </p:cNvPr>
            <p:cNvSpPr txBox="1"/>
            <p:nvPr/>
          </p:nvSpPr>
          <p:spPr>
            <a:xfrm>
              <a:off x="2036012" y="2233175"/>
              <a:ext cx="1513292" cy="1667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68"/>
                </a:lnSpc>
              </a:pPr>
              <a:r>
                <a:rPr lang="ko-KR" altLang="en-US" sz="1200" spc="154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관리자</a:t>
              </a:r>
              <a:endParaRPr lang="en-US" sz="1200" spc="154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9232652-7AF0-9341-7C2C-83758CB0F6DA}"/>
                </a:ext>
              </a:extLst>
            </p:cNvPr>
            <p:cNvGrpSpPr/>
            <p:nvPr/>
          </p:nvGrpSpPr>
          <p:grpSpPr>
            <a:xfrm>
              <a:off x="4291463" y="1891210"/>
              <a:ext cx="818242" cy="827092"/>
              <a:chOff x="7996943" y="1844073"/>
              <a:chExt cx="818242" cy="827092"/>
            </a:xfrm>
          </p:grpSpPr>
          <p:grpSp>
            <p:nvGrpSpPr>
              <p:cNvPr id="47" name="Group 6">
                <a:extLst>
                  <a:ext uri="{FF2B5EF4-FFF2-40B4-BE49-F238E27FC236}">
                    <a16:creationId xmlns:a16="http://schemas.microsoft.com/office/drawing/2014/main" id="{486C731B-331E-AC91-6B03-FEFA6A6398DD}"/>
                  </a:ext>
                </a:extLst>
              </p:cNvPr>
              <p:cNvGrpSpPr/>
              <p:nvPr/>
            </p:nvGrpSpPr>
            <p:grpSpPr>
              <a:xfrm rot="5400000">
                <a:off x="7605443" y="2244428"/>
                <a:ext cx="810000" cy="27000"/>
                <a:chOff x="0" y="0"/>
                <a:chExt cx="89024460" cy="64008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8" name="Freeform 7">
                  <a:extLst>
                    <a:ext uri="{FF2B5EF4-FFF2-40B4-BE49-F238E27FC236}">
                      <a16:creationId xmlns:a16="http://schemas.microsoft.com/office/drawing/2014/main" id="{34FAD62E-9AB0-86AB-56BC-C45C081B24A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9024458" cy="64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24458" h="640080">
                      <a:moveTo>
                        <a:pt x="0" y="0"/>
                      </a:moveTo>
                      <a:lnTo>
                        <a:pt x="89024458" y="0"/>
                      </a:lnTo>
                      <a:lnTo>
                        <a:pt x="89024458" y="640080"/>
                      </a:lnTo>
                      <a:lnTo>
                        <a:pt x="0" y="640080"/>
                      </a:lnTo>
                      <a:close/>
                    </a:path>
                  </a:pathLst>
                </a:custGeom>
                <a:grpFill/>
              </p:spPr>
            </p:sp>
          </p:grpSp>
          <p:grpSp>
            <p:nvGrpSpPr>
              <p:cNvPr id="49" name="Group 42">
                <a:extLst>
                  <a:ext uri="{FF2B5EF4-FFF2-40B4-BE49-F238E27FC236}">
                    <a16:creationId xmlns:a16="http://schemas.microsoft.com/office/drawing/2014/main" id="{55673BEA-CF2E-4797-2852-9F64870A89F6}"/>
                  </a:ext>
                </a:extLst>
              </p:cNvPr>
              <p:cNvGrpSpPr/>
              <p:nvPr/>
            </p:nvGrpSpPr>
            <p:grpSpPr>
              <a:xfrm rot="-10800000">
                <a:off x="8005185" y="1844073"/>
                <a:ext cx="810000" cy="27000"/>
                <a:chOff x="-36816796" y="14"/>
                <a:chExt cx="201599996" cy="55441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0" name="Freeform 43">
                  <a:extLst>
                    <a:ext uri="{FF2B5EF4-FFF2-40B4-BE49-F238E27FC236}">
                      <a16:creationId xmlns:a16="http://schemas.microsoft.com/office/drawing/2014/main" id="{3E4B9696-97A2-985D-BF0B-8405104397BC}"/>
                    </a:ext>
                  </a:extLst>
                </p:cNvPr>
                <p:cNvSpPr/>
                <p:nvPr/>
              </p:nvSpPr>
              <p:spPr>
                <a:xfrm>
                  <a:off x="-36816796" y="14"/>
                  <a:ext cx="201599996" cy="55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26933" h="640080">
                      <a:moveTo>
                        <a:pt x="0" y="0"/>
                      </a:moveTo>
                      <a:lnTo>
                        <a:pt x="122326933" y="0"/>
                      </a:lnTo>
                      <a:lnTo>
                        <a:pt x="122326933" y="640080"/>
                      </a:lnTo>
                      <a:lnTo>
                        <a:pt x="0" y="640080"/>
                      </a:lnTo>
                      <a:close/>
                    </a:path>
                  </a:pathLst>
                </a:custGeom>
                <a:grpFill/>
              </p:spPr>
            </p:sp>
          </p:grpSp>
          <p:grpSp>
            <p:nvGrpSpPr>
              <p:cNvPr id="51" name="Group 42">
                <a:extLst>
                  <a:ext uri="{FF2B5EF4-FFF2-40B4-BE49-F238E27FC236}">
                    <a16:creationId xmlns:a16="http://schemas.microsoft.com/office/drawing/2014/main" id="{9552F361-F472-5F3C-057D-A8F94BB4BD6A}"/>
                  </a:ext>
                </a:extLst>
              </p:cNvPr>
              <p:cNvGrpSpPr/>
              <p:nvPr/>
            </p:nvGrpSpPr>
            <p:grpSpPr>
              <a:xfrm rot="-10800000">
                <a:off x="7999869" y="2649565"/>
                <a:ext cx="810000" cy="21600"/>
                <a:chOff x="-36816796" y="14"/>
                <a:chExt cx="201599996" cy="55441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2" name="Freeform 43">
                  <a:extLst>
                    <a:ext uri="{FF2B5EF4-FFF2-40B4-BE49-F238E27FC236}">
                      <a16:creationId xmlns:a16="http://schemas.microsoft.com/office/drawing/2014/main" id="{2DDBABFD-A08D-33C6-5F2B-16BEFF7E8502}"/>
                    </a:ext>
                  </a:extLst>
                </p:cNvPr>
                <p:cNvSpPr/>
                <p:nvPr/>
              </p:nvSpPr>
              <p:spPr>
                <a:xfrm>
                  <a:off x="-36816796" y="14"/>
                  <a:ext cx="201599996" cy="55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26933" h="640080">
                      <a:moveTo>
                        <a:pt x="0" y="0"/>
                      </a:moveTo>
                      <a:lnTo>
                        <a:pt x="122326933" y="0"/>
                      </a:lnTo>
                      <a:lnTo>
                        <a:pt x="122326933" y="640080"/>
                      </a:lnTo>
                      <a:lnTo>
                        <a:pt x="0" y="640080"/>
                      </a:lnTo>
                      <a:close/>
                    </a:path>
                  </a:pathLst>
                </a:custGeom>
                <a:grpFill/>
              </p:spPr>
            </p:sp>
          </p:grpSp>
        </p:grpSp>
        <p:pic>
          <p:nvPicPr>
            <p:cNvPr id="53" name="Picture 20">
              <a:extLst>
                <a:ext uri="{FF2B5EF4-FFF2-40B4-BE49-F238E27FC236}">
                  <a16:creationId xmlns:a16="http://schemas.microsoft.com/office/drawing/2014/main" id="{B275E651-615F-0DA2-D0BC-619ACB989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323C24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>
            <a:xfrm>
              <a:off x="4886055" y="1734012"/>
              <a:ext cx="1218403" cy="340334"/>
            </a:xfrm>
            <a:prstGeom prst="rect">
              <a:avLst/>
            </a:prstGeom>
          </p:spPr>
        </p:pic>
        <p:sp>
          <p:nvSpPr>
            <p:cNvPr id="54" name="TextBox 21">
              <a:extLst>
                <a:ext uri="{FF2B5EF4-FFF2-40B4-BE49-F238E27FC236}">
                  <a16:creationId xmlns:a16="http://schemas.microsoft.com/office/drawing/2014/main" id="{C8ACA96C-D744-FBC9-CAF0-9B4814D4E7D7}"/>
                </a:ext>
              </a:extLst>
            </p:cNvPr>
            <p:cNvSpPr txBox="1"/>
            <p:nvPr/>
          </p:nvSpPr>
          <p:spPr>
            <a:xfrm>
              <a:off x="4743766" y="1822057"/>
              <a:ext cx="1513292" cy="1667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68"/>
                </a:lnSpc>
              </a:pPr>
              <a:r>
                <a:rPr lang="ko-KR" altLang="en-US" sz="1200" spc="154" dirty="0">
                  <a:solidFill>
                    <a:srgbClr val="22222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로그인</a:t>
              </a:r>
              <a:endParaRPr lang="en-US" sz="1200" spc="154" dirty="0">
                <a:solidFill>
                  <a:srgbClr val="22222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2EBB3437-C348-7FC9-CC9C-5DAEFF229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323C24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>
            <a:xfrm>
              <a:off x="4888709" y="2510190"/>
              <a:ext cx="1218403" cy="340334"/>
            </a:xfrm>
            <a:prstGeom prst="rect">
              <a:avLst/>
            </a:prstGeom>
          </p:spPr>
        </p:pic>
        <p:sp>
          <p:nvSpPr>
            <p:cNvPr id="56" name="TextBox 21">
              <a:extLst>
                <a:ext uri="{FF2B5EF4-FFF2-40B4-BE49-F238E27FC236}">
                  <a16:creationId xmlns:a16="http://schemas.microsoft.com/office/drawing/2014/main" id="{893007B0-901B-EBF0-4B29-9B430CAD007F}"/>
                </a:ext>
              </a:extLst>
            </p:cNvPr>
            <p:cNvSpPr txBox="1"/>
            <p:nvPr/>
          </p:nvSpPr>
          <p:spPr>
            <a:xfrm>
              <a:off x="4746420" y="2598236"/>
              <a:ext cx="1513292" cy="1667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68"/>
                </a:lnSpc>
              </a:pPr>
              <a:r>
                <a:rPr lang="ko-KR" altLang="en-US" sz="1200" spc="154" dirty="0">
                  <a:solidFill>
                    <a:srgbClr val="22222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회원가입</a:t>
              </a:r>
              <a:endParaRPr lang="en-US" sz="1200" spc="154" dirty="0">
                <a:solidFill>
                  <a:srgbClr val="22222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59" name="Freeform 43">
              <a:extLst>
                <a:ext uri="{FF2B5EF4-FFF2-40B4-BE49-F238E27FC236}">
                  <a16:creationId xmlns:a16="http://schemas.microsoft.com/office/drawing/2014/main" id="{11935DC4-5279-3BE6-50A7-747B6F86229F}"/>
                </a:ext>
              </a:extLst>
            </p:cNvPr>
            <p:cNvSpPr/>
            <p:nvPr/>
          </p:nvSpPr>
          <p:spPr>
            <a:xfrm rot="10800000">
              <a:off x="3511461" y="2298995"/>
              <a:ext cx="810000" cy="27000"/>
            </a:xfrm>
            <a:custGeom>
              <a:avLst/>
              <a:gdLst/>
              <a:ahLst/>
              <a:cxnLst/>
              <a:rect l="l" t="t" r="r" b="b"/>
              <a:pathLst>
                <a:path w="122326933" h="640080">
                  <a:moveTo>
                    <a:pt x="0" y="0"/>
                  </a:moveTo>
                  <a:lnTo>
                    <a:pt x="122326933" y="0"/>
                  </a:lnTo>
                  <a:lnTo>
                    <a:pt x="122326933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</p:sp>
        <p:grpSp>
          <p:nvGrpSpPr>
            <p:cNvPr id="62" name="Group 42">
              <a:extLst>
                <a:ext uri="{FF2B5EF4-FFF2-40B4-BE49-F238E27FC236}">
                  <a16:creationId xmlns:a16="http://schemas.microsoft.com/office/drawing/2014/main" id="{72107E7B-1DD8-A75F-EC07-98233FF3C5E2}"/>
                </a:ext>
              </a:extLst>
            </p:cNvPr>
            <p:cNvGrpSpPr/>
            <p:nvPr/>
          </p:nvGrpSpPr>
          <p:grpSpPr>
            <a:xfrm rot="10800000">
              <a:off x="6114769" y="1878932"/>
              <a:ext cx="810000" cy="27000"/>
              <a:chOff x="-36816796" y="14"/>
              <a:chExt cx="201599996" cy="554412"/>
            </a:xfrm>
            <a:solidFill>
              <a:schemeClr val="bg1">
                <a:lumMod val="85000"/>
              </a:schemeClr>
            </a:solidFill>
          </p:grpSpPr>
          <p:sp>
            <p:nvSpPr>
              <p:cNvPr id="65" name="Freeform 43">
                <a:extLst>
                  <a:ext uri="{FF2B5EF4-FFF2-40B4-BE49-F238E27FC236}">
                    <a16:creationId xmlns:a16="http://schemas.microsoft.com/office/drawing/2014/main" id="{0CECCEF2-93EA-99DD-294F-1FB185A0FF8E}"/>
                  </a:ext>
                </a:extLst>
              </p:cNvPr>
              <p:cNvSpPr/>
              <p:nvPr/>
            </p:nvSpPr>
            <p:spPr>
              <a:xfrm>
                <a:off x="-36816796" y="14"/>
                <a:ext cx="201599996" cy="554412"/>
              </a:xfrm>
              <a:custGeom>
                <a:avLst/>
                <a:gdLst/>
                <a:ahLst/>
                <a:cxnLst/>
                <a:rect l="l" t="t" r="r" b="b"/>
                <a:pathLst>
                  <a:path w="122326933" h="640080">
                    <a:moveTo>
                      <a:pt x="0" y="0"/>
                    </a:moveTo>
                    <a:lnTo>
                      <a:pt x="122326933" y="0"/>
                    </a:lnTo>
                    <a:lnTo>
                      <a:pt x="122326933" y="640080"/>
                    </a:lnTo>
                    <a:lnTo>
                      <a:pt x="0" y="640080"/>
                    </a:lnTo>
                    <a:close/>
                  </a:path>
                </a:pathLst>
              </a:custGeom>
              <a:grpFill/>
            </p:spPr>
          </p:sp>
        </p:grpSp>
        <p:pic>
          <p:nvPicPr>
            <p:cNvPr id="67" name="Picture 20">
              <a:extLst>
                <a:ext uri="{FF2B5EF4-FFF2-40B4-BE49-F238E27FC236}">
                  <a16:creationId xmlns:a16="http://schemas.microsoft.com/office/drawing/2014/main" id="{8EA2D9FE-A5C9-A8A1-0FC9-C74A28117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323C24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>
            <a:xfrm>
              <a:off x="6824650" y="1721043"/>
              <a:ext cx="1218403" cy="340334"/>
            </a:xfrm>
            <a:prstGeom prst="rect">
              <a:avLst/>
            </a:prstGeom>
          </p:spPr>
        </p:pic>
        <p:sp>
          <p:nvSpPr>
            <p:cNvPr id="68" name="TextBox 21">
              <a:extLst>
                <a:ext uri="{FF2B5EF4-FFF2-40B4-BE49-F238E27FC236}">
                  <a16:creationId xmlns:a16="http://schemas.microsoft.com/office/drawing/2014/main" id="{F085234A-4929-0BFE-8B09-52437F9EA387}"/>
                </a:ext>
              </a:extLst>
            </p:cNvPr>
            <p:cNvSpPr txBox="1"/>
            <p:nvPr/>
          </p:nvSpPr>
          <p:spPr>
            <a:xfrm>
              <a:off x="6667836" y="1818210"/>
              <a:ext cx="1513292" cy="1667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68"/>
                </a:lnSpc>
              </a:pPr>
              <a:r>
                <a:rPr lang="ko-KR" altLang="en-US" sz="1200" spc="154" dirty="0">
                  <a:solidFill>
                    <a:srgbClr val="22222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관리자 페이지</a:t>
              </a:r>
              <a:endParaRPr lang="en-US" sz="1200" spc="154" dirty="0">
                <a:solidFill>
                  <a:srgbClr val="22222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69" name="Group 42">
              <a:extLst>
                <a:ext uri="{FF2B5EF4-FFF2-40B4-BE49-F238E27FC236}">
                  <a16:creationId xmlns:a16="http://schemas.microsoft.com/office/drawing/2014/main" id="{0674133A-E668-B9D1-AB37-66A32925F53C}"/>
                </a:ext>
              </a:extLst>
            </p:cNvPr>
            <p:cNvGrpSpPr/>
            <p:nvPr/>
          </p:nvGrpSpPr>
          <p:grpSpPr>
            <a:xfrm rot="10800000">
              <a:off x="8048421" y="1896030"/>
              <a:ext cx="810000" cy="27000"/>
              <a:chOff x="-36816796" y="14"/>
              <a:chExt cx="201599996" cy="554412"/>
            </a:xfrm>
            <a:solidFill>
              <a:schemeClr val="bg1">
                <a:lumMod val="85000"/>
              </a:schemeClr>
            </a:solidFill>
          </p:grpSpPr>
          <p:sp>
            <p:nvSpPr>
              <p:cNvPr id="70" name="Freeform 43">
                <a:extLst>
                  <a:ext uri="{FF2B5EF4-FFF2-40B4-BE49-F238E27FC236}">
                    <a16:creationId xmlns:a16="http://schemas.microsoft.com/office/drawing/2014/main" id="{779DA58D-8B98-B1E2-D62F-C19DFCD73041}"/>
                  </a:ext>
                </a:extLst>
              </p:cNvPr>
              <p:cNvSpPr/>
              <p:nvPr/>
            </p:nvSpPr>
            <p:spPr>
              <a:xfrm>
                <a:off x="-36816796" y="14"/>
                <a:ext cx="201599996" cy="554412"/>
              </a:xfrm>
              <a:custGeom>
                <a:avLst/>
                <a:gdLst/>
                <a:ahLst/>
                <a:cxnLst/>
                <a:rect l="l" t="t" r="r" b="b"/>
                <a:pathLst>
                  <a:path w="122326933" h="640080">
                    <a:moveTo>
                      <a:pt x="0" y="0"/>
                    </a:moveTo>
                    <a:lnTo>
                      <a:pt x="122326933" y="0"/>
                    </a:lnTo>
                    <a:lnTo>
                      <a:pt x="122326933" y="640080"/>
                    </a:lnTo>
                    <a:lnTo>
                      <a:pt x="0" y="640080"/>
                    </a:lnTo>
                    <a:close/>
                  </a:path>
                </a:pathLst>
              </a:custGeom>
              <a:grpFill/>
            </p:spPr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9D639620-B090-9AC8-8654-22E617DE69A8}"/>
                </a:ext>
              </a:extLst>
            </p:cNvPr>
            <p:cNvGrpSpPr/>
            <p:nvPr/>
          </p:nvGrpSpPr>
          <p:grpSpPr>
            <a:xfrm>
              <a:off x="8672238" y="1721043"/>
              <a:ext cx="1513292" cy="340334"/>
              <a:chOff x="8672238" y="1721043"/>
              <a:chExt cx="1513292" cy="340334"/>
            </a:xfrm>
          </p:grpSpPr>
          <p:pic>
            <p:nvPicPr>
              <p:cNvPr id="71" name="Picture 12">
                <a:extLst>
                  <a:ext uri="{FF2B5EF4-FFF2-40B4-BE49-F238E27FC236}">
                    <a16:creationId xmlns:a16="http://schemas.microsoft.com/office/drawing/2014/main" id="{214D0F8C-C528-A860-6739-A98FFA527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lumMod val="5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>
              <a:xfrm>
                <a:off x="8819683" y="1721043"/>
                <a:ext cx="1218403" cy="340334"/>
              </a:xfrm>
              <a:prstGeom prst="rect">
                <a:avLst/>
              </a:prstGeom>
            </p:spPr>
          </p:pic>
          <p:sp>
            <p:nvSpPr>
              <p:cNvPr id="72" name="TextBox 13">
                <a:extLst>
                  <a:ext uri="{FF2B5EF4-FFF2-40B4-BE49-F238E27FC236}">
                    <a16:creationId xmlns:a16="http://schemas.microsoft.com/office/drawing/2014/main" id="{69150FAB-2B60-F87B-1FCD-A4F4EAC08AD7}"/>
                  </a:ext>
                </a:extLst>
              </p:cNvPr>
              <p:cNvSpPr txBox="1"/>
              <p:nvPr/>
            </p:nvSpPr>
            <p:spPr>
              <a:xfrm>
                <a:off x="8672238" y="1841256"/>
                <a:ext cx="1513292" cy="1388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989"/>
                  </a:lnSpc>
                </a:pPr>
                <a:r>
                  <a:rPr lang="ko-KR" altLang="en-US" sz="1200" b="1" spc="128" dirty="0">
                    <a:solidFill>
                      <a:srgbClr val="323C24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주문목록</a:t>
                </a:r>
                <a:endParaRPr lang="en-US" sz="1200" b="1" spc="128" dirty="0">
                  <a:solidFill>
                    <a:srgbClr val="323C24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3D411D9-6FEC-2F83-AA40-045FAC69B9AE}"/>
                </a:ext>
              </a:extLst>
            </p:cNvPr>
            <p:cNvGrpSpPr/>
            <p:nvPr/>
          </p:nvGrpSpPr>
          <p:grpSpPr>
            <a:xfrm>
              <a:off x="6657749" y="2869980"/>
              <a:ext cx="1513292" cy="340334"/>
              <a:chOff x="6790835" y="3668976"/>
              <a:chExt cx="1513292" cy="340334"/>
            </a:xfrm>
          </p:grpSpPr>
          <p:pic>
            <p:nvPicPr>
              <p:cNvPr id="74" name="Picture 20">
                <a:extLst>
                  <a:ext uri="{FF2B5EF4-FFF2-40B4-BE49-F238E27FC236}">
                    <a16:creationId xmlns:a16="http://schemas.microsoft.com/office/drawing/2014/main" id="{60E16283-4DF2-E833-92AF-87FCABD66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0A2703">
                    <a:tint val="45000"/>
                    <a:satMod val="400000"/>
                  </a:srgbClr>
                </a:duotone>
                <a:lum bright="-30000"/>
              </a:blip>
              <a:srcRect/>
              <a:stretch>
                <a:fillRect/>
              </a:stretch>
            </p:blipFill>
            <p:spPr>
              <a:xfrm>
                <a:off x="6810475" y="3668976"/>
                <a:ext cx="1475265" cy="340334"/>
              </a:xfrm>
              <a:prstGeom prst="rect">
                <a:avLst/>
              </a:prstGeom>
            </p:spPr>
          </p:pic>
          <p:sp>
            <p:nvSpPr>
              <p:cNvPr id="75" name="TextBox 11">
                <a:extLst>
                  <a:ext uri="{FF2B5EF4-FFF2-40B4-BE49-F238E27FC236}">
                    <a16:creationId xmlns:a16="http://schemas.microsoft.com/office/drawing/2014/main" id="{B3367623-722B-3B10-F3DE-821074BE0938}"/>
                  </a:ext>
                </a:extLst>
              </p:cNvPr>
              <p:cNvSpPr txBox="1"/>
              <p:nvPr/>
            </p:nvSpPr>
            <p:spPr>
              <a:xfrm>
                <a:off x="6790835" y="3754831"/>
                <a:ext cx="1513292" cy="16671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1268"/>
                  </a:lnSpc>
                </a:pPr>
                <a:r>
                  <a:rPr lang="ko-KR" altLang="en-US" sz="1200" spc="154" dirty="0">
                    <a:solidFill>
                      <a:schemeClr val="bg1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사용자</a:t>
                </a:r>
                <a:endParaRPr lang="en-US" sz="1200" spc="154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F77DBC2-6B6A-998C-771D-87D225D81323}"/>
                </a:ext>
              </a:extLst>
            </p:cNvPr>
            <p:cNvGrpSpPr/>
            <p:nvPr/>
          </p:nvGrpSpPr>
          <p:grpSpPr>
            <a:xfrm>
              <a:off x="6680600" y="3529504"/>
              <a:ext cx="1513292" cy="340334"/>
              <a:chOff x="8672238" y="1721043"/>
              <a:chExt cx="1513292" cy="340334"/>
            </a:xfrm>
          </p:grpSpPr>
          <p:pic>
            <p:nvPicPr>
              <p:cNvPr id="79" name="Picture 12">
                <a:extLst>
                  <a:ext uri="{FF2B5EF4-FFF2-40B4-BE49-F238E27FC236}">
                    <a16:creationId xmlns:a16="http://schemas.microsoft.com/office/drawing/2014/main" id="{BF9854F9-F7EC-1C84-7BD1-4570989DD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lumMod val="5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>
              <a:xfrm>
                <a:off x="8819683" y="1721043"/>
                <a:ext cx="1218403" cy="340334"/>
              </a:xfrm>
              <a:prstGeom prst="rect">
                <a:avLst/>
              </a:prstGeom>
            </p:spPr>
          </p:pic>
          <p:sp>
            <p:nvSpPr>
              <p:cNvPr id="80" name="TextBox 13">
                <a:extLst>
                  <a:ext uri="{FF2B5EF4-FFF2-40B4-BE49-F238E27FC236}">
                    <a16:creationId xmlns:a16="http://schemas.microsoft.com/office/drawing/2014/main" id="{4F64E210-0F69-2340-6DD6-1E35DD203144}"/>
                  </a:ext>
                </a:extLst>
              </p:cNvPr>
              <p:cNvSpPr txBox="1"/>
              <p:nvPr/>
            </p:nvSpPr>
            <p:spPr>
              <a:xfrm>
                <a:off x="8672238" y="1841256"/>
                <a:ext cx="1513292" cy="1388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989"/>
                  </a:lnSpc>
                </a:pPr>
                <a:r>
                  <a:rPr lang="ko-KR" altLang="en-US" sz="1200" b="1" spc="128" dirty="0">
                    <a:solidFill>
                      <a:srgbClr val="323C24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키오스크 메인</a:t>
                </a:r>
                <a:endParaRPr lang="en-US" sz="1200" b="1" spc="128" dirty="0">
                  <a:solidFill>
                    <a:srgbClr val="323C24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5F8BCCA8-F131-8073-C34A-0AAC098A7C0E}"/>
                </a:ext>
              </a:extLst>
            </p:cNvPr>
            <p:cNvGrpSpPr/>
            <p:nvPr/>
          </p:nvGrpSpPr>
          <p:grpSpPr>
            <a:xfrm>
              <a:off x="6680600" y="4225646"/>
              <a:ext cx="1513292" cy="340334"/>
              <a:chOff x="8672238" y="1721043"/>
              <a:chExt cx="1513292" cy="340334"/>
            </a:xfrm>
          </p:grpSpPr>
          <p:pic>
            <p:nvPicPr>
              <p:cNvPr id="82" name="Picture 12">
                <a:extLst>
                  <a:ext uri="{FF2B5EF4-FFF2-40B4-BE49-F238E27FC236}">
                    <a16:creationId xmlns:a16="http://schemas.microsoft.com/office/drawing/2014/main" id="{33F1BFDC-9FFC-C7F8-EF9E-4A6162C07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lumMod val="5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>
              <a:xfrm>
                <a:off x="8819683" y="1721043"/>
                <a:ext cx="1218403" cy="340334"/>
              </a:xfrm>
              <a:prstGeom prst="rect">
                <a:avLst/>
              </a:prstGeom>
            </p:spPr>
          </p:pic>
          <p:sp>
            <p:nvSpPr>
              <p:cNvPr id="83" name="TextBox 13">
                <a:extLst>
                  <a:ext uri="{FF2B5EF4-FFF2-40B4-BE49-F238E27FC236}">
                    <a16:creationId xmlns:a16="http://schemas.microsoft.com/office/drawing/2014/main" id="{715C0A3A-0FC5-43D7-BBF4-97B01A7DB624}"/>
                  </a:ext>
                </a:extLst>
              </p:cNvPr>
              <p:cNvSpPr txBox="1"/>
              <p:nvPr/>
            </p:nvSpPr>
            <p:spPr>
              <a:xfrm>
                <a:off x="8672238" y="1753707"/>
                <a:ext cx="1513292" cy="25039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spc="128" dirty="0">
                    <a:solidFill>
                      <a:srgbClr val="323C24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주문화면</a:t>
                </a:r>
                <a:endParaRPr lang="en-US" altLang="ko-KR" sz="1200" b="1" spc="128" dirty="0">
                  <a:solidFill>
                    <a:srgbClr val="323C24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916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666D5-A69F-F03F-4E9C-A779D3AF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53" y="116540"/>
            <a:ext cx="2748723" cy="1325563"/>
          </a:xfrm>
        </p:spPr>
        <p:txBody>
          <a:bodyPr/>
          <a:lstStyle/>
          <a:p>
            <a:r>
              <a:rPr lang="en-US" altLang="ko-KR" sz="2400" b="1" i="1" kern="0" dirty="0">
                <a:ln w="9525">
                  <a:noFill/>
                </a:ln>
                <a:solidFill>
                  <a:srgbClr val="60398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 : </a:t>
            </a:r>
            <a:r>
              <a:rPr lang="ko-KR" altLang="en-US" sz="2400" b="1" i="1" kern="0" dirty="0">
                <a:ln w="9525">
                  <a:noFill/>
                </a:ln>
                <a:solidFill>
                  <a:srgbClr val="60398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테이블 구조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A32AE36-D3DD-E6FF-C56D-4CC0084F3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05386"/>
              </p:ext>
            </p:extLst>
          </p:nvPr>
        </p:nvGraphicFramePr>
        <p:xfrm>
          <a:off x="6568140" y="3749540"/>
          <a:ext cx="4977204" cy="2225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59068">
                  <a:extLst>
                    <a:ext uri="{9D8B030D-6E8A-4147-A177-3AD203B41FA5}">
                      <a16:colId xmlns:a16="http://schemas.microsoft.com/office/drawing/2014/main" val="4047100743"/>
                    </a:ext>
                  </a:extLst>
                </a:gridCol>
                <a:gridCol w="1659068">
                  <a:extLst>
                    <a:ext uri="{9D8B030D-6E8A-4147-A177-3AD203B41FA5}">
                      <a16:colId xmlns:a16="http://schemas.microsoft.com/office/drawing/2014/main" val="3946489207"/>
                    </a:ext>
                  </a:extLst>
                </a:gridCol>
                <a:gridCol w="1659068">
                  <a:extLst>
                    <a:ext uri="{9D8B030D-6E8A-4147-A177-3AD203B41FA5}">
                      <a16:colId xmlns:a16="http://schemas.microsoft.com/office/drawing/2014/main" val="3063738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</a:t>
                      </a:r>
                      <a:r>
                        <a:rPr lang="ko-KR" altLang="en-US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 N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Type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solidFill>
                      <a:srgbClr val="4629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48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tnum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Number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2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주문메뉴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totalmenu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CLOB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0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총금액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totalprice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VARCHAR2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주문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tdate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DATE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6293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SEQUENCE : </a:t>
                      </a:r>
                      <a:r>
                        <a:rPr lang="en-US" altLang="ko-KR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cafeorder_seq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2988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C5A09C-EEEC-4D0A-6215-7B2D4651B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423093"/>
              </p:ext>
            </p:extLst>
          </p:nvPr>
        </p:nvGraphicFramePr>
        <p:xfrm>
          <a:off x="1111623" y="1625101"/>
          <a:ext cx="6094804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23701">
                  <a:extLst>
                    <a:ext uri="{9D8B030D-6E8A-4147-A177-3AD203B41FA5}">
                      <a16:colId xmlns:a16="http://schemas.microsoft.com/office/drawing/2014/main" val="4047100743"/>
                    </a:ext>
                  </a:extLst>
                </a:gridCol>
                <a:gridCol w="1523701">
                  <a:extLst>
                    <a:ext uri="{9D8B030D-6E8A-4147-A177-3AD203B41FA5}">
                      <a16:colId xmlns:a16="http://schemas.microsoft.com/office/drawing/2014/main" val="3946489207"/>
                    </a:ext>
                  </a:extLst>
                </a:gridCol>
                <a:gridCol w="1523701">
                  <a:extLst>
                    <a:ext uri="{9D8B030D-6E8A-4147-A177-3AD203B41FA5}">
                      <a16:colId xmlns:a16="http://schemas.microsoft.com/office/drawing/2014/main" val="3063738605"/>
                    </a:ext>
                  </a:extLst>
                </a:gridCol>
                <a:gridCol w="1523701">
                  <a:extLst>
                    <a:ext uri="{9D8B030D-6E8A-4147-A177-3AD203B41FA5}">
                      <a16:colId xmlns:a16="http://schemas.microsoft.com/office/drawing/2014/main" val="2310287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</a:t>
                      </a:r>
                      <a:r>
                        <a:rPr lang="ko-KR" altLang="en-US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 N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Type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DEFAULT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solidFill>
                      <a:srgbClr val="4629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48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id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VARCHAR2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PK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2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pw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VARCHAR2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0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Name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VARCHAR2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56241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2B0E77-1659-DB9F-9488-F4490CCF55B1}"/>
              </a:ext>
            </a:extLst>
          </p:cNvPr>
          <p:cNvSpPr/>
          <p:nvPr/>
        </p:nvSpPr>
        <p:spPr>
          <a:xfrm>
            <a:off x="9952616" y="3209060"/>
            <a:ext cx="1592728" cy="439879"/>
          </a:xfrm>
          <a:prstGeom prst="roundRect">
            <a:avLst>
              <a:gd name="adj" fmla="val 50000"/>
            </a:avLst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cafe_order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80EA0C0-D415-24D0-B102-ADEF140C09AB}"/>
              </a:ext>
            </a:extLst>
          </p:cNvPr>
          <p:cNvSpPr/>
          <p:nvPr/>
        </p:nvSpPr>
        <p:spPr>
          <a:xfrm>
            <a:off x="1111623" y="1093723"/>
            <a:ext cx="2079812" cy="439879"/>
          </a:xfrm>
          <a:prstGeom prst="roundRect">
            <a:avLst>
              <a:gd name="adj" fmla="val 50000"/>
            </a:avLst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cafe_member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40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6166B8-DC14-00CA-39D9-89C661CD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8" y="224813"/>
            <a:ext cx="3778288" cy="57576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07CAC2-EB52-7544-4423-56589015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000" y="2606746"/>
            <a:ext cx="2220804" cy="4251254"/>
          </a:xfrm>
          <a:prstGeom prst="rect">
            <a:avLst/>
          </a:prstGeom>
          <a:ln w="38100">
            <a:solidFill>
              <a:srgbClr val="60398C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025589-F9A5-7414-2739-6A416E843229}"/>
              </a:ext>
            </a:extLst>
          </p:cNvPr>
          <p:cNvSpPr txBox="1"/>
          <p:nvPr/>
        </p:nvSpPr>
        <p:spPr>
          <a:xfrm>
            <a:off x="8410841" y="1367505"/>
            <a:ext cx="3550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Main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MainClass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Run As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 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Admin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LoginFrame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버튼 클릭 시 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페이지로 이동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5FAB38-37BF-3ADC-E666-FC1DA66BC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275" y="683537"/>
            <a:ext cx="3496163" cy="22863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EF72EA-9F54-0C06-7B0F-FB20D8F36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275" y="3103661"/>
            <a:ext cx="3458058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4F489E-340D-4D3C-67AE-2EBB3BC3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" y="578795"/>
            <a:ext cx="3740694" cy="57004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CABE99-7AD9-AA00-E983-2E71C1E7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75" y="754945"/>
            <a:ext cx="2514951" cy="1181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4E3DB-BCD4-93A3-239D-1F8C1A8EA711}"/>
              </a:ext>
            </a:extLst>
          </p:cNvPr>
          <p:cNvSpPr txBox="1"/>
          <p:nvPr/>
        </p:nvSpPr>
        <p:spPr>
          <a:xfrm>
            <a:off x="4293775" y="1936210"/>
            <a:ext cx="27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중복된 아이디가 있을 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2C840-997F-882E-9E7F-2249FA7F41B6}"/>
              </a:ext>
            </a:extLst>
          </p:cNvPr>
          <p:cNvSpPr txBox="1"/>
          <p:nvPr/>
        </p:nvSpPr>
        <p:spPr>
          <a:xfrm>
            <a:off x="10983163" y="639430"/>
            <a:ext cx="27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78A5E7-B144-133B-D0B3-D9AFA9FCA022}"/>
              </a:ext>
            </a:extLst>
          </p:cNvPr>
          <p:cNvSpPr txBox="1"/>
          <p:nvPr/>
        </p:nvSpPr>
        <p:spPr>
          <a:xfrm>
            <a:off x="8327510" y="1314209"/>
            <a:ext cx="3510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JoinFrame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취소 버튼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클릭시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로그인 페이지로 이동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버튼 클릭 시 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성공이면 성공 팝업 뜨고 실패면 실패 팝업 뜸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AA5763-40FF-4F26-DA31-DA6FA9871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771" y="3068535"/>
            <a:ext cx="2514951" cy="1181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F02E4B-00A4-31CB-1843-A3FC0DBE2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772" y="4433209"/>
            <a:ext cx="2514951" cy="11622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BBBD7C-549D-FB2F-2D34-AAA36B55A132}"/>
              </a:ext>
            </a:extLst>
          </p:cNvPr>
          <p:cNvSpPr txBox="1"/>
          <p:nvPr/>
        </p:nvSpPr>
        <p:spPr>
          <a:xfrm>
            <a:off x="4854100" y="2630711"/>
            <a:ext cx="137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가입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성공시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13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4B1975-F0A8-9CCA-1EB5-04FF9C76D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74" y="666344"/>
            <a:ext cx="3625793" cy="55253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B3E5A3-77FB-E317-E94F-F2DA007315C1}"/>
              </a:ext>
            </a:extLst>
          </p:cNvPr>
          <p:cNvSpPr txBox="1"/>
          <p:nvPr/>
        </p:nvSpPr>
        <p:spPr>
          <a:xfrm>
            <a:off x="8922866" y="1587364"/>
            <a:ext cx="34507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성공시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AdminFrame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이동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주문등록 버튼 클릭 시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키오스크 메인 페이지로 이동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주문목록 버튼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클릭시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주문목록 페이지로 이동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주문목록 하단의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뒤로가기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버튼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클릭시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AdminFrame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이동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E30EB-E681-6F47-49AC-6BA2296E44C2}"/>
              </a:ext>
            </a:extLst>
          </p:cNvPr>
          <p:cNvSpPr txBox="1"/>
          <p:nvPr/>
        </p:nvSpPr>
        <p:spPr>
          <a:xfrm>
            <a:off x="10398870" y="639430"/>
            <a:ext cx="211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AdminFrame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120B72-1023-EEBD-1A76-44AA1F6E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45" y="666344"/>
            <a:ext cx="4594386" cy="463068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690E1F-1BA4-2988-A6E3-EE5AEF14CDF1}"/>
              </a:ext>
            </a:extLst>
          </p:cNvPr>
          <p:cNvCxnSpPr/>
          <p:nvPr/>
        </p:nvCxnSpPr>
        <p:spPr>
          <a:xfrm flipV="1">
            <a:off x="3385583" y="1293779"/>
            <a:ext cx="1108954" cy="204280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871BA9-00B6-F286-1422-B054D8028AD7}"/>
              </a:ext>
            </a:extLst>
          </p:cNvPr>
          <p:cNvSpPr/>
          <p:nvPr/>
        </p:nvSpPr>
        <p:spPr>
          <a:xfrm>
            <a:off x="6120317" y="4941651"/>
            <a:ext cx="849549" cy="5155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120094-59EE-FFF5-6F3F-4E069C941558}"/>
              </a:ext>
            </a:extLst>
          </p:cNvPr>
          <p:cNvCxnSpPr>
            <a:cxnSpLocks/>
          </p:cNvCxnSpPr>
          <p:nvPr/>
        </p:nvCxnSpPr>
        <p:spPr>
          <a:xfrm flipH="1">
            <a:off x="3514043" y="5369668"/>
            <a:ext cx="2615864" cy="875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888ADD-B047-048B-C055-0039B0CEE878}"/>
              </a:ext>
            </a:extLst>
          </p:cNvPr>
          <p:cNvSpPr txBox="1"/>
          <p:nvPr/>
        </p:nvSpPr>
        <p:spPr>
          <a:xfrm>
            <a:off x="10525934" y="128186"/>
            <a:ext cx="244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기능소개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A8869-5247-AFCB-99F1-B7496370AB9F}"/>
              </a:ext>
            </a:extLst>
          </p:cNvPr>
          <p:cNvSpPr/>
          <p:nvPr/>
        </p:nvSpPr>
        <p:spPr>
          <a:xfrm>
            <a:off x="10982481" y="605687"/>
            <a:ext cx="93149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583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872A6F-1CC4-90F7-A575-E5561AC76AFE}"/>
              </a:ext>
            </a:extLst>
          </p:cNvPr>
          <p:cNvSpPr txBox="1"/>
          <p:nvPr/>
        </p:nvSpPr>
        <p:spPr>
          <a:xfrm>
            <a:off x="10583695" y="629702"/>
            <a:ext cx="211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MainFrame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AC79AE-A81A-4F83-F229-D8257577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97" y="314851"/>
            <a:ext cx="4087103" cy="62282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7C6877-BA0D-562E-5D60-8B1AEE410C10}"/>
              </a:ext>
            </a:extLst>
          </p:cNvPr>
          <p:cNvSpPr/>
          <p:nvPr/>
        </p:nvSpPr>
        <p:spPr>
          <a:xfrm>
            <a:off x="5369668" y="476655"/>
            <a:ext cx="99222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2B4A4-6EA8-F9F3-7B2A-5BB7DB349311}"/>
              </a:ext>
            </a:extLst>
          </p:cNvPr>
          <p:cNvSpPr txBox="1"/>
          <p:nvPr/>
        </p:nvSpPr>
        <p:spPr>
          <a:xfrm>
            <a:off x="8327510" y="1314209"/>
            <a:ext cx="3199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뒤로가기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버튼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클릭시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AdminFrame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이동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버튼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클릭시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키오스크 페이지로 이동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E33B21F-602A-2BB3-B890-5AC7F69CF7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61889" y="661321"/>
            <a:ext cx="1965621" cy="1391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025E9D-67BF-5E54-62AF-0EA34B4ED487}"/>
              </a:ext>
            </a:extLst>
          </p:cNvPr>
          <p:cNvSpPr/>
          <p:nvPr/>
        </p:nvSpPr>
        <p:spPr>
          <a:xfrm>
            <a:off x="2846962" y="5739319"/>
            <a:ext cx="2221149" cy="885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97CFF63-B064-5CAE-7BEC-C5E6B04900C6}"/>
              </a:ext>
            </a:extLst>
          </p:cNvPr>
          <p:cNvCxnSpPr>
            <a:cxnSpLocks/>
          </p:cNvCxnSpPr>
          <p:nvPr/>
        </p:nvCxnSpPr>
        <p:spPr>
          <a:xfrm flipV="1">
            <a:off x="5155660" y="2791537"/>
            <a:ext cx="3852153" cy="34051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9135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340</Words>
  <Application>Microsoft Office PowerPoint</Application>
  <PresentationFormat>와이드스크린</PresentationFormat>
  <Paragraphs>113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나눔스퀘어_ac ExtraBold</vt:lpstr>
      <vt:lpstr>Tmon몬소리 Black</vt:lpstr>
      <vt:lpstr>나눔스퀘어라운드 ExtraBold</vt:lpstr>
      <vt:lpstr>나눔스퀘어 ExtraBold</vt:lpstr>
      <vt:lpstr>Arial</vt:lpstr>
      <vt:lpstr>1_Office 테마</vt:lpstr>
      <vt:lpstr>PowerPoint 프레젠테이션</vt:lpstr>
      <vt:lpstr>목차</vt:lpstr>
      <vt:lpstr>개발환경</vt:lpstr>
      <vt:lpstr>사이트 맵</vt:lpstr>
      <vt:lpstr>DB : 테이블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goott4</cp:lastModifiedBy>
  <cp:revision>10</cp:revision>
  <dcterms:created xsi:type="dcterms:W3CDTF">2023-05-25T06:59:34Z</dcterms:created>
  <dcterms:modified xsi:type="dcterms:W3CDTF">2023-05-30T07:41:19Z</dcterms:modified>
</cp:coreProperties>
</file>