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DEB-2534-4B40-B471-D11F1E2EB02B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Personalized Medicine and Cancer Treatment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87" y="3795221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Yepeng 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87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9595" y="861743"/>
            <a:ext cx="4907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Top 10 TF-IDF features in class 2 and 7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50005" y="1829812"/>
            <a:ext cx="9491729" cy="243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 distribution analysis shows top one gene EGFR ranks first in class 2 and 7.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Variation distribution analysis shows Amplification and Fusions (top 2 variations) mainly located in class 2 and 7.  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 as one good technique to use for text transformation and get good features out of text for training our machine learning model.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3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09" y="580593"/>
            <a:ext cx="6111115" cy="50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74512" y="5876577"/>
            <a:ext cx="690736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seven common text features in the two classes. There are 70% similarity for the top 10 text features between class 2 and class 7!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584" y="732953"/>
            <a:ext cx="7834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Base model building without text processing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421228" y="1611617"/>
            <a:ext cx="650383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basic model we used variable 'Gene' and 'Variation' as predictors.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variations which count more or equal to 5.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logistic regression classifier we get test accuracy is 0.93.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0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78963"/>
              </p:ext>
            </p:extLst>
          </p:nvPr>
        </p:nvGraphicFramePr>
        <p:xfrm>
          <a:off x="2202288" y="2279561"/>
          <a:ext cx="6452314" cy="2150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7746"/>
                <a:gridCol w="1653058"/>
                <a:gridCol w="1901510"/>
              </a:tblGrid>
              <a:tr h="43015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01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vector + </a:t>
                      </a:r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</a:t>
                      </a:r>
                      <a:r>
                        <a:rPr lang="en-US" sz="20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01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 + Naïve Bays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01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 + Random Forest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01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 + Gradient 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92440" y="669701"/>
            <a:ext cx="6452314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processing and Model </a:t>
            </a:r>
            <a:r>
              <a:rPr 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7962" y="1603769"/>
            <a:ext cx="376096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350"/>
              </a:lnSpc>
              <a:spcBef>
                <a:spcPts val="1040"/>
              </a:spcBef>
            </a:pPr>
            <a:r>
              <a:rPr lang="en-US" sz="2400" b="1" dirty="0">
                <a:solidFill>
                  <a:srgbClr val="000000"/>
                </a:solidFill>
                <a:latin typeface="&amp;quot"/>
                <a:ea typeface="Times New Roman" panose="02020603050405020304" pitchFamily="18" charset="0"/>
                <a:cs typeface="Times New Roman" panose="02020603050405020304" pitchFamily="18" charset="0"/>
              </a:rPr>
              <a:t>Bag of words and TF-IDF</a:t>
            </a:r>
            <a:endParaRPr lang="en-US" sz="24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1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649" y="1106227"/>
            <a:ext cx="7534140" cy="2449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050"/>
              </a:lnSpc>
              <a:spcBef>
                <a:spcPts val="1050"/>
              </a:spcBef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ount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 and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used to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word vector. Stop words is 'English'.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better performance than the count vector.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Naive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bays, Random forest and Gradient boost method to build the classifying model. The accuracy of test set is from 0.52 to 0.63. And GBM performs best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0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5761" y="784470"/>
            <a:ext cx="8069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Bag of words and TF-IDF with new stop words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92439" y="1816980"/>
            <a:ext cx="6877318" cy="150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Scientific terminology and stop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 related stop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quirks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2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22931"/>
              </p:ext>
            </p:extLst>
          </p:nvPr>
        </p:nvGraphicFramePr>
        <p:xfrm>
          <a:off x="2034862" y="1417809"/>
          <a:ext cx="7894749" cy="249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5932"/>
                <a:gridCol w="2052219"/>
                <a:gridCol w="2326598"/>
              </a:tblGrid>
              <a:tr h="4997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9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vector +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</a:t>
                      </a:r>
                      <a:r>
                        <a:rPr lang="en-US" sz="2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9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 + Naïve Bays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9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 + Random Forest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9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 + Gradient Boost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9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7889" y="565529"/>
            <a:ext cx="2740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Truncated SVD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2334"/>
              </p:ext>
            </p:extLst>
          </p:nvPr>
        </p:nvGraphicFramePr>
        <p:xfrm>
          <a:off x="1815920" y="1184859"/>
          <a:ext cx="7984904" cy="3294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8672"/>
                <a:gridCol w="1056165"/>
                <a:gridCol w="1790067"/>
              </a:tblGrid>
              <a:tr h="453039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 + Logistic regression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 +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SVD/TFIDF + Logistic regression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SVD/TFIDF + Random Forest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SVD/TFIDF + Support vector  machine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64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8551" y="848864"/>
            <a:ext cx="1896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Word2vec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68532"/>
              </p:ext>
            </p:extLst>
          </p:nvPr>
        </p:nvGraphicFramePr>
        <p:xfrm>
          <a:off x="2555638" y="1796592"/>
          <a:ext cx="5942437" cy="119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72"/>
                <a:gridCol w="1442433"/>
                <a:gridCol w="1687132"/>
              </a:tblGrid>
              <a:tr h="39710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96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2953" y="732953"/>
            <a:ext cx="116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LSTM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594240" y="2638476"/>
            <a:ext cx="24770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50"/>
              </a:spcBef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loss: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59" y="1558344"/>
            <a:ext cx="4392110" cy="371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6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</a:t>
            </a:r>
            <a:r>
              <a:rPr lang="en-US" dirty="0" smtClean="0"/>
              <a:t>recision medicine, </a:t>
            </a:r>
            <a:r>
              <a:rPr lang="en-US" dirty="0"/>
              <a:t>genetic testing </a:t>
            </a:r>
            <a:r>
              <a:rPr lang="en-US" dirty="0" smtClean="0"/>
              <a:t>and cancer treatment.</a:t>
            </a:r>
            <a:endParaRPr lang="en-US" dirty="0"/>
          </a:p>
          <a:p>
            <a:pPr algn="just"/>
            <a:r>
              <a:rPr lang="en-US" dirty="0"/>
              <a:t>H</a:t>
            </a:r>
            <a:r>
              <a:rPr lang="en-US" dirty="0" smtClean="0"/>
              <a:t>uge </a:t>
            </a:r>
            <a:r>
              <a:rPr lang="en-US" dirty="0"/>
              <a:t>amount of manual work still required.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project is to distinguish the mutations that contribute to tumor growth (drivers) from the neutral mutations (passengers). </a:t>
            </a:r>
            <a:endParaRPr lang="en-US" dirty="0" smtClean="0"/>
          </a:p>
          <a:p>
            <a:pPr algn="just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develop a Machine Learning algorithm that, using this knowledge base as a baseline, automatically classifies genetic variations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2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1679" y="1236995"/>
            <a:ext cx="7263684" cy="2778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Future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job</a:t>
            </a:r>
          </a:p>
          <a:p>
            <a:pPr>
              <a:spcBef>
                <a:spcPts val="1050"/>
              </a:spcBef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Trying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better way to get word vector.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Normalizing text data. For example, deleting the duplicate parts, citing only the abstract part of the paper.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1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690688"/>
            <a:ext cx="10515600" cy="1600155"/>
          </a:xfrm>
        </p:spPr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competition: Personalized medicine and Cancer treatment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53058"/>
              </p:ext>
            </p:extLst>
          </p:nvPr>
        </p:nvGraphicFramePr>
        <p:xfrm>
          <a:off x="2356832" y="2438256"/>
          <a:ext cx="5640948" cy="2751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6064"/>
                <a:gridCol w="1412545"/>
                <a:gridCol w="1766506"/>
                <a:gridCol w="875833"/>
              </a:tblGrid>
              <a:tr h="4002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50819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FAM58A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Truncating Mutations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002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W802*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002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Q249E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002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N454D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002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L399V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0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07724"/>
              </p:ext>
            </p:extLst>
          </p:nvPr>
        </p:nvGraphicFramePr>
        <p:xfrm>
          <a:off x="2247824" y="1104407"/>
          <a:ext cx="7205270" cy="3683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138"/>
                <a:gridCol w="6031132"/>
              </a:tblGrid>
              <a:tr h="1359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</a:tr>
              <a:tr h="6523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Cyclin-dependent kinases (CDKs) regulate a var...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</a:tr>
              <a:tr h="6523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Background Non-small cell lung canc...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</a:tr>
              <a:tr h="6523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Background Non-small cell lung canc...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</a:tr>
              <a:tr h="6523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 evidence has demonstrated that acquired...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</a:tr>
              <a:tr h="7610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Oncogenic mutations in the monomeric Casitas B...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3" marR="8433" marT="843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Explanatory </a:t>
            </a:r>
            <a:r>
              <a:rPr lang="en-US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7439" y="1453365"/>
            <a:ext cx="4297701" cy="81454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          Top </a:t>
            </a:r>
            <a:r>
              <a:rPr lang="en-US" sz="2000" b="1" dirty="0"/>
              <a:t>10 occurred genes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69" y="1906073"/>
            <a:ext cx="5130496" cy="38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515" y="949862"/>
            <a:ext cx="6348211" cy="51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Gene frequency in nine mutation classes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47" y="1660353"/>
            <a:ext cx="7873705" cy="34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4150" y="530088"/>
            <a:ext cx="2586802" cy="40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10 variations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81" y="1013808"/>
            <a:ext cx="8411101" cy="45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9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8454" y="552650"/>
            <a:ext cx="2699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length overview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79" y="1196418"/>
            <a:ext cx="5194920" cy="36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1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3869" y="629923"/>
            <a:ext cx="4094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length distribution by class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93" y="1068393"/>
            <a:ext cx="6913530" cy="46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542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&amp;quot</vt:lpstr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Personalized Medicine and Cancer Treatment</vt:lpstr>
      <vt:lpstr>Background</vt:lpstr>
      <vt:lpstr>Data set</vt:lpstr>
      <vt:lpstr>PowerPoint Presentation</vt:lpstr>
      <vt:lpstr>        Explanatory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 and Cancer Treatment</dc:title>
  <dc:creator>yepeng li</dc:creator>
  <cp:lastModifiedBy>yepeng li</cp:lastModifiedBy>
  <cp:revision>32</cp:revision>
  <dcterms:created xsi:type="dcterms:W3CDTF">2018-03-26T01:17:53Z</dcterms:created>
  <dcterms:modified xsi:type="dcterms:W3CDTF">2018-04-01T01:32:20Z</dcterms:modified>
</cp:coreProperties>
</file>