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63" r:id="rId3"/>
    <p:sldId id="260" r:id="rId4"/>
    <p:sldId id="259" r:id="rId5"/>
    <p:sldId id="294" r:id="rId6"/>
    <p:sldId id="258" r:id="rId7"/>
    <p:sldId id="264" r:id="rId8"/>
    <p:sldId id="261" r:id="rId9"/>
    <p:sldId id="273" r:id="rId10"/>
    <p:sldId id="285" r:id="rId11"/>
    <p:sldId id="313" r:id="rId12"/>
    <p:sldId id="314" r:id="rId13"/>
    <p:sldId id="311" r:id="rId14"/>
    <p:sldId id="315" r:id="rId15"/>
    <p:sldId id="312" r:id="rId16"/>
    <p:sldId id="317" r:id="rId17"/>
    <p:sldId id="316" r:id="rId18"/>
    <p:sldId id="319" r:id="rId19"/>
    <p:sldId id="318" r:id="rId20"/>
    <p:sldId id="281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59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519"/>
    <a:srgbClr val="EFEFEF"/>
    <a:srgbClr val="28C18D"/>
    <a:srgbClr val="D9D9D9"/>
    <a:srgbClr val="00C898"/>
    <a:srgbClr val="00B38A"/>
    <a:srgbClr val="F8B519"/>
    <a:srgbClr val="59DEE5"/>
    <a:srgbClr val="0887C2"/>
    <a:srgbClr val="00C8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19" autoAdjust="0"/>
    <p:restoredTop sz="87410" autoAdjust="0"/>
  </p:normalViewPr>
  <p:slideViewPr>
    <p:cSldViewPr snapToGrid="0">
      <p:cViewPr varScale="1">
        <p:scale>
          <a:sx n="65" d="100"/>
          <a:sy n="65" d="100"/>
        </p:scale>
        <p:origin x="132" y="66"/>
      </p:cViewPr>
      <p:guideLst>
        <p:guide orient="horz" pos="2160"/>
        <p:guide pos="3840"/>
        <p:guide orient="horz" pos="159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6B88E1-1EA0-1046-80BD-401694358D17}" type="datetimeFigureOut">
              <a:rPr kumimoji="1" lang="zh-CN" altLang="en-US" smtClean="0"/>
              <a:t>2017/6/27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2B223-B4EE-7C49-B914-63F2EEF9ED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89437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C50573-3D23-4BEE-9453-CAE44BF9E6A0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9646D8-FBEC-42C0-B0BF-CAD4C821A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741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+mn-ea"/>
              </a:rPr>
              <a:t>目前主要参与</a:t>
            </a:r>
            <a:r>
              <a:rPr kumimoji="1" lang="en-US" altLang="zh-CN" dirty="0" smtClean="0">
                <a:latin typeface="+mn-ea"/>
              </a:rPr>
              <a:t>interface</a:t>
            </a:r>
            <a:r>
              <a:rPr kumimoji="1" lang="zh-CN" altLang="en-US" dirty="0" smtClean="0">
                <a:latin typeface="+mn-ea"/>
              </a:rPr>
              <a:t>的相关开发，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646D8-FBEC-42C0-B0BF-CAD4C821A2C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330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646D8-FBEC-42C0-B0BF-CAD4C821A2C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7194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646D8-FBEC-42C0-B0BF-CAD4C821A2C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230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646D8-FBEC-42C0-B0BF-CAD4C821A2C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1894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646D8-FBEC-42C0-B0BF-CAD4C821A2C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520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这是内容通整体框架图。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分基础内容库、算法策略、索引服务、引擎、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接口等模块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我在其中主要参与内容库建设、算法策略设计、实时推荐系统设计等方面工作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646D8-FBEC-42C0-B0BF-CAD4C821A2C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156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 smtClean="0"/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646D8-FBEC-42C0-B0BF-CAD4C821A2C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713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下面介绍一下工作的重点，主要从以下三方面着重阐述一下。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基础素材库的建设目标是建成一个大规模数据的存储系统，高效接收适配第三方素材，并对内容进行全量、及时可扩展的过滤</a:t>
            </a:r>
          </a:p>
          <a:p>
            <a:endParaRPr kumimoji="1" lang="zh-CN" altLang="en-US" dirty="0" smtClean="0"/>
          </a:p>
          <a:p>
            <a:r>
              <a:rPr kumimoji="1" lang="en-US" altLang="zh-CN" dirty="0" err="1" smtClean="0"/>
              <a:t>ContentBased</a:t>
            </a:r>
            <a:r>
              <a:rPr kumimoji="1" lang="zh-CN" altLang="en-US" dirty="0" smtClean="0"/>
              <a:t>推荐算法目标是根据用户兴趣个性化推荐，在海量信息中，发现用户喜爱的商品，提高转化效率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实时推荐系统 目标是 建立了一套根据用户的实时行为反馈进行及时变化的推荐系统，缩短用户的反馈时间，增强系统的学习效率，实现精准推荐，提高用户转化率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646D8-FBEC-42C0-B0BF-CAD4C821A2C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6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首先介绍一下内容库建设。</a:t>
            </a:r>
          </a:p>
          <a:p>
            <a:r>
              <a:rPr kumimoji="1" lang="zh-CN" altLang="en-US" dirty="0" smtClean="0"/>
              <a:t>目前已经有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家客户接入（微店、魔窗、淘宝、鲜城），素材量</a:t>
            </a:r>
            <a:r>
              <a:rPr kumimoji="1" lang="en-US" altLang="zh-CN" dirty="0" smtClean="0"/>
              <a:t>400</a:t>
            </a:r>
            <a:r>
              <a:rPr kumimoji="1" lang="zh-CN" altLang="en-US" dirty="0" smtClean="0"/>
              <a:t>余万。目前已经迭代三版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第一版</a:t>
            </a:r>
            <a:r>
              <a:rPr kumimoji="1" lang="en-US" altLang="zh-CN" dirty="0" err="1" smtClean="0"/>
              <a:t>redis</a:t>
            </a:r>
            <a:r>
              <a:rPr kumimoji="1" lang="zh-CN" altLang="en-US" dirty="0" smtClean="0"/>
              <a:t>存储、第二版</a:t>
            </a:r>
            <a:r>
              <a:rPr kumimoji="1" lang="en-US" altLang="zh-CN" dirty="0" err="1" smtClean="0"/>
              <a:t>mysql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hive</a:t>
            </a:r>
            <a:r>
              <a:rPr kumimoji="1" lang="zh-CN" altLang="en-US" dirty="0" smtClean="0"/>
              <a:t>分别标准化存储、</a:t>
            </a:r>
            <a:r>
              <a:rPr kumimoji="1" lang="en-US" altLang="zh-CN" dirty="0" err="1" smtClean="0"/>
              <a:t>redis</a:t>
            </a:r>
            <a:r>
              <a:rPr kumimoji="1" lang="zh-CN" altLang="en-US" dirty="0" smtClean="0"/>
              <a:t>缓存，第三版批量变实时，与账户体系对接，商业化</a:t>
            </a:r>
            <a:r>
              <a:rPr kumimoji="1" lang="en-US" altLang="zh-CN" dirty="0" smtClean="0"/>
              <a:t>)</a:t>
            </a:r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目前支持第三方数据高效接入、适配。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、能够实现素材实时入库、延时审核、实时下线。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、能够支持</a:t>
            </a:r>
            <a:r>
              <a:rPr kumimoji="1" lang="en-US" altLang="zh-CN" dirty="0" smtClean="0"/>
              <a:t>MySQL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HIVE</a:t>
            </a:r>
            <a:r>
              <a:rPr kumimoji="1" lang="zh-CN" altLang="en-US" dirty="0" smtClean="0"/>
              <a:t>的标准化存储，与</a:t>
            </a:r>
            <a:r>
              <a:rPr kumimoji="1" lang="en-US" altLang="zh-CN" dirty="0" smtClean="0"/>
              <a:t>NLP</a:t>
            </a:r>
            <a:r>
              <a:rPr kumimoji="1" lang="zh-CN" altLang="en-US" dirty="0" smtClean="0"/>
              <a:t>模块解耦，为</a:t>
            </a:r>
            <a:r>
              <a:rPr kumimoji="1" lang="en-US" altLang="zh-CN" dirty="0" smtClean="0"/>
              <a:t>Item</a:t>
            </a:r>
            <a:r>
              <a:rPr kumimoji="1" lang="zh-CN" altLang="en-US" dirty="0" smtClean="0"/>
              <a:t>算法特征提供支持</a:t>
            </a:r>
          </a:p>
          <a:p>
            <a:r>
              <a:rPr kumimoji="1" lang="zh-CN" altLang="en-US" dirty="0" smtClean="0"/>
              <a:t>3、与商业化体系对接，实现的素材上下线状态、</a:t>
            </a:r>
            <a:r>
              <a:rPr kumimoji="1" lang="en-US" altLang="zh-CN" dirty="0" smtClean="0"/>
              <a:t>bid</a:t>
            </a:r>
            <a:r>
              <a:rPr kumimoji="1" lang="zh-CN" altLang="en-US" dirty="0" smtClean="0"/>
              <a:t>状态的变更管理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646D8-FBEC-42C0-B0BF-CAD4C821A2C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053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http://10.210.228.76:8000/mediawiki/%E5%86%85%E5%AE%B9%E9%80%9A_-_%E7%89%B9%E5%BE%81%E7%BC%96%E7%A0%81%E7%BB%9F%E4%B8%80%E6%96%B9%E6%A1%88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646D8-FBEC-42C0-B0BF-CAD4C821A2C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139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http://10.210.228.76:8000/mediawiki/Gbdt%E6%8F%92%E4%BB%B6%E6%95%B0%E6%8D%AE%E4%B8%80%E8%87%B4%E6%80%A7%E5%92%8C%E6%80%A7%E8%83%BD%E6%B5%8B%E8%AF%95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646D8-FBEC-42C0-B0BF-CAD4C821A2C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7294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646D8-FBEC-42C0-B0BF-CAD4C821A2C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701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兼容  解耦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646D8-FBEC-42C0-B0BF-CAD4C821A2C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085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木先生iPPT"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09C5D-AE36-5843-A6DC-F3A19CF0B356}" type="datetimeFigureOut">
              <a:rPr kumimoji="1" lang="zh-CN" altLang="en-US" smtClean="0"/>
              <a:t>2017/6/27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E312C-0221-2B4D-9917-4FF9209C4E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8893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木先生iPPT"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527049" y="921220"/>
            <a:ext cx="11137902" cy="5555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451948"/>
            <a:ext cx="2743200" cy="365125"/>
          </a:xfrm>
        </p:spPr>
        <p:txBody>
          <a:bodyPr/>
          <a:lstStyle/>
          <a:p>
            <a:fld id="{B5109C5D-AE36-5843-A6DC-F3A19CF0B356}" type="datetimeFigureOut">
              <a:rPr kumimoji="1" lang="zh-CN" altLang="en-US" smtClean="0"/>
              <a:t>2017/6/27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451948"/>
            <a:ext cx="4114800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451948"/>
            <a:ext cx="2743200" cy="365125"/>
          </a:xfrm>
        </p:spPr>
        <p:txBody>
          <a:bodyPr/>
          <a:lstStyle/>
          <a:p>
            <a:fld id="{CD2E312C-0221-2B4D-9917-4FF9209C4E0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508000" y="260307"/>
            <a:ext cx="6854960" cy="570962"/>
          </a:xfrm>
        </p:spPr>
        <p:txBody>
          <a:bodyPr>
            <a:noAutofit/>
          </a:bodyPr>
          <a:lstStyle>
            <a:lvl1pPr algn="l">
              <a:defRPr sz="28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x-none" dirty="0" smtClean="0"/>
              <a:t>述职</a:t>
            </a:r>
            <a:r>
              <a:rPr lang="zh-CN" altLang="en-US" dirty="0" smtClean="0"/>
              <a:t>报告</a:t>
            </a:r>
            <a:endParaRPr lang="zh-CN" altLang="en-US" dirty="0"/>
          </a:p>
        </p:txBody>
      </p:sp>
      <p:sp>
        <p:nvSpPr>
          <p:cNvPr id="12" name="副标题 2"/>
          <p:cNvSpPr>
            <a:spLocks noGrp="1"/>
          </p:cNvSpPr>
          <p:nvPr userDrawn="1">
            <p:ph type="subTitle" idx="1"/>
          </p:nvPr>
        </p:nvSpPr>
        <p:spPr>
          <a:xfrm>
            <a:off x="9573492" y="260307"/>
            <a:ext cx="2072410" cy="570962"/>
          </a:xfrm>
        </p:spPr>
        <p:txBody>
          <a:bodyPr anchor="ctr" anchorCtr="0"/>
          <a:lstStyle>
            <a:lvl1pPr marL="0" indent="0" algn="r">
              <a:buNone/>
              <a:defRPr sz="2400" b="1" spc="300">
                <a:solidFill>
                  <a:srgbClr val="28C18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zh-CN" altLang="en-US" dirty="0"/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8953500" y="384000"/>
            <a:ext cx="785089" cy="328779"/>
            <a:chOff x="8962066" y="345479"/>
            <a:chExt cx="956633" cy="400618"/>
          </a:xfrm>
        </p:grpSpPr>
        <p:sp>
          <p:nvSpPr>
            <p:cNvPr id="15" name="圆角矩形 14"/>
            <p:cNvSpPr/>
            <p:nvPr/>
          </p:nvSpPr>
          <p:spPr>
            <a:xfrm>
              <a:off x="8962066" y="345479"/>
              <a:ext cx="853612" cy="400618"/>
            </a:xfrm>
            <a:prstGeom prst="roundRect">
              <a:avLst/>
            </a:prstGeom>
            <a:solidFill>
              <a:srgbClr val="FFB5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zh-CN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2017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等腰三角形 15"/>
            <p:cNvSpPr/>
            <p:nvPr/>
          </p:nvSpPr>
          <p:spPr>
            <a:xfrm rot="16200000" flipV="1">
              <a:off x="9807435" y="494277"/>
              <a:ext cx="119506" cy="103022"/>
            </a:xfrm>
            <a:prstGeom prst="triangle">
              <a:avLst/>
            </a:prstGeom>
            <a:solidFill>
              <a:srgbClr val="FFB5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</p:grpSp>
    </p:spTree>
    <p:extLst>
      <p:ext uri="{BB962C8B-B14F-4D97-AF65-F5344CB8AC3E}">
        <p14:creationId xmlns:p14="http://schemas.microsoft.com/office/powerpoint/2010/main" val="3632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木先生iPPT"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09C5D-AE36-5843-A6DC-F3A19CF0B356}" type="datetimeFigureOut">
              <a:rPr kumimoji="1" lang="zh-CN" altLang="en-US" smtClean="0"/>
              <a:t>2017/6/27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E312C-0221-2B4D-9917-4FF9209C4E0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8" name="标题 1"/>
          <p:cNvSpPr>
            <a:spLocks noGrp="1"/>
          </p:cNvSpPr>
          <p:nvPr>
            <p:ph type="title" hasCustomPrompt="1"/>
          </p:nvPr>
        </p:nvSpPr>
        <p:spPr>
          <a:xfrm>
            <a:off x="508000" y="260307"/>
            <a:ext cx="6854960" cy="570962"/>
          </a:xfrm>
        </p:spPr>
        <p:txBody>
          <a:bodyPr>
            <a:noAutofit/>
          </a:bodyPr>
          <a:lstStyle>
            <a:lvl1pPr algn="l">
              <a:defRPr sz="28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述职报告</a:t>
            </a:r>
            <a:endParaRPr lang="zh-CN" altLang="en-US" dirty="0"/>
          </a:p>
        </p:txBody>
      </p:sp>
      <p:sp>
        <p:nvSpPr>
          <p:cNvPr id="22" name="副标题 2"/>
          <p:cNvSpPr>
            <a:spLocks noGrp="1"/>
          </p:cNvSpPr>
          <p:nvPr>
            <p:ph type="subTitle" idx="1"/>
          </p:nvPr>
        </p:nvSpPr>
        <p:spPr>
          <a:xfrm>
            <a:off x="9573492" y="260307"/>
            <a:ext cx="2072410" cy="570962"/>
          </a:xfrm>
        </p:spPr>
        <p:txBody>
          <a:bodyPr anchor="ctr" anchorCtr="0"/>
          <a:lstStyle>
            <a:lvl1pPr marL="0" indent="0" algn="r">
              <a:buNone/>
              <a:defRPr sz="2400" b="1" spc="300">
                <a:solidFill>
                  <a:srgbClr val="28C18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zh-CN" altLang="en-US" dirty="0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8953500" y="384000"/>
            <a:ext cx="785089" cy="328779"/>
            <a:chOff x="8962066" y="345479"/>
            <a:chExt cx="956633" cy="400618"/>
          </a:xfrm>
        </p:grpSpPr>
        <p:sp>
          <p:nvSpPr>
            <p:cNvPr id="11" name="圆角矩形 10"/>
            <p:cNvSpPr/>
            <p:nvPr/>
          </p:nvSpPr>
          <p:spPr>
            <a:xfrm>
              <a:off x="8962066" y="345479"/>
              <a:ext cx="853612" cy="400618"/>
            </a:xfrm>
            <a:prstGeom prst="roundRect">
              <a:avLst/>
            </a:prstGeom>
            <a:solidFill>
              <a:srgbClr val="FFB5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zh-CN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2017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16200000" flipV="1">
              <a:off x="9807435" y="494277"/>
              <a:ext cx="119506" cy="103022"/>
            </a:xfrm>
            <a:prstGeom prst="triangle">
              <a:avLst/>
            </a:prstGeom>
            <a:solidFill>
              <a:srgbClr val="FFB5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</p:grpSp>
    </p:spTree>
    <p:extLst>
      <p:ext uri="{BB962C8B-B14F-4D97-AF65-F5344CB8AC3E}">
        <p14:creationId xmlns:p14="http://schemas.microsoft.com/office/powerpoint/2010/main" val="5451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木先生iP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09C5D-AE36-5843-A6DC-F3A19CF0B356}" type="datetimeFigureOut">
              <a:rPr kumimoji="1" lang="zh-CN" altLang="en-US" smtClean="0"/>
              <a:t>2017/6/27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E312C-0221-2B4D-9917-4FF9209C4E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243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木先生iP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09C5D-AE36-5843-A6DC-F3A19CF0B356}" type="datetimeFigureOut">
              <a:rPr kumimoji="1" lang="zh-CN" altLang="en-US" smtClean="0"/>
              <a:t>2017/6/27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E312C-0221-2B4D-9917-4FF9209C4E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965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木先生iP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09C5D-AE36-5843-A6DC-F3A19CF0B356}" type="datetimeFigureOut">
              <a:rPr kumimoji="1" lang="zh-CN" altLang="en-US" smtClean="0"/>
              <a:t>2017/6/27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E312C-0221-2B4D-9917-4FF9209C4E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98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木先生iP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09C5D-AE36-5843-A6DC-F3A19CF0B356}" type="datetimeFigureOut">
              <a:rPr kumimoji="1" lang="zh-CN" altLang="en-US" smtClean="0"/>
              <a:t>2017/6/27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E312C-0221-2B4D-9917-4FF9209C4E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7629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木先生iP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述职报告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09C5D-AE36-5843-A6DC-F3A19CF0B356}" type="datetimeFigureOut">
              <a:rPr kumimoji="1" lang="zh-CN" altLang="en-US" smtClean="0"/>
              <a:t>2017/6/27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E312C-0221-2B4D-9917-4FF9209C4E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8365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8_木先生iP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谢谢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09C5D-AE36-5843-A6DC-F3A19CF0B356}" type="datetimeFigureOut">
              <a:rPr kumimoji="1" lang="zh-CN" altLang="en-US" smtClean="0"/>
              <a:t>2017/6/27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E312C-0221-2B4D-9917-4FF9209C4E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9379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09C5D-AE36-5843-A6DC-F3A19CF0B356}" type="datetimeFigureOut">
              <a:rPr kumimoji="1" lang="zh-CN" altLang="en-US" smtClean="0"/>
              <a:t>2017/6/27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E312C-0221-2B4D-9917-4FF9209C4E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6064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3427703" y="1667318"/>
            <a:ext cx="1039091" cy="613074"/>
            <a:chOff x="5209309" y="1468582"/>
            <a:chExt cx="1039091" cy="613074"/>
          </a:xfrm>
          <a:solidFill>
            <a:srgbClr val="FFB519"/>
          </a:solidFill>
        </p:grpSpPr>
        <p:sp>
          <p:nvSpPr>
            <p:cNvPr id="4" name="圆角矩形 3"/>
            <p:cNvSpPr/>
            <p:nvPr/>
          </p:nvSpPr>
          <p:spPr>
            <a:xfrm>
              <a:off x="5209309" y="1468582"/>
              <a:ext cx="1039091" cy="48766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zh-CN" sz="2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</a:t>
              </a:r>
              <a:r>
                <a:rPr lang="zh-CN" altLang="en-US" sz="2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等腰三角形 4"/>
            <p:cNvSpPr/>
            <p:nvPr/>
          </p:nvSpPr>
          <p:spPr>
            <a:xfrm flipV="1">
              <a:off x="5382491" y="1956248"/>
              <a:ext cx="145473" cy="12540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1530928" y="2201825"/>
            <a:ext cx="913014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0" b="1" dirty="0" smtClean="0">
                <a:solidFill>
                  <a:srgbClr val="28C18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述职报告</a:t>
            </a:r>
            <a:endParaRPr lang="zh-CN" altLang="en-US" sz="11000" b="1" dirty="0">
              <a:solidFill>
                <a:srgbClr val="28C18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3521701" y="4160307"/>
            <a:ext cx="5148599" cy="400110"/>
            <a:chOff x="3593620" y="4462265"/>
            <a:chExt cx="5148599" cy="40011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3593620" y="4662320"/>
              <a:ext cx="1283181" cy="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4643919" y="4462265"/>
              <a:ext cx="3048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WORK</a:t>
              </a:r>
              <a:r>
                <a:rPr lang="zh-CN" altLang="en-US" sz="2000" dirty="0" smtClean="0">
                  <a:solidFill>
                    <a:schemeClr val="bg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altLang="zh-CN" sz="2000" dirty="0" smtClean="0">
                  <a:solidFill>
                    <a:schemeClr val="bg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REPORT</a:t>
              </a:r>
              <a:endParaRPr lang="zh-CN" altLang="en-US" sz="20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7459038" y="4662320"/>
              <a:ext cx="1283181" cy="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文本框 23"/>
          <p:cNvSpPr txBox="1"/>
          <p:nvPr/>
        </p:nvSpPr>
        <p:spPr>
          <a:xfrm>
            <a:off x="4849090" y="4876800"/>
            <a:ext cx="24938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汇报</a:t>
            </a: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人：李玉国</a:t>
            </a:r>
            <a:endParaRPr lang="zh-CN" altLang="en-US" sz="1600" dirty="0">
              <a:solidFill>
                <a:schemeClr val="bg2">
                  <a:lumMod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292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zh-CN" altLang="en-US" dirty="0"/>
              <a:t>一</a:t>
            </a:r>
            <a:r>
              <a:rPr lang="zh-CN" altLang="en-US" dirty="0" smtClean="0"/>
              <a:t>）业务学习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工作介绍篇</a:t>
            </a:r>
            <a:endParaRPr lang="zh-CN" altLang="en-US" dirty="0"/>
          </a:p>
        </p:txBody>
      </p:sp>
      <p:grpSp>
        <p:nvGrpSpPr>
          <p:cNvPr id="68" name="组合 3" descr="e7d195523061f1c0e0c15d3688295fa21b36745b3501599748F0EA7BE099880CAC5E210B804C0E53E27516C1481B87F4C7883BA7615DE55D64446C4DDA10FEF2DF8DC1B2921DE433E946B4C21FAAB9F17CFC1F753F64F5EEBA67CDF0508A709301E50D5AB549CF00FBD260F27439A6B13A0DB87D6CF7CFFDA0C79923BD89F32D8310BC1EFF3CDC38D765272D978A2A44"/>
          <p:cNvGrpSpPr/>
          <p:nvPr/>
        </p:nvGrpSpPr>
        <p:grpSpPr>
          <a:xfrm>
            <a:off x="10108100" y="-528"/>
            <a:ext cx="2324110" cy="403127"/>
            <a:chOff x="9553758" y="128072"/>
            <a:chExt cx="2324110" cy="403127"/>
          </a:xfrm>
        </p:grpSpPr>
        <p:sp>
          <p:nvSpPr>
            <p:cNvPr id="69" name="矩形 68" descr="e7d195523061f1c0e0c15d3688295fa21b36745b3501599748F0EA7BE099880CAC5E210B804C0E53E27516C1481B87F4C7883BA7615DE55D64446C4DDA10FEF2DF8DC1B2921DE433E946B4C21FAAB9F17CFC1F753F64F5EE9655CF389F1A9E134D55B35A333FEBE4D64186030837007F4B754F891EFB0D9DFFD4AE5BEF77184467BDA7859870CD76C4B75DFCE5FFA4CB"/>
            <p:cNvSpPr/>
            <p:nvPr/>
          </p:nvSpPr>
          <p:spPr>
            <a:xfrm flipH="1">
              <a:off x="11778331" y="251602"/>
              <a:ext cx="99537" cy="279597"/>
            </a:xfrm>
            <a:prstGeom prst="rect">
              <a:avLst/>
            </a:prstGeom>
            <a:solidFill>
              <a:srgbClr val="00B8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文本框 69" descr="e7d195523061f1c0e0c15d3688295fa21b36745b3501599748F0EA7BE099880CAC5E210B804C0E53E27516C1481B87F4C7883BA7615DE55D64446C4DDA10FEF2DF8DC1B2921DE433E946B4C21FAAB9F17CFC1F753F64F5EE9655CF389F1A9E134D55B35A333FEBE4D64186030837007F4B754F891EFB0D9DFFD4AE5BEF77184467BDA7859870CD76C4B75DFCE5FFA4CB"/>
            <p:cNvSpPr txBox="1"/>
            <p:nvPr/>
          </p:nvSpPr>
          <p:spPr>
            <a:xfrm>
              <a:off x="9553758" y="128072"/>
              <a:ext cx="225101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600" dirty="0">
                <a:solidFill>
                  <a:schemeClr val="bg2">
                    <a:lumMod val="2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endParaRPr>
            </a:p>
          </p:txBody>
        </p:sp>
      </p:grpSp>
      <p:sp>
        <p:nvSpPr>
          <p:cNvPr id="34" name="矩形 33"/>
          <p:cNvSpPr/>
          <p:nvPr/>
        </p:nvSpPr>
        <p:spPr>
          <a:xfrm>
            <a:off x="1269352" y="1837567"/>
            <a:ext cx="4801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内容通</a:t>
            </a:r>
            <a:r>
              <a:rPr kumimoji="1" lang="zh-CN" altLang="en-US" dirty="0" smtClean="0"/>
              <a:t>：是一个主打原生广告的广告推荐平台</a:t>
            </a:r>
            <a:endParaRPr kumimoji="1"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1205695" y="3271690"/>
            <a:ext cx="6524607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广告</a:t>
            </a:r>
            <a:r>
              <a:rPr kumimoji="1" lang="zh-CN" altLang="en-US" dirty="0" smtClean="0"/>
              <a:t>推荐</a:t>
            </a:r>
            <a:r>
              <a:rPr kumimoji="1" lang="zh-CN" altLang="en-US" dirty="0" smtClean="0"/>
              <a:t>领域：相关的概念、术语、</a:t>
            </a:r>
            <a:r>
              <a:rPr kumimoji="1" lang="zh-CN" altLang="en-US" dirty="0" smtClean="0"/>
              <a:t>算法（</a:t>
            </a:r>
            <a:r>
              <a:rPr kumimoji="1" lang="en-US" altLang="zh-CN" dirty="0" smtClean="0"/>
              <a:t>GBDT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FM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CB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269352" y="2459459"/>
            <a:ext cx="97624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/>
              <a:t>内容</a:t>
            </a:r>
            <a:r>
              <a:rPr kumimoji="1" lang="zh-CN" altLang="en-US" dirty="0" smtClean="0"/>
              <a:t>通平台业务流程</a:t>
            </a:r>
            <a:r>
              <a:rPr kumimoji="1" lang="zh-CN" altLang="en-US" dirty="0" smtClean="0"/>
              <a:t>：熟悉内容通平台的各个模块，</a:t>
            </a:r>
            <a:r>
              <a:rPr kumimoji="1" lang="en-US" altLang="zh-CN" dirty="0"/>
              <a:t>I</a:t>
            </a:r>
            <a:r>
              <a:rPr kumimoji="1" lang="en-US" altLang="zh-CN" dirty="0" smtClean="0"/>
              <a:t>nterface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Eegine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IndexServer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ContentLib</a:t>
            </a:r>
            <a:r>
              <a:rPr kumimoji="1" lang="zh-CN" altLang="en-US" dirty="0" smtClean="0"/>
              <a:t>和</a:t>
            </a:r>
            <a:r>
              <a:rPr kumimoji="1" lang="en-US" altLang="zh-CN" dirty="0" err="1" smtClean="0"/>
              <a:t>RealTimeEngine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161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（二）</a:t>
            </a:r>
            <a:r>
              <a:rPr lang="en-US" altLang="zh-CN" dirty="0" smtClean="0"/>
              <a:t>Engine</a:t>
            </a:r>
            <a:r>
              <a:rPr lang="zh-CN" altLang="en-US" dirty="0" smtClean="0"/>
              <a:t>开发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工作介绍篇</a:t>
            </a:r>
            <a:endParaRPr lang="zh-CN" altLang="en-US" dirty="0"/>
          </a:p>
        </p:txBody>
      </p:sp>
      <p:grpSp>
        <p:nvGrpSpPr>
          <p:cNvPr id="68" name="组合 3" descr="e7d195523061f1c0e0c15d3688295fa21b36745b3501599748F0EA7BE099880CAC5E210B804C0E53E27516C1481B87F4C7883BA7615DE55D64446C4DDA10FEF2DF8DC1B2921DE433E946B4C21FAAB9F17CFC1F753F64F5EEBA67CDF0508A709301E50D5AB549CF00FBD260F27439A6B13A0DB87D6CF7CFFDA0C79923BD89F32D8310BC1EFF3CDC38D765272D978A2A44"/>
          <p:cNvGrpSpPr/>
          <p:nvPr/>
        </p:nvGrpSpPr>
        <p:grpSpPr>
          <a:xfrm>
            <a:off x="10108100" y="-528"/>
            <a:ext cx="2324110" cy="403127"/>
            <a:chOff x="9553758" y="128072"/>
            <a:chExt cx="2324110" cy="403127"/>
          </a:xfrm>
        </p:grpSpPr>
        <p:sp>
          <p:nvSpPr>
            <p:cNvPr id="69" name="矩形 68" descr="e7d195523061f1c0e0c15d3688295fa21b36745b3501599748F0EA7BE099880CAC5E210B804C0E53E27516C1481B87F4C7883BA7615DE55D64446C4DDA10FEF2DF8DC1B2921DE433E946B4C21FAAB9F17CFC1F753F64F5EE9655CF389F1A9E134D55B35A333FEBE4D64186030837007F4B754F891EFB0D9DFFD4AE5BEF77184467BDA7859870CD76C4B75DFCE5FFA4CB"/>
            <p:cNvSpPr/>
            <p:nvPr/>
          </p:nvSpPr>
          <p:spPr>
            <a:xfrm flipH="1">
              <a:off x="11778331" y="251602"/>
              <a:ext cx="99537" cy="279597"/>
            </a:xfrm>
            <a:prstGeom prst="rect">
              <a:avLst/>
            </a:prstGeom>
            <a:solidFill>
              <a:srgbClr val="00B8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文本框 69" descr="e7d195523061f1c0e0c15d3688295fa21b36745b3501599748F0EA7BE099880CAC5E210B804C0E53E27516C1481B87F4C7883BA7615DE55D64446C4DDA10FEF2DF8DC1B2921DE433E946B4C21FAAB9F17CFC1F753F64F5EE9655CF389F1A9E134D55B35A333FEBE4D64186030837007F4B754F891EFB0D9DFFD4AE5BEF77184467BDA7859870CD76C4B75DFCE5FFA4CB"/>
            <p:cNvSpPr txBox="1"/>
            <p:nvPr/>
          </p:nvSpPr>
          <p:spPr>
            <a:xfrm>
              <a:off x="9553758" y="128072"/>
              <a:ext cx="225101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600" dirty="0">
                <a:solidFill>
                  <a:schemeClr val="bg2">
                    <a:lumMod val="2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847645" y="1368574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特征统一编码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235741" y="3114268"/>
            <a:ext cx="10162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 smtClean="0"/>
              <a:t>解决</a:t>
            </a:r>
            <a:r>
              <a:rPr kumimoji="1" lang="zh-CN" altLang="en-US" dirty="0"/>
              <a:t>方案：对于所有</a:t>
            </a:r>
            <a:r>
              <a:rPr kumimoji="1" lang="zh-CN" altLang="en-US" dirty="0" smtClean="0"/>
              <a:t>模型，</a:t>
            </a:r>
            <a:r>
              <a:rPr kumimoji="1" lang="zh-CN" altLang="en-US" dirty="0"/>
              <a:t>使用同一</a:t>
            </a:r>
            <a:r>
              <a:rPr kumimoji="1" lang="zh-CN" altLang="en-US" dirty="0" smtClean="0"/>
              <a:t>套</a:t>
            </a:r>
            <a:r>
              <a:rPr kumimoji="1" lang="zh-CN" altLang="en-US" dirty="0" smtClean="0"/>
              <a:t>特征命名规范和</a:t>
            </a:r>
            <a:r>
              <a:rPr kumimoji="1" lang="en-US" altLang="zh-CN" dirty="0" smtClean="0"/>
              <a:t>hash</a:t>
            </a:r>
            <a:r>
              <a:rPr kumimoji="1" lang="zh-CN" altLang="en-US" dirty="0" smtClean="0"/>
              <a:t>编码规则，具体为：</a:t>
            </a:r>
            <a:r>
              <a:rPr lang="zh-CN" altLang="en-US" dirty="0" smtClean="0"/>
              <a:t>离线</a:t>
            </a:r>
            <a:r>
              <a:rPr lang="zh-CN" altLang="en-US" dirty="0"/>
              <a:t>与线上使用同一套</a:t>
            </a:r>
            <a:r>
              <a:rPr lang="en-US" altLang="zh-CN" dirty="0"/>
              <a:t>hash</a:t>
            </a:r>
            <a:r>
              <a:rPr lang="zh-CN" altLang="en-US" dirty="0"/>
              <a:t>编码规则（模型部分</a:t>
            </a:r>
            <a:r>
              <a:rPr lang="zh-CN" altLang="en-US" dirty="0" smtClean="0"/>
              <a:t>）；所有</a:t>
            </a:r>
            <a:r>
              <a:rPr lang="zh-CN" altLang="en-US" dirty="0"/>
              <a:t>模型使用同一份</a:t>
            </a:r>
            <a:r>
              <a:rPr lang="en-US" altLang="zh-CN" dirty="0"/>
              <a:t>item profile</a:t>
            </a:r>
            <a:r>
              <a:rPr lang="zh-CN" altLang="en-US" dirty="0"/>
              <a:t>，</a:t>
            </a:r>
            <a:r>
              <a:rPr lang="en-US" altLang="zh-CN" dirty="0"/>
              <a:t>key</a:t>
            </a:r>
            <a:r>
              <a:rPr lang="zh-CN" altLang="en-US" dirty="0"/>
              <a:t>为</a:t>
            </a:r>
            <a:r>
              <a:rPr lang="en-US" altLang="zh-CN" dirty="0"/>
              <a:t>hash key</a:t>
            </a:r>
            <a:r>
              <a:rPr lang="zh-CN" altLang="en-US" dirty="0"/>
              <a:t>（</a:t>
            </a:r>
            <a:r>
              <a:rPr lang="en-US" altLang="zh-CN" dirty="0"/>
              <a:t>item</a:t>
            </a:r>
            <a:r>
              <a:rPr lang="zh-CN" altLang="en-US" dirty="0"/>
              <a:t>部分</a:t>
            </a:r>
            <a:r>
              <a:rPr lang="zh-CN" altLang="en-US" dirty="0" smtClean="0"/>
              <a:t>）；线</a:t>
            </a:r>
            <a:r>
              <a:rPr lang="zh-CN" altLang="en-US" dirty="0"/>
              <a:t>上计算部分</a:t>
            </a:r>
            <a:r>
              <a:rPr lang="zh-CN" altLang="en-US" dirty="0" smtClean="0"/>
              <a:t>使用同一套编码规则解析</a:t>
            </a:r>
            <a:r>
              <a:rPr lang="en-US" altLang="zh-CN" dirty="0" smtClean="0"/>
              <a:t>user profile</a:t>
            </a:r>
            <a:r>
              <a:rPr lang="zh-CN" altLang="en-US" dirty="0" smtClean="0"/>
              <a:t>（</a:t>
            </a:r>
            <a:r>
              <a:rPr lang="en-US" altLang="zh-CN" dirty="0"/>
              <a:t>user</a:t>
            </a:r>
            <a:r>
              <a:rPr lang="zh-CN" altLang="en-US" dirty="0"/>
              <a:t>部分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263807" y="4468483"/>
            <a:ext cx="100408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 smtClean="0"/>
              <a:t>我的</a:t>
            </a:r>
            <a:r>
              <a:rPr kumimoji="1" lang="zh-CN" altLang="en-US" dirty="0" smtClean="0"/>
              <a:t>工作：完成</a:t>
            </a:r>
            <a:r>
              <a:rPr kumimoji="1" lang="en-US" altLang="zh-CN" dirty="0" smtClean="0"/>
              <a:t>GBDT</a:t>
            </a:r>
            <a:r>
              <a:rPr kumimoji="1" lang="zh-CN" altLang="en-US" dirty="0" smtClean="0"/>
              <a:t>算法和</a:t>
            </a:r>
            <a:r>
              <a:rPr kumimoji="1" lang="en-US" altLang="zh-CN" dirty="0" smtClean="0"/>
              <a:t>CB</a:t>
            </a:r>
            <a:r>
              <a:rPr kumimoji="1" lang="zh-CN" altLang="en-US" dirty="0" smtClean="0"/>
              <a:t>算法与特征统一编码的代码整合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189173" y="5047474"/>
            <a:ext cx="102998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 smtClean="0"/>
              <a:t>技术</a:t>
            </a:r>
            <a:r>
              <a:rPr kumimoji="1" lang="zh-CN" altLang="en-US" dirty="0" smtClean="0"/>
              <a:t>亮点：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 smtClean="0"/>
              <a:t>CB</a:t>
            </a:r>
            <a:r>
              <a:rPr kumimoji="1" lang="zh-CN" altLang="en-US" dirty="0" smtClean="0"/>
              <a:t>算法的模型在</a:t>
            </a:r>
            <a:r>
              <a:rPr kumimoji="1" lang="en-US" altLang="zh-CN" dirty="0" smtClean="0"/>
              <a:t>Engine</a:t>
            </a:r>
            <a:r>
              <a:rPr kumimoji="1" lang="zh-CN" altLang="en-US" dirty="0" smtClean="0"/>
              <a:t>中存储在一个二维数组中，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作为数组中的位置，特征统一编码后这种结构不再适用，实现了稀疏矩阵和</a:t>
            </a:r>
            <a:r>
              <a:rPr kumimoji="1" lang="en-US" altLang="zh-CN" dirty="0" err="1" smtClean="0"/>
              <a:t>hashmap</a:t>
            </a:r>
            <a:r>
              <a:rPr kumimoji="1" lang="zh-CN" altLang="en-US" dirty="0" smtClean="0"/>
              <a:t>（利用</a:t>
            </a:r>
            <a:r>
              <a:rPr kumimoji="1" lang="en-US" altLang="zh-CN" dirty="0" smtClean="0"/>
              <a:t>vector</a:t>
            </a:r>
            <a:r>
              <a:rPr kumimoji="1" lang="zh-CN" altLang="en-US" dirty="0" smtClean="0"/>
              <a:t>实现的数据结构）两种方式，最终采用</a:t>
            </a:r>
            <a:r>
              <a:rPr kumimoji="1" lang="en-US" altLang="zh-CN" dirty="0" err="1" smtClean="0"/>
              <a:t>hashmap</a:t>
            </a:r>
            <a:r>
              <a:rPr kumimoji="1" lang="zh-CN" altLang="en-US" dirty="0" smtClean="0"/>
              <a:t>作为</a:t>
            </a:r>
            <a:r>
              <a:rPr kumimoji="1" lang="en-US" altLang="zh-CN" dirty="0" smtClean="0"/>
              <a:t>CB</a:t>
            </a:r>
            <a:r>
              <a:rPr kumimoji="1" lang="zh-CN" altLang="en-US" dirty="0" smtClean="0"/>
              <a:t>算法模型的存储方案。</a:t>
            </a:r>
            <a:endParaRPr kumimoji="1" lang="en-US" altLang="zh-CN" dirty="0" smtClean="0"/>
          </a:p>
        </p:txBody>
      </p:sp>
      <p:sp>
        <p:nvSpPr>
          <p:cNvPr id="16" name="矩形 15"/>
          <p:cNvSpPr/>
          <p:nvPr/>
        </p:nvSpPr>
        <p:spPr>
          <a:xfrm>
            <a:off x="1326571" y="1902153"/>
            <a:ext cx="101624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 smtClean="0"/>
              <a:t>业务场景：</a:t>
            </a:r>
            <a:r>
              <a:rPr lang="zh-CN" altLang="en-US" dirty="0"/>
              <a:t>目前内容通线上模型有</a:t>
            </a:r>
            <a:r>
              <a:rPr lang="en-US" altLang="zh-CN" dirty="0"/>
              <a:t>CB/GBDT/FM</a:t>
            </a:r>
            <a:r>
              <a:rPr lang="zh-CN" altLang="en-US" dirty="0"/>
              <a:t>三</a:t>
            </a:r>
            <a:r>
              <a:rPr lang="zh-CN" altLang="en-US" dirty="0" smtClean="0"/>
              <a:t>个模型</a:t>
            </a:r>
            <a:r>
              <a:rPr lang="zh-CN" altLang="en-US" dirty="0"/>
              <a:t>，</a:t>
            </a:r>
            <a:r>
              <a:rPr lang="zh-CN" altLang="en-US" dirty="0" smtClean="0"/>
              <a:t>每个</a:t>
            </a:r>
            <a:r>
              <a:rPr lang="zh-CN" altLang="en-US" dirty="0"/>
              <a:t>模型</a:t>
            </a:r>
            <a:r>
              <a:rPr lang="zh-CN" altLang="en-US" dirty="0" smtClean="0"/>
              <a:t>都</a:t>
            </a:r>
            <a:r>
              <a:rPr lang="zh-CN" altLang="en-US" dirty="0"/>
              <a:t>有独立的数据处理、特征编码、模型训练流程</a:t>
            </a:r>
            <a:r>
              <a:rPr lang="zh-CN" altLang="en-US" dirty="0" smtClean="0"/>
              <a:t>，使得</a:t>
            </a:r>
            <a:r>
              <a:rPr lang="zh-CN" altLang="en-US" dirty="0"/>
              <a:t>线上</a:t>
            </a:r>
            <a:r>
              <a:rPr lang="en-US" altLang="zh-CN" dirty="0" smtClean="0"/>
              <a:t>bucket</a:t>
            </a:r>
            <a:r>
              <a:rPr lang="zh-CN" altLang="en-US" dirty="0" smtClean="0"/>
              <a:t>和</a:t>
            </a:r>
            <a:r>
              <a:rPr lang="zh-CN" altLang="en-US" dirty="0"/>
              <a:t>推荐引擎的线</a:t>
            </a:r>
            <a:r>
              <a:rPr lang="zh-CN" altLang="en-US" dirty="0" smtClean="0"/>
              <a:t>上的维护</a:t>
            </a:r>
            <a:r>
              <a:rPr lang="zh-CN" altLang="en-US" dirty="0"/>
              <a:t>、</a:t>
            </a:r>
            <a:r>
              <a:rPr lang="zh-CN" altLang="en-US" dirty="0" smtClean="0"/>
              <a:t>开发</a:t>
            </a:r>
            <a:r>
              <a:rPr lang="zh-CN" altLang="en-US" dirty="0"/>
              <a:t>维护成本</a:t>
            </a:r>
            <a:r>
              <a:rPr lang="zh-CN" altLang="en-US" dirty="0" smtClean="0"/>
              <a:t>较大，</a:t>
            </a:r>
            <a:r>
              <a:rPr lang="zh-CN" altLang="en-US" dirty="0"/>
              <a:t>已经对我们后续模型的不断深入优化和打磨造成了一定</a:t>
            </a:r>
            <a:r>
              <a:rPr lang="zh-CN" altLang="en-US" dirty="0" smtClean="0"/>
              <a:t>影响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4732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（二）</a:t>
            </a:r>
            <a:r>
              <a:rPr lang="en-US" altLang="zh-CN" dirty="0" smtClean="0"/>
              <a:t>Engine</a:t>
            </a:r>
            <a:r>
              <a:rPr lang="zh-CN" altLang="en-US" dirty="0" smtClean="0"/>
              <a:t>开发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工作介绍篇</a:t>
            </a:r>
            <a:endParaRPr lang="zh-CN" altLang="en-US" dirty="0"/>
          </a:p>
        </p:txBody>
      </p:sp>
      <p:grpSp>
        <p:nvGrpSpPr>
          <p:cNvPr id="68" name="组合 3" descr="e7d195523061f1c0e0c15d3688295fa21b36745b3501599748F0EA7BE099880CAC5E210B804C0E53E27516C1481B87F4C7883BA7615DE55D64446C4DDA10FEF2DF8DC1B2921DE433E946B4C21FAAB9F17CFC1F753F64F5EEBA67CDF0508A709301E50D5AB549CF00FBD260F27439A6B13A0DB87D6CF7CFFDA0C79923BD89F32D8310BC1EFF3CDC38D765272D978A2A44"/>
          <p:cNvGrpSpPr/>
          <p:nvPr/>
        </p:nvGrpSpPr>
        <p:grpSpPr>
          <a:xfrm>
            <a:off x="10108100" y="-528"/>
            <a:ext cx="2324110" cy="403127"/>
            <a:chOff x="9553758" y="128072"/>
            <a:chExt cx="2324110" cy="403127"/>
          </a:xfrm>
        </p:grpSpPr>
        <p:sp>
          <p:nvSpPr>
            <p:cNvPr id="69" name="矩形 68" descr="e7d195523061f1c0e0c15d3688295fa21b36745b3501599748F0EA7BE099880CAC5E210B804C0E53E27516C1481B87F4C7883BA7615DE55D64446C4DDA10FEF2DF8DC1B2921DE433E946B4C21FAAB9F17CFC1F753F64F5EE9655CF389F1A9E134D55B35A333FEBE4D64186030837007F4B754F891EFB0D9DFFD4AE5BEF77184467BDA7859870CD76C4B75DFCE5FFA4CB"/>
            <p:cNvSpPr/>
            <p:nvPr/>
          </p:nvSpPr>
          <p:spPr>
            <a:xfrm flipH="1">
              <a:off x="11778331" y="251602"/>
              <a:ext cx="99537" cy="279597"/>
            </a:xfrm>
            <a:prstGeom prst="rect">
              <a:avLst/>
            </a:prstGeom>
            <a:solidFill>
              <a:srgbClr val="00B8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文本框 69" descr="e7d195523061f1c0e0c15d3688295fa21b36745b3501599748F0EA7BE099880CAC5E210B804C0E53E27516C1481B87F4C7883BA7615DE55D64446C4DDA10FEF2DF8DC1B2921DE433E946B4C21FAAB9F17CFC1F753F64F5EE9655CF389F1A9E134D55B35A333FEBE4D64186030837007F4B754F891EFB0D9DFFD4AE5BEF77184467BDA7859870CD76C4B75DFCE5FFA4CB"/>
            <p:cNvSpPr txBox="1"/>
            <p:nvPr/>
          </p:nvSpPr>
          <p:spPr>
            <a:xfrm>
              <a:off x="9553758" y="128072"/>
              <a:ext cx="225101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600" dirty="0">
                <a:solidFill>
                  <a:schemeClr val="bg2">
                    <a:lumMod val="2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847645" y="1368574"/>
            <a:ext cx="3107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/>
              <a:t>GBDT</a:t>
            </a:r>
            <a:r>
              <a:rPr kumimoji="1" lang="zh-CN" altLang="en-US" dirty="0" smtClean="0"/>
              <a:t>模型分值预测插件开发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326571" y="3373152"/>
            <a:ext cx="105368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 smtClean="0"/>
              <a:t>解决</a:t>
            </a:r>
            <a:r>
              <a:rPr kumimoji="1" lang="zh-CN" altLang="en-US" dirty="0" smtClean="0"/>
              <a:t>方案：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）修改</a:t>
            </a:r>
            <a:r>
              <a:rPr kumimoji="1" lang="en-US" altLang="zh-CN" dirty="0" err="1" smtClean="0"/>
              <a:t>XGBoost</a:t>
            </a:r>
            <a:r>
              <a:rPr kumimoji="1" lang="zh-CN" altLang="en-US" dirty="0" smtClean="0"/>
              <a:t>库，修改数据存储结构，成本很高</a:t>
            </a:r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）实现一个</a:t>
            </a:r>
            <a:r>
              <a:rPr kumimoji="1" lang="en-US" altLang="zh-CN" dirty="0" smtClean="0"/>
              <a:t>GBDT</a:t>
            </a:r>
            <a:r>
              <a:rPr kumimoji="1" lang="zh-CN" altLang="en-US" dirty="0" smtClean="0"/>
              <a:t>模型分值预测插件，在准确性和效率上保证和</a:t>
            </a:r>
            <a:r>
              <a:rPr kumimoji="1" lang="en-US" altLang="zh-CN" dirty="0" err="1"/>
              <a:t>XGBoost</a:t>
            </a:r>
            <a:r>
              <a:rPr kumimoji="1" lang="zh-CN" altLang="en-US" dirty="0" smtClean="0"/>
              <a:t>库一致</a:t>
            </a:r>
            <a:endParaRPr kumimoji="1" lang="en-US" altLang="zh-CN" dirty="0" smtClean="0"/>
          </a:p>
        </p:txBody>
      </p:sp>
      <p:sp>
        <p:nvSpPr>
          <p:cNvPr id="14" name="矩形 13"/>
          <p:cNvSpPr/>
          <p:nvPr/>
        </p:nvSpPr>
        <p:spPr>
          <a:xfrm>
            <a:off x="1269138" y="4609171"/>
            <a:ext cx="10922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 smtClean="0"/>
              <a:t>我的</a:t>
            </a:r>
            <a:r>
              <a:rPr kumimoji="1" lang="zh-CN" altLang="en-US" dirty="0" smtClean="0"/>
              <a:t>工作：学习</a:t>
            </a:r>
            <a:r>
              <a:rPr kumimoji="1" lang="en-US" altLang="zh-CN" dirty="0" smtClean="0"/>
              <a:t>GBDT</a:t>
            </a:r>
            <a:r>
              <a:rPr kumimoji="1" lang="zh-CN" altLang="en-US" dirty="0" smtClean="0"/>
              <a:t>算法分值预测的计算模型，实现</a:t>
            </a:r>
            <a:r>
              <a:rPr kumimoji="1" lang="en-US" altLang="zh-CN" dirty="0" smtClean="0"/>
              <a:t>GBDT</a:t>
            </a:r>
            <a:r>
              <a:rPr kumimoji="1" lang="zh-CN" altLang="en-US" dirty="0"/>
              <a:t>算法</a:t>
            </a:r>
            <a:r>
              <a:rPr kumimoji="1" lang="zh-CN" altLang="en-US" dirty="0" smtClean="0"/>
              <a:t>分值</a:t>
            </a:r>
            <a:r>
              <a:rPr kumimoji="1" lang="zh-CN" altLang="en-US" dirty="0"/>
              <a:t>预测</a:t>
            </a:r>
            <a:r>
              <a:rPr kumimoji="1" lang="zh-CN" altLang="en-US" dirty="0" smtClean="0"/>
              <a:t>插件的开发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测试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269138" y="5203006"/>
            <a:ext cx="100444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 smtClean="0"/>
              <a:t>技术</a:t>
            </a:r>
            <a:r>
              <a:rPr kumimoji="1" lang="zh-CN" altLang="en-US" dirty="0" smtClean="0"/>
              <a:t>亮点：</a:t>
            </a:r>
            <a:endParaRPr kumimoji="1"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功能</a:t>
            </a:r>
            <a:r>
              <a:rPr kumimoji="1" lang="zh-CN" altLang="en-US" dirty="0" smtClean="0"/>
              <a:t>性：实现的插件与</a:t>
            </a:r>
            <a:r>
              <a:rPr kumimoji="1" lang="en-US" altLang="zh-CN" dirty="0" err="1" smtClean="0"/>
              <a:t>XGBoost</a:t>
            </a:r>
            <a:r>
              <a:rPr kumimoji="1" lang="zh-CN" altLang="en-US" dirty="0" smtClean="0"/>
              <a:t>库结果一致（误差不超过</a:t>
            </a:r>
            <a:r>
              <a:rPr kumimoji="1" lang="en-US" altLang="zh-CN" dirty="0" smtClean="0"/>
              <a:t>10^-6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 smtClean="0"/>
              <a:t>性能：略低于</a:t>
            </a:r>
            <a:r>
              <a:rPr kumimoji="1" lang="en-US" altLang="zh-CN" dirty="0" err="1" smtClean="0"/>
              <a:t>XGBoost</a:t>
            </a:r>
            <a:r>
              <a:rPr kumimoji="1" lang="zh-CN" altLang="en-US" dirty="0" smtClean="0"/>
              <a:t>库性能（性能损失在</a:t>
            </a:r>
            <a:r>
              <a:rPr kumimoji="1" lang="en-US" altLang="zh-CN" dirty="0" smtClean="0"/>
              <a:t>15%</a:t>
            </a:r>
            <a:r>
              <a:rPr kumimoji="1" lang="zh-CN" altLang="en-US" dirty="0" smtClean="0"/>
              <a:t>以内）</a:t>
            </a:r>
            <a:endParaRPr kumimoji="1"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 smtClean="0"/>
              <a:t>容错性：在代码添加了对模型正确性的判断，避免不正确模型对线上计算的影响</a:t>
            </a:r>
            <a:endParaRPr kumimoji="1" lang="en-US" altLang="zh-CN" dirty="0" smtClean="0"/>
          </a:p>
        </p:txBody>
      </p:sp>
      <p:sp>
        <p:nvSpPr>
          <p:cNvPr id="16" name="矩形 15"/>
          <p:cNvSpPr/>
          <p:nvPr/>
        </p:nvSpPr>
        <p:spPr>
          <a:xfrm>
            <a:off x="1326571" y="1902153"/>
            <a:ext cx="100444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 smtClean="0"/>
              <a:t>业务</a:t>
            </a:r>
            <a:r>
              <a:rPr kumimoji="1" lang="zh-CN" altLang="en-US" dirty="0" smtClean="0"/>
              <a:t>场景：在线上使用</a:t>
            </a:r>
            <a:r>
              <a:rPr kumimoji="1" lang="en-US" altLang="zh-CN" dirty="0" smtClean="0"/>
              <a:t>GBDT</a:t>
            </a:r>
            <a:r>
              <a:rPr kumimoji="1" lang="zh-CN" altLang="en-US" dirty="0" smtClean="0"/>
              <a:t>模型进行预测的</a:t>
            </a:r>
            <a:r>
              <a:rPr kumimoji="1" lang="en-US" altLang="zh-CN" dirty="0" smtClean="0"/>
              <a:t>Ranking</a:t>
            </a:r>
            <a:r>
              <a:rPr kumimoji="1" lang="zh-CN" altLang="en-US" dirty="0" smtClean="0"/>
              <a:t>计算中，是通过调用的</a:t>
            </a:r>
            <a:r>
              <a:rPr kumimoji="1" lang="en-US" altLang="zh-CN" dirty="0" err="1" smtClean="0"/>
              <a:t>XGBoost</a:t>
            </a:r>
            <a:r>
              <a:rPr kumimoji="1" lang="zh-CN" altLang="en-US" dirty="0" smtClean="0"/>
              <a:t>库实现的。在</a:t>
            </a:r>
            <a:r>
              <a:rPr kumimoji="1" lang="en-US" altLang="zh-CN" dirty="0" err="1" smtClean="0"/>
              <a:t>XGBboost</a:t>
            </a:r>
            <a:r>
              <a:rPr kumimoji="1" lang="zh-CN" altLang="en-US" dirty="0" smtClean="0"/>
              <a:t>分值预测计算插件中，样本将会存储在一个一纬数组当值，其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对应在数组中的位置，在特征统一编码后，其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会一个比较大的数值，如果继续使用</a:t>
            </a:r>
            <a:r>
              <a:rPr kumimoji="1" lang="en-US" altLang="zh-CN" dirty="0" err="1" smtClean="0"/>
              <a:t>XGBoost</a:t>
            </a:r>
            <a:r>
              <a:rPr kumimoji="1" lang="zh-CN" altLang="en-US" dirty="0" smtClean="0"/>
              <a:t>实现分值预测将会在存储样本时将会消耗比较大的内存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505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（二）</a:t>
            </a:r>
            <a:r>
              <a:rPr lang="en-US" altLang="zh-CN" dirty="0" smtClean="0"/>
              <a:t>Engine</a:t>
            </a:r>
            <a:r>
              <a:rPr lang="zh-CN" altLang="en-US" dirty="0" smtClean="0"/>
              <a:t>开发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工作介绍篇</a:t>
            </a:r>
            <a:endParaRPr lang="zh-CN" altLang="en-US" dirty="0"/>
          </a:p>
        </p:txBody>
      </p:sp>
      <p:grpSp>
        <p:nvGrpSpPr>
          <p:cNvPr id="68" name="组合 3" descr="e7d195523061f1c0e0c15d3688295fa21b36745b3501599748F0EA7BE099880CAC5E210B804C0E53E27516C1481B87F4C7883BA7615DE55D64446C4DDA10FEF2DF8DC1B2921DE433E946B4C21FAAB9F17CFC1F753F64F5EEBA67CDF0508A709301E50D5AB549CF00FBD260F27439A6B13A0DB87D6CF7CFFDA0C79923BD89F32D8310BC1EFF3CDC38D765272D978A2A44"/>
          <p:cNvGrpSpPr/>
          <p:nvPr/>
        </p:nvGrpSpPr>
        <p:grpSpPr>
          <a:xfrm>
            <a:off x="10108100" y="-528"/>
            <a:ext cx="2324110" cy="403127"/>
            <a:chOff x="9553758" y="128072"/>
            <a:chExt cx="2324110" cy="403127"/>
          </a:xfrm>
        </p:grpSpPr>
        <p:sp>
          <p:nvSpPr>
            <p:cNvPr id="69" name="矩形 68" descr="e7d195523061f1c0e0c15d3688295fa21b36745b3501599748F0EA7BE099880CAC5E210B804C0E53E27516C1481B87F4C7883BA7615DE55D64446C4DDA10FEF2DF8DC1B2921DE433E946B4C21FAAB9F17CFC1F753F64F5EE9655CF389F1A9E134D55B35A333FEBE4D64186030837007F4B754F891EFB0D9DFFD4AE5BEF77184467BDA7859870CD76C4B75DFCE5FFA4CB"/>
            <p:cNvSpPr/>
            <p:nvPr/>
          </p:nvSpPr>
          <p:spPr>
            <a:xfrm flipH="1">
              <a:off x="11778331" y="251602"/>
              <a:ext cx="99537" cy="279597"/>
            </a:xfrm>
            <a:prstGeom prst="rect">
              <a:avLst/>
            </a:prstGeom>
            <a:solidFill>
              <a:srgbClr val="00B8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文本框 69" descr="e7d195523061f1c0e0c15d3688295fa21b36745b3501599748F0EA7BE099880CAC5E210B804C0E53E27516C1481B87F4C7883BA7615DE55D64446C4DDA10FEF2DF8DC1B2921DE433E946B4C21FAAB9F17CFC1F753F64F5EE9655CF389F1A9E134D55B35A333FEBE4D64186030837007F4B754F891EFB0D9DFFD4AE5BEF77184467BDA7859870CD76C4B75DFCE5FFA4CB"/>
            <p:cNvSpPr txBox="1"/>
            <p:nvPr/>
          </p:nvSpPr>
          <p:spPr>
            <a:xfrm>
              <a:off x="9553758" y="128072"/>
              <a:ext cx="225101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600" dirty="0">
                <a:solidFill>
                  <a:schemeClr val="bg2">
                    <a:lumMod val="2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788652" y="1183391"/>
            <a:ext cx="16815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/>
              <a:t>RT-Clustering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326570" y="2620915"/>
            <a:ext cx="98900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 smtClean="0"/>
              <a:t>解决</a:t>
            </a:r>
            <a:r>
              <a:rPr kumimoji="1" lang="zh-CN" altLang="en-US" dirty="0" smtClean="0"/>
              <a:t>方案：采用</a:t>
            </a:r>
            <a:r>
              <a:rPr lang="en-US" altLang="zh-CN" dirty="0" smtClean="0"/>
              <a:t>min-hash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lda</a:t>
            </a:r>
            <a:r>
              <a:rPr lang="zh-CN" altLang="en-US" dirty="0" smtClean="0"/>
              <a:t>算法对用户进行聚类，在根据用户访问进而完成对</a:t>
            </a:r>
            <a:r>
              <a:rPr lang="en-US" altLang="zh-CN" dirty="0" smtClean="0"/>
              <a:t>item</a:t>
            </a:r>
            <a:r>
              <a:rPr lang="zh-CN" altLang="en-US" dirty="0" smtClean="0"/>
              <a:t>的聚类，最终实现对用户的类级别推荐。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330172" y="3691799"/>
            <a:ext cx="101303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 smtClean="0"/>
              <a:t>我的</a:t>
            </a:r>
            <a:r>
              <a:rPr kumimoji="1" lang="zh-CN" altLang="en-US" dirty="0" smtClean="0"/>
              <a:t>工作：</a:t>
            </a:r>
            <a:r>
              <a:rPr lang="zh-CN" altLang="en-US" dirty="0"/>
              <a:t>为进一步提升推荐效果，在实现对类级别的推荐后，在对接线上</a:t>
            </a:r>
            <a:r>
              <a:rPr lang="en-US" altLang="zh-CN" dirty="0"/>
              <a:t>ranking</a:t>
            </a:r>
            <a:r>
              <a:rPr lang="zh-CN" altLang="en-US" dirty="0"/>
              <a:t>策略，观察效果是否</a:t>
            </a:r>
            <a:r>
              <a:rPr lang="zh-CN" altLang="en-US" dirty="0" smtClean="0"/>
              <a:t>提升。</a:t>
            </a:r>
            <a:r>
              <a:rPr kumimoji="1" lang="zh-CN" altLang="en-US" dirty="0" smtClean="0"/>
              <a:t>我</a:t>
            </a:r>
            <a:r>
              <a:rPr kumimoji="1" lang="zh-CN" altLang="en-US" dirty="0" smtClean="0"/>
              <a:t>负责实现了</a:t>
            </a:r>
            <a:r>
              <a:rPr kumimoji="1" lang="en-US" altLang="zh-CN" dirty="0" smtClean="0"/>
              <a:t>RT-Clustering</a:t>
            </a:r>
            <a:r>
              <a:rPr kumimoji="1" lang="zh-CN" altLang="en-US" dirty="0"/>
              <a:t>对接</a:t>
            </a:r>
            <a:r>
              <a:rPr kumimoji="1" lang="en-US" altLang="zh-CN" dirty="0" smtClean="0"/>
              <a:t>Ranking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CB</a:t>
            </a:r>
            <a:r>
              <a:rPr kumimoji="1" lang="zh-CN" altLang="en-US" dirty="0" smtClean="0"/>
              <a:t>算法）的开发工作。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326570" y="4835114"/>
            <a:ext cx="100119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 smtClean="0"/>
              <a:t>技术</a:t>
            </a:r>
            <a:r>
              <a:rPr kumimoji="1" lang="zh-CN" altLang="en-US" dirty="0" smtClean="0"/>
              <a:t>亮点：</a:t>
            </a:r>
            <a:endParaRPr kumimoji="1"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ranking</a:t>
            </a:r>
            <a:r>
              <a:rPr kumimoji="1" lang="zh-CN" altLang="en-US" dirty="0" smtClean="0"/>
              <a:t>计算中，需要访问</a:t>
            </a:r>
            <a:r>
              <a:rPr kumimoji="1" lang="en-US" altLang="zh-CN" dirty="0" err="1" smtClean="0"/>
              <a:t>redis</a:t>
            </a:r>
            <a:r>
              <a:rPr kumimoji="1" lang="zh-CN" altLang="en-US" dirty="0" smtClean="0"/>
              <a:t>获取</a:t>
            </a:r>
            <a:r>
              <a:rPr kumimoji="1" lang="en-US" altLang="zh-CN" dirty="0" smtClean="0"/>
              <a:t>item profile</a:t>
            </a:r>
            <a:r>
              <a:rPr kumimoji="1" lang="zh-CN" altLang="en-US" dirty="0" smtClean="0"/>
              <a:t>，设计了</a:t>
            </a:r>
            <a:r>
              <a:rPr kumimoji="1" lang="en-US" altLang="zh-CN" dirty="0" smtClean="0"/>
              <a:t>cache</a:t>
            </a:r>
            <a:r>
              <a:rPr kumimoji="1" lang="zh-CN" altLang="en-US" dirty="0" smtClean="0"/>
              <a:t>缓存</a:t>
            </a:r>
            <a:r>
              <a:rPr kumimoji="1" lang="en-US" altLang="zh-CN" dirty="0" smtClean="0"/>
              <a:t>item profile</a:t>
            </a:r>
            <a:r>
              <a:rPr kumimoji="1" lang="zh-CN" altLang="en-US" dirty="0" smtClean="0"/>
              <a:t>的方案来提升</a:t>
            </a:r>
            <a:r>
              <a:rPr kumimoji="1" lang="zh-CN" altLang="en-US" dirty="0"/>
              <a:t>系统</a:t>
            </a:r>
            <a:r>
              <a:rPr kumimoji="1" lang="zh-CN" altLang="en-US" dirty="0" smtClean="0"/>
              <a:t>性能</a:t>
            </a:r>
            <a:endParaRPr kumimoji="1" lang="en-US" altLang="zh-CN" dirty="0" smtClean="0"/>
          </a:p>
        </p:txBody>
      </p:sp>
      <p:sp>
        <p:nvSpPr>
          <p:cNvPr id="16" name="矩形 15"/>
          <p:cNvSpPr/>
          <p:nvPr/>
        </p:nvSpPr>
        <p:spPr>
          <a:xfrm>
            <a:off x="1326571" y="1902153"/>
            <a:ext cx="98900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 smtClean="0"/>
              <a:t>业务</a:t>
            </a:r>
            <a:r>
              <a:rPr kumimoji="1" lang="zh-CN" altLang="en-US" dirty="0" smtClean="0"/>
              <a:t>场景</a:t>
            </a:r>
            <a:r>
              <a:rPr kumimoji="1" lang="zh-CN" altLang="en-US" dirty="0" smtClean="0"/>
              <a:t>：为了拓展提升内容通推荐系统的推荐效果的方式，尝试利用最新的用户行为对用户进行聚类，实现对实时信息的利用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385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（二）</a:t>
            </a:r>
            <a:r>
              <a:rPr lang="en-US" altLang="zh-CN" dirty="0" smtClean="0"/>
              <a:t>Engine</a:t>
            </a:r>
            <a:r>
              <a:rPr lang="zh-CN" altLang="en-US" dirty="0" smtClean="0"/>
              <a:t>开发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工作介绍篇</a:t>
            </a:r>
            <a:endParaRPr lang="zh-CN" altLang="en-US" dirty="0"/>
          </a:p>
        </p:txBody>
      </p:sp>
      <p:grpSp>
        <p:nvGrpSpPr>
          <p:cNvPr id="68" name="组合 3" descr="e7d195523061f1c0e0c15d3688295fa21b36745b3501599748F0EA7BE099880CAC5E210B804C0E53E27516C1481B87F4C7883BA7615DE55D64446C4DDA10FEF2DF8DC1B2921DE433E946B4C21FAAB9F17CFC1F753F64F5EEBA67CDF0508A709301E50D5AB549CF00FBD260F27439A6B13A0DB87D6CF7CFFDA0C79923BD89F32D8310BC1EFF3CDC38D765272D978A2A44"/>
          <p:cNvGrpSpPr/>
          <p:nvPr/>
        </p:nvGrpSpPr>
        <p:grpSpPr>
          <a:xfrm>
            <a:off x="10108100" y="-528"/>
            <a:ext cx="2324110" cy="403127"/>
            <a:chOff x="9553758" y="128072"/>
            <a:chExt cx="2324110" cy="403127"/>
          </a:xfrm>
        </p:grpSpPr>
        <p:sp>
          <p:nvSpPr>
            <p:cNvPr id="69" name="矩形 68" descr="e7d195523061f1c0e0c15d3688295fa21b36745b3501599748F0EA7BE099880CAC5E210B804C0E53E27516C1481B87F4C7883BA7615DE55D64446C4DDA10FEF2DF8DC1B2921DE433E946B4C21FAAB9F17CFC1F753F64F5EE9655CF389F1A9E134D55B35A333FEBE4D64186030837007F4B754F891EFB0D9DFFD4AE5BEF77184467BDA7859870CD76C4B75DFCE5FFA4CB"/>
            <p:cNvSpPr/>
            <p:nvPr/>
          </p:nvSpPr>
          <p:spPr>
            <a:xfrm flipH="1">
              <a:off x="11778331" y="251602"/>
              <a:ext cx="99537" cy="279597"/>
            </a:xfrm>
            <a:prstGeom prst="rect">
              <a:avLst/>
            </a:prstGeom>
            <a:solidFill>
              <a:srgbClr val="00B8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文本框 69" descr="e7d195523061f1c0e0c15d3688295fa21b36745b3501599748F0EA7BE099880CAC5E210B804C0E53E27516C1481B87F4C7883BA7615DE55D64446C4DDA10FEF2DF8DC1B2921DE433E946B4C21FAAB9F17CFC1F753F64F5EE9655CF389F1A9E134D55B35A333FEBE4D64186030837007F4B754F891EFB0D9DFFD4AE5BEF77184467BDA7859870CD76C4B75DFCE5FFA4CB"/>
            <p:cNvSpPr txBox="1"/>
            <p:nvPr/>
          </p:nvSpPr>
          <p:spPr>
            <a:xfrm>
              <a:off x="9553758" y="128072"/>
              <a:ext cx="225101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600" dirty="0">
                <a:solidFill>
                  <a:schemeClr val="bg2">
                    <a:lumMod val="2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847645" y="1368574"/>
            <a:ext cx="12025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内容通</a:t>
            </a:r>
            <a:r>
              <a:rPr kumimoji="1" lang="en-US" altLang="zh-CN" dirty="0" smtClean="0"/>
              <a:t>5.0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326572" y="2620915"/>
            <a:ext cx="100444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 smtClean="0"/>
              <a:t>解决</a:t>
            </a:r>
            <a:r>
              <a:rPr kumimoji="1" lang="zh-CN" altLang="en-US" dirty="0" smtClean="0"/>
              <a:t>方案：商品库聚类成相关的类别，对类别产生对应的创意</a:t>
            </a:r>
            <a:r>
              <a:rPr kumimoji="1" lang="en-US" altLang="zh-CN" dirty="0" smtClean="0"/>
              <a:t>title</a:t>
            </a:r>
            <a:r>
              <a:rPr kumimoji="1" lang="zh-CN" altLang="en-US" dirty="0"/>
              <a:t>；</a:t>
            </a:r>
            <a:r>
              <a:rPr kumimoji="1" lang="zh-CN" altLang="en-US" dirty="0" smtClean="0"/>
              <a:t>根据相关模型判断用户可能感兴趣</a:t>
            </a:r>
            <a:r>
              <a:rPr kumimoji="1" lang="zh-CN" altLang="en-US" dirty="0" smtClean="0"/>
              <a:t>类别，给用户推荐相关类别的商品，最后由前端渲染产生中间页呈现给用户。</a:t>
            </a:r>
            <a:endParaRPr kumimoji="1" lang="en-US" altLang="zh-CN" dirty="0" smtClean="0"/>
          </a:p>
        </p:txBody>
      </p:sp>
      <p:sp>
        <p:nvSpPr>
          <p:cNvPr id="14" name="矩形 13"/>
          <p:cNvSpPr/>
          <p:nvPr/>
        </p:nvSpPr>
        <p:spPr>
          <a:xfrm>
            <a:off x="1330172" y="3691799"/>
            <a:ext cx="100408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 smtClean="0"/>
              <a:t>我的</a:t>
            </a:r>
            <a:r>
              <a:rPr kumimoji="1" lang="zh-CN" altLang="en-US" dirty="0" smtClean="0"/>
              <a:t>工作：负责</a:t>
            </a:r>
            <a:r>
              <a:rPr kumimoji="1" lang="en-US" altLang="zh-CN" dirty="0" smtClean="0"/>
              <a:t>Engine</a:t>
            </a:r>
            <a:r>
              <a:rPr kumimoji="1" lang="zh-CN" altLang="en-US" dirty="0" smtClean="0"/>
              <a:t>模块的开发，具体为：</a:t>
            </a:r>
            <a:r>
              <a:rPr lang="zh-CN" altLang="en-US" dirty="0" smtClean="0"/>
              <a:t>增加</a:t>
            </a:r>
            <a:r>
              <a:rPr lang="zh-CN" altLang="en-US" dirty="0"/>
              <a:t>对</a:t>
            </a:r>
            <a:r>
              <a:rPr lang="en-US" altLang="zh-CN" dirty="0"/>
              <a:t>item</a:t>
            </a:r>
            <a:r>
              <a:rPr lang="zh-CN" altLang="en-US" dirty="0"/>
              <a:t>推荐接口的封装</a:t>
            </a:r>
            <a:r>
              <a:rPr lang="zh-CN" altLang="en-US" dirty="0" smtClean="0"/>
              <a:t>，同时兼容原有的</a:t>
            </a:r>
            <a:r>
              <a:rPr lang="en-US" altLang="zh-CN" dirty="0" smtClean="0"/>
              <a:t>feed</a:t>
            </a:r>
            <a:r>
              <a:rPr lang="zh-CN" altLang="en-US" dirty="0"/>
              <a:t>推荐</a:t>
            </a:r>
            <a:r>
              <a:rPr lang="zh-CN" altLang="en-US" dirty="0" smtClean="0"/>
              <a:t>接口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326571" y="4708262"/>
            <a:ext cx="100444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 smtClean="0"/>
              <a:t>技术</a:t>
            </a:r>
            <a:r>
              <a:rPr kumimoji="1" lang="zh-CN" altLang="en-US" dirty="0" smtClean="0"/>
              <a:t>亮点：</a:t>
            </a:r>
            <a:endParaRPr kumimoji="1"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 smtClean="0"/>
              <a:t>修改</a:t>
            </a:r>
            <a:r>
              <a:rPr kumimoji="1" lang="en-US" altLang="zh-CN" dirty="0" smtClean="0"/>
              <a:t>thrift</a:t>
            </a:r>
            <a:r>
              <a:rPr kumimoji="1" lang="zh-CN" altLang="en-US" dirty="0" smtClean="0"/>
              <a:t>接口</a:t>
            </a:r>
            <a:r>
              <a:rPr kumimoji="1" lang="en-US" altLang="zh-CN" dirty="0" smtClean="0"/>
              <a:t>: </a:t>
            </a:r>
            <a:r>
              <a:rPr kumimoji="1" lang="zh-CN" altLang="en-US" dirty="0" smtClean="0"/>
              <a:t>增加</a:t>
            </a:r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ategory_id</a:t>
            </a:r>
            <a:r>
              <a:rPr kumimoji="1" lang="zh-CN" altLang="en-US" dirty="0" smtClean="0"/>
              <a:t>和</a:t>
            </a:r>
            <a:r>
              <a:rPr kumimoji="1" lang="en-US" altLang="zh-CN" dirty="0" err="1" smtClean="0"/>
              <a:t>title_id</a:t>
            </a:r>
            <a:r>
              <a:rPr kumimoji="1" lang="zh-CN" altLang="en-US" dirty="0" smtClean="0"/>
              <a:t>，并利用</a:t>
            </a:r>
            <a:r>
              <a:rPr kumimoji="1" lang="en-US" altLang="zh-CN" dirty="0" err="1" smtClean="0"/>
              <a:t>title_id</a:t>
            </a:r>
            <a:r>
              <a:rPr kumimoji="1" lang="zh-CN" altLang="en-US" dirty="0" smtClean="0"/>
              <a:t>作为</a:t>
            </a:r>
            <a:r>
              <a:rPr kumimoji="1" lang="en-US" altLang="zh-CN" dirty="0" smtClean="0"/>
              <a:t>item</a:t>
            </a:r>
            <a:r>
              <a:rPr kumimoji="1" lang="zh-CN" altLang="en-US" dirty="0" smtClean="0"/>
              <a:t>推荐和</a:t>
            </a:r>
            <a:r>
              <a:rPr kumimoji="1" lang="en-US" altLang="zh-CN" dirty="0" smtClean="0"/>
              <a:t>feed</a:t>
            </a:r>
            <a:r>
              <a:rPr kumimoji="1" lang="zh-CN" altLang="en-US" dirty="0" smtClean="0"/>
              <a:t>推荐的标识</a:t>
            </a:r>
            <a:endParaRPr kumimoji="1"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联</a:t>
            </a:r>
            <a:r>
              <a:rPr kumimoji="1" lang="zh-CN" altLang="en-US" dirty="0" smtClean="0"/>
              <a:t>调：与</a:t>
            </a:r>
            <a:r>
              <a:rPr kumimoji="1" lang="en-US" altLang="zh-CN" dirty="0"/>
              <a:t>I</a:t>
            </a:r>
            <a:r>
              <a:rPr kumimoji="1" lang="en-US" altLang="zh-CN" dirty="0" smtClean="0"/>
              <a:t>nterface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I</a:t>
            </a:r>
            <a:r>
              <a:rPr kumimoji="1" lang="en-US" altLang="zh-CN" dirty="0" err="1" smtClean="0"/>
              <a:t>ndexserver</a:t>
            </a:r>
            <a:r>
              <a:rPr kumimoji="1" lang="zh-CN" altLang="en-US" dirty="0" smtClean="0"/>
              <a:t>进行联调，数据类型变化，增加数据接口与</a:t>
            </a:r>
            <a:r>
              <a:rPr kumimoji="1" lang="en-US" altLang="zh-CN" dirty="0" smtClean="0"/>
              <a:t>Engine</a:t>
            </a:r>
            <a:r>
              <a:rPr kumimoji="1" lang="zh-CN" altLang="en-US" dirty="0" smtClean="0"/>
              <a:t>内部数据解耦的处理</a:t>
            </a:r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326571" y="1902153"/>
            <a:ext cx="9844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业务</a:t>
            </a:r>
            <a:r>
              <a:rPr kumimoji="1" lang="zh-CN" altLang="en-US" dirty="0" smtClean="0"/>
              <a:t>场景：支持基于商品和创意</a:t>
            </a:r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的广告展现形式，提高内容通广告系统展示效果的多样性。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9018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（三）</a:t>
            </a:r>
            <a:r>
              <a:rPr lang="en-US" altLang="zh-CN" dirty="0" smtClean="0"/>
              <a:t>Interface</a:t>
            </a:r>
            <a:r>
              <a:rPr lang="zh-CN" altLang="en-US" dirty="0" smtClean="0"/>
              <a:t>开发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工作介绍篇</a:t>
            </a:r>
            <a:endParaRPr lang="zh-CN" altLang="en-US" dirty="0"/>
          </a:p>
        </p:txBody>
      </p:sp>
      <p:grpSp>
        <p:nvGrpSpPr>
          <p:cNvPr id="68" name="组合 3" descr="e7d195523061f1c0e0c15d3688295fa21b36745b3501599748F0EA7BE099880CAC5E210B804C0E53E27516C1481B87F4C7883BA7615DE55D64446C4DDA10FEF2DF8DC1B2921DE433E946B4C21FAAB9F17CFC1F753F64F5EEBA67CDF0508A709301E50D5AB549CF00FBD260F27439A6B13A0DB87D6CF7CFFDA0C79923BD89F32D8310BC1EFF3CDC38D765272D978A2A44"/>
          <p:cNvGrpSpPr/>
          <p:nvPr/>
        </p:nvGrpSpPr>
        <p:grpSpPr>
          <a:xfrm>
            <a:off x="10108100" y="-528"/>
            <a:ext cx="2324110" cy="403127"/>
            <a:chOff x="9553758" y="128072"/>
            <a:chExt cx="2324110" cy="403127"/>
          </a:xfrm>
        </p:grpSpPr>
        <p:sp>
          <p:nvSpPr>
            <p:cNvPr id="69" name="矩形 68" descr="e7d195523061f1c0e0c15d3688295fa21b36745b3501599748F0EA7BE099880CAC5E210B804C0E53E27516C1481B87F4C7883BA7615DE55D64446C4DDA10FEF2DF8DC1B2921DE433E946B4C21FAAB9F17CFC1F753F64F5EE9655CF389F1A9E134D55B35A333FEBE4D64186030837007F4B754F891EFB0D9DFFD4AE5BEF77184467BDA7859870CD76C4B75DFCE5FFA4CB"/>
            <p:cNvSpPr/>
            <p:nvPr/>
          </p:nvSpPr>
          <p:spPr>
            <a:xfrm flipH="1">
              <a:off x="11778331" y="251602"/>
              <a:ext cx="99537" cy="279597"/>
            </a:xfrm>
            <a:prstGeom prst="rect">
              <a:avLst/>
            </a:prstGeom>
            <a:solidFill>
              <a:srgbClr val="00B8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文本框 69" descr="e7d195523061f1c0e0c15d3688295fa21b36745b3501599748F0EA7BE099880CAC5E210B804C0E53E27516C1481B87F4C7883BA7615DE55D64446C4DDA10FEF2DF8DC1B2921DE433E946B4C21FAAB9F17CFC1F753F64F5EE9655CF389F1A9E134D55B35A333FEBE4D64186030837007F4B754F891EFB0D9DFFD4AE5BEF77184467BDA7859870CD76C4B75DFCE5FFA4CB"/>
            <p:cNvSpPr txBox="1"/>
            <p:nvPr/>
          </p:nvSpPr>
          <p:spPr>
            <a:xfrm>
              <a:off x="9553758" y="128072"/>
              <a:ext cx="225101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600" dirty="0">
                <a:solidFill>
                  <a:schemeClr val="bg2">
                    <a:lumMod val="2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060150" y="115111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服务稳定性开发：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328300" y="2541787"/>
            <a:ext cx="99053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 smtClean="0"/>
              <a:t>解决</a:t>
            </a:r>
            <a:r>
              <a:rPr kumimoji="1" lang="zh-CN" altLang="en-US" dirty="0"/>
              <a:t>方案</a:t>
            </a:r>
            <a:r>
              <a:rPr kumimoji="1" lang="zh-CN" altLang="en-US" dirty="0" smtClean="0"/>
              <a:t>：对于内容</a:t>
            </a:r>
            <a:r>
              <a:rPr kumimoji="1" lang="zh-CN" altLang="en-US" dirty="0"/>
              <a:t>通推荐</a:t>
            </a:r>
            <a:r>
              <a:rPr kumimoji="1" lang="zh-CN" altLang="en-US" dirty="0" smtClean="0"/>
              <a:t>引擎超时异常，采用垫底策略推送缓存的素材给前端；</a:t>
            </a:r>
            <a:endParaRPr kumimoji="1" lang="en-US" altLang="zh-CN" dirty="0" smtClean="0"/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       </a:t>
            </a:r>
            <a:r>
              <a:rPr kumimoji="1" lang="zh-CN" altLang="en-US" dirty="0"/>
              <a:t>对于数据</a:t>
            </a:r>
            <a:r>
              <a:rPr kumimoji="1" lang="zh-CN" altLang="en-US" dirty="0" smtClean="0"/>
              <a:t>服务请求超时异常，通过添加异常捕获来处理，继续后续的操作流程</a:t>
            </a:r>
            <a:endParaRPr kumimoji="1" lang="en-US" altLang="zh-CN" dirty="0" smtClean="0"/>
          </a:p>
        </p:txBody>
      </p:sp>
      <p:sp>
        <p:nvSpPr>
          <p:cNvPr id="10" name="矩形 9"/>
          <p:cNvSpPr/>
          <p:nvPr/>
        </p:nvSpPr>
        <p:spPr>
          <a:xfrm>
            <a:off x="1302680" y="3384164"/>
            <a:ext cx="99070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 smtClean="0"/>
              <a:t>我的</a:t>
            </a:r>
            <a:r>
              <a:rPr kumimoji="1" lang="zh-CN" altLang="en-US" dirty="0" smtClean="0"/>
              <a:t>工作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：调研和设计超时垫底策略的方案，</a:t>
            </a:r>
            <a:r>
              <a:rPr kumimoji="1" lang="zh-CN" altLang="en-US" dirty="0"/>
              <a:t>完成对推荐引擎超时</a:t>
            </a:r>
            <a:r>
              <a:rPr kumimoji="1" lang="zh-CN" altLang="en-US" dirty="0" smtClean="0"/>
              <a:t>异常后推送垫底素材的功能开发和性能测试，超时率有万分之几下降到百万分之几；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326571" y="4983216"/>
            <a:ext cx="100296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 smtClean="0"/>
              <a:t>技术</a:t>
            </a:r>
            <a:r>
              <a:rPr kumimoji="1" lang="zh-CN" altLang="en-US" dirty="0" smtClean="0"/>
              <a:t>亮点：</a:t>
            </a:r>
            <a:endParaRPr kumimoji="1"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 smtClean="0"/>
              <a:t>在垫底缓存的中，在功能上，使用线程安全的</a:t>
            </a:r>
            <a:r>
              <a:rPr kumimoji="1" lang="en-US" altLang="zh-CN" dirty="0" err="1" smtClean="0"/>
              <a:t>ConcurrentLinkQueue</a:t>
            </a:r>
            <a:r>
              <a:rPr kumimoji="1" lang="zh-CN" altLang="en-US" dirty="0" smtClean="0"/>
              <a:t>作为缓存素材的存储结构来保证正确性；在性能上，设计了两队列定期交替进行读写的实现方案，避免了低效的</a:t>
            </a:r>
            <a:r>
              <a:rPr kumimoji="1" lang="en-US" altLang="zh-CN" dirty="0" smtClean="0"/>
              <a:t>size</a:t>
            </a:r>
            <a:r>
              <a:rPr kumimoji="1" lang="zh-CN" altLang="en-US" dirty="0" smtClean="0"/>
              <a:t>操作。</a:t>
            </a:r>
            <a:endParaRPr kumimoji="1"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 smtClean="0"/>
              <a:t>使用</a:t>
            </a:r>
            <a:r>
              <a:rPr kumimoji="1" lang="en-US" altLang="zh-CN" dirty="0" err="1" smtClean="0"/>
              <a:t>recove</a:t>
            </a:r>
            <a:r>
              <a:rPr kumimoji="1" lang="zh-CN" altLang="en-US" dirty="0" smtClean="0"/>
              <a:t>操作，对各种可能的异常在内层进行捕获处理，相对于以前在外层的捕获，更有利于代码的维护和</a:t>
            </a:r>
            <a:r>
              <a:rPr kumimoji="1" lang="en-US" altLang="zh-CN" dirty="0" smtClean="0"/>
              <a:t>bug</a:t>
            </a:r>
            <a:r>
              <a:rPr kumimoji="1" lang="zh-CN" altLang="en-US" dirty="0" smtClean="0"/>
              <a:t>的定位。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326570" y="1673646"/>
            <a:ext cx="95282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 smtClean="0"/>
              <a:t>业务</a:t>
            </a:r>
            <a:r>
              <a:rPr kumimoji="1" lang="zh-CN" altLang="en-US" dirty="0" smtClean="0"/>
              <a:t>场景：对</a:t>
            </a:r>
            <a:r>
              <a:rPr kumimoji="1" lang="en-US" altLang="zh-CN" dirty="0" smtClean="0"/>
              <a:t>interface</a:t>
            </a:r>
            <a:r>
              <a:rPr kumimoji="1" lang="zh-CN" altLang="en-US" dirty="0" smtClean="0"/>
              <a:t>的异常日志分析中，发现大部分是超时异常，并主要集中在向内容通推荐引擎和数据服务发送请求时出现</a:t>
            </a:r>
            <a:r>
              <a:rPr kumimoji="1" lang="zh-CN" altLang="en-US" dirty="0" smtClean="0"/>
              <a:t>。这些超时异常的发生导致前端显示的异常。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302680" y="4183690"/>
            <a:ext cx="90526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 smtClean="0"/>
              <a:t>我的</a:t>
            </a:r>
            <a:r>
              <a:rPr kumimoji="1" lang="zh-CN" altLang="en-US" dirty="0" smtClean="0"/>
              <a:t>工作</a:t>
            </a:r>
            <a:r>
              <a:rPr kumimoji="1" lang="en-US" altLang="zh-CN" dirty="0"/>
              <a:t>2</a:t>
            </a:r>
            <a:r>
              <a:rPr kumimoji="1" lang="zh-CN" altLang="en-US" dirty="0" smtClean="0"/>
              <a:t>：增加</a:t>
            </a:r>
            <a:r>
              <a:rPr kumimoji="1" lang="en-US" altLang="zh-CN" dirty="0" smtClean="0"/>
              <a:t>interface</a:t>
            </a:r>
            <a:r>
              <a:rPr kumimoji="1" lang="zh-CN" altLang="en-US" dirty="0" smtClean="0"/>
              <a:t>对</a:t>
            </a:r>
            <a:r>
              <a:rPr kumimoji="1" lang="en-US" altLang="zh-CN" dirty="0" smtClean="0"/>
              <a:t>user profile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idea</a:t>
            </a:r>
            <a:r>
              <a:rPr kumimoji="1" lang="zh-CN" altLang="en-US" dirty="0" smtClean="0"/>
              <a:t>创意素材请求的超时异常捕获及处理，使这些异常的发生不会对前端造成影响，增强了内容通引擎服务的稳定性。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252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（三）</a:t>
            </a:r>
            <a:r>
              <a:rPr lang="en-US" altLang="zh-CN" dirty="0" smtClean="0"/>
              <a:t>Interface</a:t>
            </a:r>
            <a:r>
              <a:rPr lang="zh-CN" altLang="en-US" dirty="0" smtClean="0"/>
              <a:t>开发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工作介绍篇</a:t>
            </a:r>
            <a:endParaRPr lang="zh-CN" altLang="en-US" dirty="0"/>
          </a:p>
        </p:txBody>
      </p:sp>
      <p:grpSp>
        <p:nvGrpSpPr>
          <p:cNvPr id="68" name="组合 3" descr="e7d195523061f1c0e0c15d3688295fa21b36745b3501599748F0EA7BE099880CAC5E210B804C0E53E27516C1481B87F4C7883BA7615DE55D64446C4DDA10FEF2DF8DC1B2921DE433E946B4C21FAAB9F17CFC1F753F64F5EEBA67CDF0508A709301E50D5AB549CF00FBD260F27439A6B13A0DB87D6CF7CFFDA0C79923BD89F32D8310BC1EFF3CDC38D765272D978A2A44"/>
          <p:cNvGrpSpPr/>
          <p:nvPr/>
        </p:nvGrpSpPr>
        <p:grpSpPr>
          <a:xfrm>
            <a:off x="10108100" y="-528"/>
            <a:ext cx="2324110" cy="403127"/>
            <a:chOff x="9553758" y="128072"/>
            <a:chExt cx="2324110" cy="403127"/>
          </a:xfrm>
        </p:grpSpPr>
        <p:sp>
          <p:nvSpPr>
            <p:cNvPr id="69" name="矩形 68" descr="e7d195523061f1c0e0c15d3688295fa21b36745b3501599748F0EA7BE099880CAC5E210B804C0E53E27516C1481B87F4C7883BA7615DE55D64446C4DDA10FEF2DF8DC1B2921DE433E946B4C21FAAB9F17CFC1F753F64F5EE9655CF389F1A9E134D55B35A333FEBE4D64186030837007F4B754F891EFB0D9DFFD4AE5BEF77184467BDA7859870CD76C4B75DFCE5FFA4CB"/>
            <p:cNvSpPr/>
            <p:nvPr/>
          </p:nvSpPr>
          <p:spPr>
            <a:xfrm flipH="1">
              <a:off x="11778331" y="251602"/>
              <a:ext cx="99537" cy="279597"/>
            </a:xfrm>
            <a:prstGeom prst="rect">
              <a:avLst/>
            </a:prstGeom>
            <a:solidFill>
              <a:srgbClr val="00B8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文本框 69" descr="e7d195523061f1c0e0c15d3688295fa21b36745b3501599748F0EA7BE099880CAC5E210B804C0E53E27516C1481B87F4C7883BA7615DE55D64446C4DDA10FEF2DF8DC1B2921DE433E946B4C21FAAB9F17CFC1F753F64F5EE9655CF389F1A9E134D55B35A333FEBE4D64186030837007F4B754F891EFB0D9DFFD4AE5BEF77184467BDA7859870CD76C4B75DFCE5FFA4CB"/>
            <p:cNvSpPr txBox="1"/>
            <p:nvPr/>
          </p:nvSpPr>
          <p:spPr>
            <a:xfrm>
              <a:off x="9553758" y="128072"/>
              <a:ext cx="225101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600" dirty="0">
                <a:solidFill>
                  <a:schemeClr val="bg2">
                    <a:lumMod val="2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927413" y="1409536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业务支持开发：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126461" y="3405120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素材标准化：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193834" y="1870409"/>
            <a:ext cx="102951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 smtClean="0"/>
              <a:t>业务</a:t>
            </a:r>
            <a:r>
              <a:rPr kumimoji="1" lang="zh-CN" altLang="en-US" dirty="0" smtClean="0"/>
              <a:t>场景：</a:t>
            </a:r>
            <a:r>
              <a:rPr kumimoji="1" lang="en-US" altLang="zh-CN" dirty="0" smtClean="0"/>
              <a:t>I</a:t>
            </a:r>
            <a:r>
              <a:rPr kumimoji="1" lang="en-US" altLang="zh-CN" dirty="0" smtClean="0"/>
              <a:t>nterface</a:t>
            </a:r>
            <a:r>
              <a:rPr kumimoji="1" lang="zh-CN" altLang="en-US" dirty="0" smtClean="0"/>
              <a:t>是内容通推荐引擎与外部请求的接口层，负责请求数据的解析、推荐结果的处理和最终生成，面对客户的新需求以及前端、推荐引擎、数据服务平台的变化，</a:t>
            </a:r>
            <a:r>
              <a:rPr kumimoji="1" lang="en-US" altLang="zh-CN" dirty="0" smtClean="0"/>
              <a:t>interface</a:t>
            </a:r>
            <a:r>
              <a:rPr kumimoji="1" lang="zh-CN" altLang="en-US" dirty="0" smtClean="0"/>
              <a:t>都需要进行适配以满足业务上的支持。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193834" y="2882319"/>
            <a:ext cx="99053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 smtClean="0"/>
              <a:t>我的工作：参与</a:t>
            </a:r>
            <a:r>
              <a:rPr kumimoji="1" lang="en-US" altLang="zh-CN" dirty="0" smtClean="0"/>
              <a:t>interface</a:t>
            </a:r>
            <a:r>
              <a:rPr kumimoji="1" lang="zh-CN" altLang="en-US" dirty="0" smtClean="0"/>
              <a:t>的相关开发，保证</a:t>
            </a:r>
            <a:r>
              <a:rPr kumimoji="1" lang="en-US" altLang="zh-CN" dirty="0" smtClean="0"/>
              <a:t>interface</a:t>
            </a:r>
            <a:r>
              <a:rPr kumimoji="1" lang="zh-CN" altLang="en-US" dirty="0" smtClean="0"/>
              <a:t>对业务的支持，目前参与和完成的工作如下：</a:t>
            </a:r>
            <a:endParaRPr kumimoji="1" lang="en-US" altLang="zh-CN" dirty="0" smtClean="0"/>
          </a:p>
        </p:txBody>
      </p:sp>
      <p:sp>
        <p:nvSpPr>
          <p:cNvPr id="14" name="矩形 13"/>
          <p:cNvSpPr/>
          <p:nvPr/>
        </p:nvSpPr>
        <p:spPr>
          <a:xfrm>
            <a:off x="1126461" y="4960840"/>
            <a:ext cx="2315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毒物</a:t>
            </a:r>
            <a:r>
              <a:rPr kumimoji="1" lang="en-US" altLang="zh-CN" dirty="0" err="1" smtClean="0"/>
              <a:t>Deeplink</a:t>
            </a:r>
            <a:r>
              <a:rPr kumimoji="1" lang="zh-CN" altLang="en-US" dirty="0" smtClean="0"/>
              <a:t>更换</a:t>
            </a:r>
            <a:r>
              <a:rPr kumimoji="1" lang="zh-CN" altLang="en-US" dirty="0" smtClean="0"/>
              <a:t>、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389078" y="3900446"/>
            <a:ext cx="6507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问题描述</a:t>
            </a:r>
            <a:r>
              <a:rPr kumimoji="1" lang="zh-CN" altLang="en-US" dirty="0" smtClean="0"/>
              <a:t>：根据前端请求中的</a:t>
            </a:r>
            <a:r>
              <a:rPr kumimoji="1" lang="en-US" altLang="zh-CN" dirty="0" err="1" smtClean="0"/>
              <a:t>templateId</a:t>
            </a:r>
            <a:r>
              <a:rPr kumimoji="1" lang="zh-CN" altLang="en-US" dirty="0" smtClean="0"/>
              <a:t>，返回对应</a:t>
            </a:r>
            <a:r>
              <a:rPr kumimoji="1" lang="en-US" altLang="zh-CN" dirty="0" smtClean="0"/>
              <a:t>size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pic</a:t>
            </a:r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357293" y="4367646"/>
            <a:ext cx="9888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我</a:t>
            </a:r>
            <a:r>
              <a:rPr kumimoji="1" lang="zh-CN" altLang="en-US" dirty="0" smtClean="0"/>
              <a:t>的工作：增加字段从内容库中取到</a:t>
            </a:r>
            <a:r>
              <a:rPr kumimoji="1" lang="en-US" altLang="zh-CN" dirty="0" smtClean="0"/>
              <a:t>pics</a:t>
            </a:r>
            <a:r>
              <a:rPr kumimoji="1" lang="zh-CN" altLang="en-US" dirty="0" smtClean="0"/>
              <a:t>，根据优先级确定</a:t>
            </a:r>
            <a:r>
              <a:rPr kumimoji="1" lang="en-US" altLang="zh-CN" dirty="0" err="1" smtClean="0"/>
              <a:t>temeplateId</a:t>
            </a:r>
            <a:r>
              <a:rPr kumimoji="1" lang="zh-CN" altLang="en-US" dirty="0" smtClean="0"/>
              <a:t>，给前端返回对应的</a:t>
            </a:r>
            <a:r>
              <a:rPr kumimoji="1" lang="en-US" altLang="zh-CN" dirty="0" smtClean="0"/>
              <a:t>pic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389577" y="5456166"/>
            <a:ext cx="9903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问题描述</a:t>
            </a:r>
            <a:r>
              <a:rPr kumimoji="1" lang="zh-CN" altLang="en-US" dirty="0" smtClean="0"/>
              <a:t>：毒物的转换率很低，分析发现可能是因为微店的检测有问题，将</a:t>
            </a:r>
            <a:r>
              <a:rPr kumimoji="1" lang="en-US" altLang="zh-CN" dirty="0" err="1" smtClean="0"/>
              <a:t>deeplink</a:t>
            </a:r>
            <a:r>
              <a:rPr kumimoji="1" lang="zh-CN" altLang="en-US" dirty="0" smtClean="0"/>
              <a:t>切换到友盟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389078" y="5923366"/>
            <a:ext cx="4891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我</a:t>
            </a:r>
            <a:r>
              <a:rPr kumimoji="1" lang="zh-CN" altLang="en-US" dirty="0" smtClean="0"/>
              <a:t>的工作：将</a:t>
            </a:r>
            <a:r>
              <a:rPr kumimoji="1" lang="en-US" altLang="zh-CN" dirty="0" err="1" smtClean="0"/>
              <a:t>ios</a:t>
            </a:r>
            <a:r>
              <a:rPr kumimoji="1" lang="zh-CN" altLang="en-US" dirty="0" smtClean="0"/>
              <a:t>的</a:t>
            </a:r>
            <a:r>
              <a:rPr kumimoji="1" lang="en-US" altLang="zh-CN" dirty="0" err="1" smtClean="0"/>
              <a:t>deeplink</a:t>
            </a:r>
            <a:r>
              <a:rPr kumimoji="1" lang="zh-CN" altLang="en-US" dirty="0" smtClean="0"/>
              <a:t>替换成友盟的</a:t>
            </a:r>
            <a:r>
              <a:rPr kumimoji="1" lang="en-US" altLang="zh-CN" dirty="0" smtClean="0"/>
              <a:t>URL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620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（三）</a:t>
            </a:r>
            <a:r>
              <a:rPr lang="en-US" altLang="zh-CN" dirty="0" smtClean="0"/>
              <a:t>Interface</a:t>
            </a:r>
            <a:r>
              <a:rPr lang="zh-CN" altLang="en-US" dirty="0" smtClean="0"/>
              <a:t>开发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工作介绍篇</a:t>
            </a:r>
            <a:endParaRPr lang="zh-CN" altLang="en-US" dirty="0"/>
          </a:p>
        </p:txBody>
      </p:sp>
      <p:grpSp>
        <p:nvGrpSpPr>
          <p:cNvPr id="68" name="组合 3" descr="e7d195523061f1c0e0c15d3688295fa21b36745b3501599748F0EA7BE099880CAC5E210B804C0E53E27516C1481B87F4C7883BA7615DE55D64446C4DDA10FEF2DF8DC1B2921DE433E946B4C21FAAB9F17CFC1F753F64F5EEBA67CDF0508A709301E50D5AB549CF00FBD260F27439A6B13A0DB87D6CF7CFFDA0C79923BD89F32D8310BC1EFF3CDC38D765272D978A2A44"/>
          <p:cNvGrpSpPr/>
          <p:nvPr/>
        </p:nvGrpSpPr>
        <p:grpSpPr>
          <a:xfrm>
            <a:off x="10108100" y="-528"/>
            <a:ext cx="2324110" cy="403127"/>
            <a:chOff x="9553758" y="128072"/>
            <a:chExt cx="2324110" cy="403127"/>
          </a:xfrm>
        </p:grpSpPr>
        <p:sp>
          <p:nvSpPr>
            <p:cNvPr id="69" name="矩形 68" descr="e7d195523061f1c0e0c15d3688295fa21b36745b3501599748F0EA7BE099880CAC5E210B804C0E53E27516C1481B87F4C7883BA7615DE55D64446C4DDA10FEF2DF8DC1B2921DE433E946B4C21FAAB9F17CFC1F753F64F5EE9655CF389F1A9E134D55B35A333FEBE4D64186030837007F4B754F891EFB0D9DFFD4AE5BEF77184467BDA7859870CD76C4B75DFCE5FFA4CB"/>
            <p:cNvSpPr/>
            <p:nvPr/>
          </p:nvSpPr>
          <p:spPr>
            <a:xfrm flipH="1">
              <a:off x="11778331" y="251602"/>
              <a:ext cx="99537" cy="279597"/>
            </a:xfrm>
            <a:prstGeom prst="rect">
              <a:avLst/>
            </a:prstGeom>
            <a:solidFill>
              <a:srgbClr val="00B8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文本框 69" descr="e7d195523061f1c0e0c15d3688295fa21b36745b3501599748F0EA7BE099880CAC5E210B804C0E53E27516C1481B87F4C7883BA7615DE55D64446C4DDA10FEF2DF8DC1B2921DE433E946B4C21FAAB9F17CFC1F753F64F5EE9655CF389F1A9E134D55B35A333FEBE4D64186030837007F4B754F891EFB0D9DFFD4AE5BEF77184467BDA7859870CD76C4B75DFCE5FFA4CB"/>
            <p:cNvSpPr txBox="1"/>
            <p:nvPr/>
          </p:nvSpPr>
          <p:spPr>
            <a:xfrm>
              <a:off x="9553758" y="128072"/>
              <a:ext cx="225101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600" dirty="0">
                <a:solidFill>
                  <a:schemeClr val="bg2">
                    <a:lumMod val="2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092531" y="3262106"/>
            <a:ext cx="1717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/>
              <a:t>Sax</a:t>
            </a:r>
            <a:r>
              <a:rPr kumimoji="1" lang="zh-CN" altLang="en-US" dirty="0" smtClean="0"/>
              <a:t>新接口对接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92531" y="1365986"/>
            <a:ext cx="4190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商品</a:t>
            </a:r>
            <a:r>
              <a:rPr kumimoji="1" lang="en-US" altLang="zh-CN" dirty="0"/>
              <a:t>price</a:t>
            </a:r>
            <a:r>
              <a:rPr kumimoji="1" lang="zh-CN" altLang="en-US" dirty="0"/>
              <a:t>价格无法正常显示问题排查、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358598" y="3729306"/>
            <a:ext cx="99866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 smtClean="0"/>
              <a:t>问题描述</a:t>
            </a:r>
            <a:r>
              <a:rPr kumimoji="1" lang="zh-CN" altLang="en-US" dirty="0" smtClean="0"/>
              <a:t>：之前</a:t>
            </a:r>
            <a:r>
              <a:rPr kumimoji="1" lang="en-US" altLang="zh-CN" dirty="0" smtClean="0"/>
              <a:t>sax</a:t>
            </a:r>
            <a:r>
              <a:rPr kumimoji="1" lang="zh-CN" altLang="en-US" dirty="0" smtClean="0"/>
              <a:t>将内容通作为第三方</a:t>
            </a:r>
            <a:r>
              <a:rPr kumimoji="1" lang="en-US" altLang="zh-CN" dirty="0" err="1" smtClean="0"/>
              <a:t>dsp</a:t>
            </a:r>
            <a:r>
              <a:rPr kumimoji="1" lang="zh-CN" altLang="en-US" dirty="0" smtClean="0"/>
              <a:t>，现传递完整的数据给</a:t>
            </a:r>
            <a:r>
              <a:rPr kumimoji="1" lang="zh-CN" altLang="en-US" dirty="0"/>
              <a:t>内容</a:t>
            </a:r>
            <a:r>
              <a:rPr kumimoji="1" lang="zh-CN" altLang="en-US" dirty="0" smtClean="0"/>
              <a:t>通，</a:t>
            </a:r>
            <a:r>
              <a:rPr kumimoji="1" lang="en-US" altLang="zh-CN" dirty="0" smtClean="0"/>
              <a:t>interface</a:t>
            </a:r>
            <a:r>
              <a:rPr kumimoji="1" lang="zh-CN" altLang="en-US" dirty="0" smtClean="0"/>
              <a:t>需要对新的数据格式进行适配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358598" y="4579498"/>
            <a:ext cx="8526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我</a:t>
            </a:r>
            <a:r>
              <a:rPr kumimoji="1" lang="zh-CN" altLang="en-US" dirty="0" smtClean="0"/>
              <a:t>的工作：将新的数据格式进行整理，与</a:t>
            </a:r>
            <a:r>
              <a:rPr kumimoji="1" lang="en-US" altLang="zh-CN" dirty="0" smtClean="0"/>
              <a:t>engine</a:t>
            </a:r>
            <a:r>
              <a:rPr kumimoji="1" lang="zh-CN" altLang="en-US" dirty="0" smtClean="0"/>
              <a:t>协商新的数据接口，完成</a:t>
            </a:r>
            <a:r>
              <a:rPr kumimoji="1" lang="en-US" altLang="zh-CN" dirty="0" smtClean="0"/>
              <a:t>wiki</a:t>
            </a:r>
            <a:r>
              <a:rPr kumimoji="1" lang="zh-CN" altLang="en-US" dirty="0"/>
              <a:t>整理</a:t>
            </a:r>
            <a:endParaRPr kumimoji="1"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358598" y="1944714"/>
            <a:ext cx="5493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问题描述</a:t>
            </a:r>
            <a:r>
              <a:rPr kumimoji="1" lang="zh-CN" altLang="en-US" dirty="0" smtClean="0"/>
              <a:t>：在中间页的显示中，商品的价格显示异常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358598" y="2411914"/>
            <a:ext cx="99036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/>
              <a:t>我</a:t>
            </a:r>
            <a:r>
              <a:rPr kumimoji="1" lang="zh-CN" altLang="en-US" dirty="0" smtClean="0"/>
              <a:t>的工作：对问题进行定位，发现价格大于</a:t>
            </a:r>
            <a:r>
              <a:rPr kumimoji="1" lang="en-US" altLang="zh-CN" dirty="0" smtClean="0"/>
              <a:t>1000000</a:t>
            </a:r>
            <a:r>
              <a:rPr kumimoji="1" lang="zh-CN" altLang="en-US" dirty="0" smtClean="0"/>
              <a:t>时被自动表示成科学计数法，再转换成字符串类型是就出现异常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122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354817" y="1987054"/>
            <a:ext cx="3352800" cy="2646878"/>
            <a:chOff x="1634836" y="1995055"/>
            <a:chExt cx="3352800" cy="2646878"/>
          </a:xfrm>
        </p:grpSpPr>
        <p:sp>
          <p:nvSpPr>
            <p:cNvPr id="4" name="文本框 3"/>
            <p:cNvSpPr txBox="1"/>
            <p:nvPr/>
          </p:nvSpPr>
          <p:spPr>
            <a:xfrm>
              <a:off x="1634836" y="1995055"/>
              <a:ext cx="3352800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600" b="1" dirty="0" smtClean="0">
                  <a:solidFill>
                    <a:srgbClr val="28C18D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04</a:t>
              </a:r>
              <a:endParaRPr lang="zh-CN" altLang="en-US" sz="16600" b="1" dirty="0">
                <a:solidFill>
                  <a:srgbClr val="28C18D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235020" y="3823856"/>
              <a:ext cx="2191996" cy="609600"/>
            </a:xfrm>
            <a:prstGeom prst="rect">
              <a:avLst/>
            </a:prstGeom>
            <a:solidFill>
              <a:srgbClr val="28C18D"/>
            </a:solidFill>
            <a:ln w="76200">
              <a:solidFill>
                <a:srgbClr val="EFEF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800" spc="300" dirty="0" smtClean="0">
                  <a:solidFill>
                    <a:srgbClr val="EFEFEF"/>
                  </a:solidFill>
                  <a:latin typeface="Impact" panose="020B0806030902050204" pitchFamily="34" charset="0"/>
                </a:rPr>
                <a:t>CHAPTER</a:t>
              </a:r>
              <a:endParaRPr lang="zh-CN" altLang="en-US" sz="2800" spc="300" dirty="0">
                <a:solidFill>
                  <a:srgbClr val="EFEFEF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4707617" y="2342852"/>
            <a:ext cx="616527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0" b="1" dirty="0" smtClean="0">
                <a:solidFill>
                  <a:srgbClr val="28C18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</a:t>
            </a:r>
            <a:r>
              <a:rPr lang="zh-CN" altLang="en-US" sz="10000" b="1" dirty="0">
                <a:solidFill>
                  <a:srgbClr val="28C18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US" altLang="zh-CN" sz="10000" b="1" dirty="0" smtClean="0">
              <a:solidFill>
                <a:srgbClr val="28C18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6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</a:t>
            </a:r>
            <a:r>
              <a:rPr lang="zh-CN" altLang="en-US" sz="36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SUMMARY</a:t>
            </a:r>
            <a:endParaRPr lang="zh-CN" altLang="en-US" sz="36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355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grpSp>
        <p:nvGrpSpPr>
          <p:cNvPr id="68" name="组合 3" descr="e7d195523061f1c0e0c15d3688295fa21b36745b3501599748F0EA7BE099880CAC5E210B804C0E53E27516C1481B87F4C7883BA7615DE55D64446C4DDA10FEF2DF8DC1B2921DE433E946B4C21FAAB9F17CFC1F753F64F5EEBA67CDF0508A709301E50D5AB549CF00FBD260F27439A6B13A0DB87D6CF7CFFDA0C79923BD89F32D8310BC1EFF3CDC38D765272D978A2A44"/>
          <p:cNvGrpSpPr/>
          <p:nvPr/>
        </p:nvGrpSpPr>
        <p:grpSpPr>
          <a:xfrm>
            <a:off x="10108100" y="-528"/>
            <a:ext cx="2324110" cy="403127"/>
            <a:chOff x="9553758" y="128072"/>
            <a:chExt cx="2324110" cy="403127"/>
          </a:xfrm>
        </p:grpSpPr>
        <p:sp>
          <p:nvSpPr>
            <p:cNvPr id="69" name="矩形 68" descr="e7d195523061f1c0e0c15d3688295fa21b36745b3501599748F0EA7BE099880CAC5E210B804C0E53E27516C1481B87F4C7883BA7615DE55D64446C4DDA10FEF2DF8DC1B2921DE433E946B4C21FAAB9F17CFC1F753F64F5EE9655CF389F1A9E134D55B35A333FEBE4D64186030837007F4B754F891EFB0D9DFFD4AE5BEF77184467BDA7859870CD76C4B75DFCE5FFA4CB"/>
            <p:cNvSpPr/>
            <p:nvPr/>
          </p:nvSpPr>
          <p:spPr>
            <a:xfrm flipH="1">
              <a:off x="11778331" y="251602"/>
              <a:ext cx="99537" cy="279597"/>
            </a:xfrm>
            <a:prstGeom prst="rect">
              <a:avLst/>
            </a:prstGeom>
            <a:solidFill>
              <a:srgbClr val="00B8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文本框 69" descr="e7d195523061f1c0e0c15d3688295fa21b36745b3501599748F0EA7BE099880CAC5E210B804C0E53E27516C1481B87F4C7883BA7615DE55D64446C4DDA10FEF2DF8DC1B2921DE433E946B4C21FAAB9F17CFC1F753F64F5EE9655CF389F1A9E134D55B35A333FEBE4D64186030837007F4B754F891EFB0D9DFFD4AE5BEF77184467BDA7859870CD76C4B75DFCE5FFA4CB"/>
            <p:cNvSpPr txBox="1"/>
            <p:nvPr/>
          </p:nvSpPr>
          <p:spPr>
            <a:xfrm>
              <a:off x="9553758" y="128072"/>
              <a:ext cx="225101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600" dirty="0">
                <a:solidFill>
                  <a:schemeClr val="bg2">
                    <a:lumMod val="2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061586" y="142077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成长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061585" y="472673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致谢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215434" y="1958453"/>
            <a:ext cx="1022931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/>
              <a:t>入</a:t>
            </a:r>
            <a:r>
              <a:rPr kumimoji="1" lang="zh-CN" altLang="en-US" dirty="0" smtClean="0"/>
              <a:t>职新浪已经近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个月，感觉自己收获了很多。</a:t>
            </a:r>
            <a:endParaRPr kumimoji="1"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 smtClean="0"/>
              <a:t>感受到了互联网的企业文化</a:t>
            </a:r>
            <a:r>
              <a:rPr kumimoji="1" lang="en-US" altLang="zh-CN" dirty="0" smtClean="0"/>
              <a:t>--</a:t>
            </a:r>
            <a:r>
              <a:rPr kumimoji="1" lang="zh-CN" altLang="en-US" dirty="0" smtClean="0"/>
              <a:t>团队合作精神。几乎任何一项工作的完成都离不开他人的协作，更少不了密切的交流</a:t>
            </a:r>
            <a:endParaRPr kumimoji="1"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 smtClean="0"/>
              <a:t>业务学习：熟悉了内容通平台的业务流程，对广告领域的一些基本知识有了大概的了解</a:t>
            </a:r>
            <a:endParaRPr kumimoji="1"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 smtClean="0"/>
              <a:t>技术学习：对</a:t>
            </a:r>
            <a:r>
              <a:rPr kumimoji="1" lang="en-US" altLang="zh-CN" dirty="0" err="1" smtClean="0"/>
              <a:t>c++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scala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shell</a:t>
            </a:r>
            <a:r>
              <a:rPr kumimoji="1" lang="zh-CN" altLang="en-US" dirty="0" smtClean="0"/>
              <a:t>等语言有了新的学习，熟悉了一些工具、第三方库及框架的使用如</a:t>
            </a:r>
            <a:r>
              <a:rPr kumimoji="1" lang="en-US" altLang="zh-CN" dirty="0"/>
              <a:t>thrift</a:t>
            </a:r>
            <a:r>
              <a:rPr kumimoji="1" lang="zh-CN" altLang="en-US" dirty="0"/>
              <a:t>、自动构建</a:t>
            </a:r>
            <a:r>
              <a:rPr kumimoji="1" lang="en-US" altLang="zh-CN" dirty="0" err="1"/>
              <a:t>c++</a:t>
            </a:r>
            <a:r>
              <a:rPr kumimoji="1" lang="zh-CN" altLang="en-US" dirty="0"/>
              <a:t>工程、调试工具、</a:t>
            </a:r>
            <a:r>
              <a:rPr kumimoji="1" lang="en-US" altLang="zh-CN" dirty="0"/>
              <a:t>zookeeper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redis</a:t>
            </a:r>
            <a:r>
              <a:rPr kumimoji="1" lang="zh-CN" altLang="en-US" dirty="0" smtClean="0"/>
              <a:t>等</a:t>
            </a:r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215434" y="5047045"/>
            <a:ext cx="102293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 smtClean="0"/>
              <a:t>       非常感谢我的</a:t>
            </a:r>
            <a:r>
              <a:rPr kumimoji="1" lang="en-US" altLang="zh-CN" dirty="0" smtClean="0"/>
              <a:t>leader</a:t>
            </a:r>
            <a:r>
              <a:rPr kumimoji="1" lang="zh-CN" altLang="en-US" dirty="0" smtClean="0"/>
              <a:t>高翔、</a:t>
            </a:r>
            <a:r>
              <a:rPr kumimoji="1" lang="en-US" altLang="zh-CN" dirty="0" smtClean="0"/>
              <a:t>mentor</a:t>
            </a:r>
            <a:r>
              <a:rPr kumimoji="1" lang="zh-CN" altLang="en-US" dirty="0" smtClean="0"/>
              <a:t>齐翔，对我极大的帮助，还有同事佳睿、中义、晨阳、琨哥在日常工作中对我的帮助，还有整个算法团队同事对我的鼓励，感谢大家。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061585" y="371679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不足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66960" y="4037101"/>
            <a:ext cx="101777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 smtClean="0"/>
              <a:t>要寻找工作</a:t>
            </a:r>
            <a:r>
              <a:rPr kumimoji="1" lang="zh-CN" altLang="en-US" dirty="0"/>
              <a:t>和学习的乐趣，加强学习的</a:t>
            </a:r>
            <a:r>
              <a:rPr kumimoji="1" lang="zh-CN" altLang="en-US" dirty="0" smtClean="0"/>
              <a:t>主动性，提高工作效率</a:t>
            </a:r>
            <a:endParaRPr kumimoji="1" lang="zh-CN" altLang="en-US" dirty="0"/>
          </a:p>
        </p:txBody>
      </p:sp>
      <p:sp>
        <p:nvSpPr>
          <p:cNvPr id="20" name="副标题 2"/>
          <p:cNvSpPr>
            <a:spLocks noGrp="1"/>
          </p:cNvSpPr>
          <p:nvPr>
            <p:ph type="subTitle" idx="1"/>
          </p:nvPr>
        </p:nvSpPr>
        <p:spPr>
          <a:xfrm>
            <a:off x="9392541" y="260307"/>
            <a:ext cx="2072410" cy="570962"/>
          </a:xfrm>
        </p:spPr>
        <p:txBody>
          <a:bodyPr/>
          <a:lstStyle/>
          <a:p>
            <a:r>
              <a:rPr lang="zh-CN" altLang="en-US" dirty="0" smtClean="0"/>
              <a:t>工作</a:t>
            </a:r>
            <a:r>
              <a:rPr lang="zh-CN" altLang="en-US" dirty="0" smtClean="0"/>
              <a:t>总结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181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31217" y="879174"/>
            <a:ext cx="3129566" cy="873453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800" dirty="0" smtClean="0">
                <a:solidFill>
                  <a:srgbClr val="28C18D"/>
                </a:solidFill>
                <a:latin typeface="Impact" panose="020B0806030902050204" pitchFamily="34" charset="0"/>
              </a:rPr>
              <a:t>CONTENT</a:t>
            </a:r>
            <a:endParaRPr lang="zh-CN" altLang="en-US" sz="4800" dirty="0">
              <a:solidFill>
                <a:srgbClr val="28C18D"/>
              </a:solidFill>
              <a:latin typeface="Impact" panose="020B0806030902050204" pitchFamily="34" charset="0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7364917" y="879174"/>
            <a:ext cx="853602" cy="487667"/>
          </a:xfrm>
          <a:prstGeom prst="wedgeRoundRectCallout">
            <a:avLst>
              <a:gd name="adj1" fmla="val -63078"/>
              <a:gd name="adj2" fmla="val 28168"/>
              <a:gd name="adj3" fmla="val 16667"/>
            </a:avLst>
          </a:prstGeom>
          <a:solidFill>
            <a:srgbClr val="FFB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059275" y="2009102"/>
            <a:ext cx="2906421" cy="4210291"/>
            <a:chOff x="471700" y="2009102"/>
            <a:chExt cx="2906421" cy="4210291"/>
          </a:xfrm>
        </p:grpSpPr>
        <p:sp>
          <p:nvSpPr>
            <p:cNvPr id="10" name="矩形 9"/>
            <p:cNvSpPr/>
            <p:nvPr/>
          </p:nvSpPr>
          <p:spPr>
            <a:xfrm>
              <a:off x="471702" y="2009102"/>
              <a:ext cx="2683885" cy="37863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71700" y="2418353"/>
              <a:ext cx="2683885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000" b="1" dirty="0" smtClean="0">
                  <a:solidFill>
                    <a:srgbClr val="28C18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自我</a:t>
              </a:r>
            </a:p>
            <a:p>
              <a:pPr algn="ctr"/>
              <a:r>
                <a:rPr lang="zh-CN" altLang="en-US" sz="6000" b="1" dirty="0" smtClean="0">
                  <a:solidFill>
                    <a:srgbClr val="28C18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介绍</a:t>
              </a:r>
              <a:endParaRPr lang="en-US" altLang="zh-CN" sz="6000" b="1" dirty="0" smtClean="0">
                <a:solidFill>
                  <a:srgbClr val="28C18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905115" y="4357345"/>
              <a:ext cx="2473006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1500" dirty="0" smtClean="0">
                  <a:solidFill>
                    <a:srgbClr val="EFEFEF"/>
                  </a:solidFill>
                </a:rPr>
                <a:t>01</a:t>
              </a:r>
              <a:endParaRPr lang="zh-CN" altLang="en-US" sz="11500" dirty="0">
                <a:solidFill>
                  <a:srgbClr val="EFEFEF"/>
                </a:solidFill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914181" y="2009102"/>
            <a:ext cx="2854904" cy="4210291"/>
            <a:chOff x="3326606" y="2009102"/>
            <a:chExt cx="2854904" cy="4210291"/>
          </a:xfrm>
        </p:grpSpPr>
        <p:sp>
          <p:nvSpPr>
            <p:cNvPr id="11" name="矩形 10"/>
            <p:cNvSpPr/>
            <p:nvPr/>
          </p:nvSpPr>
          <p:spPr>
            <a:xfrm>
              <a:off x="3326606" y="2009102"/>
              <a:ext cx="2683885" cy="37863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708504" y="4357345"/>
              <a:ext cx="2473006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1500" dirty="0" smtClean="0">
                  <a:solidFill>
                    <a:srgbClr val="EFEFEF"/>
                  </a:solidFill>
                </a:rPr>
                <a:t>02</a:t>
              </a:r>
              <a:endParaRPr lang="zh-CN" altLang="en-US" sz="11500" dirty="0">
                <a:solidFill>
                  <a:srgbClr val="EFEFEF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326606" y="2418353"/>
              <a:ext cx="2683885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000" b="1" dirty="0" smtClean="0">
                  <a:solidFill>
                    <a:srgbClr val="28C18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</a:t>
              </a:r>
            </a:p>
            <a:p>
              <a:pPr algn="ctr"/>
              <a:r>
                <a:rPr lang="zh-CN" altLang="en-US" sz="6000" b="1" dirty="0" smtClean="0">
                  <a:solidFill>
                    <a:srgbClr val="28C18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概览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769085" y="2009102"/>
            <a:ext cx="2893541" cy="4210291"/>
            <a:chOff x="6181510" y="2009102"/>
            <a:chExt cx="2893541" cy="4210291"/>
          </a:xfrm>
        </p:grpSpPr>
        <p:sp>
          <p:nvSpPr>
            <p:cNvPr id="12" name="矩形 11"/>
            <p:cNvSpPr/>
            <p:nvPr/>
          </p:nvSpPr>
          <p:spPr>
            <a:xfrm>
              <a:off x="6181510" y="2009102"/>
              <a:ext cx="2683885" cy="37863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6602045" y="4357345"/>
              <a:ext cx="2473006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1500" dirty="0" smtClean="0">
                  <a:solidFill>
                    <a:srgbClr val="EFEFEF"/>
                  </a:solidFill>
                </a:rPr>
                <a:t>03</a:t>
              </a:r>
              <a:endParaRPr lang="zh-CN" altLang="en-US" sz="11500" dirty="0">
                <a:solidFill>
                  <a:srgbClr val="EFEFEF"/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6181512" y="2418353"/>
              <a:ext cx="2683885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000" b="1" dirty="0" smtClean="0">
                  <a:solidFill>
                    <a:srgbClr val="28C18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</a:t>
              </a:r>
            </a:p>
            <a:p>
              <a:pPr algn="ctr"/>
              <a:r>
                <a:rPr lang="zh-CN" altLang="en-US" sz="6000" b="1" dirty="0" smtClean="0">
                  <a:solidFill>
                    <a:srgbClr val="28C18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en-US" altLang="zh-CN" sz="6000" b="1" dirty="0" smtClean="0">
                <a:solidFill>
                  <a:srgbClr val="28C18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883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576453" y="1441233"/>
            <a:ext cx="1039091" cy="613074"/>
            <a:chOff x="5209309" y="1468582"/>
            <a:chExt cx="1039091" cy="613074"/>
          </a:xfrm>
          <a:solidFill>
            <a:srgbClr val="FFB519"/>
          </a:solidFill>
        </p:grpSpPr>
        <p:sp>
          <p:nvSpPr>
            <p:cNvPr id="11" name="圆角矩形 10"/>
            <p:cNvSpPr/>
            <p:nvPr/>
          </p:nvSpPr>
          <p:spPr>
            <a:xfrm>
              <a:off x="5209309" y="1468582"/>
              <a:ext cx="1039091" cy="48766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2017</a:t>
              </a:r>
              <a:endPara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flipV="1">
              <a:off x="5656118" y="1956248"/>
              <a:ext cx="145473" cy="12540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5" name="文本框 16"/>
          <p:cNvSpPr txBox="1"/>
          <p:nvPr/>
        </p:nvSpPr>
        <p:spPr>
          <a:xfrm>
            <a:off x="1530928" y="2162193"/>
            <a:ext cx="913014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0" b="1" dirty="0">
                <a:solidFill>
                  <a:srgbClr val="28C18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敬请指导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3521701" y="4120675"/>
            <a:ext cx="5148599" cy="400110"/>
            <a:chOff x="3593620" y="4462265"/>
            <a:chExt cx="5148599" cy="40011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3593620" y="4662320"/>
              <a:ext cx="1283181" cy="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19"/>
            <p:cNvSpPr txBox="1"/>
            <p:nvPr/>
          </p:nvSpPr>
          <p:spPr>
            <a:xfrm>
              <a:off x="4643919" y="4462265"/>
              <a:ext cx="3048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000" dirty="0" smtClean="0">
                  <a:solidFill>
                    <a:schemeClr val="bg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述职汇报</a:t>
              </a:r>
              <a:endParaRPr lang="zh-CN" altLang="en-US" sz="20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7459038" y="4662320"/>
              <a:ext cx="1283181" cy="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本框 23"/>
          <p:cNvSpPr txBox="1"/>
          <p:nvPr/>
        </p:nvSpPr>
        <p:spPr>
          <a:xfrm>
            <a:off x="4849090" y="4837168"/>
            <a:ext cx="24938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汇报</a:t>
            </a: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人：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李玉国</a:t>
            </a:r>
          </a:p>
        </p:txBody>
      </p:sp>
    </p:spTree>
    <p:extLst>
      <p:ext uri="{BB962C8B-B14F-4D97-AF65-F5344CB8AC3E}">
        <p14:creationId xmlns:p14="http://schemas.microsoft.com/office/powerpoint/2010/main" val="1627875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341938" y="1987054"/>
            <a:ext cx="3352800" cy="2646878"/>
            <a:chOff x="1621957" y="1995055"/>
            <a:chExt cx="3352800" cy="2646878"/>
          </a:xfrm>
        </p:grpSpPr>
        <p:sp>
          <p:nvSpPr>
            <p:cNvPr id="4" name="文本框 3"/>
            <p:cNvSpPr txBox="1"/>
            <p:nvPr/>
          </p:nvSpPr>
          <p:spPr>
            <a:xfrm>
              <a:off x="1621957" y="1995055"/>
              <a:ext cx="3352800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600" b="1" dirty="0" smtClean="0">
                  <a:solidFill>
                    <a:srgbClr val="28C18D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</a:t>
              </a:r>
              <a:r>
                <a:rPr lang="en-US" altLang="zh-CN" sz="6600" b="1" dirty="0" smtClean="0">
                  <a:solidFill>
                    <a:srgbClr val="28C18D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 </a:t>
              </a:r>
              <a:r>
                <a:rPr lang="en-US" altLang="zh-CN" sz="16600" b="1" dirty="0" smtClean="0">
                  <a:solidFill>
                    <a:srgbClr val="28C18D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1</a:t>
              </a:r>
              <a:endParaRPr lang="zh-CN" altLang="en-US" sz="16600" b="1" dirty="0">
                <a:solidFill>
                  <a:srgbClr val="28C18D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286536" y="3823856"/>
              <a:ext cx="2063207" cy="609600"/>
            </a:xfrm>
            <a:prstGeom prst="rect">
              <a:avLst/>
            </a:prstGeom>
            <a:solidFill>
              <a:srgbClr val="28C18D"/>
            </a:solidFill>
            <a:ln w="76200">
              <a:solidFill>
                <a:srgbClr val="EFEF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800" spc="300" dirty="0" smtClean="0">
                  <a:solidFill>
                    <a:srgbClr val="EFEFEF"/>
                  </a:solidFill>
                  <a:latin typeface="Impact" panose="020B0806030902050204" pitchFamily="34" charset="0"/>
                </a:rPr>
                <a:t>CHAPTER</a:t>
              </a:r>
              <a:endParaRPr lang="zh-CN" altLang="en-US" sz="2800" spc="300" dirty="0">
                <a:solidFill>
                  <a:srgbClr val="EFEFEF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4707617" y="2342852"/>
            <a:ext cx="616527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0" b="1" dirty="0" smtClean="0">
                <a:solidFill>
                  <a:srgbClr val="28C18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自我介绍</a:t>
            </a:r>
            <a:endParaRPr lang="en-US" altLang="zh-CN" sz="10000" b="1" dirty="0">
              <a:solidFill>
                <a:srgbClr val="28C18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8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SELF</a:t>
            </a:r>
            <a:r>
              <a:rPr lang="zh-CN" altLang="en-US" sz="38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8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en-US" altLang="zh-CN" sz="38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656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自我介绍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我是谁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19172" y="1243527"/>
            <a:ext cx="4077772" cy="4539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zh-CN" altLang="en-US" sz="2400" b="1" dirty="0" smtClean="0">
                <a:solidFill>
                  <a:srgbClr val="28C18D"/>
                </a:solidFill>
              </a:rPr>
              <a:t>李</a:t>
            </a:r>
            <a:r>
              <a:rPr lang="zh-CN" altLang="en-US" sz="2400" b="1" dirty="0">
                <a:solidFill>
                  <a:srgbClr val="28C18D"/>
                </a:solidFill>
              </a:rPr>
              <a:t>玉国</a:t>
            </a:r>
            <a:endParaRPr lang="en-US" altLang="zh-CN" sz="2400" b="1" dirty="0" smtClean="0">
              <a:solidFill>
                <a:srgbClr val="28C18D"/>
              </a:solidFill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岗位名称：初级算法工程师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dirty="0" smtClean="0">
                <a:latin typeface="+mn-ea"/>
              </a:rPr>
              <a:t>所在部门</a:t>
            </a:r>
            <a:r>
              <a:rPr kumimoji="1" lang="zh-CN" altLang="en-US" dirty="0">
                <a:latin typeface="+mn-ea"/>
              </a:rPr>
              <a:t>：商业产品技术部 </a:t>
            </a:r>
            <a:r>
              <a:rPr kumimoji="1" lang="zh-CN" altLang="en-US" dirty="0" smtClean="0">
                <a:latin typeface="+mn-ea"/>
              </a:rPr>
              <a:t>算法团队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dirty="0" smtClean="0">
                <a:latin typeface="+mn-ea"/>
              </a:rPr>
              <a:t>在新浪工作时间</a:t>
            </a:r>
            <a:r>
              <a:rPr kumimoji="1" lang="zh-CN" altLang="en-US" dirty="0">
                <a:latin typeface="+mn-ea"/>
              </a:rPr>
              <a:t>：</a:t>
            </a:r>
            <a:r>
              <a:rPr kumimoji="1" lang="en-US" altLang="zh-CN" dirty="0" smtClean="0">
                <a:latin typeface="+mn-ea"/>
              </a:rPr>
              <a:t>2017</a:t>
            </a:r>
            <a:r>
              <a:rPr kumimoji="1" lang="zh-CN" altLang="en-US" dirty="0" smtClean="0">
                <a:latin typeface="+mn-ea"/>
              </a:rPr>
              <a:t>年</a:t>
            </a:r>
            <a:r>
              <a:rPr kumimoji="1" lang="en-US" altLang="zh-CN" dirty="0">
                <a:latin typeface="+mn-ea"/>
              </a:rPr>
              <a:t>2</a:t>
            </a:r>
            <a:r>
              <a:rPr kumimoji="1" lang="zh-CN" altLang="en-US" dirty="0" smtClean="0">
                <a:latin typeface="+mn-ea"/>
              </a:rPr>
              <a:t>月入职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岗位职责：</a:t>
            </a:r>
            <a:r>
              <a:rPr kumimoji="1" lang="zh-CN" altLang="en-US" dirty="0">
                <a:latin typeface="+mn-ea"/>
              </a:rPr>
              <a:t>主要</a:t>
            </a:r>
            <a:r>
              <a:rPr kumimoji="1" lang="zh-CN" altLang="en-US" dirty="0" smtClean="0">
                <a:latin typeface="+mn-ea"/>
              </a:rPr>
              <a:t>参与内容通项目推荐引擎开发的工作</a:t>
            </a:r>
            <a:r>
              <a:rPr kumimoji="1" lang="en-US" altLang="zh-CN" dirty="0" smtClean="0">
                <a:latin typeface="+mn-ea"/>
              </a:rPr>
              <a:t>，</a:t>
            </a:r>
            <a:r>
              <a:rPr kumimoji="1" lang="zh-CN" altLang="en-US" dirty="0" smtClean="0">
                <a:latin typeface="+mn-ea"/>
              </a:rPr>
              <a:t>参与过</a:t>
            </a:r>
            <a:r>
              <a:rPr kumimoji="1" lang="en-US" altLang="zh-CN" dirty="0" smtClean="0">
                <a:solidFill>
                  <a:srgbClr val="FFB519"/>
                </a:solidFill>
                <a:latin typeface="+mn-ea"/>
              </a:rPr>
              <a:t>Engine</a:t>
            </a:r>
            <a:r>
              <a:rPr kumimoji="1" lang="zh-CN" altLang="en-US" dirty="0" smtClean="0">
                <a:latin typeface="+mn-ea"/>
              </a:rPr>
              <a:t>、</a:t>
            </a:r>
            <a:r>
              <a:rPr kumimoji="1" lang="en-US" altLang="zh-CN" dirty="0" smtClean="0">
                <a:solidFill>
                  <a:srgbClr val="FFB519"/>
                </a:solidFill>
                <a:latin typeface="+mn-ea"/>
              </a:rPr>
              <a:t>Interface</a:t>
            </a:r>
            <a:r>
              <a:rPr kumimoji="1" lang="zh-CN" altLang="en-US" dirty="0" smtClean="0">
                <a:latin typeface="+mn-ea"/>
              </a:rPr>
              <a:t>两个推荐引擎模块的开发，目前主要参与</a:t>
            </a:r>
            <a:r>
              <a:rPr kumimoji="1" lang="en-US" altLang="zh-CN" dirty="0" smtClean="0">
                <a:solidFill>
                  <a:srgbClr val="FFB519"/>
                </a:solidFill>
                <a:latin typeface="+mn-ea"/>
              </a:rPr>
              <a:t>Interface</a:t>
            </a:r>
            <a:r>
              <a:rPr kumimoji="1" lang="zh-CN" altLang="en-US" dirty="0" smtClean="0">
                <a:latin typeface="+mn-ea"/>
              </a:rPr>
              <a:t>的相关开发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5809" y="1533465"/>
            <a:ext cx="5497294" cy="401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66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681" y="987801"/>
            <a:ext cx="5418395" cy="5418395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（二）</a:t>
            </a:r>
            <a:r>
              <a:rPr lang="zh-CN" altLang="en-US" dirty="0" smtClean="0"/>
              <a:t>内容通总体架构及工作职责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9604466" y="260307"/>
            <a:ext cx="2072410" cy="57096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工作概述篇</a:t>
            </a:r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1487840" y="2075020"/>
            <a:ext cx="2439361" cy="6667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 descr="e7d195523061f1c0e0c15d3688295fa21b36745b3501599748F0EA7BE099880CAC5E210B804C0E53E27516C1481B87F4C7883BA7615DE55D64446C4DDA10FEF2DF8DC1B2921DE433E946B4C21FAAB9F17CFC1F753F64F5EEBA67CDF0508A709301E50D5AB549CF00FBD260F27439A6B13A0DB87D6CF7CFFDA0C79923BD89F32D8310BC1EFF3CDC38D765272D978A2A44"/>
          <p:cNvSpPr/>
          <p:nvPr/>
        </p:nvSpPr>
        <p:spPr>
          <a:xfrm>
            <a:off x="8257836" y="2006226"/>
            <a:ext cx="475862" cy="475862"/>
          </a:xfrm>
          <a:prstGeom prst="ellipse">
            <a:avLst/>
          </a:prstGeom>
          <a:solidFill>
            <a:srgbClr val="00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/>
              <a:ea typeface="微软雅黑"/>
              <a:cs typeface="微软雅黑"/>
            </a:endParaRPr>
          </a:p>
        </p:txBody>
      </p:sp>
      <p:sp>
        <p:nvSpPr>
          <p:cNvPr id="9" name="椭圆 8" descr="e7d195523061f1c0e0c15d3688295fa21b36745b3501599748F0EA7BE099880CAC5E210B804C0E53E27516C1481B87F4C7883BA7615DE55D64446C4DDA10FEF2DF8DC1B2921DE433E946B4C21FAAB9F17CFC1F753F64F5EEBA67CDF0508A709301E50D5AB549CF00FBD260F27439A6B13A0DB87D6CF7CFFDA0C79923BD89F32D8310BC1EFF3CDC38D765272D978A2A44"/>
          <p:cNvSpPr/>
          <p:nvPr/>
        </p:nvSpPr>
        <p:spPr>
          <a:xfrm>
            <a:off x="8257836" y="3221137"/>
            <a:ext cx="475862" cy="475862"/>
          </a:xfrm>
          <a:prstGeom prst="ellipse">
            <a:avLst/>
          </a:prstGeom>
          <a:solidFill>
            <a:srgbClr val="00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11" name="图片 10" descr="e7d195523061f1c0e0c15d3688295fa21b36745b3501599748F0EA7BE099880CAC5E210B804C0E53E27516C1481B87F4C7883BA7615DE55D64446C4DDA10FEF2DF8DC1B2921DE433E946B4C21FAAB9F17CFC1F753F64F5EEBA67CDF0508A709301E50D5AB549CF00FBD260F27439A6B13A0DB87D6CF7CFFDA0C79923BD89F32D8310BC1EFF3CDC38D765272D978A2A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763" y="3275131"/>
            <a:ext cx="328398" cy="328398"/>
          </a:xfrm>
          <a:prstGeom prst="rect">
            <a:avLst/>
          </a:prstGeom>
        </p:spPr>
      </p:pic>
      <p:pic>
        <p:nvPicPr>
          <p:cNvPr id="13" name="图片 12" descr="e7d195523061f1c0e0c15d3688295fa21b36745b3501599748F0EA7BE099880CAC5E210B804C0E53E27516C1481B87F4C7883BA7615DE55D64446C4DDA10FEF2DF8DC1B2921DE433E946B4C21FAAB9F17CFC1F753F64F5EEBA67CDF0508A709301E50D5AB549CF00FBD260F27439A6B13A0DB87D6CF7CFFDA0C79923BD89F32D8310BC1EFF3CDC38D765272D978A2A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596" y="2046053"/>
            <a:ext cx="362342" cy="362342"/>
          </a:xfrm>
          <a:prstGeom prst="rect">
            <a:avLst/>
          </a:prstGeom>
        </p:spPr>
      </p:pic>
      <p:sp>
        <p:nvSpPr>
          <p:cNvPr id="14" name="文本框 13" descr="e7d195523061f1c0e0c15d3688295fa21b36745b3501599748F0EA7BE099880CAC5E210B804C0E53E27516C1481B87F4C7883BA7615DE55D64446C4DDA10FEF2DF8DC1B2921DE433E946B4C21FAAB9F17CFC1F753F64F5EEBA67CDF0508A709301E50D5AB549CF00FBD260F27439A6B13A0DB87D6CF7CFFDA0C79923BD89F32D8310BC1EFF3CDC38D765272D978A2A44"/>
          <p:cNvSpPr txBox="1"/>
          <p:nvPr/>
        </p:nvSpPr>
        <p:spPr>
          <a:xfrm>
            <a:off x="8784497" y="1986901"/>
            <a:ext cx="2648719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Engine</a:t>
            </a:r>
            <a:endParaRPr lang="zh-CN" altLang="en-US" sz="24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5" name="文本框 14" descr="e7d195523061f1c0e0c15d3688295fa21b36745b3501599748F0EA7BE099880CAC5E210B804C0E53E27516C1481B87F4C7883BA7615DE55D64446C4DDA10FEF2DF8DC1B2921DE433E946B4C21FAAB9F17CFC1F753F64F5EEBA67CDF0508A709301E50D5AB549CF00FBD260F27439A6B13A0DB87D6CF7CFFDA0C79923BD89F32D8310BC1EFF3CDC38D765272D978A2A44"/>
          <p:cNvSpPr txBox="1"/>
          <p:nvPr/>
        </p:nvSpPr>
        <p:spPr>
          <a:xfrm>
            <a:off x="8826831" y="2511716"/>
            <a:ext cx="2703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zh-CN" altLang="en-US" dirty="0">
                <a:latin typeface="微软雅黑"/>
                <a:ea typeface="微软雅黑"/>
                <a:cs typeface="微软雅黑"/>
              </a:rPr>
              <a:t>支持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功能需求的相关开发</a:t>
            </a:r>
          </a:p>
        </p:txBody>
      </p:sp>
      <p:sp>
        <p:nvSpPr>
          <p:cNvPr id="16" name="文本框 15" descr="e7d195523061f1c0e0c15d3688295fa21b36745b3501599748F0EA7BE099880CAC5E210B804C0E53E27516C1481B87F4C7883BA7615DE55D64446C4DDA10FEF2DF8DC1B2921DE433E946B4C21FAAB9F17CFC1F753F64F5EEBA67CDF0508A709301E50D5AB549CF00FBD260F27439A6B13A0DB87D6CF7CFFDA0C79923BD89F32D8310BC1EFF3CDC38D765272D978A2A44"/>
          <p:cNvSpPr txBox="1"/>
          <p:nvPr/>
        </p:nvSpPr>
        <p:spPr>
          <a:xfrm>
            <a:off x="8784497" y="3189086"/>
            <a:ext cx="2648712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Interface</a:t>
            </a:r>
            <a:endParaRPr lang="zh-CN" altLang="en-US" sz="24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7" name="文本框 16" descr="e7d195523061f1c0e0c15d3688295fa21b36745b3501599748F0EA7BE099880CAC5E210B804C0E53E27516C1481B87F4C7883BA7615DE55D64446C4DDA10FEF2DF8DC1B2921DE433E946B4C21FAAB9F17CFC1F753F64F5EEBA67CDF0508A709301E50D5AB549CF00FBD260F27439A6B13A0DB87D6CF7CFFDA0C79923BD89F32D8310BC1EFF3CDC38D765272D978A2A44"/>
          <p:cNvSpPr txBox="1"/>
          <p:nvPr/>
        </p:nvSpPr>
        <p:spPr>
          <a:xfrm>
            <a:off x="8784498" y="3700448"/>
            <a:ext cx="2588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支持功能需求的相关开发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285750" indent="-285750">
              <a:buFont typeface="Wingdings" charset="2"/>
              <a:buChar char="ü"/>
            </a:pP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支持服务稳定性的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相关开发</a:t>
            </a:r>
          </a:p>
        </p:txBody>
      </p:sp>
      <p:sp>
        <p:nvSpPr>
          <p:cNvPr id="19" name="矩形 18"/>
          <p:cNvSpPr/>
          <p:nvPr/>
        </p:nvSpPr>
        <p:spPr>
          <a:xfrm>
            <a:off x="1496119" y="3236755"/>
            <a:ext cx="2439361" cy="6667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1218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354817" y="1987054"/>
            <a:ext cx="3352800" cy="2646878"/>
            <a:chOff x="1634836" y="1995055"/>
            <a:chExt cx="3352800" cy="2646878"/>
          </a:xfrm>
        </p:grpSpPr>
        <p:sp>
          <p:nvSpPr>
            <p:cNvPr id="4" name="文本框 3"/>
            <p:cNvSpPr txBox="1"/>
            <p:nvPr/>
          </p:nvSpPr>
          <p:spPr>
            <a:xfrm>
              <a:off x="1634836" y="1995055"/>
              <a:ext cx="3352800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600" b="1" dirty="0" smtClean="0">
                  <a:solidFill>
                    <a:srgbClr val="28C18D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02</a:t>
              </a:r>
              <a:endParaRPr lang="zh-CN" altLang="en-US" sz="16600" b="1" dirty="0">
                <a:solidFill>
                  <a:srgbClr val="28C18D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247899" y="3823856"/>
              <a:ext cx="2126673" cy="609600"/>
            </a:xfrm>
            <a:prstGeom prst="rect">
              <a:avLst/>
            </a:prstGeom>
            <a:solidFill>
              <a:srgbClr val="28C18D"/>
            </a:solidFill>
            <a:ln w="76200">
              <a:solidFill>
                <a:srgbClr val="EFEF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800" spc="300" dirty="0" smtClean="0">
                  <a:solidFill>
                    <a:srgbClr val="EFEFEF"/>
                  </a:solidFill>
                  <a:latin typeface="Impact" panose="020B0806030902050204" pitchFamily="34" charset="0"/>
                </a:rPr>
                <a:t>CHAPTER</a:t>
              </a:r>
              <a:endParaRPr lang="zh-CN" altLang="en-US" sz="2800" spc="300" dirty="0">
                <a:solidFill>
                  <a:srgbClr val="EFEFEF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4707617" y="2342852"/>
            <a:ext cx="616527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0" b="1" dirty="0" smtClean="0">
                <a:solidFill>
                  <a:srgbClr val="28C18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工作概述</a:t>
            </a:r>
            <a:endParaRPr lang="en-US" altLang="zh-CN" sz="10000" b="1" dirty="0" smtClean="0">
              <a:solidFill>
                <a:srgbClr val="28C18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6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 PERFORMANCE</a:t>
            </a:r>
            <a:endParaRPr lang="zh-CN" altLang="en-US" sz="36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594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（三）</a:t>
            </a:r>
            <a:r>
              <a:rPr lang="en-US" altLang="zh-CN" dirty="0" smtClean="0"/>
              <a:t>2016-2017</a:t>
            </a:r>
            <a:r>
              <a:rPr lang="zh-CN" altLang="en-US" dirty="0" smtClean="0"/>
              <a:t>工作记录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工作概述篇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6096000" y="1120462"/>
            <a:ext cx="0" cy="525458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6033752" y="1521790"/>
            <a:ext cx="124496" cy="124496"/>
          </a:xfrm>
          <a:prstGeom prst="ellipse">
            <a:avLst/>
          </a:prstGeom>
          <a:solidFill>
            <a:srgbClr val="EFEFEF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033752" y="3196590"/>
            <a:ext cx="124496" cy="124496"/>
          </a:xfrm>
          <a:prstGeom prst="ellipse">
            <a:avLst/>
          </a:prstGeom>
          <a:solidFill>
            <a:srgbClr val="EFEFEF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033752" y="4944390"/>
            <a:ext cx="124496" cy="124496"/>
          </a:xfrm>
          <a:prstGeom prst="ellipse">
            <a:avLst/>
          </a:prstGeom>
          <a:solidFill>
            <a:srgbClr val="EFEFEF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357602" y="1565412"/>
            <a:ext cx="1506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pc="100" dirty="0" smtClean="0">
                <a:solidFill>
                  <a:schemeClr val="accent1"/>
                </a:solidFill>
                <a:latin typeface="Impact" panose="020B0806030902050204" pitchFamily="34" charset="0"/>
              </a:rPr>
              <a:t>2017.02</a:t>
            </a:r>
            <a:endParaRPr lang="zh-CN" altLang="en-US" sz="2400" spc="1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327571" y="2701736"/>
            <a:ext cx="1506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spc="100" dirty="0" smtClean="0">
                <a:solidFill>
                  <a:schemeClr val="accent1"/>
                </a:solidFill>
                <a:latin typeface="Impact" panose="020B0806030902050204" pitchFamily="34" charset="0"/>
              </a:rPr>
              <a:t>2017.03</a:t>
            </a:r>
            <a:endParaRPr lang="zh-CN" altLang="en-US" sz="2400" spc="1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422265" y="4775798"/>
            <a:ext cx="1506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pc="100" dirty="0" smtClean="0">
                <a:solidFill>
                  <a:schemeClr val="accent1"/>
                </a:solidFill>
                <a:latin typeface="Impact" panose="020B0806030902050204" pitchFamily="34" charset="0"/>
              </a:rPr>
              <a:t>2017.05</a:t>
            </a:r>
            <a:endParaRPr lang="zh-CN" altLang="en-US" sz="2400" spc="1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66141" y="3569171"/>
            <a:ext cx="4662152" cy="833213"/>
            <a:chOff x="1107583" y="1167432"/>
            <a:chExt cx="4662152" cy="833213"/>
          </a:xfrm>
        </p:grpSpPr>
        <p:sp>
          <p:nvSpPr>
            <p:cNvPr id="16" name="任意多边形 15"/>
            <p:cNvSpPr/>
            <p:nvPr/>
          </p:nvSpPr>
          <p:spPr>
            <a:xfrm>
              <a:off x="1107583" y="1167432"/>
              <a:ext cx="4662152" cy="833213"/>
            </a:xfrm>
            <a:custGeom>
              <a:avLst/>
              <a:gdLst>
                <a:gd name="connsiteX0" fmla="*/ 164609 w 4868214"/>
                <a:gd name="connsiteY0" fmla="*/ 0 h 987633"/>
                <a:gd name="connsiteX1" fmla="*/ 4536179 w 4868214"/>
                <a:gd name="connsiteY1" fmla="*/ 0 h 987633"/>
                <a:gd name="connsiteX2" fmla="*/ 4700788 w 4868214"/>
                <a:gd name="connsiteY2" fmla="*/ 164609 h 987633"/>
                <a:gd name="connsiteX3" fmla="*/ 4700788 w 4868214"/>
                <a:gd name="connsiteY3" fmla="*/ 377035 h 987633"/>
                <a:gd name="connsiteX4" fmla="*/ 4868214 w 4868214"/>
                <a:gd name="connsiteY4" fmla="*/ 466552 h 987633"/>
                <a:gd name="connsiteX5" fmla="*/ 4700788 w 4868214"/>
                <a:gd name="connsiteY5" fmla="*/ 556067 h 987633"/>
                <a:gd name="connsiteX6" fmla="*/ 4700788 w 4868214"/>
                <a:gd name="connsiteY6" fmla="*/ 823024 h 987633"/>
                <a:gd name="connsiteX7" fmla="*/ 4536179 w 4868214"/>
                <a:gd name="connsiteY7" fmla="*/ 987633 h 987633"/>
                <a:gd name="connsiteX8" fmla="*/ 164609 w 4868214"/>
                <a:gd name="connsiteY8" fmla="*/ 987633 h 987633"/>
                <a:gd name="connsiteX9" fmla="*/ 0 w 4868214"/>
                <a:gd name="connsiteY9" fmla="*/ 823024 h 987633"/>
                <a:gd name="connsiteX10" fmla="*/ 0 w 4868214"/>
                <a:gd name="connsiteY10" fmla="*/ 164609 h 987633"/>
                <a:gd name="connsiteX11" fmla="*/ 164609 w 4868214"/>
                <a:gd name="connsiteY11" fmla="*/ 0 h 987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868214" h="987633">
                  <a:moveTo>
                    <a:pt x="164609" y="0"/>
                  </a:moveTo>
                  <a:lnTo>
                    <a:pt x="4536179" y="0"/>
                  </a:lnTo>
                  <a:cubicBezTo>
                    <a:pt x="4627090" y="0"/>
                    <a:pt x="4700788" y="73698"/>
                    <a:pt x="4700788" y="164609"/>
                  </a:cubicBezTo>
                  <a:lnTo>
                    <a:pt x="4700788" y="377035"/>
                  </a:lnTo>
                  <a:lnTo>
                    <a:pt x="4868214" y="466552"/>
                  </a:lnTo>
                  <a:lnTo>
                    <a:pt x="4700788" y="556067"/>
                  </a:lnTo>
                  <a:lnTo>
                    <a:pt x="4700788" y="823024"/>
                  </a:lnTo>
                  <a:cubicBezTo>
                    <a:pt x="4700788" y="913935"/>
                    <a:pt x="4627090" y="987633"/>
                    <a:pt x="4536179" y="987633"/>
                  </a:cubicBezTo>
                  <a:lnTo>
                    <a:pt x="164609" y="987633"/>
                  </a:lnTo>
                  <a:cubicBezTo>
                    <a:pt x="73698" y="987633"/>
                    <a:pt x="0" y="913935"/>
                    <a:pt x="0" y="823024"/>
                  </a:cubicBezTo>
                  <a:lnTo>
                    <a:pt x="0" y="164609"/>
                  </a:lnTo>
                  <a:cubicBezTo>
                    <a:pt x="0" y="73698"/>
                    <a:pt x="73698" y="0"/>
                    <a:pt x="1646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381258" y="1334580"/>
              <a:ext cx="4114801" cy="4247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20000"/>
                </a:lnSpc>
                <a:buFont typeface="微软雅黑" panose="020B0503020204020204" pitchFamily="34" charset="-122"/>
                <a:buChar char="○"/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内容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通</a:t>
              </a: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5.0 Engine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开发</a:t>
              </a:r>
              <a:endParaRPr lang="zh-CN" altLang="en-US" dirty="0">
                <a:latin typeface="+mn-ea"/>
              </a:endParaRPr>
            </a:p>
          </p:txBody>
        </p:sp>
      </p:grpSp>
      <p:sp>
        <p:nvSpPr>
          <p:cNvPr id="22" name="任意多边形 21"/>
          <p:cNvSpPr/>
          <p:nvPr/>
        </p:nvSpPr>
        <p:spPr>
          <a:xfrm>
            <a:off x="1107583" y="4590028"/>
            <a:ext cx="4662152" cy="833213"/>
          </a:xfrm>
          <a:custGeom>
            <a:avLst/>
            <a:gdLst>
              <a:gd name="connsiteX0" fmla="*/ 164609 w 4868214"/>
              <a:gd name="connsiteY0" fmla="*/ 0 h 987633"/>
              <a:gd name="connsiteX1" fmla="*/ 4536179 w 4868214"/>
              <a:gd name="connsiteY1" fmla="*/ 0 h 987633"/>
              <a:gd name="connsiteX2" fmla="*/ 4700788 w 4868214"/>
              <a:gd name="connsiteY2" fmla="*/ 164609 h 987633"/>
              <a:gd name="connsiteX3" fmla="*/ 4700788 w 4868214"/>
              <a:gd name="connsiteY3" fmla="*/ 377035 h 987633"/>
              <a:gd name="connsiteX4" fmla="*/ 4868214 w 4868214"/>
              <a:gd name="connsiteY4" fmla="*/ 466552 h 987633"/>
              <a:gd name="connsiteX5" fmla="*/ 4700788 w 4868214"/>
              <a:gd name="connsiteY5" fmla="*/ 556067 h 987633"/>
              <a:gd name="connsiteX6" fmla="*/ 4700788 w 4868214"/>
              <a:gd name="connsiteY6" fmla="*/ 823024 h 987633"/>
              <a:gd name="connsiteX7" fmla="*/ 4536179 w 4868214"/>
              <a:gd name="connsiteY7" fmla="*/ 987633 h 987633"/>
              <a:gd name="connsiteX8" fmla="*/ 164609 w 4868214"/>
              <a:gd name="connsiteY8" fmla="*/ 987633 h 987633"/>
              <a:gd name="connsiteX9" fmla="*/ 0 w 4868214"/>
              <a:gd name="connsiteY9" fmla="*/ 823024 h 987633"/>
              <a:gd name="connsiteX10" fmla="*/ 0 w 4868214"/>
              <a:gd name="connsiteY10" fmla="*/ 164609 h 987633"/>
              <a:gd name="connsiteX11" fmla="*/ 164609 w 4868214"/>
              <a:gd name="connsiteY11" fmla="*/ 0 h 987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868214" h="987633">
                <a:moveTo>
                  <a:pt x="164609" y="0"/>
                </a:moveTo>
                <a:lnTo>
                  <a:pt x="4536179" y="0"/>
                </a:lnTo>
                <a:cubicBezTo>
                  <a:pt x="4627090" y="0"/>
                  <a:pt x="4700788" y="73698"/>
                  <a:pt x="4700788" y="164609"/>
                </a:cubicBezTo>
                <a:lnTo>
                  <a:pt x="4700788" y="377035"/>
                </a:lnTo>
                <a:lnTo>
                  <a:pt x="4868214" y="466552"/>
                </a:lnTo>
                <a:lnTo>
                  <a:pt x="4700788" y="556067"/>
                </a:lnTo>
                <a:lnTo>
                  <a:pt x="4700788" y="823024"/>
                </a:lnTo>
                <a:cubicBezTo>
                  <a:pt x="4700788" y="913935"/>
                  <a:pt x="4627090" y="987633"/>
                  <a:pt x="4536179" y="987633"/>
                </a:cubicBezTo>
                <a:lnTo>
                  <a:pt x="164609" y="987633"/>
                </a:lnTo>
                <a:cubicBezTo>
                  <a:pt x="73698" y="987633"/>
                  <a:pt x="0" y="913935"/>
                  <a:pt x="0" y="823024"/>
                </a:cubicBezTo>
                <a:lnTo>
                  <a:pt x="0" y="164609"/>
                </a:lnTo>
                <a:cubicBezTo>
                  <a:pt x="0" y="73698"/>
                  <a:pt x="73698" y="0"/>
                  <a:pt x="1646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6349622" y="2475844"/>
            <a:ext cx="4662152" cy="833213"/>
            <a:chOff x="6422265" y="2023080"/>
            <a:chExt cx="4662152" cy="833213"/>
          </a:xfrm>
        </p:grpSpPr>
        <p:sp>
          <p:nvSpPr>
            <p:cNvPr id="19" name="任意多边形 18"/>
            <p:cNvSpPr/>
            <p:nvPr/>
          </p:nvSpPr>
          <p:spPr>
            <a:xfrm flipH="1">
              <a:off x="6422265" y="2023080"/>
              <a:ext cx="4662152" cy="833213"/>
            </a:xfrm>
            <a:custGeom>
              <a:avLst/>
              <a:gdLst>
                <a:gd name="connsiteX0" fmla="*/ 164609 w 4868214"/>
                <a:gd name="connsiteY0" fmla="*/ 0 h 987633"/>
                <a:gd name="connsiteX1" fmla="*/ 4536179 w 4868214"/>
                <a:gd name="connsiteY1" fmla="*/ 0 h 987633"/>
                <a:gd name="connsiteX2" fmla="*/ 4700788 w 4868214"/>
                <a:gd name="connsiteY2" fmla="*/ 164609 h 987633"/>
                <a:gd name="connsiteX3" fmla="*/ 4700788 w 4868214"/>
                <a:gd name="connsiteY3" fmla="*/ 377035 h 987633"/>
                <a:gd name="connsiteX4" fmla="*/ 4868214 w 4868214"/>
                <a:gd name="connsiteY4" fmla="*/ 466552 h 987633"/>
                <a:gd name="connsiteX5" fmla="*/ 4700788 w 4868214"/>
                <a:gd name="connsiteY5" fmla="*/ 556067 h 987633"/>
                <a:gd name="connsiteX6" fmla="*/ 4700788 w 4868214"/>
                <a:gd name="connsiteY6" fmla="*/ 823024 h 987633"/>
                <a:gd name="connsiteX7" fmla="*/ 4536179 w 4868214"/>
                <a:gd name="connsiteY7" fmla="*/ 987633 h 987633"/>
                <a:gd name="connsiteX8" fmla="*/ 164609 w 4868214"/>
                <a:gd name="connsiteY8" fmla="*/ 987633 h 987633"/>
                <a:gd name="connsiteX9" fmla="*/ 0 w 4868214"/>
                <a:gd name="connsiteY9" fmla="*/ 823024 h 987633"/>
                <a:gd name="connsiteX10" fmla="*/ 0 w 4868214"/>
                <a:gd name="connsiteY10" fmla="*/ 164609 h 987633"/>
                <a:gd name="connsiteX11" fmla="*/ 164609 w 4868214"/>
                <a:gd name="connsiteY11" fmla="*/ 0 h 987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868214" h="987633">
                  <a:moveTo>
                    <a:pt x="164609" y="0"/>
                  </a:moveTo>
                  <a:lnTo>
                    <a:pt x="4536179" y="0"/>
                  </a:lnTo>
                  <a:cubicBezTo>
                    <a:pt x="4627090" y="0"/>
                    <a:pt x="4700788" y="73698"/>
                    <a:pt x="4700788" y="164609"/>
                  </a:cubicBezTo>
                  <a:lnTo>
                    <a:pt x="4700788" y="377035"/>
                  </a:lnTo>
                  <a:lnTo>
                    <a:pt x="4868214" y="466552"/>
                  </a:lnTo>
                  <a:lnTo>
                    <a:pt x="4700788" y="556067"/>
                  </a:lnTo>
                  <a:lnTo>
                    <a:pt x="4700788" y="823024"/>
                  </a:lnTo>
                  <a:cubicBezTo>
                    <a:pt x="4700788" y="913935"/>
                    <a:pt x="4627090" y="987633"/>
                    <a:pt x="4536179" y="987633"/>
                  </a:cubicBezTo>
                  <a:lnTo>
                    <a:pt x="164609" y="987633"/>
                  </a:lnTo>
                  <a:cubicBezTo>
                    <a:pt x="73698" y="987633"/>
                    <a:pt x="0" y="913935"/>
                    <a:pt x="0" y="823024"/>
                  </a:cubicBezTo>
                  <a:lnTo>
                    <a:pt x="0" y="164609"/>
                  </a:lnTo>
                  <a:cubicBezTo>
                    <a:pt x="0" y="73698"/>
                    <a:pt x="73698" y="0"/>
                    <a:pt x="1646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6695940" y="2267439"/>
              <a:ext cx="4114801" cy="4247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20000"/>
                </a:lnSpc>
                <a:buFont typeface="微软雅黑" panose="020B0503020204020204" pitchFamily="34" charset="-122"/>
                <a:buChar char="○"/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内容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通</a:t>
              </a: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4.0 Engine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开发</a:t>
              </a:r>
              <a:endPara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1320476" y="4773673"/>
            <a:ext cx="3755772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20000"/>
              </a:lnSpc>
              <a:buFont typeface="微软雅黑" panose="020B0503020204020204" pitchFamily="34" charset="-122"/>
              <a:buChar char="○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参与内容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Interface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模块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的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开发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349622" y="3778377"/>
            <a:ext cx="1506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spc="100" dirty="0" smtClean="0">
                <a:solidFill>
                  <a:schemeClr val="accent1"/>
                </a:solidFill>
                <a:latin typeface="Impact" panose="020B0806030902050204" pitchFamily="34" charset="0"/>
              </a:rPr>
              <a:t>2017.04</a:t>
            </a:r>
            <a:endParaRPr lang="zh-CN" altLang="en-US" sz="2400" spc="1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502022" y="2628244"/>
            <a:ext cx="4662152" cy="833213"/>
            <a:chOff x="6422265" y="2023080"/>
            <a:chExt cx="4662152" cy="833213"/>
          </a:xfrm>
        </p:grpSpPr>
        <p:sp>
          <p:nvSpPr>
            <p:cNvPr id="23" name="任意多边形 22"/>
            <p:cNvSpPr/>
            <p:nvPr/>
          </p:nvSpPr>
          <p:spPr>
            <a:xfrm flipH="1">
              <a:off x="6422265" y="2023080"/>
              <a:ext cx="4662152" cy="833213"/>
            </a:xfrm>
            <a:custGeom>
              <a:avLst/>
              <a:gdLst>
                <a:gd name="connsiteX0" fmla="*/ 164609 w 4868214"/>
                <a:gd name="connsiteY0" fmla="*/ 0 h 987633"/>
                <a:gd name="connsiteX1" fmla="*/ 4536179 w 4868214"/>
                <a:gd name="connsiteY1" fmla="*/ 0 h 987633"/>
                <a:gd name="connsiteX2" fmla="*/ 4700788 w 4868214"/>
                <a:gd name="connsiteY2" fmla="*/ 164609 h 987633"/>
                <a:gd name="connsiteX3" fmla="*/ 4700788 w 4868214"/>
                <a:gd name="connsiteY3" fmla="*/ 377035 h 987633"/>
                <a:gd name="connsiteX4" fmla="*/ 4868214 w 4868214"/>
                <a:gd name="connsiteY4" fmla="*/ 466552 h 987633"/>
                <a:gd name="connsiteX5" fmla="*/ 4700788 w 4868214"/>
                <a:gd name="connsiteY5" fmla="*/ 556067 h 987633"/>
                <a:gd name="connsiteX6" fmla="*/ 4700788 w 4868214"/>
                <a:gd name="connsiteY6" fmla="*/ 823024 h 987633"/>
                <a:gd name="connsiteX7" fmla="*/ 4536179 w 4868214"/>
                <a:gd name="connsiteY7" fmla="*/ 987633 h 987633"/>
                <a:gd name="connsiteX8" fmla="*/ 164609 w 4868214"/>
                <a:gd name="connsiteY8" fmla="*/ 987633 h 987633"/>
                <a:gd name="connsiteX9" fmla="*/ 0 w 4868214"/>
                <a:gd name="connsiteY9" fmla="*/ 823024 h 987633"/>
                <a:gd name="connsiteX10" fmla="*/ 0 w 4868214"/>
                <a:gd name="connsiteY10" fmla="*/ 164609 h 987633"/>
                <a:gd name="connsiteX11" fmla="*/ 164609 w 4868214"/>
                <a:gd name="connsiteY11" fmla="*/ 0 h 987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868214" h="987633">
                  <a:moveTo>
                    <a:pt x="164609" y="0"/>
                  </a:moveTo>
                  <a:lnTo>
                    <a:pt x="4536179" y="0"/>
                  </a:lnTo>
                  <a:cubicBezTo>
                    <a:pt x="4627090" y="0"/>
                    <a:pt x="4700788" y="73698"/>
                    <a:pt x="4700788" y="164609"/>
                  </a:cubicBezTo>
                  <a:lnTo>
                    <a:pt x="4700788" y="377035"/>
                  </a:lnTo>
                  <a:lnTo>
                    <a:pt x="4868214" y="466552"/>
                  </a:lnTo>
                  <a:lnTo>
                    <a:pt x="4700788" y="556067"/>
                  </a:lnTo>
                  <a:lnTo>
                    <a:pt x="4700788" y="823024"/>
                  </a:lnTo>
                  <a:cubicBezTo>
                    <a:pt x="4700788" y="913935"/>
                    <a:pt x="4627090" y="987633"/>
                    <a:pt x="4536179" y="987633"/>
                  </a:cubicBezTo>
                  <a:lnTo>
                    <a:pt x="164609" y="987633"/>
                  </a:lnTo>
                  <a:cubicBezTo>
                    <a:pt x="73698" y="987633"/>
                    <a:pt x="0" y="913935"/>
                    <a:pt x="0" y="823024"/>
                  </a:cubicBezTo>
                  <a:lnTo>
                    <a:pt x="0" y="164609"/>
                  </a:lnTo>
                  <a:cubicBezTo>
                    <a:pt x="0" y="73698"/>
                    <a:pt x="73698" y="0"/>
                    <a:pt x="1646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6695940" y="2267439"/>
              <a:ext cx="4114801" cy="4247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20000"/>
                </a:lnSpc>
                <a:buFont typeface="微软雅黑" panose="020B0503020204020204" pitchFamily="34" charset="-122"/>
                <a:buChar char="○"/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内容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通</a:t>
              </a: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4.0 Engine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开发</a:t>
              </a:r>
              <a:endPara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293791" y="1550664"/>
            <a:ext cx="4662152" cy="833213"/>
            <a:chOff x="1107583" y="1167432"/>
            <a:chExt cx="4662152" cy="833213"/>
          </a:xfrm>
        </p:grpSpPr>
        <p:sp>
          <p:nvSpPr>
            <p:cNvPr id="27" name="任意多边形 26"/>
            <p:cNvSpPr/>
            <p:nvPr/>
          </p:nvSpPr>
          <p:spPr>
            <a:xfrm>
              <a:off x="1107583" y="1167432"/>
              <a:ext cx="4662152" cy="833213"/>
            </a:xfrm>
            <a:custGeom>
              <a:avLst/>
              <a:gdLst>
                <a:gd name="connsiteX0" fmla="*/ 164609 w 4868214"/>
                <a:gd name="connsiteY0" fmla="*/ 0 h 987633"/>
                <a:gd name="connsiteX1" fmla="*/ 4536179 w 4868214"/>
                <a:gd name="connsiteY1" fmla="*/ 0 h 987633"/>
                <a:gd name="connsiteX2" fmla="*/ 4700788 w 4868214"/>
                <a:gd name="connsiteY2" fmla="*/ 164609 h 987633"/>
                <a:gd name="connsiteX3" fmla="*/ 4700788 w 4868214"/>
                <a:gd name="connsiteY3" fmla="*/ 377035 h 987633"/>
                <a:gd name="connsiteX4" fmla="*/ 4868214 w 4868214"/>
                <a:gd name="connsiteY4" fmla="*/ 466552 h 987633"/>
                <a:gd name="connsiteX5" fmla="*/ 4700788 w 4868214"/>
                <a:gd name="connsiteY5" fmla="*/ 556067 h 987633"/>
                <a:gd name="connsiteX6" fmla="*/ 4700788 w 4868214"/>
                <a:gd name="connsiteY6" fmla="*/ 823024 h 987633"/>
                <a:gd name="connsiteX7" fmla="*/ 4536179 w 4868214"/>
                <a:gd name="connsiteY7" fmla="*/ 987633 h 987633"/>
                <a:gd name="connsiteX8" fmla="*/ 164609 w 4868214"/>
                <a:gd name="connsiteY8" fmla="*/ 987633 h 987633"/>
                <a:gd name="connsiteX9" fmla="*/ 0 w 4868214"/>
                <a:gd name="connsiteY9" fmla="*/ 823024 h 987633"/>
                <a:gd name="connsiteX10" fmla="*/ 0 w 4868214"/>
                <a:gd name="connsiteY10" fmla="*/ 164609 h 987633"/>
                <a:gd name="connsiteX11" fmla="*/ 164609 w 4868214"/>
                <a:gd name="connsiteY11" fmla="*/ 0 h 987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868214" h="987633">
                  <a:moveTo>
                    <a:pt x="164609" y="0"/>
                  </a:moveTo>
                  <a:lnTo>
                    <a:pt x="4536179" y="0"/>
                  </a:lnTo>
                  <a:cubicBezTo>
                    <a:pt x="4627090" y="0"/>
                    <a:pt x="4700788" y="73698"/>
                    <a:pt x="4700788" y="164609"/>
                  </a:cubicBezTo>
                  <a:lnTo>
                    <a:pt x="4700788" y="377035"/>
                  </a:lnTo>
                  <a:lnTo>
                    <a:pt x="4868214" y="466552"/>
                  </a:lnTo>
                  <a:lnTo>
                    <a:pt x="4700788" y="556067"/>
                  </a:lnTo>
                  <a:lnTo>
                    <a:pt x="4700788" y="823024"/>
                  </a:lnTo>
                  <a:cubicBezTo>
                    <a:pt x="4700788" y="913935"/>
                    <a:pt x="4627090" y="987633"/>
                    <a:pt x="4536179" y="987633"/>
                  </a:cubicBezTo>
                  <a:lnTo>
                    <a:pt x="164609" y="987633"/>
                  </a:lnTo>
                  <a:cubicBezTo>
                    <a:pt x="73698" y="987633"/>
                    <a:pt x="0" y="913935"/>
                    <a:pt x="0" y="823024"/>
                  </a:cubicBezTo>
                  <a:lnTo>
                    <a:pt x="0" y="164609"/>
                  </a:lnTo>
                  <a:cubicBezTo>
                    <a:pt x="0" y="73698"/>
                    <a:pt x="73698" y="0"/>
                    <a:pt x="1646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381258" y="1334580"/>
              <a:ext cx="4114801" cy="4247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20000"/>
                </a:lnSpc>
                <a:buFont typeface="微软雅黑" panose="020B0503020204020204" pitchFamily="34" charset="-122"/>
                <a:buChar char="○"/>
              </a:pP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加入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内容通团队，业务学习</a:t>
              </a:r>
              <a:endParaRPr lang="zh-CN" altLang="en-US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899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3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3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7" grpId="0"/>
      <p:bldP spid="18" grpId="0"/>
      <p:bldP spid="25" grpId="0"/>
      <p:bldP spid="22" grpId="1" animBg="1"/>
      <p:bldP spid="30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354817" y="1987054"/>
            <a:ext cx="3352800" cy="2646878"/>
            <a:chOff x="1634836" y="1995055"/>
            <a:chExt cx="3352800" cy="2646878"/>
          </a:xfrm>
        </p:grpSpPr>
        <p:sp>
          <p:nvSpPr>
            <p:cNvPr id="4" name="文本框 3"/>
            <p:cNvSpPr txBox="1"/>
            <p:nvPr/>
          </p:nvSpPr>
          <p:spPr>
            <a:xfrm>
              <a:off x="1634836" y="1995055"/>
              <a:ext cx="3352800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600" b="1" dirty="0" smtClean="0">
                  <a:solidFill>
                    <a:srgbClr val="28C18D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03</a:t>
              </a:r>
              <a:endParaRPr lang="zh-CN" altLang="en-US" sz="16600" b="1" dirty="0">
                <a:solidFill>
                  <a:srgbClr val="28C18D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235020" y="3823856"/>
              <a:ext cx="2191996" cy="609600"/>
            </a:xfrm>
            <a:prstGeom prst="rect">
              <a:avLst/>
            </a:prstGeom>
            <a:solidFill>
              <a:srgbClr val="28C18D"/>
            </a:solidFill>
            <a:ln w="76200">
              <a:solidFill>
                <a:srgbClr val="EFEF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800" spc="300" dirty="0" smtClean="0">
                  <a:solidFill>
                    <a:srgbClr val="EFEFEF"/>
                  </a:solidFill>
                  <a:latin typeface="Impact" panose="020B0806030902050204" pitchFamily="34" charset="0"/>
                </a:rPr>
                <a:t>CHAPTER</a:t>
              </a:r>
              <a:endParaRPr lang="zh-CN" altLang="en-US" sz="2800" spc="300" dirty="0">
                <a:solidFill>
                  <a:srgbClr val="EFEFEF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4707617" y="2342852"/>
            <a:ext cx="616527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0" b="1" dirty="0" smtClean="0">
                <a:solidFill>
                  <a:srgbClr val="28C18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工作介绍</a:t>
            </a:r>
            <a:endParaRPr lang="en-US" altLang="zh-CN" sz="10000" b="1" dirty="0" smtClean="0">
              <a:solidFill>
                <a:srgbClr val="28C18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6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</a:t>
            </a:r>
            <a:r>
              <a:rPr lang="zh-CN" altLang="en-US" sz="36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EXPERIENCE</a:t>
            </a:r>
            <a:endParaRPr lang="zh-CN" altLang="en-US" sz="36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4857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797427" y="4112247"/>
            <a:ext cx="3532382" cy="2352721"/>
            <a:chOff x="797427" y="4112247"/>
            <a:chExt cx="3532382" cy="2352721"/>
          </a:xfrm>
        </p:grpSpPr>
        <p:sp>
          <p:nvSpPr>
            <p:cNvPr id="5" name="矩形 4"/>
            <p:cNvSpPr/>
            <p:nvPr/>
          </p:nvSpPr>
          <p:spPr>
            <a:xfrm>
              <a:off x="797427" y="4112247"/>
              <a:ext cx="3532382" cy="23527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933450" y="4593192"/>
              <a:ext cx="3293551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285750" indent="-285750">
                <a:lnSpc>
                  <a:spcPct val="120000"/>
                </a:lnSpc>
                <a:buFont typeface="微软雅黑" panose="020B0503020204020204" pitchFamily="34" charset="-122"/>
                <a:buChar char="○"/>
                <a:defRPr sz="1400">
                  <a:latin typeface="+mn-ea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zh-CN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内容</a:t>
              </a:r>
              <a:r>
                <a:rPr lang="zh-CN" altLang="en-US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通业务流程学习</a:t>
              </a:r>
              <a:endPara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广告推荐相关知识学习</a:t>
              </a:r>
              <a:endPara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329809" y="1759526"/>
            <a:ext cx="3532382" cy="2352721"/>
            <a:chOff x="4329809" y="1759526"/>
            <a:chExt cx="3532382" cy="2352721"/>
          </a:xfrm>
        </p:grpSpPr>
        <p:sp>
          <p:nvSpPr>
            <p:cNvPr id="6" name="矩形 5"/>
            <p:cNvSpPr/>
            <p:nvPr/>
          </p:nvSpPr>
          <p:spPr>
            <a:xfrm>
              <a:off x="4329809" y="1759526"/>
              <a:ext cx="3532382" cy="23527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4507080" y="1969075"/>
              <a:ext cx="3170069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285750" indent="-285750">
                <a:lnSpc>
                  <a:spcPct val="120000"/>
                </a:lnSpc>
                <a:buFont typeface="微软雅黑" panose="020B0503020204020204" pitchFamily="34" charset="-122"/>
                <a:buChar char="○"/>
                <a:defRPr sz="1400">
                  <a:latin typeface="+mn-ea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zh-CN" altLang="en-US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实现</a:t>
              </a:r>
              <a:r>
                <a:rPr lang="en-US" altLang="zh-CN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GBDT</a:t>
              </a:r>
              <a:r>
                <a:rPr lang="zh-CN" altLang="en-US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算法预测</a:t>
              </a:r>
              <a:r>
                <a:rPr lang="zh-CN" altLang="en-US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插件</a:t>
              </a:r>
              <a:endPara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参与</a:t>
              </a:r>
              <a:r>
                <a:rPr lang="zh-CN" altLang="en-US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新</a:t>
              </a:r>
              <a:r>
                <a:rPr lang="zh-CN" altLang="en-US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特征统一</a:t>
              </a:r>
              <a:r>
                <a:rPr lang="zh-CN" altLang="en-US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编码开发</a:t>
              </a:r>
              <a:endPara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参与内容</a:t>
              </a:r>
              <a:r>
                <a:rPr lang="zh-CN" altLang="en-US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通</a:t>
              </a:r>
              <a:r>
                <a:rPr lang="en-US" altLang="zh-CN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5.0</a:t>
              </a:r>
              <a:r>
                <a:rPr lang="zh-CN" altLang="en-US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开发</a:t>
              </a:r>
              <a:endPara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实时</a:t>
              </a:r>
              <a:r>
                <a:rPr lang="zh-CN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聚类</a:t>
              </a:r>
              <a:r>
                <a:rPr lang="zh-CN" altLang="en-US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对接</a:t>
              </a:r>
              <a:r>
                <a:rPr lang="en-US" altLang="zh-CN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Ranking</a:t>
              </a:r>
              <a:endPara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862192" y="4038463"/>
            <a:ext cx="3532382" cy="2426505"/>
            <a:chOff x="7862192" y="4038463"/>
            <a:chExt cx="3532382" cy="2426505"/>
          </a:xfrm>
        </p:grpSpPr>
        <p:sp>
          <p:nvSpPr>
            <p:cNvPr id="8" name="矩形 7"/>
            <p:cNvSpPr/>
            <p:nvPr/>
          </p:nvSpPr>
          <p:spPr>
            <a:xfrm>
              <a:off x="7862192" y="4112247"/>
              <a:ext cx="3532382" cy="23527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8020050" y="4038463"/>
              <a:ext cx="3328867" cy="1338828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285750" indent="-285750">
                <a:lnSpc>
                  <a:spcPct val="120000"/>
                </a:lnSpc>
                <a:buFont typeface="微软雅黑" panose="020B0503020204020204" pitchFamily="34" charset="-122"/>
                <a:buChar char="○"/>
                <a:defRPr sz="1400">
                  <a:latin typeface="+mn-ea"/>
                </a:defRPr>
              </a:lvl1pPr>
            </a:lstStyle>
            <a:p>
              <a:pPr>
                <a:lnSpc>
                  <a:spcPct val="150000"/>
                </a:lnSpc>
              </a:pPr>
              <a:endPara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参与业务</a:t>
              </a:r>
              <a:r>
                <a:rPr lang="zh-CN" altLang="en-US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支持开发</a:t>
              </a:r>
              <a:endPara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参与服务稳定性开发</a:t>
              </a:r>
              <a:endPara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工作重点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工作介绍篇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797426" y="1759525"/>
            <a:ext cx="3532382" cy="2550694"/>
            <a:chOff x="797426" y="1759525"/>
            <a:chExt cx="3532382" cy="2550694"/>
          </a:xfrm>
        </p:grpSpPr>
        <p:sp>
          <p:nvSpPr>
            <p:cNvPr id="16" name="任意多边形 15"/>
            <p:cNvSpPr/>
            <p:nvPr/>
          </p:nvSpPr>
          <p:spPr>
            <a:xfrm flipV="1">
              <a:off x="797426" y="1759525"/>
              <a:ext cx="3532382" cy="2550694"/>
            </a:xfrm>
            <a:custGeom>
              <a:avLst/>
              <a:gdLst>
                <a:gd name="connsiteX0" fmla="*/ 0 w 3712634"/>
                <a:gd name="connsiteY0" fmla="*/ 2550694 h 2550694"/>
                <a:gd name="connsiteX1" fmla="*/ 3712634 w 3712634"/>
                <a:gd name="connsiteY1" fmla="*/ 2550694 h 2550694"/>
                <a:gd name="connsiteX2" fmla="*/ 3712634 w 3712634"/>
                <a:gd name="connsiteY2" fmla="*/ 197973 h 2550694"/>
                <a:gd name="connsiteX3" fmla="*/ 2056843 w 3712634"/>
                <a:gd name="connsiteY3" fmla="*/ 197973 h 2550694"/>
                <a:gd name="connsiteX4" fmla="*/ 1856317 w 3712634"/>
                <a:gd name="connsiteY4" fmla="*/ 0 h 2550694"/>
                <a:gd name="connsiteX5" fmla="*/ 1655790 w 3712634"/>
                <a:gd name="connsiteY5" fmla="*/ 197973 h 2550694"/>
                <a:gd name="connsiteX6" fmla="*/ 0 w 3712634"/>
                <a:gd name="connsiteY6" fmla="*/ 197973 h 2550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12634" h="2550694">
                  <a:moveTo>
                    <a:pt x="0" y="2550694"/>
                  </a:moveTo>
                  <a:lnTo>
                    <a:pt x="3712634" y="2550694"/>
                  </a:lnTo>
                  <a:lnTo>
                    <a:pt x="3712634" y="197973"/>
                  </a:lnTo>
                  <a:lnTo>
                    <a:pt x="2056843" y="197973"/>
                  </a:lnTo>
                  <a:lnTo>
                    <a:pt x="1856317" y="0"/>
                  </a:lnTo>
                  <a:lnTo>
                    <a:pt x="1655790" y="197973"/>
                  </a:lnTo>
                  <a:lnTo>
                    <a:pt x="0" y="1979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KSO_Shape"/>
            <p:cNvSpPr>
              <a:spLocks/>
            </p:cNvSpPr>
            <p:nvPr/>
          </p:nvSpPr>
          <p:spPr bwMode="auto">
            <a:xfrm>
              <a:off x="1983093" y="2346814"/>
              <a:ext cx="1161048" cy="791448"/>
            </a:xfrm>
            <a:custGeom>
              <a:avLst/>
              <a:gdLst/>
              <a:ahLst/>
              <a:cxnLst/>
              <a:rect l="0" t="0" r="r" b="b"/>
              <a:pathLst>
                <a:path w="2608263" h="1778000">
                  <a:moveTo>
                    <a:pt x="1956693" y="381000"/>
                  </a:moveTo>
                  <a:lnTo>
                    <a:pt x="1966217" y="381397"/>
                  </a:lnTo>
                  <a:lnTo>
                    <a:pt x="1975740" y="382192"/>
                  </a:lnTo>
                  <a:lnTo>
                    <a:pt x="1986057" y="382986"/>
                  </a:lnTo>
                  <a:lnTo>
                    <a:pt x="1995581" y="384575"/>
                  </a:lnTo>
                  <a:lnTo>
                    <a:pt x="2005501" y="386562"/>
                  </a:lnTo>
                  <a:lnTo>
                    <a:pt x="2015819" y="388548"/>
                  </a:lnTo>
                  <a:lnTo>
                    <a:pt x="2025739" y="391726"/>
                  </a:lnTo>
                  <a:lnTo>
                    <a:pt x="2035263" y="394904"/>
                  </a:lnTo>
                  <a:lnTo>
                    <a:pt x="2045580" y="398876"/>
                  </a:lnTo>
                  <a:lnTo>
                    <a:pt x="2055500" y="403246"/>
                  </a:lnTo>
                  <a:lnTo>
                    <a:pt x="2065421" y="408807"/>
                  </a:lnTo>
                  <a:lnTo>
                    <a:pt x="2075738" y="414766"/>
                  </a:lnTo>
                  <a:lnTo>
                    <a:pt x="2101927" y="438998"/>
                  </a:lnTo>
                  <a:lnTo>
                    <a:pt x="2143990" y="446149"/>
                  </a:lnTo>
                  <a:lnTo>
                    <a:pt x="2147958" y="448929"/>
                  </a:lnTo>
                  <a:lnTo>
                    <a:pt x="2151926" y="452107"/>
                  </a:lnTo>
                  <a:lnTo>
                    <a:pt x="2155497" y="455683"/>
                  </a:lnTo>
                  <a:lnTo>
                    <a:pt x="2158672" y="459655"/>
                  </a:lnTo>
                  <a:lnTo>
                    <a:pt x="2161847" y="464025"/>
                  </a:lnTo>
                  <a:lnTo>
                    <a:pt x="2164624" y="468395"/>
                  </a:lnTo>
                  <a:lnTo>
                    <a:pt x="2169783" y="477531"/>
                  </a:lnTo>
                  <a:lnTo>
                    <a:pt x="2173751" y="485874"/>
                  </a:lnTo>
                  <a:lnTo>
                    <a:pt x="2176529" y="493024"/>
                  </a:lnTo>
                  <a:lnTo>
                    <a:pt x="2179306" y="499380"/>
                  </a:lnTo>
                  <a:lnTo>
                    <a:pt x="2182878" y="516064"/>
                  </a:lnTo>
                  <a:lnTo>
                    <a:pt x="2186052" y="532749"/>
                  </a:lnTo>
                  <a:lnTo>
                    <a:pt x="2188036" y="549433"/>
                  </a:lnTo>
                  <a:lnTo>
                    <a:pt x="2189623" y="565720"/>
                  </a:lnTo>
                  <a:lnTo>
                    <a:pt x="2190417" y="582008"/>
                  </a:lnTo>
                  <a:lnTo>
                    <a:pt x="2190814" y="598692"/>
                  </a:lnTo>
                  <a:lnTo>
                    <a:pt x="2190814" y="615376"/>
                  </a:lnTo>
                  <a:lnTo>
                    <a:pt x="2190417" y="632855"/>
                  </a:lnTo>
                  <a:lnTo>
                    <a:pt x="2190020" y="642389"/>
                  </a:lnTo>
                  <a:lnTo>
                    <a:pt x="2188830" y="656293"/>
                  </a:lnTo>
                  <a:lnTo>
                    <a:pt x="2185259" y="692840"/>
                  </a:lnTo>
                  <a:lnTo>
                    <a:pt x="2183671" y="711908"/>
                  </a:lnTo>
                  <a:lnTo>
                    <a:pt x="2182878" y="730578"/>
                  </a:lnTo>
                  <a:lnTo>
                    <a:pt x="2182084" y="746468"/>
                  </a:lnTo>
                  <a:lnTo>
                    <a:pt x="2182481" y="753221"/>
                  </a:lnTo>
                  <a:lnTo>
                    <a:pt x="2182878" y="758386"/>
                  </a:lnTo>
                  <a:lnTo>
                    <a:pt x="2183671" y="765139"/>
                  </a:lnTo>
                  <a:lnTo>
                    <a:pt x="2184862" y="771098"/>
                  </a:lnTo>
                  <a:lnTo>
                    <a:pt x="2186449" y="775865"/>
                  </a:lnTo>
                  <a:lnTo>
                    <a:pt x="2188433" y="779837"/>
                  </a:lnTo>
                  <a:lnTo>
                    <a:pt x="2192798" y="787782"/>
                  </a:lnTo>
                  <a:lnTo>
                    <a:pt x="2195179" y="792152"/>
                  </a:lnTo>
                  <a:lnTo>
                    <a:pt x="2198353" y="798508"/>
                  </a:lnTo>
                  <a:lnTo>
                    <a:pt x="2200734" y="804069"/>
                  </a:lnTo>
                  <a:lnTo>
                    <a:pt x="2202719" y="810028"/>
                  </a:lnTo>
                  <a:lnTo>
                    <a:pt x="2204306" y="815987"/>
                  </a:lnTo>
                  <a:lnTo>
                    <a:pt x="2205496" y="822343"/>
                  </a:lnTo>
                  <a:lnTo>
                    <a:pt x="2206687" y="829096"/>
                  </a:lnTo>
                  <a:lnTo>
                    <a:pt x="2207480" y="835452"/>
                  </a:lnTo>
                  <a:lnTo>
                    <a:pt x="2207877" y="842205"/>
                  </a:lnTo>
                  <a:lnTo>
                    <a:pt x="2207877" y="848561"/>
                  </a:lnTo>
                  <a:lnTo>
                    <a:pt x="2207480" y="862465"/>
                  </a:lnTo>
                  <a:lnTo>
                    <a:pt x="2206290" y="875177"/>
                  </a:lnTo>
                  <a:lnTo>
                    <a:pt x="2204306" y="887889"/>
                  </a:lnTo>
                  <a:lnTo>
                    <a:pt x="2202321" y="899806"/>
                  </a:lnTo>
                  <a:lnTo>
                    <a:pt x="2199544" y="913312"/>
                  </a:lnTo>
                  <a:lnTo>
                    <a:pt x="2197560" y="920463"/>
                  </a:lnTo>
                  <a:lnTo>
                    <a:pt x="2195179" y="927613"/>
                  </a:lnTo>
                  <a:lnTo>
                    <a:pt x="2192798" y="934367"/>
                  </a:lnTo>
                  <a:lnTo>
                    <a:pt x="2190020" y="941517"/>
                  </a:lnTo>
                  <a:lnTo>
                    <a:pt x="2186846" y="947873"/>
                  </a:lnTo>
                  <a:lnTo>
                    <a:pt x="2183275" y="953037"/>
                  </a:lnTo>
                  <a:lnTo>
                    <a:pt x="2181291" y="955818"/>
                  </a:lnTo>
                  <a:lnTo>
                    <a:pt x="2178909" y="958201"/>
                  </a:lnTo>
                  <a:lnTo>
                    <a:pt x="2176132" y="960188"/>
                  </a:lnTo>
                  <a:lnTo>
                    <a:pt x="2173354" y="961777"/>
                  </a:lnTo>
                  <a:lnTo>
                    <a:pt x="2167799" y="965749"/>
                  </a:lnTo>
                  <a:lnTo>
                    <a:pt x="2162243" y="968530"/>
                  </a:lnTo>
                  <a:lnTo>
                    <a:pt x="2156291" y="971708"/>
                  </a:lnTo>
                  <a:lnTo>
                    <a:pt x="2151133" y="975283"/>
                  </a:lnTo>
                  <a:lnTo>
                    <a:pt x="2147958" y="977269"/>
                  </a:lnTo>
                  <a:lnTo>
                    <a:pt x="2145974" y="979653"/>
                  </a:lnTo>
                  <a:lnTo>
                    <a:pt x="2143593" y="982434"/>
                  </a:lnTo>
                  <a:lnTo>
                    <a:pt x="2142006" y="985612"/>
                  </a:lnTo>
                  <a:lnTo>
                    <a:pt x="2139625" y="990379"/>
                  </a:lnTo>
                  <a:lnTo>
                    <a:pt x="2137641" y="995543"/>
                  </a:lnTo>
                  <a:lnTo>
                    <a:pt x="2136450" y="1000707"/>
                  </a:lnTo>
                  <a:lnTo>
                    <a:pt x="2135260" y="1005871"/>
                  </a:lnTo>
                  <a:lnTo>
                    <a:pt x="2134466" y="1011433"/>
                  </a:lnTo>
                  <a:lnTo>
                    <a:pt x="2133673" y="1016597"/>
                  </a:lnTo>
                  <a:lnTo>
                    <a:pt x="2132879" y="1028514"/>
                  </a:lnTo>
                  <a:lnTo>
                    <a:pt x="2132085" y="1039637"/>
                  </a:lnTo>
                  <a:lnTo>
                    <a:pt x="2131292" y="1051158"/>
                  </a:lnTo>
                  <a:lnTo>
                    <a:pt x="2130895" y="1056719"/>
                  </a:lnTo>
                  <a:lnTo>
                    <a:pt x="2130101" y="1061883"/>
                  </a:lnTo>
                  <a:lnTo>
                    <a:pt x="2128911" y="1067445"/>
                  </a:lnTo>
                  <a:lnTo>
                    <a:pt x="2127721" y="1072212"/>
                  </a:lnTo>
                  <a:lnTo>
                    <a:pt x="2125736" y="1078170"/>
                  </a:lnTo>
                  <a:lnTo>
                    <a:pt x="2123355" y="1082937"/>
                  </a:lnTo>
                  <a:lnTo>
                    <a:pt x="2120578" y="1087307"/>
                  </a:lnTo>
                  <a:lnTo>
                    <a:pt x="2117800" y="1091280"/>
                  </a:lnTo>
                  <a:lnTo>
                    <a:pt x="2112245" y="1098430"/>
                  </a:lnTo>
                  <a:lnTo>
                    <a:pt x="2106293" y="1105183"/>
                  </a:lnTo>
                  <a:lnTo>
                    <a:pt x="2103515" y="1109156"/>
                  </a:lnTo>
                  <a:lnTo>
                    <a:pt x="2101134" y="1112731"/>
                  </a:lnTo>
                  <a:lnTo>
                    <a:pt x="2098356" y="1116703"/>
                  </a:lnTo>
                  <a:lnTo>
                    <a:pt x="2096372" y="1121470"/>
                  </a:lnTo>
                  <a:lnTo>
                    <a:pt x="2093991" y="1126237"/>
                  </a:lnTo>
                  <a:lnTo>
                    <a:pt x="2092801" y="1131799"/>
                  </a:lnTo>
                  <a:lnTo>
                    <a:pt x="2091610" y="1138155"/>
                  </a:lnTo>
                  <a:lnTo>
                    <a:pt x="2090817" y="1145305"/>
                  </a:lnTo>
                  <a:lnTo>
                    <a:pt x="2127721" y="1150470"/>
                  </a:lnTo>
                  <a:lnTo>
                    <a:pt x="2138435" y="1173907"/>
                  </a:lnTo>
                  <a:lnTo>
                    <a:pt x="2144783" y="1187016"/>
                  </a:lnTo>
                  <a:lnTo>
                    <a:pt x="2152323" y="1201317"/>
                  </a:lnTo>
                  <a:lnTo>
                    <a:pt x="2159863" y="1214426"/>
                  </a:lnTo>
                  <a:lnTo>
                    <a:pt x="2163831" y="1220782"/>
                  </a:lnTo>
                  <a:lnTo>
                    <a:pt x="2167799" y="1226741"/>
                  </a:lnTo>
                  <a:lnTo>
                    <a:pt x="2171767" y="1231905"/>
                  </a:lnTo>
                  <a:lnTo>
                    <a:pt x="2175735" y="1236672"/>
                  </a:lnTo>
                  <a:lnTo>
                    <a:pt x="2180497" y="1240645"/>
                  </a:lnTo>
                  <a:lnTo>
                    <a:pt x="2184862" y="1243823"/>
                  </a:lnTo>
                  <a:lnTo>
                    <a:pt x="2241606" y="1259713"/>
                  </a:lnTo>
                  <a:lnTo>
                    <a:pt x="2293192" y="1281164"/>
                  </a:lnTo>
                  <a:lnTo>
                    <a:pt x="2345572" y="1303807"/>
                  </a:lnTo>
                  <a:lnTo>
                    <a:pt x="2397951" y="1326053"/>
                  </a:lnTo>
                  <a:lnTo>
                    <a:pt x="2449140" y="1347902"/>
                  </a:lnTo>
                  <a:lnTo>
                    <a:pt x="2461045" y="1352669"/>
                  </a:lnTo>
                  <a:lnTo>
                    <a:pt x="2472552" y="1356641"/>
                  </a:lnTo>
                  <a:lnTo>
                    <a:pt x="2496361" y="1365381"/>
                  </a:lnTo>
                  <a:lnTo>
                    <a:pt x="2519773" y="1373723"/>
                  </a:lnTo>
                  <a:lnTo>
                    <a:pt x="2530884" y="1378093"/>
                  </a:lnTo>
                  <a:lnTo>
                    <a:pt x="2541995" y="1382860"/>
                  </a:lnTo>
                  <a:lnTo>
                    <a:pt x="2552312" y="1388421"/>
                  </a:lnTo>
                  <a:lnTo>
                    <a:pt x="2562233" y="1394380"/>
                  </a:lnTo>
                  <a:lnTo>
                    <a:pt x="2566597" y="1397558"/>
                  </a:lnTo>
                  <a:lnTo>
                    <a:pt x="2571756" y="1400736"/>
                  </a:lnTo>
                  <a:lnTo>
                    <a:pt x="2576121" y="1404311"/>
                  </a:lnTo>
                  <a:lnTo>
                    <a:pt x="2580089" y="1407886"/>
                  </a:lnTo>
                  <a:lnTo>
                    <a:pt x="2584057" y="1411859"/>
                  </a:lnTo>
                  <a:lnTo>
                    <a:pt x="2587629" y="1416228"/>
                  </a:lnTo>
                  <a:lnTo>
                    <a:pt x="2591200" y="1420598"/>
                  </a:lnTo>
                  <a:lnTo>
                    <a:pt x="2594375" y="1425365"/>
                  </a:lnTo>
                  <a:lnTo>
                    <a:pt x="2597946" y="1430132"/>
                  </a:lnTo>
                  <a:lnTo>
                    <a:pt x="2600723" y="1435296"/>
                  </a:lnTo>
                  <a:lnTo>
                    <a:pt x="2603105" y="1440858"/>
                  </a:lnTo>
                  <a:lnTo>
                    <a:pt x="2605089" y="1446817"/>
                  </a:lnTo>
                  <a:lnTo>
                    <a:pt x="2605485" y="1465487"/>
                  </a:lnTo>
                  <a:lnTo>
                    <a:pt x="2605882" y="1488528"/>
                  </a:lnTo>
                  <a:lnTo>
                    <a:pt x="2607073" y="1542951"/>
                  </a:lnTo>
                  <a:lnTo>
                    <a:pt x="2608263" y="1599757"/>
                  </a:lnTo>
                  <a:lnTo>
                    <a:pt x="2608263" y="1625975"/>
                  </a:lnTo>
                  <a:lnTo>
                    <a:pt x="2608263" y="1649413"/>
                  </a:lnTo>
                  <a:lnTo>
                    <a:pt x="2308271" y="1649413"/>
                  </a:lnTo>
                  <a:lnTo>
                    <a:pt x="2307081" y="1594196"/>
                  </a:lnTo>
                  <a:lnTo>
                    <a:pt x="2305493" y="1538581"/>
                  </a:lnTo>
                  <a:lnTo>
                    <a:pt x="2305097" y="1494486"/>
                  </a:lnTo>
                  <a:lnTo>
                    <a:pt x="2305097" y="1482172"/>
                  </a:lnTo>
                  <a:lnTo>
                    <a:pt x="2301129" y="1470651"/>
                  </a:lnTo>
                  <a:lnTo>
                    <a:pt x="2297557" y="1461117"/>
                  </a:lnTo>
                  <a:lnTo>
                    <a:pt x="2293986" y="1451981"/>
                  </a:lnTo>
                  <a:lnTo>
                    <a:pt x="2289224" y="1443241"/>
                  </a:lnTo>
                  <a:lnTo>
                    <a:pt x="2284859" y="1434899"/>
                  </a:lnTo>
                  <a:lnTo>
                    <a:pt x="2280097" y="1426954"/>
                  </a:lnTo>
                  <a:lnTo>
                    <a:pt x="2275335" y="1419406"/>
                  </a:lnTo>
                  <a:lnTo>
                    <a:pt x="2270177" y="1411859"/>
                  </a:lnTo>
                  <a:lnTo>
                    <a:pt x="2264621" y="1405106"/>
                  </a:lnTo>
                  <a:lnTo>
                    <a:pt x="2258669" y="1398352"/>
                  </a:lnTo>
                  <a:lnTo>
                    <a:pt x="2252717" y="1391996"/>
                  </a:lnTo>
                  <a:lnTo>
                    <a:pt x="2246765" y="1386435"/>
                  </a:lnTo>
                  <a:lnTo>
                    <a:pt x="2240416" y="1380079"/>
                  </a:lnTo>
                  <a:lnTo>
                    <a:pt x="2234067" y="1374915"/>
                  </a:lnTo>
                  <a:lnTo>
                    <a:pt x="2226924" y="1369750"/>
                  </a:lnTo>
                  <a:lnTo>
                    <a:pt x="2220178" y="1364983"/>
                  </a:lnTo>
                  <a:lnTo>
                    <a:pt x="2213433" y="1360217"/>
                  </a:lnTo>
                  <a:lnTo>
                    <a:pt x="2206290" y="1355450"/>
                  </a:lnTo>
                  <a:lnTo>
                    <a:pt x="2198750" y="1351080"/>
                  </a:lnTo>
                  <a:lnTo>
                    <a:pt x="2184465" y="1343532"/>
                  </a:lnTo>
                  <a:lnTo>
                    <a:pt x="2169386" y="1336382"/>
                  </a:lnTo>
                  <a:lnTo>
                    <a:pt x="2154307" y="1330026"/>
                  </a:lnTo>
                  <a:lnTo>
                    <a:pt x="2139228" y="1323670"/>
                  </a:lnTo>
                  <a:lnTo>
                    <a:pt x="2124546" y="1318108"/>
                  </a:lnTo>
                  <a:lnTo>
                    <a:pt x="2095578" y="1307780"/>
                  </a:lnTo>
                  <a:lnTo>
                    <a:pt x="2067405" y="1297849"/>
                  </a:lnTo>
                  <a:lnTo>
                    <a:pt x="2053913" y="1293082"/>
                  </a:lnTo>
                  <a:lnTo>
                    <a:pt x="2041215" y="1287917"/>
                  </a:lnTo>
                  <a:lnTo>
                    <a:pt x="1985264" y="1263685"/>
                  </a:lnTo>
                  <a:lnTo>
                    <a:pt x="1926932" y="1239056"/>
                  </a:lnTo>
                  <a:lnTo>
                    <a:pt x="1840427" y="1202112"/>
                  </a:lnTo>
                  <a:lnTo>
                    <a:pt x="1797571" y="1183441"/>
                  </a:lnTo>
                  <a:lnTo>
                    <a:pt x="1755111" y="1166359"/>
                  </a:lnTo>
                  <a:lnTo>
                    <a:pt x="1762651" y="1150470"/>
                  </a:lnTo>
                  <a:lnTo>
                    <a:pt x="1790031" y="1143716"/>
                  </a:lnTo>
                  <a:lnTo>
                    <a:pt x="1788047" y="1138155"/>
                  </a:lnTo>
                  <a:lnTo>
                    <a:pt x="1786460" y="1132196"/>
                  </a:lnTo>
                  <a:lnTo>
                    <a:pt x="1784873" y="1127429"/>
                  </a:lnTo>
                  <a:lnTo>
                    <a:pt x="1782492" y="1123457"/>
                  </a:lnTo>
                  <a:lnTo>
                    <a:pt x="1780111" y="1119484"/>
                  </a:lnTo>
                  <a:lnTo>
                    <a:pt x="1777730" y="1115909"/>
                  </a:lnTo>
                  <a:lnTo>
                    <a:pt x="1772571" y="1109950"/>
                  </a:lnTo>
                  <a:lnTo>
                    <a:pt x="1767413" y="1103594"/>
                  </a:lnTo>
                  <a:lnTo>
                    <a:pt x="1762254" y="1097636"/>
                  </a:lnTo>
                  <a:lnTo>
                    <a:pt x="1759476" y="1094458"/>
                  </a:lnTo>
                  <a:lnTo>
                    <a:pt x="1757095" y="1091280"/>
                  </a:lnTo>
                  <a:lnTo>
                    <a:pt x="1755111" y="1087307"/>
                  </a:lnTo>
                  <a:lnTo>
                    <a:pt x="1753524" y="1082937"/>
                  </a:lnTo>
                  <a:lnTo>
                    <a:pt x="1743207" y="973694"/>
                  </a:lnTo>
                  <a:lnTo>
                    <a:pt x="1743207" y="974091"/>
                  </a:lnTo>
                  <a:lnTo>
                    <a:pt x="1742413" y="974091"/>
                  </a:lnTo>
                  <a:lnTo>
                    <a:pt x="1739636" y="973694"/>
                  </a:lnTo>
                  <a:lnTo>
                    <a:pt x="1730112" y="972105"/>
                  </a:lnTo>
                  <a:lnTo>
                    <a:pt x="1720985" y="969324"/>
                  </a:lnTo>
                  <a:lnTo>
                    <a:pt x="1717414" y="968133"/>
                  </a:lnTo>
                  <a:lnTo>
                    <a:pt x="1715033" y="967338"/>
                  </a:lnTo>
                  <a:lnTo>
                    <a:pt x="1711065" y="963763"/>
                  </a:lnTo>
                  <a:lnTo>
                    <a:pt x="1707097" y="960188"/>
                  </a:lnTo>
                  <a:lnTo>
                    <a:pt x="1703129" y="955818"/>
                  </a:lnTo>
                  <a:lnTo>
                    <a:pt x="1699954" y="950654"/>
                  </a:lnTo>
                  <a:lnTo>
                    <a:pt x="1697177" y="945490"/>
                  </a:lnTo>
                  <a:lnTo>
                    <a:pt x="1694399" y="939531"/>
                  </a:lnTo>
                  <a:lnTo>
                    <a:pt x="1692018" y="932778"/>
                  </a:lnTo>
                  <a:lnTo>
                    <a:pt x="1689637" y="926422"/>
                  </a:lnTo>
                  <a:lnTo>
                    <a:pt x="1688050" y="919668"/>
                  </a:lnTo>
                  <a:lnTo>
                    <a:pt x="1686066" y="912518"/>
                  </a:lnTo>
                  <a:lnTo>
                    <a:pt x="1683288" y="897423"/>
                  </a:lnTo>
                  <a:lnTo>
                    <a:pt x="1681304" y="882327"/>
                  </a:lnTo>
                  <a:lnTo>
                    <a:pt x="1679717" y="867232"/>
                  </a:lnTo>
                  <a:lnTo>
                    <a:pt x="1684875" y="862465"/>
                  </a:lnTo>
                  <a:lnTo>
                    <a:pt x="1689637" y="857698"/>
                  </a:lnTo>
                  <a:lnTo>
                    <a:pt x="1694796" y="851739"/>
                  </a:lnTo>
                  <a:lnTo>
                    <a:pt x="1699161" y="845780"/>
                  </a:lnTo>
                  <a:lnTo>
                    <a:pt x="1703525" y="839424"/>
                  </a:lnTo>
                  <a:lnTo>
                    <a:pt x="1707891" y="832671"/>
                  </a:lnTo>
                  <a:lnTo>
                    <a:pt x="1711462" y="825918"/>
                  </a:lnTo>
                  <a:lnTo>
                    <a:pt x="1715033" y="818767"/>
                  </a:lnTo>
                  <a:lnTo>
                    <a:pt x="1718208" y="811617"/>
                  </a:lnTo>
                  <a:lnTo>
                    <a:pt x="1720985" y="804466"/>
                  </a:lnTo>
                  <a:lnTo>
                    <a:pt x="1726144" y="790166"/>
                  </a:lnTo>
                  <a:lnTo>
                    <a:pt x="1730509" y="776262"/>
                  </a:lnTo>
                  <a:lnTo>
                    <a:pt x="1734080" y="762755"/>
                  </a:lnTo>
                  <a:lnTo>
                    <a:pt x="1736858" y="750838"/>
                  </a:lnTo>
                  <a:lnTo>
                    <a:pt x="1738842" y="740510"/>
                  </a:lnTo>
                  <a:lnTo>
                    <a:pt x="1742413" y="720647"/>
                  </a:lnTo>
                  <a:lnTo>
                    <a:pt x="1743604" y="709524"/>
                  </a:lnTo>
                  <a:lnTo>
                    <a:pt x="1745191" y="698798"/>
                  </a:lnTo>
                  <a:lnTo>
                    <a:pt x="1746381" y="687278"/>
                  </a:lnTo>
                  <a:lnTo>
                    <a:pt x="1747175" y="675361"/>
                  </a:lnTo>
                  <a:lnTo>
                    <a:pt x="1747572" y="663443"/>
                  </a:lnTo>
                  <a:lnTo>
                    <a:pt x="1747572" y="651129"/>
                  </a:lnTo>
                  <a:lnTo>
                    <a:pt x="1747175" y="638814"/>
                  </a:lnTo>
                  <a:lnTo>
                    <a:pt x="1746381" y="626102"/>
                  </a:lnTo>
                  <a:lnTo>
                    <a:pt x="1744794" y="613787"/>
                  </a:lnTo>
                  <a:lnTo>
                    <a:pt x="1742810" y="601473"/>
                  </a:lnTo>
                  <a:lnTo>
                    <a:pt x="1740033" y="589158"/>
                  </a:lnTo>
                  <a:lnTo>
                    <a:pt x="1736461" y="576843"/>
                  </a:lnTo>
                  <a:lnTo>
                    <a:pt x="1732096" y="564529"/>
                  </a:lnTo>
                  <a:lnTo>
                    <a:pt x="1726937" y="553008"/>
                  </a:lnTo>
                  <a:lnTo>
                    <a:pt x="1723366" y="546255"/>
                  </a:lnTo>
                  <a:lnTo>
                    <a:pt x="1720192" y="539899"/>
                  </a:lnTo>
                  <a:lnTo>
                    <a:pt x="1715033" y="530365"/>
                  </a:lnTo>
                  <a:lnTo>
                    <a:pt x="1712652" y="526393"/>
                  </a:lnTo>
                  <a:lnTo>
                    <a:pt x="1711859" y="521229"/>
                  </a:lnTo>
                  <a:lnTo>
                    <a:pt x="1711859" y="516064"/>
                  </a:lnTo>
                  <a:lnTo>
                    <a:pt x="1711462" y="509708"/>
                  </a:lnTo>
                  <a:lnTo>
                    <a:pt x="1712255" y="493421"/>
                  </a:lnTo>
                  <a:lnTo>
                    <a:pt x="1716223" y="486271"/>
                  </a:lnTo>
                  <a:lnTo>
                    <a:pt x="1720192" y="479915"/>
                  </a:lnTo>
                  <a:lnTo>
                    <a:pt x="1724557" y="473559"/>
                  </a:lnTo>
                  <a:lnTo>
                    <a:pt x="1728922" y="467600"/>
                  </a:lnTo>
                  <a:lnTo>
                    <a:pt x="1734080" y="462039"/>
                  </a:lnTo>
                  <a:lnTo>
                    <a:pt x="1738842" y="456477"/>
                  </a:lnTo>
                  <a:lnTo>
                    <a:pt x="1743604" y="451313"/>
                  </a:lnTo>
                  <a:lnTo>
                    <a:pt x="1748762" y="446546"/>
                  </a:lnTo>
                  <a:lnTo>
                    <a:pt x="1754318" y="442176"/>
                  </a:lnTo>
                  <a:lnTo>
                    <a:pt x="1759476" y="438204"/>
                  </a:lnTo>
                  <a:lnTo>
                    <a:pt x="1765429" y="434231"/>
                  </a:lnTo>
                  <a:lnTo>
                    <a:pt x="1771381" y="430259"/>
                  </a:lnTo>
                  <a:lnTo>
                    <a:pt x="1776936" y="427081"/>
                  </a:lnTo>
                  <a:lnTo>
                    <a:pt x="1782888" y="424300"/>
                  </a:lnTo>
                  <a:lnTo>
                    <a:pt x="1789634" y="421917"/>
                  </a:lnTo>
                  <a:lnTo>
                    <a:pt x="1795587" y="419533"/>
                  </a:lnTo>
                  <a:lnTo>
                    <a:pt x="1820983" y="409999"/>
                  </a:lnTo>
                  <a:lnTo>
                    <a:pt x="1834871" y="404438"/>
                  </a:lnTo>
                  <a:lnTo>
                    <a:pt x="1849950" y="399273"/>
                  </a:lnTo>
                  <a:lnTo>
                    <a:pt x="1865823" y="394506"/>
                  </a:lnTo>
                  <a:lnTo>
                    <a:pt x="1882886" y="390137"/>
                  </a:lnTo>
                  <a:lnTo>
                    <a:pt x="1900742" y="386562"/>
                  </a:lnTo>
                  <a:lnTo>
                    <a:pt x="1909472" y="384973"/>
                  </a:lnTo>
                  <a:lnTo>
                    <a:pt x="1918599" y="383384"/>
                  </a:lnTo>
                  <a:lnTo>
                    <a:pt x="1927726" y="382589"/>
                  </a:lnTo>
                  <a:lnTo>
                    <a:pt x="1937249" y="381795"/>
                  </a:lnTo>
                  <a:lnTo>
                    <a:pt x="1946773" y="381397"/>
                  </a:lnTo>
                  <a:lnTo>
                    <a:pt x="1956693" y="381000"/>
                  </a:lnTo>
                  <a:close/>
                  <a:moveTo>
                    <a:pt x="674585" y="381000"/>
                  </a:moveTo>
                  <a:lnTo>
                    <a:pt x="684505" y="381397"/>
                  </a:lnTo>
                  <a:lnTo>
                    <a:pt x="694029" y="382192"/>
                  </a:lnTo>
                  <a:lnTo>
                    <a:pt x="703552" y="382986"/>
                  </a:lnTo>
                  <a:lnTo>
                    <a:pt x="713870" y="384575"/>
                  </a:lnTo>
                  <a:lnTo>
                    <a:pt x="723790" y="386562"/>
                  </a:lnTo>
                  <a:lnTo>
                    <a:pt x="733710" y="388548"/>
                  </a:lnTo>
                  <a:lnTo>
                    <a:pt x="743631" y="391726"/>
                  </a:lnTo>
                  <a:lnTo>
                    <a:pt x="753551" y="394904"/>
                  </a:lnTo>
                  <a:lnTo>
                    <a:pt x="763868" y="398876"/>
                  </a:lnTo>
                  <a:lnTo>
                    <a:pt x="773789" y="403246"/>
                  </a:lnTo>
                  <a:lnTo>
                    <a:pt x="783709" y="408807"/>
                  </a:lnTo>
                  <a:lnTo>
                    <a:pt x="793629" y="414766"/>
                  </a:lnTo>
                  <a:lnTo>
                    <a:pt x="820216" y="438998"/>
                  </a:lnTo>
                  <a:lnTo>
                    <a:pt x="861088" y="446149"/>
                  </a:lnTo>
                  <a:lnTo>
                    <a:pt x="863866" y="468792"/>
                  </a:lnTo>
                  <a:lnTo>
                    <a:pt x="867040" y="491832"/>
                  </a:lnTo>
                  <a:lnTo>
                    <a:pt x="871008" y="514873"/>
                  </a:lnTo>
                  <a:lnTo>
                    <a:pt x="876167" y="539105"/>
                  </a:lnTo>
                  <a:lnTo>
                    <a:pt x="871405" y="548241"/>
                  </a:lnTo>
                  <a:lnTo>
                    <a:pt x="868231" y="554200"/>
                  </a:lnTo>
                  <a:lnTo>
                    <a:pt x="864659" y="560556"/>
                  </a:lnTo>
                  <a:lnTo>
                    <a:pt x="861088" y="568501"/>
                  </a:lnTo>
                  <a:lnTo>
                    <a:pt x="858310" y="577241"/>
                  </a:lnTo>
                  <a:lnTo>
                    <a:pt x="855533" y="586377"/>
                  </a:lnTo>
                  <a:lnTo>
                    <a:pt x="854342" y="591144"/>
                  </a:lnTo>
                  <a:lnTo>
                    <a:pt x="853548" y="596309"/>
                  </a:lnTo>
                  <a:lnTo>
                    <a:pt x="853152" y="602267"/>
                  </a:lnTo>
                  <a:lnTo>
                    <a:pt x="852755" y="607431"/>
                  </a:lnTo>
                  <a:lnTo>
                    <a:pt x="852755" y="613390"/>
                  </a:lnTo>
                  <a:lnTo>
                    <a:pt x="853152" y="619349"/>
                  </a:lnTo>
                  <a:lnTo>
                    <a:pt x="854739" y="642786"/>
                  </a:lnTo>
                  <a:lnTo>
                    <a:pt x="856723" y="670991"/>
                  </a:lnTo>
                  <a:lnTo>
                    <a:pt x="857913" y="686087"/>
                  </a:lnTo>
                  <a:lnTo>
                    <a:pt x="859501" y="700785"/>
                  </a:lnTo>
                  <a:lnTo>
                    <a:pt x="861485" y="716675"/>
                  </a:lnTo>
                  <a:lnTo>
                    <a:pt x="863469" y="732167"/>
                  </a:lnTo>
                  <a:lnTo>
                    <a:pt x="866247" y="748057"/>
                  </a:lnTo>
                  <a:lnTo>
                    <a:pt x="869818" y="763153"/>
                  </a:lnTo>
                  <a:lnTo>
                    <a:pt x="873786" y="779043"/>
                  </a:lnTo>
                  <a:lnTo>
                    <a:pt x="878548" y="793741"/>
                  </a:lnTo>
                  <a:lnTo>
                    <a:pt x="883706" y="808439"/>
                  </a:lnTo>
                  <a:lnTo>
                    <a:pt x="886881" y="815589"/>
                  </a:lnTo>
                  <a:lnTo>
                    <a:pt x="890055" y="822343"/>
                  </a:lnTo>
                  <a:lnTo>
                    <a:pt x="893230" y="829493"/>
                  </a:lnTo>
                  <a:lnTo>
                    <a:pt x="896801" y="835849"/>
                  </a:lnTo>
                  <a:lnTo>
                    <a:pt x="901166" y="842205"/>
                  </a:lnTo>
                  <a:lnTo>
                    <a:pt x="905134" y="848561"/>
                  </a:lnTo>
                  <a:lnTo>
                    <a:pt x="909896" y="854520"/>
                  </a:lnTo>
                  <a:lnTo>
                    <a:pt x="914261" y="860081"/>
                  </a:lnTo>
                  <a:lnTo>
                    <a:pt x="919420" y="865643"/>
                  </a:lnTo>
                  <a:lnTo>
                    <a:pt x="924578" y="870807"/>
                  </a:lnTo>
                  <a:lnTo>
                    <a:pt x="922594" y="885902"/>
                  </a:lnTo>
                  <a:lnTo>
                    <a:pt x="920213" y="899806"/>
                  </a:lnTo>
                  <a:lnTo>
                    <a:pt x="917436" y="913312"/>
                  </a:lnTo>
                  <a:lnTo>
                    <a:pt x="915451" y="920463"/>
                  </a:lnTo>
                  <a:lnTo>
                    <a:pt x="913467" y="927613"/>
                  </a:lnTo>
                  <a:lnTo>
                    <a:pt x="911087" y="934367"/>
                  </a:lnTo>
                  <a:lnTo>
                    <a:pt x="908309" y="941517"/>
                  </a:lnTo>
                  <a:lnTo>
                    <a:pt x="905134" y="947873"/>
                  </a:lnTo>
                  <a:lnTo>
                    <a:pt x="901563" y="953037"/>
                  </a:lnTo>
                  <a:lnTo>
                    <a:pt x="899182" y="955818"/>
                  </a:lnTo>
                  <a:lnTo>
                    <a:pt x="896801" y="958201"/>
                  </a:lnTo>
                  <a:lnTo>
                    <a:pt x="894420" y="960188"/>
                  </a:lnTo>
                  <a:lnTo>
                    <a:pt x="891643" y="961777"/>
                  </a:lnTo>
                  <a:lnTo>
                    <a:pt x="886087" y="965749"/>
                  </a:lnTo>
                  <a:lnTo>
                    <a:pt x="880532" y="968530"/>
                  </a:lnTo>
                  <a:lnTo>
                    <a:pt x="874580" y="971708"/>
                  </a:lnTo>
                  <a:lnTo>
                    <a:pt x="869024" y="975283"/>
                  </a:lnTo>
                  <a:lnTo>
                    <a:pt x="866247" y="977269"/>
                  </a:lnTo>
                  <a:lnTo>
                    <a:pt x="863866" y="979653"/>
                  </a:lnTo>
                  <a:lnTo>
                    <a:pt x="861881" y="982434"/>
                  </a:lnTo>
                  <a:lnTo>
                    <a:pt x="859897" y="985612"/>
                  </a:lnTo>
                  <a:lnTo>
                    <a:pt x="857913" y="990379"/>
                  </a:lnTo>
                  <a:lnTo>
                    <a:pt x="855929" y="995543"/>
                  </a:lnTo>
                  <a:lnTo>
                    <a:pt x="854342" y="1000707"/>
                  </a:lnTo>
                  <a:lnTo>
                    <a:pt x="853152" y="1005871"/>
                  </a:lnTo>
                  <a:lnTo>
                    <a:pt x="852358" y="1011433"/>
                  </a:lnTo>
                  <a:lnTo>
                    <a:pt x="851961" y="1016597"/>
                  </a:lnTo>
                  <a:lnTo>
                    <a:pt x="851167" y="1028514"/>
                  </a:lnTo>
                  <a:lnTo>
                    <a:pt x="850374" y="1039637"/>
                  </a:lnTo>
                  <a:lnTo>
                    <a:pt x="849580" y="1051158"/>
                  </a:lnTo>
                  <a:lnTo>
                    <a:pt x="849183" y="1056719"/>
                  </a:lnTo>
                  <a:lnTo>
                    <a:pt x="848390" y="1061883"/>
                  </a:lnTo>
                  <a:lnTo>
                    <a:pt x="847199" y="1067445"/>
                  </a:lnTo>
                  <a:lnTo>
                    <a:pt x="845612" y="1072212"/>
                  </a:lnTo>
                  <a:lnTo>
                    <a:pt x="843231" y="1078170"/>
                  </a:lnTo>
                  <a:lnTo>
                    <a:pt x="841247" y="1082937"/>
                  </a:lnTo>
                  <a:lnTo>
                    <a:pt x="838469" y="1087307"/>
                  </a:lnTo>
                  <a:lnTo>
                    <a:pt x="836089" y="1091280"/>
                  </a:lnTo>
                  <a:lnTo>
                    <a:pt x="830136" y="1098430"/>
                  </a:lnTo>
                  <a:lnTo>
                    <a:pt x="824581" y="1105183"/>
                  </a:lnTo>
                  <a:lnTo>
                    <a:pt x="821803" y="1109156"/>
                  </a:lnTo>
                  <a:lnTo>
                    <a:pt x="819026" y="1112731"/>
                  </a:lnTo>
                  <a:lnTo>
                    <a:pt x="816248" y="1116703"/>
                  </a:lnTo>
                  <a:lnTo>
                    <a:pt x="814264" y="1121470"/>
                  </a:lnTo>
                  <a:lnTo>
                    <a:pt x="812280" y="1126237"/>
                  </a:lnTo>
                  <a:lnTo>
                    <a:pt x="810692" y="1131799"/>
                  </a:lnTo>
                  <a:lnTo>
                    <a:pt x="809899" y="1138155"/>
                  </a:lnTo>
                  <a:lnTo>
                    <a:pt x="809105" y="1145305"/>
                  </a:lnTo>
                  <a:lnTo>
                    <a:pt x="845612" y="1150470"/>
                  </a:lnTo>
                  <a:lnTo>
                    <a:pt x="853152" y="1166757"/>
                  </a:lnTo>
                  <a:lnTo>
                    <a:pt x="811089" y="1183838"/>
                  </a:lnTo>
                  <a:lnTo>
                    <a:pt x="768233" y="1202112"/>
                  </a:lnTo>
                  <a:lnTo>
                    <a:pt x="682521" y="1239056"/>
                  </a:lnTo>
                  <a:lnTo>
                    <a:pt x="624586" y="1263685"/>
                  </a:lnTo>
                  <a:lnTo>
                    <a:pt x="568635" y="1287917"/>
                  </a:lnTo>
                  <a:lnTo>
                    <a:pt x="555541" y="1293082"/>
                  </a:lnTo>
                  <a:lnTo>
                    <a:pt x="542446" y="1297849"/>
                  </a:lnTo>
                  <a:lnTo>
                    <a:pt x="514669" y="1307780"/>
                  </a:lnTo>
                  <a:lnTo>
                    <a:pt x="485304" y="1318108"/>
                  </a:lnTo>
                  <a:lnTo>
                    <a:pt x="470225" y="1323670"/>
                  </a:lnTo>
                  <a:lnTo>
                    <a:pt x="455146" y="1330026"/>
                  </a:lnTo>
                  <a:lnTo>
                    <a:pt x="440464" y="1336382"/>
                  </a:lnTo>
                  <a:lnTo>
                    <a:pt x="425385" y="1343532"/>
                  </a:lnTo>
                  <a:lnTo>
                    <a:pt x="410703" y="1351080"/>
                  </a:lnTo>
                  <a:lnTo>
                    <a:pt x="403561" y="1355450"/>
                  </a:lnTo>
                  <a:lnTo>
                    <a:pt x="396418" y="1360217"/>
                  </a:lnTo>
                  <a:lnTo>
                    <a:pt x="389275" y="1364983"/>
                  </a:lnTo>
                  <a:lnTo>
                    <a:pt x="382529" y="1369750"/>
                  </a:lnTo>
                  <a:lnTo>
                    <a:pt x="376180" y="1374915"/>
                  </a:lnTo>
                  <a:lnTo>
                    <a:pt x="369038" y="1380079"/>
                  </a:lnTo>
                  <a:lnTo>
                    <a:pt x="363085" y="1386435"/>
                  </a:lnTo>
                  <a:lnTo>
                    <a:pt x="356736" y="1391996"/>
                  </a:lnTo>
                  <a:lnTo>
                    <a:pt x="350784" y="1398352"/>
                  </a:lnTo>
                  <a:lnTo>
                    <a:pt x="345229" y="1405106"/>
                  </a:lnTo>
                  <a:lnTo>
                    <a:pt x="339277" y="1411859"/>
                  </a:lnTo>
                  <a:lnTo>
                    <a:pt x="334118" y="1419406"/>
                  </a:lnTo>
                  <a:lnTo>
                    <a:pt x="329356" y="1426954"/>
                  </a:lnTo>
                  <a:lnTo>
                    <a:pt x="324594" y="1434899"/>
                  </a:lnTo>
                  <a:lnTo>
                    <a:pt x="320229" y="1443241"/>
                  </a:lnTo>
                  <a:lnTo>
                    <a:pt x="315865" y="1451981"/>
                  </a:lnTo>
                  <a:lnTo>
                    <a:pt x="311896" y="1461117"/>
                  </a:lnTo>
                  <a:lnTo>
                    <a:pt x="308325" y="1470651"/>
                  </a:lnTo>
                  <a:lnTo>
                    <a:pt x="304357" y="1482172"/>
                  </a:lnTo>
                  <a:lnTo>
                    <a:pt x="304357" y="1494486"/>
                  </a:lnTo>
                  <a:lnTo>
                    <a:pt x="303960" y="1538581"/>
                  </a:lnTo>
                  <a:lnTo>
                    <a:pt x="302770" y="1594196"/>
                  </a:lnTo>
                  <a:lnTo>
                    <a:pt x="301182" y="1649413"/>
                  </a:lnTo>
                  <a:lnTo>
                    <a:pt x="0" y="1649413"/>
                  </a:lnTo>
                  <a:lnTo>
                    <a:pt x="0" y="1625975"/>
                  </a:lnTo>
                  <a:lnTo>
                    <a:pt x="0" y="1599757"/>
                  </a:lnTo>
                  <a:lnTo>
                    <a:pt x="1190" y="1542951"/>
                  </a:lnTo>
                  <a:lnTo>
                    <a:pt x="2381" y="1488528"/>
                  </a:lnTo>
                  <a:lnTo>
                    <a:pt x="2778" y="1465487"/>
                  </a:lnTo>
                  <a:lnTo>
                    <a:pt x="2778" y="1446817"/>
                  </a:lnTo>
                  <a:lnTo>
                    <a:pt x="5159" y="1440858"/>
                  </a:lnTo>
                  <a:lnTo>
                    <a:pt x="7539" y="1435296"/>
                  </a:lnTo>
                  <a:lnTo>
                    <a:pt x="10317" y="1430132"/>
                  </a:lnTo>
                  <a:lnTo>
                    <a:pt x="13889" y="1425365"/>
                  </a:lnTo>
                  <a:lnTo>
                    <a:pt x="17063" y="1420598"/>
                  </a:lnTo>
                  <a:lnTo>
                    <a:pt x="20634" y="1416228"/>
                  </a:lnTo>
                  <a:lnTo>
                    <a:pt x="24206" y="1411859"/>
                  </a:lnTo>
                  <a:lnTo>
                    <a:pt x="28174" y="1407886"/>
                  </a:lnTo>
                  <a:lnTo>
                    <a:pt x="32142" y="1404311"/>
                  </a:lnTo>
                  <a:lnTo>
                    <a:pt x="36507" y="1400736"/>
                  </a:lnTo>
                  <a:lnTo>
                    <a:pt x="41269" y="1397558"/>
                  </a:lnTo>
                  <a:lnTo>
                    <a:pt x="46031" y="1394380"/>
                  </a:lnTo>
                  <a:lnTo>
                    <a:pt x="55951" y="1388421"/>
                  </a:lnTo>
                  <a:lnTo>
                    <a:pt x="66665" y="1382860"/>
                  </a:lnTo>
                  <a:lnTo>
                    <a:pt x="77379" y="1378093"/>
                  </a:lnTo>
                  <a:lnTo>
                    <a:pt x="88490" y="1373723"/>
                  </a:lnTo>
                  <a:lnTo>
                    <a:pt x="111902" y="1365381"/>
                  </a:lnTo>
                  <a:lnTo>
                    <a:pt x="135711" y="1356641"/>
                  </a:lnTo>
                  <a:lnTo>
                    <a:pt x="147218" y="1352669"/>
                  </a:lnTo>
                  <a:lnTo>
                    <a:pt x="158726" y="1347902"/>
                  </a:lnTo>
                  <a:lnTo>
                    <a:pt x="210312" y="1326053"/>
                  </a:lnTo>
                  <a:lnTo>
                    <a:pt x="263088" y="1303807"/>
                  </a:lnTo>
                  <a:lnTo>
                    <a:pt x="315071" y="1281164"/>
                  </a:lnTo>
                  <a:lnTo>
                    <a:pt x="366260" y="1259713"/>
                  </a:lnTo>
                  <a:lnTo>
                    <a:pt x="423401" y="1243823"/>
                  </a:lnTo>
                  <a:lnTo>
                    <a:pt x="428163" y="1240645"/>
                  </a:lnTo>
                  <a:lnTo>
                    <a:pt x="432131" y="1236672"/>
                  </a:lnTo>
                  <a:lnTo>
                    <a:pt x="436496" y="1231905"/>
                  </a:lnTo>
                  <a:lnTo>
                    <a:pt x="440464" y="1226741"/>
                  </a:lnTo>
                  <a:lnTo>
                    <a:pt x="444432" y="1220782"/>
                  </a:lnTo>
                  <a:lnTo>
                    <a:pt x="448401" y="1214426"/>
                  </a:lnTo>
                  <a:lnTo>
                    <a:pt x="456337" y="1201317"/>
                  </a:lnTo>
                  <a:lnTo>
                    <a:pt x="463480" y="1187016"/>
                  </a:lnTo>
                  <a:lnTo>
                    <a:pt x="469829" y="1173907"/>
                  </a:lnTo>
                  <a:lnTo>
                    <a:pt x="480543" y="1150470"/>
                  </a:lnTo>
                  <a:lnTo>
                    <a:pt x="507526" y="1143716"/>
                  </a:lnTo>
                  <a:lnTo>
                    <a:pt x="506336" y="1138155"/>
                  </a:lnTo>
                  <a:lnTo>
                    <a:pt x="504748" y="1132196"/>
                  </a:lnTo>
                  <a:lnTo>
                    <a:pt x="502764" y="1127429"/>
                  </a:lnTo>
                  <a:lnTo>
                    <a:pt x="500780" y="1123457"/>
                  </a:lnTo>
                  <a:lnTo>
                    <a:pt x="498399" y="1119484"/>
                  </a:lnTo>
                  <a:lnTo>
                    <a:pt x="496018" y="1115909"/>
                  </a:lnTo>
                  <a:lnTo>
                    <a:pt x="490860" y="1109950"/>
                  </a:lnTo>
                  <a:lnTo>
                    <a:pt x="485701" y="1103594"/>
                  </a:lnTo>
                  <a:lnTo>
                    <a:pt x="480146" y="1097636"/>
                  </a:lnTo>
                  <a:lnTo>
                    <a:pt x="477765" y="1094458"/>
                  </a:lnTo>
                  <a:lnTo>
                    <a:pt x="475384" y="1091280"/>
                  </a:lnTo>
                  <a:lnTo>
                    <a:pt x="473400" y="1087307"/>
                  </a:lnTo>
                  <a:lnTo>
                    <a:pt x="471813" y="1082937"/>
                  </a:lnTo>
                  <a:lnTo>
                    <a:pt x="461495" y="973694"/>
                  </a:lnTo>
                  <a:lnTo>
                    <a:pt x="461099" y="974091"/>
                  </a:lnTo>
                  <a:lnTo>
                    <a:pt x="460305" y="974091"/>
                  </a:lnTo>
                  <a:lnTo>
                    <a:pt x="457527" y="973694"/>
                  </a:lnTo>
                  <a:lnTo>
                    <a:pt x="448401" y="972105"/>
                  </a:lnTo>
                  <a:lnTo>
                    <a:pt x="438877" y="969324"/>
                  </a:lnTo>
                  <a:lnTo>
                    <a:pt x="435306" y="968133"/>
                  </a:lnTo>
                  <a:lnTo>
                    <a:pt x="433322" y="967338"/>
                  </a:lnTo>
                  <a:lnTo>
                    <a:pt x="430147" y="964557"/>
                  </a:lnTo>
                  <a:lnTo>
                    <a:pt x="426973" y="962174"/>
                  </a:lnTo>
                  <a:lnTo>
                    <a:pt x="424195" y="958996"/>
                  </a:lnTo>
                  <a:lnTo>
                    <a:pt x="421417" y="955818"/>
                  </a:lnTo>
                  <a:lnTo>
                    <a:pt x="419036" y="952243"/>
                  </a:lnTo>
                  <a:lnTo>
                    <a:pt x="416655" y="948270"/>
                  </a:lnTo>
                  <a:lnTo>
                    <a:pt x="414671" y="944298"/>
                  </a:lnTo>
                  <a:lnTo>
                    <a:pt x="412687" y="939928"/>
                  </a:lnTo>
                  <a:lnTo>
                    <a:pt x="409116" y="929997"/>
                  </a:lnTo>
                  <a:lnTo>
                    <a:pt x="406338" y="920066"/>
                  </a:lnTo>
                  <a:lnTo>
                    <a:pt x="403957" y="908943"/>
                  </a:lnTo>
                  <a:lnTo>
                    <a:pt x="401576" y="898217"/>
                  </a:lnTo>
                  <a:lnTo>
                    <a:pt x="399989" y="887094"/>
                  </a:lnTo>
                  <a:lnTo>
                    <a:pt x="398402" y="875574"/>
                  </a:lnTo>
                  <a:lnTo>
                    <a:pt x="396418" y="854122"/>
                  </a:lnTo>
                  <a:lnTo>
                    <a:pt x="394831" y="834260"/>
                  </a:lnTo>
                  <a:lnTo>
                    <a:pt x="393640" y="817576"/>
                  </a:lnTo>
                  <a:lnTo>
                    <a:pt x="393640" y="814795"/>
                  </a:lnTo>
                  <a:lnTo>
                    <a:pt x="394037" y="811617"/>
                  </a:lnTo>
                  <a:lnTo>
                    <a:pt x="395227" y="808439"/>
                  </a:lnTo>
                  <a:lnTo>
                    <a:pt x="396418" y="805261"/>
                  </a:lnTo>
                  <a:lnTo>
                    <a:pt x="399989" y="798905"/>
                  </a:lnTo>
                  <a:lnTo>
                    <a:pt x="403561" y="791755"/>
                  </a:lnTo>
                  <a:lnTo>
                    <a:pt x="407132" y="784604"/>
                  </a:lnTo>
                  <a:lnTo>
                    <a:pt x="408322" y="780234"/>
                  </a:lnTo>
                  <a:lnTo>
                    <a:pt x="409513" y="776262"/>
                  </a:lnTo>
                  <a:lnTo>
                    <a:pt x="410306" y="771495"/>
                  </a:lnTo>
                  <a:lnTo>
                    <a:pt x="410703" y="766331"/>
                  </a:lnTo>
                  <a:lnTo>
                    <a:pt x="410306" y="761166"/>
                  </a:lnTo>
                  <a:lnTo>
                    <a:pt x="409513" y="755605"/>
                  </a:lnTo>
                  <a:lnTo>
                    <a:pt x="406338" y="738126"/>
                  </a:lnTo>
                  <a:lnTo>
                    <a:pt x="403561" y="721839"/>
                  </a:lnTo>
                  <a:lnTo>
                    <a:pt x="401180" y="705552"/>
                  </a:lnTo>
                  <a:lnTo>
                    <a:pt x="399196" y="689662"/>
                  </a:lnTo>
                  <a:lnTo>
                    <a:pt x="397608" y="673772"/>
                  </a:lnTo>
                  <a:lnTo>
                    <a:pt x="397211" y="659074"/>
                  </a:lnTo>
                  <a:lnTo>
                    <a:pt x="396815" y="643978"/>
                  </a:lnTo>
                  <a:lnTo>
                    <a:pt x="396815" y="629677"/>
                  </a:lnTo>
                  <a:lnTo>
                    <a:pt x="397608" y="615774"/>
                  </a:lnTo>
                  <a:lnTo>
                    <a:pt x="398799" y="602267"/>
                  </a:lnTo>
                  <a:lnTo>
                    <a:pt x="400386" y="588761"/>
                  </a:lnTo>
                  <a:lnTo>
                    <a:pt x="402370" y="576446"/>
                  </a:lnTo>
                  <a:lnTo>
                    <a:pt x="404751" y="563734"/>
                  </a:lnTo>
                  <a:lnTo>
                    <a:pt x="407529" y="552214"/>
                  </a:lnTo>
                  <a:lnTo>
                    <a:pt x="410703" y="540297"/>
                  </a:lnTo>
                  <a:lnTo>
                    <a:pt x="414275" y="529571"/>
                  </a:lnTo>
                  <a:lnTo>
                    <a:pt x="418243" y="519242"/>
                  </a:lnTo>
                  <a:lnTo>
                    <a:pt x="422211" y="508914"/>
                  </a:lnTo>
                  <a:lnTo>
                    <a:pt x="426973" y="499380"/>
                  </a:lnTo>
                  <a:lnTo>
                    <a:pt x="432131" y="490243"/>
                  </a:lnTo>
                  <a:lnTo>
                    <a:pt x="437290" y="481504"/>
                  </a:lnTo>
                  <a:lnTo>
                    <a:pt x="442845" y="473162"/>
                  </a:lnTo>
                  <a:lnTo>
                    <a:pt x="448797" y="465614"/>
                  </a:lnTo>
                  <a:lnTo>
                    <a:pt x="454750" y="458066"/>
                  </a:lnTo>
                  <a:lnTo>
                    <a:pt x="461495" y="451710"/>
                  </a:lnTo>
                  <a:lnTo>
                    <a:pt x="468241" y="445752"/>
                  </a:lnTo>
                  <a:lnTo>
                    <a:pt x="474987" y="440190"/>
                  </a:lnTo>
                  <a:lnTo>
                    <a:pt x="482130" y="435026"/>
                  </a:lnTo>
                  <a:lnTo>
                    <a:pt x="490066" y="429862"/>
                  </a:lnTo>
                  <a:lnTo>
                    <a:pt x="497606" y="425889"/>
                  </a:lnTo>
                  <a:lnTo>
                    <a:pt x="505542" y="422711"/>
                  </a:lnTo>
                  <a:lnTo>
                    <a:pt x="513875" y="419533"/>
                  </a:lnTo>
                  <a:lnTo>
                    <a:pt x="538478" y="409999"/>
                  </a:lnTo>
                  <a:lnTo>
                    <a:pt x="553160" y="404438"/>
                  </a:lnTo>
                  <a:lnTo>
                    <a:pt x="568239" y="399273"/>
                  </a:lnTo>
                  <a:lnTo>
                    <a:pt x="584111" y="394506"/>
                  </a:lnTo>
                  <a:lnTo>
                    <a:pt x="601174" y="390137"/>
                  </a:lnTo>
                  <a:lnTo>
                    <a:pt x="618634" y="386562"/>
                  </a:lnTo>
                  <a:lnTo>
                    <a:pt x="627761" y="384973"/>
                  </a:lnTo>
                  <a:lnTo>
                    <a:pt x="636888" y="383384"/>
                  </a:lnTo>
                  <a:lnTo>
                    <a:pt x="646014" y="382589"/>
                  </a:lnTo>
                  <a:lnTo>
                    <a:pt x="655538" y="381795"/>
                  </a:lnTo>
                  <a:lnTo>
                    <a:pt x="665061" y="381397"/>
                  </a:lnTo>
                  <a:lnTo>
                    <a:pt x="674585" y="381000"/>
                  </a:lnTo>
                  <a:close/>
                  <a:moveTo>
                    <a:pt x="1307704" y="0"/>
                  </a:moveTo>
                  <a:lnTo>
                    <a:pt x="1321601" y="0"/>
                  </a:lnTo>
                  <a:lnTo>
                    <a:pt x="1335100" y="0"/>
                  </a:lnTo>
                  <a:lnTo>
                    <a:pt x="1348997" y="1191"/>
                  </a:lnTo>
                  <a:lnTo>
                    <a:pt x="1362496" y="2381"/>
                  </a:lnTo>
                  <a:lnTo>
                    <a:pt x="1376790" y="4366"/>
                  </a:lnTo>
                  <a:lnTo>
                    <a:pt x="1390289" y="7144"/>
                  </a:lnTo>
                  <a:lnTo>
                    <a:pt x="1404583" y="10319"/>
                  </a:lnTo>
                  <a:lnTo>
                    <a:pt x="1418480" y="14684"/>
                  </a:lnTo>
                  <a:lnTo>
                    <a:pt x="1432773" y="19447"/>
                  </a:lnTo>
                  <a:lnTo>
                    <a:pt x="1446670" y="25003"/>
                  </a:lnTo>
                  <a:lnTo>
                    <a:pt x="1460566" y="31353"/>
                  </a:lnTo>
                  <a:lnTo>
                    <a:pt x="1474463" y="38497"/>
                  </a:lnTo>
                  <a:lnTo>
                    <a:pt x="1488757" y="46831"/>
                  </a:lnTo>
                  <a:lnTo>
                    <a:pt x="1525285" y="80963"/>
                  </a:lnTo>
                  <a:lnTo>
                    <a:pt x="1584841" y="90884"/>
                  </a:lnTo>
                  <a:lnTo>
                    <a:pt x="1590400" y="94853"/>
                  </a:lnTo>
                  <a:lnTo>
                    <a:pt x="1595958" y="99616"/>
                  </a:lnTo>
                  <a:lnTo>
                    <a:pt x="1600723" y="104775"/>
                  </a:lnTo>
                  <a:lnTo>
                    <a:pt x="1605487" y="110331"/>
                  </a:lnTo>
                  <a:lnTo>
                    <a:pt x="1609855" y="115888"/>
                  </a:lnTo>
                  <a:lnTo>
                    <a:pt x="1613825" y="122238"/>
                  </a:lnTo>
                  <a:lnTo>
                    <a:pt x="1617399" y="128984"/>
                  </a:lnTo>
                  <a:lnTo>
                    <a:pt x="1620575" y="134938"/>
                  </a:lnTo>
                  <a:lnTo>
                    <a:pt x="1626531" y="146447"/>
                  </a:lnTo>
                  <a:lnTo>
                    <a:pt x="1630898" y="156766"/>
                  </a:lnTo>
                  <a:lnTo>
                    <a:pt x="1634075" y="165894"/>
                  </a:lnTo>
                  <a:lnTo>
                    <a:pt x="1636854" y="177403"/>
                  </a:lnTo>
                  <a:lnTo>
                    <a:pt x="1639236" y="189309"/>
                  </a:lnTo>
                  <a:lnTo>
                    <a:pt x="1641619" y="200819"/>
                  </a:lnTo>
                  <a:lnTo>
                    <a:pt x="1643207" y="212725"/>
                  </a:lnTo>
                  <a:lnTo>
                    <a:pt x="1644795" y="223838"/>
                  </a:lnTo>
                  <a:lnTo>
                    <a:pt x="1646383" y="235347"/>
                  </a:lnTo>
                  <a:lnTo>
                    <a:pt x="1648368" y="258366"/>
                  </a:lnTo>
                  <a:lnTo>
                    <a:pt x="1649559" y="281781"/>
                  </a:lnTo>
                  <a:lnTo>
                    <a:pt x="1649957" y="304800"/>
                  </a:lnTo>
                  <a:lnTo>
                    <a:pt x="1649957" y="328613"/>
                  </a:lnTo>
                  <a:lnTo>
                    <a:pt x="1649559" y="352822"/>
                  </a:lnTo>
                  <a:lnTo>
                    <a:pt x="1648765" y="365919"/>
                  </a:lnTo>
                  <a:lnTo>
                    <a:pt x="1647177" y="385763"/>
                  </a:lnTo>
                  <a:lnTo>
                    <a:pt x="1642413" y="436959"/>
                  </a:lnTo>
                  <a:lnTo>
                    <a:pt x="1640427" y="464344"/>
                  </a:lnTo>
                  <a:lnTo>
                    <a:pt x="1638839" y="490141"/>
                  </a:lnTo>
                  <a:lnTo>
                    <a:pt x="1638442" y="501650"/>
                  </a:lnTo>
                  <a:lnTo>
                    <a:pt x="1638045" y="511969"/>
                  </a:lnTo>
                  <a:lnTo>
                    <a:pt x="1638442" y="521494"/>
                  </a:lnTo>
                  <a:lnTo>
                    <a:pt x="1638839" y="529034"/>
                  </a:lnTo>
                  <a:lnTo>
                    <a:pt x="1640030" y="538559"/>
                  </a:lnTo>
                  <a:lnTo>
                    <a:pt x="1642016" y="546497"/>
                  </a:lnTo>
                  <a:lnTo>
                    <a:pt x="1644001" y="553244"/>
                  </a:lnTo>
                  <a:lnTo>
                    <a:pt x="1646780" y="558800"/>
                  </a:lnTo>
                  <a:lnTo>
                    <a:pt x="1649559" y="563959"/>
                  </a:lnTo>
                  <a:lnTo>
                    <a:pt x="1653133" y="569516"/>
                  </a:lnTo>
                  <a:lnTo>
                    <a:pt x="1656706" y="576659"/>
                  </a:lnTo>
                  <a:lnTo>
                    <a:pt x="1661074" y="584597"/>
                  </a:lnTo>
                  <a:lnTo>
                    <a:pt x="1664250" y="592534"/>
                  </a:lnTo>
                  <a:lnTo>
                    <a:pt x="1667029" y="600869"/>
                  </a:lnTo>
                  <a:lnTo>
                    <a:pt x="1669412" y="609600"/>
                  </a:lnTo>
                  <a:lnTo>
                    <a:pt x="1671397" y="618331"/>
                  </a:lnTo>
                  <a:lnTo>
                    <a:pt x="1672588" y="627459"/>
                  </a:lnTo>
                  <a:lnTo>
                    <a:pt x="1673382" y="636984"/>
                  </a:lnTo>
                  <a:lnTo>
                    <a:pt x="1673779" y="646113"/>
                  </a:lnTo>
                  <a:lnTo>
                    <a:pt x="1674176" y="655241"/>
                  </a:lnTo>
                  <a:lnTo>
                    <a:pt x="1673779" y="665163"/>
                  </a:lnTo>
                  <a:lnTo>
                    <a:pt x="1673382" y="674291"/>
                  </a:lnTo>
                  <a:lnTo>
                    <a:pt x="1671794" y="692547"/>
                  </a:lnTo>
                  <a:lnTo>
                    <a:pt x="1669412" y="710009"/>
                  </a:lnTo>
                  <a:lnTo>
                    <a:pt x="1666632" y="726678"/>
                  </a:lnTo>
                  <a:lnTo>
                    <a:pt x="1664647" y="735806"/>
                  </a:lnTo>
                  <a:lnTo>
                    <a:pt x="1662662" y="745728"/>
                  </a:lnTo>
                  <a:lnTo>
                    <a:pt x="1659883" y="755650"/>
                  </a:lnTo>
                  <a:lnTo>
                    <a:pt x="1656706" y="765572"/>
                  </a:lnTo>
                  <a:lnTo>
                    <a:pt x="1653133" y="775891"/>
                  </a:lnTo>
                  <a:lnTo>
                    <a:pt x="1649162" y="785416"/>
                  </a:lnTo>
                  <a:lnTo>
                    <a:pt x="1644795" y="793750"/>
                  </a:lnTo>
                  <a:lnTo>
                    <a:pt x="1642413" y="798116"/>
                  </a:lnTo>
                  <a:lnTo>
                    <a:pt x="1639633" y="802084"/>
                  </a:lnTo>
                  <a:lnTo>
                    <a:pt x="1636854" y="805656"/>
                  </a:lnTo>
                  <a:lnTo>
                    <a:pt x="1633678" y="808831"/>
                  </a:lnTo>
                  <a:lnTo>
                    <a:pt x="1630104" y="811609"/>
                  </a:lnTo>
                  <a:lnTo>
                    <a:pt x="1626531" y="814388"/>
                  </a:lnTo>
                  <a:lnTo>
                    <a:pt x="1618193" y="818753"/>
                  </a:lnTo>
                  <a:lnTo>
                    <a:pt x="1610252" y="823119"/>
                  </a:lnTo>
                  <a:lnTo>
                    <a:pt x="1602311" y="827881"/>
                  </a:lnTo>
                  <a:lnTo>
                    <a:pt x="1598341" y="830263"/>
                  </a:lnTo>
                  <a:lnTo>
                    <a:pt x="1593973" y="832644"/>
                  </a:lnTo>
                  <a:lnTo>
                    <a:pt x="1590797" y="835819"/>
                  </a:lnTo>
                  <a:lnTo>
                    <a:pt x="1587223" y="838994"/>
                  </a:lnTo>
                  <a:lnTo>
                    <a:pt x="1584444" y="842963"/>
                  </a:lnTo>
                  <a:lnTo>
                    <a:pt x="1581665" y="846931"/>
                  </a:lnTo>
                  <a:lnTo>
                    <a:pt x="1578489" y="854075"/>
                  </a:lnTo>
                  <a:lnTo>
                    <a:pt x="1576106" y="860822"/>
                  </a:lnTo>
                  <a:lnTo>
                    <a:pt x="1574121" y="867966"/>
                  </a:lnTo>
                  <a:lnTo>
                    <a:pt x="1572533" y="875506"/>
                  </a:lnTo>
                  <a:lnTo>
                    <a:pt x="1571342" y="883444"/>
                  </a:lnTo>
                  <a:lnTo>
                    <a:pt x="1570151" y="890984"/>
                  </a:lnTo>
                  <a:lnTo>
                    <a:pt x="1568959" y="906859"/>
                  </a:lnTo>
                  <a:lnTo>
                    <a:pt x="1568165" y="923131"/>
                  </a:lnTo>
                  <a:lnTo>
                    <a:pt x="1566974" y="939006"/>
                  </a:lnTo>
                  <a:lnTo>
                    <a:pt x="1565783" y="946944"/>
                  </a:lnTo>
                  <a:lnTo>
                    <a:pt x="1564989" y="954484"/>
                  </a:lnTo>
                  <a:lnTo>
                    <a:pt x="1563401" y="961628"/>
                  </a:lnTo>
                  <a:lnTo>
                    <a:pt x="1561415" y="969169"/>
                  </a:lnTo>
                  <a:lnTo>
                    <a:pt x="1558636" y="976709"/>
                  </a:lnTo>
                  <a:lnTo>
                    <a:pt x="1555460" y="983456"/>
                  </a:lnTo>
                  <a:lnTo>
                    <a:pt x="1551887" y="989409"/>
                  </a:lnTo>
                  <a:lnTo>
                    <a:pt x="1548313" y="995363"/>
                  </a:lnTo>
                  <a:lnTo>
                    <a:pt x="1544343" y="1000522"/>
                  </a:lnTo>
                  <a:lnTo>
                    <a:pt x="1539578" y="1005284"/>
                  </a:lnTo>
                  <a:lnTo>
                    <a:pt x="1531637" y="1014809"/>
                  </a:lnTo>
                  <a:lnTo>
                    <a:pt x="1527667" y="1019969"/>
                  </a:lnTo>
                  <a:lnTo>
                    <a:pt x="1524093" y="1025525"/>
                  </a:lnTo>
                  <a:lnTo>
                    <a:pt x="1520520" y="1031081"/>
                  </a:lnTo>
                  <a:lnTo>
                    <a:pt x="1517741" y="1037431"/>
                  </a:lnTo>
                  <a:lnTo>
                    <a:pt x="1514961" y="1044178"/>
                  </a:lnTo>
                  <a:lnTo>
                    <a:pt x="1512976" y="1052513"/>
                  </a:lnTo>
                  <a:lnTo>
                    <a:pt x="1510991" y="1061244"/>
                  </a:lnTo>
                  <a:lnTo>
                    <a:pt x="1510197" y="1070769"/>
                  </a:lnTo>
                  <a:lnTo>
                    <a:pt x="1561415" y="1078309"/>
                  </a:lnTo>
                  <a:lnTo>
                    <a:pt x="1576900" y="1111250"/>
                  </a:lnTo>
                  <a:lnTo>
                    <a:pt x="1585635" y="1129903"/>
                  </a:lnTo>
                  <a:lnTo>
                    <a:pt x="1596355" y="1149350"/>
                  </a:lnTo>
                  <a:lnTo>
                    <a:pt x="1601517" y="1158478"/>
                  </a:lnTo>
                  <a:lnTo>
                    <a:pt x="1606679" y="1168003"/>
                  </a:lnTo>
                  <a:lnTo>
                    <a:pt x="1612237" y="1176734"/>
                  </a:lnTo>
                  <a:lnTo>
                    <a:pt x="1617796" y="1184672"/>
                  </a:lnTo>
                  <a:lnTo>
                    <a:pt x="1624149" y="1192609"/>
                  </a:lnTo>
                  <a:lnTo>
                    <a:pt x="1629707" y="1198959"/>
                  </a:lnTo>
                  <a:lnTo>
                    <a:pt x="1635663" y="1204516"/>
                  </a:lnTo>
                  <a:lnTo>
                    <a:pt x="1641619" y="1209278"/>
                  </a:lnTo>
                  <a:lnTo>
                    <a:pt x="1721821" y="1231106"/>
                  </a:lnTo>
                  <a:lnTo>
                    <a:pt x="1793687" y="1261269"/>
                  </a:lnTo>
                  <a:lnTo>
                    <a:pt x="1867537" y="1292622"/>
                  </a:lnTo>
                  <a:lnTo>
                    <a:pt x="1941387" y="1324372"/>
                  </a:lnTo>
                  <a:lnTo>
                    <a:pt x="2013649" y="1354931"/>
                  </a:lnTo>
                  <a:lnTo>
                    <a:pt x="2029531" y="1361678"/>
                  </a:lnTo>
                  <a:lnTo>
                    <a:pt x="2046207" y="1367631"/>
                  </a:lnTo>
                  <a:lnTo>
                    <a:pt x="2079161" y="1379141"/>
                  </a:lnTo>
                  <a:lnTo>
                    <a:pt x="2095440" y="1385094"/>
                  </a:lnTo>
                  <a:lnTo>
                    <a:pt x="2112116" y="1391444"/>
                  </a:lnTo>
                  <a:lnTo>
                    <a:pt x="2127998" y="1397397"/>
                  </a:lnTo>
                  <a:lnTo>
                    <a:pt x="2143085" y="1404144"/>
                  </a:lnTo>
                  <a:lnTo>
                    <a:pt x="2150232" y="1407716"/>
                  </a:lnTo>
                  <a:lnTo>
                    <a:pt x="2157776" y="1411684"/>
                  </a:lnTo>
                  <a:lnTo>
                    <a:pt x="2164923" y="1416050"/>
                  </a:lnTo>
                  <a:lnTo>
                    <a:pt x="2171673" y="1420019"/>
                  </a:lnTo>
                  <a:lnTo>
                    <a:pt x="2178423" y="1424384"/>
                  </a:lnTo>
                  <a:lnTo>
                    <a:pt x="2184775" y="1429147"/>
                  </a:lnTo>
                  <a:lnTo>
                    <a:pt x="2191128" y="1433909"/>
                  </a:lnTo>
                  <a:lnTo>
                    <a:pt x="2196687" y="1439069"/>
                  </a:lnTo>
                  <a:lnTo>
                    <a:pt x="2202245" y="1445022"/>
                  </a:lnTo>
                  <a:lnTo>
                    <a:pt x="2207804" y="1450578"/>
                  </a:lnTo>
                  <a:lnTo>
                    <a:pt x="2212965" y="1456928"/>
                  </a:lnTo>
                  <a:lnTo>
                    <a:pt x="2217333" y="1463278"/>
                  </a:lnTo>
                  <a:lnTo>
                    <a:pt x="2221700" y="1470422"/>
                  </a:lnTo>
                  <a:lnTo>
                    <a:pt x="2225274" y="1477566"/>
                  </a:lnTo>
                  <a:lnTo>
                    <a:pt x="2228847" y="1485503"/>
                  </a:lnTo>
                  <a:lnTo>
                    <a:pt x="2232023" y="1493441"/>
                  </a:lnTo>
                  <a:lnTo>
                    <a:pt x="2232023" y="1519634"/>
                  </a:lnTo>
                  <a:lnTo>
                    <a:pt x="2232817" y="1552178"/>
                  </a:lnTo>
                  <a:lnTo>
                    <a:pt x="2234406" y="1628378"/>
                  </a:lnTo>
                  <a:lnTo>
                    <a:pt x="2235597" y="1668859"/>
                  </a:lnTo>
                  <a:lnTo>
                    <a:pt x="2236391" y="1708150"/>
                  </a:lnTo>
                  <a:lnTo>
                    <a:pt x="2236788" y="1745059"/>
                  </a:lnTo>
                  <a:lnTo>
                    <a:pt x="2236391" y="1778000"/>
                  </a:lnTo>
                  <a:lnTo>
                    <a:pt x="374650" y="1778000"/>
                  </a:lnTo>
                  <a:lnTo>
                    <a:pt x="374650" y="1745059"/>
                  </a:lnTo>
                  <a:lnTo>
                    <a:pt x="374650" y="1708150"/>
                  </a:lnTo>
                  <a:lnTo>
                    <a:pt x="375444" y="1668859"/>
                  </a:lnTo>
                  <a:lnTo>
                    <a:pt x="376238" y="1628378"/>
                  </a:lnTo>
                  <a:lnTo>
                    <a:pt x="377826" y="1552178"/>
                  </a:lnTo>
                  <a:lnTo>
                    <a:pt x="378620" y="1519634"/>
                  </a:lnTo>
                  <a:lnTo>
                    <a:pt x="379017" y="1493441"/>
                  </a:lnTo>
                  <a:lnTo>
                    <a:pt x="381797" y="1485503"/>
                  </a:lnTo>
                  <a:lnTo>
                    <a:pt x="385370" y="1477566"/>
                  </a:lnTo>
                  <a:lnTo>
                    <a:pt x="389341" y="1470422"/>
                  </a:lnTo>
                  <a:lnTo>
                    <a:pt x="393311" y="1463278"/>
                  </a:lnTo>
                  <a:lnTo>
                    <a:pt x="398076" y="1456928"/>
                  </a:lnTo>
                  <a:lnTo>
                    <a:pt x="403237" y="1450578"/>
                  </a:lnTo>
                  <a:lnTo>
                    <a:pt x="408399" y="1445022"/>
                  </a:lnTo>
                  <a:lnTo>
                    <a:pt x="413957" y="1439069"/>
                  </a:lnTo>
                  <a:lnTo>
                    <a:pt x="419516" y="1433909"/>
                  </a:lnTo>
                  <a:lnTo>
                    <a:pt x="425869" y="1429147"/>
                  </a:lnTo>
                  <a:lnTo>
                    <a:pt x="432618" y="1424384"/>
                  </a:lnTo>
                  <a:lnTo>
                    <a:pt x="438971" y="1420019"/>
                  </a:lnTo>
                  <a:lnTo>
                    <a:pt x="445721" y="1416050"/>
                  </a:lnTo>
                  <a:lnTo>
                    <a:pt x="452868" y="1411684"/>
                  </a:lnTo>
                  <a:lnTo>
                    <a:pt x="460412" y="1407716"/>
                  </a:lnTo>
                  <a:lnTo>
                    <a:pt x="467558" y="1404144"/>
                  </a:lnTo>
                  <a:lnTo>
                    <a:pt x="482646" y="1397397"/>
                  </a:lnTo>
                  <a:lnTo>
                    <a:pt x="498925" y="1391444"/>
                  </a:lnTo>
                  <a:lnTo>
                    <a:pt x="515204" y="1385094"/>
                  </a:lnTo>
                  <a:lnTo>
                    <a:pt x="531483" y="1379141"/>
                  </a:lnTo>
                  <a:lnTo>
                    <a:pt x="564437" y="1367631"/>
                  </a:lnTo>
                  <a:lnTo>
                    <a:pt x="581113" y="1361678"/>
                  </a:lnTo>
                  <a:lnTo>
                    <a:pt x="597392" y="1354931"/>
                  </a:lnTo>
                  <a:lnTo>
                    <a:pt x="669257" y="1324372"/>
                  </a:lnTo>
                  <a:lnTo>
                    <a:pt x="743504" y="1292622"/>
                  </a:lnTo>
                  <a:lnTo>
                    <a:pt x="817354" y="1261269"/>
                  </a:lnTo>
                  <a:lnTo>
                    <a:pt x="888822" y="1231106"/>
                  </a:lnTo>
                  <a:lnTo>
                    <a:pt x="969025" y="1209278"/>
                  </a:lnTo>
                  <a:lnTo>
                    <a:pt x="974981" y="1204516"/>
                  </a:lnTo>
                  <a:lnTo>
                    <a:pt x="980937" y="1198959"/>
                  </a:lnTo>
                  <a:lnTo>
                    <a:pt x="986892" y="1192609"/>
                  </a:lnTo>
                  <a:lnTo>
                    <a:pt x="992848" y="1184672"/>
                  </a:lnTo>
                  <a:lnTo>
                    <a:pt x="998407" y="1176734"/>
                  </a:lnTo>
                  <a:lnTo>
                    <a:pt x="1003965" y="1168003"/>
                  </a:lnTo>
                  <a:lnTo>
                    <a:pt x="1009524" y="1158478"/>
                  </a:lnTo>
                  <a:lnTo>
                    <a:pt x="1015083" y="1149350"/>
                  </a:lnTo>
                  <a:lnTo>
                    <a:pt x="1025009" y="1129903"/>
                  </a:lnTo>
                  <a:lnTo>
                    <a:pt x="1034141" y="1111250"/>
                  </a:lnTo>
                  <a:lnTo>
                    <a:pt x="1049228" y="1078309"/>
                  </a:lnTo>
                  <a:lnTo>
                    <a:pt x="1087345" y="1068784"/>
                  </a:lnTo>
                  <a:lnTo>
                    <a:pt x="1085359" y="1060450"/>
                  </a:lnTo>
                  <a:lnTo>
                    <a:pt x="1082977" y="1053306"/>
                  </a:lnTo>
                  <a:lnTo>
                    <a:pt x="1080595" y="1046163"/>
                  </a:lnTo>
                  <a:lnTo>
                    <a:pt x="1077419" y="1040209"/>
                  </a:lnTo>
                  <a:lnTo>
                    <a:pt x="1074242" y="1034653"/>
                  </a:lnTo>
                  <a:lnTo>
                    <a:pt x="1071066" y="1029891"/>
                  </a:lnTo>
                  <a:lnTo>
                    <a:pt x="1067492" y="1025525"/>
                  </a:lnTo>
                  <a:lnTo>
                    <a:pt x="1063125" y="1020763"/>
                  </a:lnTo>
                  <a:lnTo>
                    <a:pt x="1055978" y="1012825"/>
                  </a:lnTo>
                  <a:lnTo>
                    <a:pt x="1048434" y="1004491"/>
                  </a:lnTo>
                  <a:lnTo>
                    <a:pt x="1045258" y="1000125"/>
                  </a:lnTo>
                  <a:lnTo>
                    <a:pt x="1042082" y="995363"/>
                  </a:lnTo>
                  <a:lnTo>
                    <a:pt x="1038905" y="989409"/>
                  </a:lnTo>
                  <a:lnTo>
                    <a:pt x="1036523" y="983456"/>
                  </a:lnTo>
                  <a:lnTo>
                    <a:pt x="1022229" y="830659"/>
                  </a:lnTo>
                  <a:lnTo>
                    <a:pt x="1021832" y="831056"/>
                  </a:lnTo>
                  <a:lnTo>
                    <a:pt x="1020641" y="831056"/>
                  </a:lnTo>
                  <a:lnTo>
                    <a:pt x="1016671" y="830659"/>
                  </a:lnTo>
                  <a:lnTo>
                    <a:pt x="1010715" y="829469"/>
                  </a:lnTo>
                  <a:lnTo>
                    <a:pt x="1003965" y="828278"/>
                  </a:lnTo>
                  <a:lnTo>
                    <a:pt x="990863" y="824309"/>
                  </a:lnTo>
                  <a:lnTo>
                    <a:pt x="985701" y="822325"/>
                  </a:lnTo>
                  <a:lnTo>
                    <a:pt x="982525" y="821134"/>
                  </a:lnTo>
                  <a:lnTo>
                    <a:pt x="978157" y="817959"/>
                  </a:lnTo>
                  <a:lnTo>
                    <a:pt x="973790" y="814388"/>
                  </a:lnTo>
                  <a:lnTo>
                    <a:pt x="969819" y="810419"/>
                  </a:lnTo>
                  <a:lnTo>
                    <a:pt x="966246" y="805656"/>
                  </a:lnTo>
                  <a:lnTo>
                    <a:pt x="962673" y="800497"/>
                  </a:lnTo>
                  <a:lnTo>
                    <a:pt x="959496" y="794941"/>
                  </a:lnTo>
                  <a:lnTo>
                    <a:pt x="956717" y="788988"/>
                  </a:lnTo>
                  <a:lnTo>
                    <a:pt x="953541" y="783034"/>
                  </a:lnTo>
                  <a:lnTo>
                    <a:pt x="951158" y="776684"/>
                  </a:lnTo>
                  <a:lnTo>
                    <a:pt x="948776" y="769541"/>
                  </a:lnTo>
                  <a:lnTo>
                    <a:pt x="944409" y="755253"/>
                  </a:lnTo>
                  <a:lnTo>
                    <a:pt x="941232" y="740172"/>
                  </a:lnTo>
                  <a:lnTo>
                    <a:pt x="938056" y="724694"/>
                  </a:lnTo>
                  <a:lnTo>
                    <a:pt x="935674" y="708819"/>
                  </a:lnTo>
                  <a:lnTo>
                    <a:pt x="934085" y="693341"/>
                  </a:lnTo>
                  <a:lnTo>
                    <a:pt x="932497" y="677466"/>
                  </a:lnTo>
                  <a:lnTo>
                    <a:pt x="931306" y="662781"/>
                  </a:lnTo>
                  <a:lnTo>
                    <a:pt x="929321" y="635000"/>
                  </a:lnTo>
                  <a:lnTo>
                    <a:pt x="926939" y="611981"/>
                  </a:lnTo>
                  <a:lnTo>
                    <a:pt x="926939" y="607616"/>
                  </a:lnTo>
                  <a:lnTo>
                    <a:pt x="927733" y="603250"/>
                  </a:lnTo>
                  <a:lnTo>
                    <a:pt x="929321" y="598884"/>
                  </a:lnTo>
                  <a:lnTo>
                    <a:pt x="931306" y="594519"/>
                  </a:lnTo>
                  <a:lnTo>
                    <a:pt x="935674" y="585391"/>
                  </a:lnTo>
                  <a:lnTo>
                    <a:pt x="940835" y="575866"/>
                  </a:lnTo>
                  <a:lnTo>
                    <a:pt x="943217" y="570706"/>
                  </a:lnTo>
                  <a:lnTo>
                    <a:pt x="945600" y="565150"/>
                  </a:lnTo>
                  <a:lnTo>
                    <a:pt x="947585" y="559594"/>
                  </a:lnTo>
                  <a:lnTo>
                    <a:pt x="949173" y="553641"/>
                  </a:lnTo>
                  <a:lnTo>
                    <a:pt x="950364" y="547291"/>
                  </a:lnTo>
                  <a:lnTo>
                    <a:pt x="950761" y="539750"/>
                  </a:lnTo>
                  <a:lnTo>
                    <a:pt x="950364" y="532606"/>
                  </a:lnTo>
                  <a:lnTo>
                    <a:pt x="949173" y="524669"/>
                  </a:lnTo>
                  <a:lnTo>
                    <a:pt x="944409" y="500856"/>
                  </a:lnTo>
                  <a:lnTo>
                    <a:pt x="940438" y="477441"/>
                  </a:lnTo>
                  <a:lnTo>
                    <a:pt x="937262" y="454422"/>
                  </a:lnTo>
                  <a:lnTo>
                    <a:pt x="934880" y="432197"/>
                  </a:lnTo>
                  <a:lnTo>
                    <a:pt x="933291" y="410766"/>
                  </a:lnTo>
                  <a:lnTo>
                    <a:pt x="932100" y="389334"/>
                  </a:lnTo>
                  <a:lnTo>
                    <a:pt x="931703" y="368300"/>
                  </a:lnTo>
                  <a:lnTo>
                    <a:pt x="932100" y="348059"/>
                  </a:lnTo>
                  <a:lnTo>
                    <a:pt x="932894" y="328613"/>
                  </a:lnTo>
                  <a:lnTo>
                    <a:pt x="934483" y="309563"/>
                  </a:lnTo>
                  <a:lnTo>
                    <a:pt x="936468" y="290909"/>
                  </a:lnTo>
                  <a:lnTo>
                    <a:pt x="939247" y="273447"/>
                  </a:lnTo>
                  <a:lnTo>
                    <a:pt x="942423" y="255984"/>
                  </a:lnTo>
                  <a:lnTo>
                    <a:pt x="946394" y="239713"/>
                  </a:lnTo>
                  <a:lnTo>
                    <a:pt x="950761" y="223441"/>
                  </a:lnTo>
                  <a:lnTo>
                    <a:pt x="956320" y="207566"/>
                  </a:lnTo>
                  <a:lnTo>
                    <a:pt x="961482" y="193278"/>
                  </a:lnTo>
                  <a:lnTo>
                    <a:pt x="967437" y="178991"/>
                  </a:lnTo>
                  <a:lnTo>
                    <a:pt x="973790" y="165497"/>
                  </a:lnTo>
                  <a:lnTo>
                    <a:pt x="980937" y="152400"/>
                  </a:lnTo>
                  <a:lnTo>
                    <a:pt x="988481" y="140494"/>
                  </a:lnTo>
                  <a:lnTo>
                    <a:pt x="996421" y="129381"/>
                  </a:lnTo>
                  <a:lnTo>
                    <a:pt x="1004362" y="118269"/>
                  </a:lnTo>
                  <a:lnTo>
                    <a:pt x="1013494" y="108347"/>
                  </a:lnTo>
                  <a:lnTo>
                    <a:pt x="1022229" y="99219"/>
                  </a:lnTo>
                  <a:lnTo>
                    <a:pt x="1031758" y="90091"/>
                  </a:lnTo>
                  <a:lnTo>
                    <a:pt x="1041685" y="82550"/>
                  </a:lnTo>
                  <a:lnTo>
                    <a:pt x="1051611" y="75406"/>
                  </a:lnTo>
                  <a:lnTo>
                    <a:pt x="1061934" y="68659"/>
                  </a:lnTo>
                  <a:lnTo>
                    <a:pt x="1073051" y="63103"/>
                  </a:lnTo>
                  <a:lnTo>
                    <a:pt x="1084168" y="58341"/>
                  </a:lnTo>
                  <a:lnTo>
                    <a:pt x="1095683" y="53975"/>
                  </a:lnTo>
                  <a:lnTo>
                    <a:pt x="1112358" y="47228"/>
                  </a:lnTo>
                  <a:lnTo>
                    <a:pt x="1131019" y="40084"/>
                  </a:lnTo>
                  <a:lnTo>
                    <a:pt x="1150872" y="32544"/>
                  </a:lnTo>
                  <a:lnTo>
                    <a:pt x="1171915" y="25400"/>
                  </a:lnTo>
                  <a:lnTo>
                    <a:pt x="1194547" y="18653"/>
                  </a:lnTo>
                  <a:lnTo>
                    <a:pt x="1206458" y="15875"/>
                  </a:lnTo>
                  <a:lnTo>
                    <a:pt x="1218369" y="12303"/>
                  </a:lnTo>
                  <a:lnTo>
                    <a:pt x="1230281" y="9525"/>
                  </a:lnTo>
                  <a:lnTo>
                    <a:pt x="1242986" y="7144"/>
                  </a:lnTo>
                  <a:lnTo>
                    <a:pt x="1255294" y="5159"/>
                  </a:lnTo>
                  <a:lnTo>
                    <a:pt x="1268397" y="3175"/>
                  </a:lnTo>
                  <a:lnTo>
                    <a:pt x="1281102" y="1588"/>
                  </a:lnTo>
                  <a:lnTo>
                    <a:pt x="1294602" y="794"/>
                  </a:lnTo>
                  <a:lnTo>
                    <a:pt x="130770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462681" y="3280093"/>
              <a:ext cx="22018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</a:rPr>
                <a:t>业务学习</a:t>
              </a:r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862192" y="1759525"/>
            <a:ext cx="3532382" cy="2550694"/>
            <a:chOff x="7862192" y="1759525"/>
            <a:chExt cx="3532382" cy="2550694"/>
          </a:xfrm>
        </p:grpSpPr>
        <p:sp>
          <p:nvSpPr>
            <p:cNvPr id="18" name="任意多边形 17"/>
            <p:cNvSpPr/>
            <p:nvPr/>
          </p:nvSpPr>
          <p:spPr>
            <a:xfrm>
              <a:off x="7862192" y="1759525"/>
              <a:ext cx="3532382" cy="2550694"/>
            </a:xfrm>
            <a:custGeom>
              <a:avLst/>
              <a:gdLst>
                <a:gd name="connsiteX0" fmla="*/ 0 w 3712634"/>
                <a:gd name="connsiteY0" fmla="*/ 0 h 2550694"/>
                <a:gd name="connsiteX1" fmla="*/ 3712634 w 3712634"/>
                <a:gd name="connsiteY1" fmla="*/ 0 h 2550694"/>
                <a:gd name="connsiteX2" fmla="*/ 3712634 w 3712634"/>
                <a:gd name="connsiteY2" fmla="*/ 2352721 h 2550694"/>
                <a:gd name="connsiteX3" fmla="*/ 2056843 w 3712634"/>
                <a:gd name="connsiteY3" fmla="*/ 2352721 h 2550694"/>
                <a:gd name="connsiteX4" fmla="*/ 1856317 w 3712634"/>
                <a:gd name="connsiteY4" fmla="*/ 2550694 h 2550694"/>
                <a:gd name="connsiteX5" fmla="*/ 1655790 w 3712634"/>
                <a:gd name="connsiteY5" fmla="*/ 2352721 h 2550694"/>
                <a:gd name="connsiteX6" fmla="*/ 0 w 3712634"/>
                <a:gd name="connsiteY6" fmla="*/ 2352721 h 2550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12634" h="2550694">
                  <a:moveTo>
                    <a:pt x="0" y="0"/>
                  </a:moveTo>
                  <a:lnTo>
                    <a:pt x="3712634" y="0"/>
                  </a:lnTo>
                  <a:lnTo>
                    <a:pt x="3712634" y="2352721"/>
                  </a:lnTo>
                  <a:lnTo>
                    <a:pt x="2056843" y="2352721"/>
                  </a:lnTo>
                  <a:lnTo>
                    <a:pt x="1856317" y="2550694"/>
                  </a:lnTo>
                  <a:lnTo>
                    <a:pt x="1655790" y="2352721"/>
                  </a:lnTo>
                  <a:lnTo>
                    <a:pt x="0" y="23527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KSO_Shape"/>
            <p:cNvSpPr>
              <a:spLocks/>
            </p:cNvSpPr>
            <p:nvPr/>
          </p:nvSpPr>
          <p:spPr bwMode="auto">
            <a:xfrm>
              <a:off x="9225132" y="2349234"/>
              <a:ext cx="806502" cy="789028"/>
            </a:xfrm>
            <a:custGeom>
              <a:avLst/>
              <a:gdLst>
                <a:gd name="T0" fmla="*/ 1597279 w 2787650"/>
                <a:gd name="T1" fmla="*/ 1636046 h 2727325"/>
                <a:gd name="T2" fmla="*/ 1627294 w 2787650"/>
                <a:gd name="T3" fmla="*/ 2215059 h 2727325"/>
                <a:gd name="T4" fmla="*/ 1883633 w 2787650"/>
                <a:gd name="T5" fmla="*/ 2097942 h 2727325"/>
                <a:gd name="T6" fmla="*/ 2087561 w 2787650"/>
                <a:gd name="T7" fmla="*/ 1909413 h 2727325"/>
                <a:gd name="T8" fmla="*/ 2223831 w 2787650"/>
                <a:gd name="T9" fmla="*/ 1665024 h 2727325"/>
                <a:gd name="T10" fmla="*/ 529196 w 2787650"/>
                <a:gd name="T11" fmla="*/ 1544733 h 2727325"/>
                <a:gd name="T12" fmla="*/ 630842 w 2787650"/>
                <a:gd name="T13" fmla="*/ 1808483 h 2727325"/>
                <a:gd name="T14" fmla="*/ 807453 w 2787650"/>
                <a:gd name="T15" fmla="*/ 2023673 h 2727325"/>
                <a:gd name="T16" fmla="*/ 1042827 w 2787650"/>
                <a:gd name="T17" fmla="*/ 2173481 h 2727325"/>
                <a:gd name="T18" fmla="*/ 1292972 w 2787650"/>
                <a:gd name="T19" fmla="*/ 1687822 h 2727325"/>
                <a:gd name="T20" fmla="*/ 1095077 w 2787650"/>
                <a:gd name="T21" fmla="*/ 1525504 h 2727325"/>
                <a:gd name="T22" fmla="*/ 1297101 w 2787650"/>
                <a:gd name="T23" fmla="*/ 1184350 h 2727325"/>
                <a:gd name="T24" fmla="*/ 1199583 w 2787650"/>
                <a:gd name="T25" fmla="*/ 1302832 h 2727325"/>
                <a:gd name="T26" fmla="*/ 1214830 w 2787650"/>
                <a:gd name="T27" fmla="*/ 1460386 h 2727325"/>
                <a:gd name="T28" fmla="*/ 1333631 w 2787650"/>
                <a:gd name="T29" fmla="*/ 1557904 h 2727325"/>
                <a:gd name="T30" fmla="*/ 1491184 w 2787650"/>
                <a:gd name="T31" fmla="*/ 1542657 h 2727325"/>
                <a:gd name="T32" fmla="*/ 1588385 w 2787650"/>
                <a:gd name="T33" fmla="*/ 1424174 h 2727325"/>
                <a:gd name="T34" fmla="*/ 1572820 w 2787650"/>
                <a:gd name="T35" fmla="*/ 1266303 h 2727325"/>
                <a:gd name="T36" fmla="*/ 1454655 w 2787650"/>
                <a:gd name="T37" fmla="*/ 1168785 h 2727325"/>
                <a:gd name="T38" fmla="*/ 1570279 w 2787650"/>
                <a:gd name="T39" fmla="*/ 1073173 h 2727325"/>
                <a:gd name="T40" fmla="*/ 1723068 w 2787650"/>
                <a:gd name="T41" fmla="*/ 1278691 h 2727325"/>
                <a:gd name="T42" fmla="*/ 2197149 w 2787650"/>
                <a:gd name="T43" fmla="*/ 996602 h 2727325"/>
                <a:gd name="T44" fmla="*/ 2042138 w 2787650"/>
                <a:gd name="T45" fmla="*/ 764591 h 2727325"/>
                <a:gd name="T46" fmla="*/ 1823916 w 2787650"/>
                <a:gd name="T47" fmla="*/ 592566 h 2727325"/>
                <a:gd name="T48" fmla="*/ 1557095 w 2787650"/>
                <a:gd name="T49" fmla="*/ 496397 h 2727325"/>
                <a:gd name="T50" fmla="*/ 1042827 w 2787650"/>
                <a:gd name="T51" fmla="*/ 553527 h 2727325"/>
                <a:gd name="T52" fmla="*/ 807453 w 2787650"/>
                <a:gd name="T53" fmla="*/ 703652 h 2727325"/>
                <a:gd name="T54" fmla="*/ 630842 w 2787650"/>
                <a:gd name="T55" fmla="*/ 918842 h 2727325"/>
                <a:gd name="T56" fmla="*/ 529196 w 2787650"/>
                <a:gd name="T57" fmla="*/ 1182909 h 2727325"/>
                <a:gd name="T58" fmla="*/ 1153524 w 2787650"/>
                <a:gd name="T59" fmla="*/ 1123361 h 2727325"/>
                <a:gd name="T60" fmla="*/ 1107627 w 2787650"/>
                <a:gd name="T61" fmla="*/ 952 h 2727325"/>
                <a:gd name="T62" fmla="*/ 1311873 w 2787650"/>
                <a:gd name="T63" fmla="*/ 257403 h 2727325"/>
                <a:gd name="T64" fmla="*/ 1636823 w 2787650"/>
                <a:gd name="T65" fmla="*/ 28882 h 2727325"/>
                <a:gd name="T66" fmla="*/ 1947798 w 2787650"/>
                <a:gd name="T67" fmla="*/ 80617 h 2727325"/>
                <a:gd name="T68" fmla="*/ 1925880 w 2787650"/>
                <a:gd name="T69" fmla="*/ 390389 h 2727325"/>
                <a:gd name="T70" fmla="*/ 2357242 w 2787650"/>
                <a:gd name="T71" fmla="*/ 435775 h 2727325"/>
                <a:gd name="T72" fmla="*/ 2452853 w 2787650"/>
                <a:gd name="T73" fmla="*/ 451327 h 2727325"/>
                <a:gd name="T74" fmla="*/ 2580228 w 2787650"/>
                <a:gd name="T75" fmla="*/ 730630 h 2727325"/>
                <a:gd name="T76" fmla="*/ 2480805 w 2787650"/>
                <a:gd name="T77" fmla="*/ 1138158 h 2727325"/>
                <a:gd name="T78" fmla="*/ 2784474 w 2787650"/>
                <a:gd name="T79" fmla="*/ 1226709 h 2727325"/>
                <a:gd name="T80" fmla="*/ 2745403 w 2787650"/>
                <a:gd name="T81" fmla="*/ 1543146 h 2727325"/>
                <a:gd name="T82" fmla="*/ 2428712 w 2787650"/>
                <a:gd name="T83" fmla="*/ 1764684 h 2727325"/>
                <a:gd name="T84" fmla="*/ 2602781 w 2787650"/>
                <a:gd name="T85" fmla="*/ 2050334 h 2727325"/>
                <a:gd name="T86" fmla="*/ 2401712 w 2787650"/>
                <a:gd name="T87" fmla="*/ 2304245 h 2727325"/>
                <a:gd name="T88" fmla="*/ 2046585 w 2787650"/>
                <a:gd name="T89" fmla="*/ 2260446 h 2727325"/>
                <a:gd name="T90" fmla="*/ 1977656 w 2787650"/>
                <a:gd name="T91" fmla="*/ 2612113 h 2727325"/>
                <a:gd name="T92" fmla="*/ 1673670 w 2787650"/>
                <a:gd name="T93" fmla="*/ 2724786 h 2727325"/>
                <a:gd name="T94" fmla="*/ 1455448 w 2787650"/>
                <a:gd name="T95" fmla="*/ 2470875 h 2727325"/>
                <a:gd name="T96" fmla="*/ 1147015 w 2787650"/>
                <a:gd name="T97" fmla="*/ 2703521 h 2727325"/>
                <a:gd name="T98" fmla="*/ 834135 w 2787650"/>
                <a:gd name="T99" fmla="*/ 2642900 h 2727325"/>
                <a:gd name="T100" fmla="*/ 843982 w 2787650"/>
                <a:gd name="T101" fmla="*/ 2327097 h 2727325"/>
                <a:gd name="T102" fmla="*/ 424691 w 2787650"/>
                <a:gd name="T103" fmla="*/ 2295041 h 2727325"/>
                <a:gd name="T104" fmla="*/ 197575 w 2787650"/>
                <a:gd name="T105" fmla="*/ 2087786 h 2727325"/>
                <a:gd name="T106" fmla="*/ 213139 w 2787650"/>
                <a:gd name="T107" fmla="*/ 1992252 h 2727325"/>
                <a:gd name="T108" fmla="*/ 303033 w 2787650"/>
                <a:gd name="T109" fmla="*/ 1568855 h 2727325"/>
                <a:gd name="T110" fmla="*/ 1588 w 2787650"/>
                <a:gd name="T111" fmla="*/ 1493951 h 2727325"/>
                <a:gd name="T112" fmla="*/ 48282 w 2787650"/>
                <a:gd name="T113" fmla="*/ 1181640 h 2727325"/>
                <a:gd name="T114" fmla="*/ 366244 w 2787650"/>
                <a:gd name="T115" fmla="*/ 943598 h 2727325"/>
                <a:gd name="T116" fmla="*/ 185187 w 2787650"/>
                <a:gd name="T117" fmla="*/ 670326 h 2727325"/>
                <a:gd name="T118" fmla="*/ 392609 w 2787650"/>
                <a:gd name="T119" fmla="*/ 422762 h 2727325"/>
                <a:gd name="T120" fmla="*/ 757900 w 2787650"/>
                <a:gd name="T121" fmla="*/ 454501 h 2727325"/>
                <a:gd name="T122" fmla="*/ 812217 w 2787650"/>
                <a:gd name="T123" fmla="*/ 109499 h 2727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787650" h="2727325">
                  <a:moveTo>
                    <a:pt x="1725430" y="1438200"/>
                  </a:moveTo>
                  <a:lnTo>
                    <a:pt x="1723068" y="1448633"/>
                  </a:lnTo>
                  <a:lnTo>
                    <a:pt x="1718621" y="1464515"/>
                  </a:lnTo>
                  <a:lnTo>
                    <a:pt x="1712903" y="1480398"/>
                  </a:lnTo>
                  <a:lnTo>
                    <a:pt x="1706868" y="1495963"/>
                  </a:lnTo>
                  <a:lnTo>
                    <a:pt x="1700197" y="1510892"/>
                  </a:lnTo>
                  <a:lnTo>
                    <a:pt x="1692574" y="1525504"/>
                  </a:lnTo>
                  <a:lnTo>
                    <a:pt x="1684632" y="1539480"/>
                  </a:lnTo>
                  <a:lnTo>
                    <a:pt x="1675738" y="1553457"/>
                  </a:lnTo>
                  <a:lnTo>
                    <a:pt x="1666209" y="1566798"/>
                  </a:lnTo>
                  <a:lnTo>
                    <a:pt x="1656044" y="1579504"/>
                  </a:lnTo>
                  <a:lnTo>
                    <a:pt x="1645562" y="1591892"/>
                  </a:lnTo>
                  <a:lnTo>
                    <a:pt x="1634126" y="1603963"/>
                  </a:lnTo>
                  <a:lnTo>
                    <a:pt x="1622691" y="1614763"/>
                  </a:lnTo>
                  <a:lnTo>
                    <a:pt x="1610303" y="1625881"/>
                  </a:lnTo>
                  <a:lnTo>
                    <a:pt x="1597279" y="1636046"/>
                  </a:lnTo>
                  <a:lnTo>
                    <a:pt x="1583938" y="1645257"/>
                  </a:lnTo>
                  <a:lnTo>
                    <a:pt x="1570279" y="1654152"/>
                  </a:lnTo>
                  <a:lnTo>
                    <a:pt x="1555985" y="1662410"/>
                  </a:lnTo>
                  <a:lnTo>
                    <a:pt x="1541373" y="1669716"/>
                  </a:lnTo>
                  <a:lnTo>
                    <a:pt x="1526126" y="1676705"/>
                  </a:lnTo>
                  <a:lnTo>
                    <a:pt x="1510879" y="1682740"/>
                  </a:lnTo>
                  <a:lnTo>
                    <a:pt x="1494996" y="1687822"/>
                  </a:lnTo>
                  <a:lnTo>
                    <a:pt x="1478796" y="1692905"/>
                  </a:lnTo>
                  <a:lnTo>
                    <a:pt x="1468641" y="1695248"/>
                  </a:lnTo>
                  <a:lnTo>
                    <a:pt x="1521201" y="2237276"/>
                  </a:lnTo>
                  <a:lnTo>
                    <a:pt x="1539306" y="2234102"/>
                  </a:lnTo>
                  <a:lnTo>
                    <a:pt x="1557095" y="2231246"/>
                  </a:lnTo>
                  <a:lnTo>
                    <a:pt x="1574883" y="2227437"/>
                  </a:lnTo>
                  <a:lnTo>
                    <a:pt x="1592671" y="2223629"/>
                  </a:lnTo>
                  <a:lnTo>
                    <a:pt x="1610141" y="2219502"/>
                  </a:lnTo>
                  <a:lnTo>
                    <a:pt x="1627294" y="2215059"/>
                  </a:lnTo>
                  <a:lnTo>
                    <a:pt x="1644765" y="2209981"/>
                  </a:lnTo>
                  <a:lnTo>
                    <a:pt x="1661600" y="2204903"/>
                  </a:lnTo>
                  <a:lnTo>
                    <a:pt x="1678435" y="2199190"/>
                  </a:lnTo>
                  <a:lnTo>
                    <a:pt x="1695588" y="2193159"/>
                  </a:lnTo>
                  <a:lnTo>
                    <a:pt x="1712105" y="2187129"/>
                  </a:lnTo>
                  <a:lnTo>
                    <a:pt x="1728623" y="2180464"/>
                  </a:lnTo>
                  <a:lnTo>
                    <a:pt x="1744823" y="2173481"/>
                  </a:lnTo>
                  <a:lnTo>
                    <a:pt x="1761022" y="2166498"/>
                  </a:lnTo>
                  <a:lnTo>
                    <a:pt x="1776905" y="2158881"/>
                  </a:lnTo>
                  <a:lnTo>
                    <a:pt x="1792469" y="2150946"/>
                  </a:lnTo>
                  <a:lnTo>
                    <a:pt x="1808352" y="2142694"/>
                  </a:lnTo>
                  <a:lnTo>
                    <a:pt x="1823916" y="2134442"/>
                  </a:lnTo>
                  <a:lnTo>
                    <a:pt x="1838845" y="2125873"/>
                  </a:lnTo>
                  <a:lnTo>
                    <a:pt x="1854092" y="2116668"/>
                  </a:lnTo>
                  <a:lnTo>
                    <a:pt x="1869022" y="2107464"/>
                  </a:lnTo>
                  <a:lnTo>
                    <a:pt x="1883633" y="2097942"/>
                  </a:lnTo>
                  <a:lnTo>
                    <a:pt x="1897927" y="2088103"/>
                  </a:lnTo>
                  <a:lnTo>
                    <a:pt x="1912221" y="2077947"/>
                  </a:lnTo>
                  <a:lnTo>
                    <a:pt x="1926198" y="2067473"/>
                  </a:lnTo>
                  <a:lnTo>
                    <a:pt x="1940174" y="2056999"/>
                  </a:lnTo>
                  <a:lnTo>
                    <a:pt x="1953833" y="2046208"/>
                  </a:lnTo>
                  <a:lnTo>
                    <a:pt x="1966856" y="2034782"/>
                  </a:lnTo>
                  <a:lnTo>
                    <a:pt x="1980197" y="2023673"/>
                  </a:lnTo>
                  <a:lnTo>
                    <a:pt x="1993221" y="2011613"/>
                  </a:lnTo>
                  <a:lnTo>
                    <a:pt x="2005609" y="1999869"/>
                  </a:lnTo>
                  <a:lnTo>
                    <a:pt x="2017997" y="1987491"/>
                  </a:lnTo>
                  <a:lnTo>
                    <a:pt x="2030385" y="1975113"/>
                  </a:lnTo>
                  <a:lnTo>
                    <a:pt x="2042138" y="1962735"/>
                  </a:lnTo>
                  <a:lnTo>
                    <a:pt x="2054209" y="1949404"/>
                  </a:lnTo>
                  <a:lnTo>
                    <a:pt x="2065644" y="1936391"/>
                  </a:lnTo>
                  <a:lnTo>
                    <a:pt x="2076761" y="1923061"/>
                  </a:lnTo>
                  <a:lnTo>
                    <a:pt x="2087561" y="1909413"/>
                  </a:lnTo>
                  <a:lnTo>
                    <a:pt x="2098361" y="1895765"/>
                  </a:lnTo>
                  <a:lnTo>
                    <a:pt x="2108843" y="1881800"/>
                  </a:lnTo>
                  <a:lnTo>
                    <a:pt x="2119008" y="1867518"/>
                  </a:lnTo>
                  <a:lnTo>
                    <a:pt x="2128855" y="1852918"/>
                  </a:lnTo>
                  <a:lnTo>
                    <a:pt x="2138067" y="1838635"/>
                  </a:lnTo>
                  <a:lnTo>
                    <a:pt x="2147596" y="1823401"/>
                  </a:lnTo>
                  <a:lnTo>
                    <a:pt x="2156490" y="1808483"/>
                  </a:lnTo>
                  <a:lnTo>
                    <a:pt x="2165384" y="1793249"/>
                  </a:lnTo>
                  <a:lnTo>
                    <a:pt x="2173643" y="1778014"/>
                  </a:lnTo>
                  <a:lnTo>
                    <a:pt x="2181902" y="1762145"/>
                  </a:lnTo>
                  <a:lnTo>
                    <a:pt x="2189843" y="1746275"/>
                  </a:lnTo>
                  <a:lnTo>
                    <a:pt x="2197149" y="1730406"/>
                  </a:lnTo>
                  <a:lnTo>
                    <a:pt x="2204454" y="1714219"/>
                  </a:lnTo>
                  <a:lnTo>
                    <a:pt x="2211125" y="1698032"/>
                  </a:lnTo>
                  <a:lnTo>
                    <a:pt x="2217478" y="1681528"/>
                  </a:lnTo>
                  <a:lnTo>
                    <a:pt x="2223831" y="1665024"/>
                  </a:lnTo>
                  <a:lnTo>
                    <a:pt x="2229866" y="1648202"/>
                  </a:lnTo>
                  <a:lnTo>
                    <a:pt x="2235584" y="1631380"/>
                  </a:lnTo>
                  <a:lnTo>
                    <a:pt x="2240666" y="1614241"/>
                  </a:lnTo>
                  <a:lnTo>
                    <a:pt x="2245748" y="1597102"/>
                  </a:lnTo>
                  <a:lnTo>
                    <a:pt x="2250195" y="1579646"/>
                  </a:lnTo>
                  <a:lnTo>
                    <a:pt x="2254325" y="1561872"/>
                  </a:lnTo>
                  <a:lnTo>
                    <a:pt x="2258136" y="1544733"/>
                  </a:lnTo>
                  <a:lnTo>
                    <a:pt x="2261630" y="1526642"/>
                  </a:lnTo>
                  <a:lnTo>
                    <a:pt x="2265125" y="1508868"/>
                  </a:lnTo>
                  <a:lnTo>
                    <a:pt x="2267666" y="1490777"/>
                  </a:lnTo>
                  <a:lnTo>
                    <a:pt x="1725430" y="1438200"/>
                  </a:lnTo>
                  <a:close/>
                  <a:moveTo>
                    <a:pt x="1062655" y="1438185"/>
                  </a:moveTo>
                  <a:lnTo>
                    <a:pt x="519984" y="1490777"/>
                  </a:lnTo>
                  <a:lnTo>
                    <a:pt x="522843" y="1508868"/>
                  </a:lnTo>
                  <a:lnTo>
                    <a:pt x="526019" y="1526642"/>
                  </a:lnTo>
                  <a:lnTo>
                    <a:pt x="529196" y="1544733"/>
                  </a:lnTo>
                  <a:lnTo>
                    <a:pt x="533325" y="1561872"/>
                  </a:lnTo>
                  <a:lnTo>
                    <a:pt x="537455" y="1579646"/>
                  </a:lnTo>
                  <a:lnTo>
                    <a:pt x="541902" y="1597102"/>
                  </a:lnTo>
                  <a:lnTo>
                    <a:pt x="546984" y="1614241"/>
                  </a:lnTo>
                  <a:lnTo>
                    <a:pt x="552066" y="1631380"/>
                  </a:lnTo>
                  <a:lnTo>
                    <a:pt x="557784" y="1648202"/>
                  </a:lnTo>
                  <a:lnTo>
                    <a:pt x="563502" y="1665024"/>
                  </a:lnTo>
                  <a:lnTo>
                    <a:pt x="569854" y="1681528"/>
                  </a:lnTo>
                  <a:lnTo>
                    <a:pt x="576207" y="1698032"/>
                  </a:lnTo>
                  <a:lnTo>
                    <a:pt x="583195" y="1714219"/>
                  </a:lnTo>
                  <a:lnTo>
                    <a:pt x="590501" y="1730406"/>
                  </a:lnTo>
                  <a:lnTo>
                    <a:pt x="597807" y="1746275"/>
                  </a:lnTo>
                  <a:lnTo>
                    <a:pt x="605748" y="1762145"/>
                  </a:lnTo>
                  <a:lnTo>
                    <a:pt x="614007" y="1778014"/>
                  </a:lnTo>
                  <a:lnTo>
                    <a:pt x="622266" y="1793249"/>
                  </a:lnTo>
                  <a:lnTo>
                    <a:pt x="630842" y="1808483"/>
                  </a:lnTo>
                  <a:lnTo>
                    <a:pt x="640054" y="1823401"/>
                  </a:lnTo>
                  <a:lnTo>
                    <a:pt x="649266" y="1838635"/>
                  </a:lnTo>
                  <a:lnTo>
                    <a:pt x="658795" y="1852918"/>
                  </a:lnTo>
                  <a:lnTo>
                    <a:pt x="668642" y="1867518"/>
                  </a:lnTo>
                  <a:lnTo>
                    <a:pt x="678807" y="1881800"/>
                  </a:lnTo>
                  <a:lnTo>
                    <a:pt x="689289" y="1895765"/>
                  </a:lnTo>
                  <a:lnTo>
                    <a:pt x="699771" y="1909413"/>
                  </a:lnTo>
                  <a:lnTo>
                    <a:pt x="710571" y="1923061"/>
                  </a:lnTo>
                  <a:lnTo>
                    <a:pt x="722006" y="1936391"/>
                  </a:lnTo>
                  <a:lnTo>
                    <a:pt x="733441" y="1949404"/>
                  </a:lnTo>
                  <a:lnTo>
                    <a:pt x="745194" y="1962735"/>
                  </a:lnTo>
                  <a:lnTo>
                    <a:pt x="756947" y="1975113"/>
                  </a:lnTo>
                  <a:lnTo>
                    <a:pt x="769335" y="1987491"/>
                  </a:lnTo>
                  <a:lnTo>
                    <a:pt x="781723" y="1999869"/>
                  </a:lnTo>
                  <a:lnTo>
                    <a:pt x="794429" y="2011613"/>
                  </a:lnTo>
                  <a:lnTo>
                    <a:pt x="807453" y="2023673"/>
                  </a:lnTo>
                  <a:lnTo>
                    <a:pt x="820476" y="2034782"/>
                  </a:lnTo>
                  <a:lnTo>
                    <a:pt x="833817" y="2046208"/>
                  </a:lnTo>
                  <a:lnTo>
                    <a:pt x="847476" y="2056999"/>
                  </a:lnTo>
                  <a:lnTo>
                    <a:pt x="861135" y="2067473"/>
                  </a:lnTo>
                  <a:lnTo>
                    <a:pt x="875111" y="2077947"/>
                  </a:lnTo>
                  <a:lnTo>
                    <a:pt x="889405" y="2088103"/>
                  </a:lnTo>
                  <a:lnTo>
                    <a:pt x="903699" y="2097942"/>
                  </a:lnTo>
                  <a:lnTo>
                    <a:pt x="918628" y="2107464"/>
                  </a:lnTo>
                  <a:lnTo>
                    <a:pt x="933558" y="2116668"/>
                  </a:lnTo>
                  <a:lnTo>
                    <a:pt x="948487" y="2125873"/>
                  </a:lnTo>
                  <a:lnTo>
                    <a:pt x="963734" y="2134442"/>
                  </a:lnTo>
                  <a:lnTo>
                    <a:pt x="978981" y="2142694"/>
                  </a:lnTo>
                  <a:lnTo>
                    <a:pt x="994863" y="2150946"/>
                  </a:lnTo>
                  <a:lnTo>
                    <a:pt x="1010745" y="2158881"/>
                  </a:lnTo>
                  <a:lnTo>
                    <a:pt x="1026627" y="2166498"/>
                  </a:lnTo>
                  <a:lnTo>
                    <a:pt x="1042827" y="2173481"/>
                  </a:lnTo>
                  <a:lnTo>
                    <a:pt x="1059028" y="2180464"/>
                  </a:lnTo>
                  <a:lnTo>
                    <a:pt x="1075545" y="2187129"/>
                  </a:lnTo>
                  <a:lnTo>
                    <a:pt x="1092063" y="2193159"/>
                  </a:lnTo>
                  <a:lnTo>
                    <a:pt x="1108898" y="2199190"/>
                  </a:lnTo>
                  <a:lnTo>
                    <a:pt x="1126051" y="2204903"/>
                  </a:lnTo>
                  <a:lnTo>
                    <a:pt x="1142886" y="2209981"/>
                  </a:lnTo>
                  <a:lnTo>
                    <a:pt x="1160039" y="2215059"/>
                  </a:lnTo>
                  <a:lnTo>
                    <a:pt x="1177509" y="2219502"/>
                  </a:lnTo>
                  <a:lnTo>
                    <a:pt x="1195297" y="2223629"/>
                  </a:lnTo>
                  <a:lnTo>
                    <a:pt x="1212768" y="2227437"/>
                  </a:lnTo>
                  <a:lnTo>
                    <a:pt x="1230556" y="2231246"/>
                  </a:lnTo>
                  <a:lnTo>
                    <a:pt x="1248662" y="2234102"/>
                  </a:lnTo>
                  <a:lnTo>
                    <a:pt x="1266450" y="2237276"/>
                  </a:lnTo>
                  <a:lnTo>
                    <a:pt x="1319017" y="1695177"/>
                  </a:lnTo>
                  <a:lnTo>
                    <a:pt x="1309172" y="1692905"/>
                  </a:lnTo>
                  <a:lnTo>
                    <a:pt x="1292972" y="1687822"/>
                  </a:lnTo>
                  <a:lnTo>
                    <a:pt x="1277089" y="1682740"/>
                  </a:lnTo>
                  <a:lnTo>
                    <a:pt x="1261525" y="1676705"/>
                  </a:lnTo>
                  <a:lnTo>
                    <a:pt x="1246595" y="1669716"/>
                  </a:lnTo>
                  <a:lnTo>
                    <a:pt x="1232301" y="1662410"/>
                  </a:lnTo>
                  <a:lnTo>
                    <a:pt x="1218007" y="1654152"/>
                  </a:lnTo>
                  <a:lnTo>
                    <a:pt x="1204030" y="1645257"/>
                  </a:lnTo>
                  <a:lnTo>
                    <a:pt x="1190689" y="1636046"/>
                  </a:lnTo>
                  <a:lnTo>
                    <a:pt x="1177983" y="1625881"/>
                  </a:lnTo>
                  <a:lnTo>
                    <a:pt x="1165595" y="1615398"/>
                  </a:lnTo>
                  <a:lnTo>
                    <a:pt x="1153842" y="1603963"/>
                  </a:lnTo>
                  <a:lnTo>
                    <a:pt x="1142724" y="1591892"/>
                  </a:lnTo>
                  <a:lnTo>
                    <a:pt x="1131606" y="1579822"/>
                  </a:lnTo>
                  <a:lnTo>
                    <a:pt x="1122077" y="1567116"/>
                  </a:lnTo>
                  <a:lnTo>
                    <a:pt x="1112230" y="1553457"/>
                  </a:lnTo>
                  <a:lnTo>
                    <a:pt x="1103336" y="1540116"/>
                  </a:lnTo>
                  <a:lnTo>
                    <a:pt x="1095077" y="1525504"/>
                  </a:lnTo>
                  <a:lnTo>
                    <a:pt x="1087771" y="1510892"/>
                  </a:lnTo>
                  <a:lnTo>
                    <a:pt x="1080783" y="1495963"/>
                  </a:lnTo>
                  <a:lnTo>
                    <a:pt x="1074747" y="1480398"/>
                  </a:lnTo>
                  <a:lnTo>
                    <a:pt x="1069665" y="1464515"/>
                  </a:lnTo>
                  <a:lnTo>
                    <a:pt x="1065218" y="1448633"/>
                  </a:lnTo>
                  <a:lnTo>
                    <a:pt x="1062655" y="1438185"/>
                  </a:lnTo>
                  <a:close/>
                  <a:moveTo>
                    <a:pt x="1383502" y="1159891"/>
                  </a:moveTo>
                  <a:lnTo>
                    <a:pt x="1373019" y="1160844"/>
                  </a:lnTo>
                  <a:lnTo>
                    <a:pt x="1362855" y="1162114"/>
                  </a:lnTo>
                  <a:lnTo>
                    <a:pt x="1353007" y="1164020"/>
                  </a:lnTo>
                  <a:lnTo>
                    <a:pt x="1342843" y="1166244"/>
                  </a:lnTo>
                  <a:lnTo>
                    <a:pt x="1333631" y="1168785"/>
                  </a:lnTo>
                  <a:lnTo>
                    <a:pt x="1324101" y="1172279"/>
                  </a:lnTo>
                  <a:lnTo>
                    <a:pt x="1314572" y="1175455"/>
                  </a:lnTo>
                  <a:lnTo>
                    <a:pt x="1305678" y="1179585"/>
                  </a:lnTo>
                  <a:lnTo>
                    <a:pt x="1297101" y="1184350"/>
                  </a:lnTo>
                  <a:lnTo>
                    <a:pt x="1288207" y="1189114"/>
                  </a:lnTo>
                  <a:lnTo>
                    <a:pt x="1279948" y="1194514"/>
                  </a:lnTo>
                  <a:lnTo>
                    <a:pt x="1272007" y="1199914"/>
                  </a:lnTo>
                  <a:lnTo>
                    <a:pt x="1264384" y="1206585"/>
                  </a:lnTo>
                  <a:lnTo>
                    <a:pt x="1257078" y="1212938"/>
                  </a:lnTo>
                  <a:lnTo>
                    <a:pt x="1249772" y="1219609"/>
                  </a:lnTo>
                  <a:lnTo>
                    <a:pt x="1243101" y="1226279"/>
                  </a:lnTo>
                  <a:lnTo>
                    <a:pt x="1236748" y="1233903"/>
                  </a:lnTo>
                  <a:lnTo>
                    <a:pt x="1230713" y="1241526"/>
                  </a:lnTo>
                  <a:lnTo>
                    <a:pt x="1224995" y="1249785"/>
                  </a:lnTo>
                  <a:lnTo>
                    <a:pt x="1219913" y="1258044"/>
                  </a:lnTo>
                  <a:lnTo>
                    <a:pt x="1214830" y="1266303"/>
                  </a:lnTo>
                  <a:lnTo>
                    <a:pt x="1210383" y="1275197"/>
                  </a:lnTo>
                  <a:lnTo>
                    <a:pt x="1206254" y="1284409"/>
                  </a:lnTo>
                  <a:lnTo>
                    <a:pt x="1202442" y="1293303"/>
                  </a:lnTo>
                  <a:lnTo>
                    <a:pt x="1199583" y="1302832"/>
                  </a:lnTo>
                  <a:lnTo>
                    <a:pt x="1196407" y="1312680"/>
                  </a:lnTo>
                  <a:lnTo>
                    <a:pt x="1194183" y="1322527"/>
                  </a:lnTo>
                  <a:lnTo>
                    <a:pt x="1192595" y="1332691"/>
                  </a:lnTo>
                  <a:lnTo>
                    <a:pt x="1191324" y="1342856"/>
                  </a:lnTo>
                  <a:lnTo>
                    <a:pt x="1190371" y="1353339"/>
                  </a:lnTo>
                  <a:lnTo>
                    <a:pt x="1190054" y="1363503"/>
                  </a:lnTo>
                  <a:lnTo>
                    <a:pt x="1190371" y="1373986"/>
                  </a:lnTo>
                  <a:lnTo>
                    <a:pt x="1191324" y="1384468"/>
                  </a:lnTo>
                  <a:lnTo>
                    <a:pt x="1192595" y="1394633"/>
                  </a:lnTo>
                  <a:lnTo>
                    <a:pt x="1194183" y="1404798"/>
                  </a:lnTo>
                  <a:lnTo>
                    <a:pt x="1196407" y="1414645"/>
                  </a:lnTo>
                  <a:lnTo>
                    <a:pt x="1199583" y="1424174"/>
                  </a:lnTo>
                  <a:lnTo>
                    <a:pt x="1202442" y="1433704"/>
                  </a:lnTo>
                  <a:lnTo>
                    <a:pt x="1206254" y="1442915"/>
                  </a:lnTo>
                  <a:lnTo>
                    <a:pt x="1210383" y="1451810"/>
                  </a:lnTo>
                  <a:lnTo>
                    <a:pt x="1214830" y="1460386"/>
                  </a:lnTo>
                  <a:lnTo>
                    <a:pt x="1219913" y="1469280"/>
                  </a:lnTo>
                  <a:lnTo>
                    <a:pt x="1224995" y="1477539"/>
                  </a:lnTo>
                  <a:lnTo>
                    <a:pt x="1230713" y="1485480"/>
                  </a:lnTo>
                  <a:lnTo>
                    <a:pt x="1236748" y="1493421"/>
                  </a:lnTo>
                  <a:lnTo>
                    <a:pt x="1243101" y="1500410"/>
                  </a:lnTo>
                  <a:lnTo>
                    <a:pt x="1249772" y="1507716"/>
                  </a:lnTo>
                  <a:lnTo>
                    <a:pt x="1257078" y="1514386"/>
                  </a:lnTo>
                  <a:lnTo>
                    <a:pt x="1264384" y="1520739"/>
                  </a:lnTo>
                  <a:lnTo>
                    <a:pt x="1272007" y="1526775"/>
                  </a:lnTo>
                  <a:lnTo>
                    <a:pt x="1279948" y="1532492"/>
                  </a:lnTo>
                  <a:lnTo>
                    <a:pt x="1288207" y="1537575"/>
                  </a:lnTo>
                  <a:lnTo>
                    <a:pt x="1297101" y="1542657"/>
                  </a:lnTo>
                  <a:lnTo>
                    <a:pt x="1305678" y="1547104"/>
                  </a:lnTo>
                  <a:lnTo>
                    <a:pt x="1314572" y="1551233"/>
                  </a:lnTo>
                  <a:lnTo>
                    <a:pt x="1323784" y="1555045"/>
                  </a:lnTo>
                  <a:lnTo>
                    <a:pt x="1333631" y="1557904"/>
                  </a:lnTo>
                  <a:lnTo>
                    <a:pt x="1342843" y="1561081"/>
                  </a:lnTo>
                  <a:lnTo>
                    <a:pt x="1352690" y="1563304"/>
                  </a:lnTo>
                  <a:lnTo>
                    <a:pt x="1362855" y="1564892"/>
                  </a:lnTo>
                  <a:lnTo>
                    <a:pt x="1373019" y="1566163"/>
                  </a:lnTo>
                  <a:lnTo>
                    <a:pt x="1383502" y="1567116"/>
                  </a:lnTo>
                  <a:lnTo>
                    <a:pt x="1393984" y="1567434"/>
                  </a:lnTo>
                  <a:lnTo>
                    <a:pt x="1404149" y="1567116"/>
                  </a:lnTo>
                  <a:lnTo>
                    <a:pt x="1414949" y="1566163"/>
                  </a:lnTo>
                  <a:lnTo>
                    <a:pt x="1425114" y="1564892"/>
                  </a:lnTo>
                  <a:lnTo>
                    <a:pt x="1435278" y="1563304"/>
                  </a:lnTo>
                  <a:lnTo>
                    <a:pt x="1444808" y="1561081"/>
                  </a:lnTo>
                  <a:lnTo>
                    <a:pt x="1454655" y="1557904"/>
                  </a:lnTo>
                  <a:lnTo>
                    <a:pt x="1464184" y="1555045"/>
                  </a:lnTo>
                  <a:lnTo>
                    <a:pt x="1473079" y="1551233"/>
                  </a:lnTo>
                  <a:lnTo>
                    <a:pt x="1482290" y="1547104"/>
                  </a:lnTo>
                  <a:lnTo>
                    <a:pt x="1491184" y="1542657"/>
                  </a:lnTo>
                  <a:lnTo>
                    <a:pt x="1499443" y="1537575"/>
                  </a:lnTo>
                  <a:lnTo>
                    <a:pt x="1507702" y="1532492"/>
                  </a:lnTo>
                  <a:lnTo>
                    <a:pt x="1515643" y="1526775"/>
                  </a:lnTo>
                  <a:lnTo>
                    <a:pt x="1523585" y="1520739"/>
                  </a:lnTo>
                  <a:lnTo>
                    <a:pt x="1531208" y="1514386"/>
                  </a:lnTo>
                  <a:lnTo>
                    <a:pt x="1537879" y="1507716"/>
                  </a:lnTo>
                  <a:lnTo>
                    <a:pt x="1544549" y="1500410"/>
                  </a:lnTo>
                  <a:lnTo>
                    <a:pt x="1551220" y="1493421"/>
                  </a:lnTo>
                  <a:lnTo>
                    <a:pt x="1557255" y="1485480"/>
                  </a:lnTo>
                  <a:lnTo>
                    <a:pt x="1562655" y="1477539"/>
                  </a:lnTo>
                  <a:lnTo>
                    <a:pt x="1568055" y="1469280"/>
                  </a:lnTo>
                  <a:lnTo>
                    <a:pt x="1572820" y="1460386"/>
                  </a:lnTo>
                  <a:lnTo>
                    <a:pt x="1577585" y="1451810"/>
                  </a:lnTo>
                  <a:lnTo>
                    <a:pt x="1581714" y="1442915"/>
                  </a:lnTo>
                  <a:lnTo>
                    <a:pt x="1585208" y="1433704"/>
                  </a:lnTo>
                  <a:lnTo>
                    <a:pt x="1588385" y="1424174"/>
                  </a:lnTo>
                  <a:lnTo>
                    <a:pt x="1591244" y="1414645"/>
                  </a:lnTo>
                  <a:lnTo>
                    <a:pt x="1593467" y="1404798"/>
                  </a:lnTo>
                  <a:lnTo>
                    <a:pt x="1595373" y="1394633"/>
                  </a:lnTo>
                  <a:lnTo>
                    <a:pt x="1596644" y="1384468"/>
                  </a:lnTo>
                  <a:lnTo>
                    <a:pt x="1597279" y="1373986"/>
                  </a:lnTo>
                  <a:lnTo>
                    <a:pt x="1597597" y="1363503"/>
                  </a:lnTo>
                  <a:lnTo>
                    <a:pt x="1597279" y="1353339"/>
                  </a:lnTo>
                  <a:lnTo>
                    <a:pt x="1596644" y="1342856"/>
                  </a:lnTo>
                  <a:lnTo>
                    <a:pt x="1595373" y="1332691"/>
                  </a:lnTo>
                  <a:lnTo>
                    <a:pt x="1593467" y="1322527"/>
                  </a:lnTo>
                  <a:lnTo>
                    <a:pt x="1591244" y="1312680"/>
                  </a:lnTo>
                  <a:lnTo>
                    <a:pt x="1588385" y="1302832"/>
                  </a:lnTo>
                  <a:lnTo>
                    <a:pt x="1585208" y="1293303"/>
                  </a:lnTo>
                  <a:lnTo>
                    <a:pt x="1581714" y="1284409"/>
                  </a:lnTo>
                  <a:lnTo>
                    <a:pt x="1577585" y="1275197"/>
                  </a:lnTo>
                  <a:lnTo>
                    <a:pt x="1572820" y="1266303"/>
                  </a:lnTo>
                  <a:lnTo>
                    <a:pt x="1568055" y="1258044"/>
                  </a:lnTo>
                  <a:lnTo>
                    <a:pt x="1562655" y="1249785"/>
                  </a:lnTo>
                  <a:lnTo>
                    <a:pt x="1557255" y="1241526"/>
                  </a:lnTo>
                  <a:lnTo>
                    <a:pt x="1551220" y="1233903"/>
                  </a:lnTo>
                  <a:lnTo>
                    <a:pt x="1544549" y="1226279"/>
                  </a:lnTo>
                  <a:lnTo>
                    <a:pt x="1537879" y="1219609"/>
                  </a:lnTo>
                  <a:lnTo>
                    <a:pt x="1531208" y="1212938"/>
                  </a:lnTo>
                  <a:lnTo>
                    <a:pt x="1523585" y="1206585"/>
                  </a:lnTo>
                  <a:lnTo>
                    <a:pt x="1515643" y="1199914"/>
                  </a:lnTo>
                  <a:lnTo>
                    <a:pt x="1507702" y="1194514"/>
                  </a:lnTo>
                  <a:lnTo>
                    <a:pt x="1499443" y="1189114"/>
                  </a:lnTo>
                  <a:lnTo>
                    <a:pt x="1491184" y="1184350"/>
                  </a:lnTo>
                  <a:lnTo>
                    <a:pt x="1482290" y="1179585"/>
                  </a:lnTo>
                  <a:lnTo>
                    <a:pt x="1473079" y="1175455"/>
                  </a:lnTo>
                  <a:lnTo>
                    <a:pt x="1464184" y="1172279"/>
                  </a:lnTo>
                  <a:lnTo>
                    <a:pt x="1454655" y="1168785"/>
                  </a:lnTo>
                  <a:lnTo>
                    <a:pt x="1444808" y="1166244"/>
                  </a:lnTo>
                  <a:lnTo>
                    <a:pt x="1435278" y="1164020"/>
                  </a:lnTo>
                  <a:lnTo>
                    <a:pt x="1425114" y="1162114"/>
                  </a:lnTo>
                  <a:lnTo>
                    <a:pt x="1414949" y="1160844"/>
                  </a:lnTo>
                  <a:lnTo>
                    <a:pt x="1404149" y="1159891"/>
                  </a:lnTo>
                  <a:lnTo>
                    <a:pt x="1393984" y="1159891"/>
                  </a:lnTo>
                  <a:lnTo>
                    <a:pt x="1383502" y="1159891"/>
                  </a:lnTo>
                  <a:close/>
                  <a:moveTo>
                    <a:pt x="1521201" y="490366"/>
                  </a:moveTo>
                  <a:lnTo>
                    <a:pt x="1468588" y="1032381"/>
                  </a:lnTo>
                  <a:lnTo>
                    <a:pt x="1478796" y="1034737"/>
                  </a:lnTo>
                  <a:lnTo>
                    <a:pt x="1494996" y="1039184"/>
                  </a:lnTo>
                  <a:lnTo>
                    <a:pt x="1510879" y="1044584"/>
                  </a:lnTo>
                  <a:lnTo>
                    <a:pt x="1526126" y="1050620"/>
                  </a:lnTo>
                  <a:lnTo>
                    <a:pt x="1541373" y="1057290"/>
                  </a:lnTo>
                  <a:lnTo>
                    <a:pt x="1555985" y="1064914"/>
                  </a:lnTo>
                  <a:lnTo>
                    <a:pt x="1570279" y="1073173"/>
                  </a:lnTo>
                  <a:lnTo>
                    <a:pt x="1583938" y="1081749"/>
                  </a:lnTo>
                  <a:lnTo>
                    <a:pt x="1597279" y="1091596"/>
                  </a:lnTo>
                  <a:lnTo>
                    <a:pt x="1610303" y="1101443"/>
                  </a:lnTo>
                  <a:lnTo>
                    <a:pt x="1622691" y="1112243"/>
                  </a:lnTo>
                  <a:lnTo>
                    <a:pt x="1634126" y="1123679"/>
                  </a:lnTo>
                  <a:lnTo>
                    <a:pt x="1645562" y="1135432"/>
                  </a:lnTo>
                  <a:lnTo>
                    <a:pt x="1656044" y="1147820"/>
                  </a:lnTo>
                  <a:lnTo>
                    <a:pt x="1666209" y="1160526"/>
                  </a:lnTo>
                  <a:lnTo>
                    <a:pt x="1675738" y="1173549"/>
                  </a:lnTo>
                  <a:lnTo>
                    <a:pt x="1684632" y="1187526"/>
                  </a:lnTo>
                  <a:lnTo>
                    <a:pt x="1692574" y="1201503"/>
                  </a:lnTo>
                  <a:lnTo>
                    <a:pt x="1700197" y="1216114"/>
                  </a:lnTo>
                  <a:lnTo>
                    <a:pt x="1706868" y="1231361"/>
                  </a:lnTo>
                  <a:lnTo>
                    <a:pt x="1712903" y="1246609"/>
                  </a:lnTo>
                  <a:lnTo>
                    <a:pt x="1718621" y="1262491"/>
                  </a:lnTo>
                  <a:lnTo>
                    <a:pt x="1723068" y="1278691"/>
                  </a:lnTo>
                  <a:lnTo>
                    <a:pt x="1725403" y="1288811"/>
                  </a:lnTo>
                  <a:lnTo>
                    <a:pt x="2267666" y="1236231"/>
                  </a:lnTo>
                  <a:lnTo>
                    <a:pt x="2265125" y="1218140"/>
                  </a:lnTo>
                  <a:lnTo>
                    <a:pt x="2261630" y="1200683"/>
                  </a:lnTo>
                  <a:lnTo>
                    <a:pt x="2258136" y="1182909"/>
                  </a:lnTo>
                  <a:lnTo>
                    <a:pt x="2254325" y="1165136"/>
                  </a:lnTo>
                  <a:lnTo>
                    <a:pt x="2250195" y="1147362"/>
                  </a:lnTo>
                  <a:lnTo>
                    <a:pt x="2245748" y="1130223"/>
                  </a:lnTo>
                  <a:lnTo>
                    <a:pt x="2240666" y="1112766"/>
                  </a:lnTo>
                  <a:lnTo>
                    <a:pt x="2235584" y="1095945"/>
                  </a:lnTo>
                  <a:lnTo>
                    <a:pt x="2229866" y="1079123"/>
                  </a:lnTo>
                  <a:lnTo>
                    <a:pt x="2223831" y="1061984"/>
                  </a:lnTo>
                  <a:lnTo>
                    <a:pt x="2217478" y="1045480"/>
                  </a:lnTo>
                  <a:lnTo>
                    <a:pt x="2211125" y="1028976"/>
                  </a:lnTo>
                  <a:lnTo>
                    <a:pt x="2204454" y="1012789"/>
                  </a:lnTo>
                  <a:lnTo>
                    <a:pt x="2197149" y="996602"/>
                  </a:lnTo>
                  <a:lnTo>
                    <a:pt x="2189843" y="980732"/>
                  </a:lnTo>
                  <a:lnTo>
                    <a:pt x="2181902" y="965180"/>
                  </a:lnTo>
                  <a:lnTo>
                    <a:pt x="2173643" y="949311"/>
                  </a:lnTo>
                  <a:lnTo>
                    <a:pt x="2165384" y="933759"/>
                  </a:lnTo>
                  <a:lnTo>
                    <a:pt x="2156490" y="918842"/>
                  </a:lnTo>
                  <a:lnTo>
                    <a:pt x="2147596" y="903607"/>
                  </a:lnTo>
                  <a:lnTo>
                    <a:pt x="2138067" y="888690"/>
                  </a:lnTo>
                  <a:lnTo>
                    <a:pt x="2128855" y="874090"/>
                  </a:lnTo>
                  <a:lnTo>
                    <a:pt x="2119008" y="859807"/>
                  </a:lnTo>
                  <a:lnTo>
                    <a:pt x="2108843" y="845525"/>
                  </a:lnTo>
                  <a:lnTo>
                    <a:pt x="2098361" y="831560"/>
                  </a:lnTo>
                  <a:lnTo>
                    <a:pt x="2087561" y="817594"/>
                  </a:lnTo>
                  <a:lnTo>
                    <a:pt x="2076761" y="803947"/>
                  </a:lnTo>
                  <a:lnTo>
                    <a:pt x="2065644" y="790934"/>
                  </a:lnTo>
                  <a:lnTo>
                    <a:pt x="2054209" y="777603"/>
                  </a:lnTo>
                  <a:lnTo>
                    <a:pt x="2042138" y="764591"/>
                  </a:lnTo>
                  <a:lnTo>
                    <a:pt x="2030385" y="752212"/>
                  </a:lnTo>
                  <a:lnTo>
                    <a:pt x="2017997" y="739834"/>
                  </a:lnTo>
                  <a:lnTo>
                    <a:pt x="2005609" y="727456"/>
                  </a:lnTo>
                  <a:lnTo>
                    <a:pt x="1993221" y="715395"/>
                  </a:lnTo>
                  <a:lnTo>
                    <a:pt x="1980197" y="703652"/>
                  </a:lnTo>
                  <a:lnTo>
                    <a:pt x="1966856" y="692226"/>
                  </a:lnTo>
                  <a:lnTo>
                    <a:pt x="1953833" y="681117"/>
                  </a:lnTo>
                  <a:lnTo>
                    <a:pt x="1940174" y="670326"/>
                  </a:lnTo>
                  <a:lnTo>
                    <a:pt x="1926198" y="659535"/>
                  </a:lnTo>
                  <a:lnTo>
                    <a:pt x="1912221" y="649061"/>
                  </a:lnTo>
                  <a:lnTo>
                    <a:pt x="1897927" y="638904"/>
                  </a:lnTo>
                  <a:lnTo>
                    <a:pt x="1883633" y="629065"/>
                  </a:lnTo>
                  <a:lnTo>
                    <a:pt x="1869022" y="619861"/>
                  </a:lnTo>
                  <a:lnTo>
                    <a:pt x="1854092" y="610339"/>
                  </a:lnTo>
                  <a:lnTo>
                    <a:pt x="1838845" y="601452"/>
                  </a:lnTo>
                  <a:lnTo>
                    <a:pt x="1823916" y="592566"/>
                  </a:lnTo>
                  <a:lnTo>
                    <a:pt x="1808352" y="584313"/>
                  </a:lnTo>
                  <a:lnTo>
                    <a:pt x="1792469" y="576061"/>
                  </a:lnTo>
                  <a:lnTo>
                    <a:pt x="1776905" y="568127"/>
                  </a:lnTo>
                  <a:lnTo>
                    <a:pt x="1761022" y="560827"/>
                  </a:lnTo>
                  <a:lnTo>
                    <a:pt x="1744823" y="553527"/>
                  </a:lnTo>
                  <a:lnTo>
                    <a:pt x="1728623" y="546862"/>
                  </a:lnTo>
                  <a:lnTo>
                    <a:pt x="1712105" y="540514"/>
                  </a:lnTo>
                  <a:lnTo>
                    <a:pt x="1695588" y="534166"/>
                  </a:lnTo>
                  <a:lnTo>
                    <a:pt x="1678435" y="528136"/>
                  </a:lnTo>
                  <a:lnTo>
                    <a:pt x="1661600" y="522740"/>
                  </a:lnTo>
                  <a:lnTo>
                    <a:pt x="1644765" y="517344"/>
                  </a:lnTo>
                  <a:lnTo>
                    <a:pt x="1627294" y="512584"/>
                  </a:lnTo>
                  <a:lnTo>
                    <a:pt x="1610141" y="507823"/>
                  </a:lnTo>
                  <a:lnTo>
                    <a:pt x="1592671" y="503697"/>
                  </a:lnTo>
                  <a:lnTo>
                    <a:pt x="1574883" y="499888"/>
                  </a:lnTo>
                  <a:lnTo>
                    <a:pt x="1557095" y="496397"/>
                  </a:lnTo>
                  <a:lnTo>
                    <a:pt x="1539306" y="492905"/>
                  </a:lnTo>
                  <a:lnTo>
                    <a:pt x="1521201" y="490366"/>
                  </a:lnTo>
                  <a:close/>
                  <a:moveTo>
                    <a:pt x="1266450" y="490366"/>
                  </a:moveTo>
                  <a:lnTo>
                    <a:pt x="1248344" y="492905"/>
                  </a:lnTo>
                  <a:lnTo>
                    <a:pt x="1230556" y="496397"/>
                  </a:lnTo>
                  <a:lnTo>
                    <a:pt x="1212768" y="499888"/>
                  </a:lnTo>
                  <a:lnTo>
                    <a:pt x="1195297" y="503697"/>
                  </a:lnTo>
                  <a:lnTo>
                    <a:pt x="1177509" y="507823"/>
                  </a:lnTo>
                  <a:lnTo>
                    <a:pt x="1160039" y="512584"/>
                  </a:lnTo>
                  <a:lnTo>
                    <a:pt x="1142886" y="517344"/>
                  </a:lnTo>
                  <a:lnTo>
                    <a:pt x="1126051" y="522740"/>
                  </a:lnTo>
                  <a:lnTo>
                    <a:pt x="1108898" y="528136"/>
                  </a:lnTo>
                  <a:lnTo>
                    <a:pt x="1092063" y="534166"/>
                  </a:lnTo>
                  <a:lnTo>
                    <a:pt x="1075545" y="540514"/>
                  </a:lnTo>
                  <a:lnTo>
                    <a:pt x="1059028" y="546862"/>
                  </a:lnTo>
                  <a:lnTo>
                    <a:pt x="1042827" y="553527"/>
                  </a:lnTo>
                  <a:lnTo>
                    <a:pt x="1026627" y="560827"/>
                  </a:lnTo>
                  <a:lnTo>
                    <a:pt x="1010745" y="568127"/>
                  </a:lnTo>
                  <a:lnTo>
                    <a:pt x="994863" y="576061"/>
                  </a:lnTo>
                  <a:lnTo>
                    <a:pt x="978981" y="584313"/>
                  </a:lnTo>
                  <a:lnTo>
                    <a:pt x="963734" y="592566"/>
                  </a:lnTo>
                  <a:lnTo>
                    <a:pt x="948487" y="601452"/>
                  </a:lnTo>
                  <a:lnTo>
                    <a:pt x="933558" y="610339"/>
                  </a:lnTo>
                  <a:lnTo>
                    <a:pt x="918946" y="619861"/>
                  </a:lnTo>
                  <a:lnTo>
                    <a:pt x="904334" y="629065"/>
                  </a:lnTo>
                  <a:lnTo>
                    <a:pt x="889405" y="638904"/>
                  </a:lnTo>
                  <a:lnTo>
                    <a:pt x="875429" y="649061"/>
                  </a:lnTo>
                  <a:lnTo>
                    <a:pt x="861135" y="659535"/>
                  </a:lnTo>
                  <a:lnTo>
                    <a:pt x="847794" y="670326"/>
                  </a:lnTo>
                  <a:lnTo>
                    <a:pt x="833817" y="681117"/>
                  </a:lnTo>
                  <a:lnTo>
                    <a:pt x="820476" y="692226"/>
                  </a:lnTo>
                  <a:lnTo>
                    <a:pt x="807453" y="703652"/>
                  </a:lnTo>
                  <a:lnTo>
                    <a:pt x="794747" y="715395"/>
                  </a:lnTo>
                  <a:lnTo>
                    <a:pt x="781723" y="727456"/>
                  </a:lnTo>
                  <a:lnTo>
                    <a:pt x="769335" y="739834"/>
                  </a:lnTo>
                  <a:lnTo>
                    <a:pt x="757265" y="752212"/>
                  </a:lnTo>
                  <a:lnTo>
                    <a:pt x="745194" y="764591"/>
                  </a:lnTo>
                  <a:lnTo>
                    <a:pt x="733759" y="777603"/>
                  </a:lnTo>
                  <a:lnTo>
                    <a:pt x="722006" y="790934"/>
                  </a:lnTo>
                  <a:lnTo>
                    <a:pt x="710571" y="803947"/>
                  </a:lnTo>
                  <a:lnTo>
                    <a:pt x="699771" y="817594"/>
                  </a:lnTo>
                  <a:lnTo>
                    <a:pt x="689289" y="831560"/>
                  </a:lnTo>
                  <a:lnTo>
                    <a:pt x="678807" y="845525"/>
                  </a:lnTo>
                  <a:lnTo>
                    <a:pt x="668960" y="859807"/>
                  </a:lnTo>
                  <a:lnTo>
                    <a:pt x="658795" y="874090"/>
                  </a:lnTo>
                  <a:lnTo>
                    <a:pt x="649266" y="888690"/>
                  </a:lnTo>
                  <a:lnTo>
                    <a:pt x="640054" y="903607"/>
                  </a:lnTo>
                  <a:lnTo>
                    <a:pt x="630842" y="918842"/>
                  </a:lnTo>
                  <a:lnTo>
                    <a:pt x="622266" y="933759"/>
                  </a:lnTo>
                  <a:lnTo>
                    <a:pt x="614007" y="949311"/>
                  </a:lnTo>
                  <a:lnTo>
                    <a:pt x="605748" y="965180"/>
                  </a:lnTo>
                  <a:lnTo>
                    <a:pt x="598125" y="980732"/>
                  </a:lnTo>
                  <a:lnTo>
                    <a:pt x="590501" y="996602"/>
                  </a:lnTo>
                  <a:lnTo>
                    <a:pt x="583513" y="1012789"/>
                  </a:lnTo>
                  <a:lnTo>
                    <a:pt x="576207" y="1028976"/>
                  </a:lnTo>
                  <a:lnTo>
                    <a:pt x="569854" y="1045480"/>
                  </a:lnTo>
                  <a:lnTo>
                    <a:pt x="563502" y="1061984"/>
                  </a:lnTo>
                  <a:lnTo>
                    <a:pt x="557784" y="1079123"/>
                  </a:lnTo>
                  <a:lnTo>
                    <a:pt x="552066" y="1095945"/>
                  </a:lnTo>
                  <a:lnTo>
                    <a:pt x="546984" y="1112766"/>
                  </a:lnTo>
                  <a:lnTo>
                    <a:pt x="541902" y="1130223"/>
                  </a:lnTo>
                  <a:lnTo>
                    <a:pt x="537455" y="1147362"/>
                  </a:lnTo>
                  <a:lnTo>
                    <a:pt x="533325" y="1165136"/>
                  </a:lnTo>
                  <a:lnTo>
                    <a:pt x="529196" y="1182909"/>
                  </a:lnTo>
                  <a:lnTo>
                    <a:pt x="526019" y="1200683"/>
                  </a:lnTo>
                  <a:lnTo>
                    <a:pt x="522843" y="1218140"/>
                  </a:lnTo>
                  <a:lnTo>
                    <a:pt x="519984" y="1236231"/>
                  </a:lnTo>
                  <a:lnTo>
                    <a:pt x="1062444" y="1288803"/>
                  </a:lnTo>
                  <a:lnTo>
                    <a:pt x="1064583" y="1278691"/>
                  </a:lnTo>
                  <a:lnTo>
                    <a:pt x="1069347" y="1262491"/>
                  </a:lnTo>
                  <a:lnTo>
                    <a:pt x="1074747" y="1246609"/>
                  </a:lnTo>
                  <a:lnTo>
                    <a:pt x="1080783" y="1231361"/>
                  </a:lnTo>
                  <a:lnTo>
                    <a:pt x="1087771" y="1216114"/>
                  </a:lnTo>
                  <a:lnTo>
                    <a:pt x="1095077" y="1201503"/>
                  </a:lnTo>
                  <a:lnTo>
                    <a:pt x="1103336" y="1187526"/>
                  </a:lnTo>
                  <a:lnTo>
                    <a:pt x="1112230" y="1173549"/>
                  </a:lnTo>
                  <a:lnTo>
                    <a:pt x="1121442" y="1160526"/>
                  </a:lnTo>
                  <a:lnTo>
                    <a:pt x="1131606" y="1147185"/>
                  </a:lnTo>
                  <a:lnTo>
                    <a:pt x="1142407" y="1135432"/>
                  </a:lnTo>
                  <a:lnTo>
                    <a:pt x="1153524" y="1123361"/>
                  </a:lnTo>
                  <a:lnTo>
                    <a:pt x="1165595" y="1112243"/>
                  </a:lnTo>
                  <a:lnTo>
                    <a:pt x="1177665" y="1101443"/>
                  </a:lnTo>
                  <a:lnTo>
                    <a:pt x="1190689" y="1091279"/>
                  </a:lnTo>
                  <a:lnTo>
                    <a:pt x="1204030" y="1081749"/>
                  </a:lnTo>
                  <a:lnTo>
                    <a:pt x="1218007" y="1073173"/>
                  </a:lnTo>
                  <a:lnTo>
                    <a:pt x="1231983" y="1064914"/>
                  </a:lnTo>
                  <a:lnTo>
                    <a:pt x="1246595" y="1057290"/>
                  </a:lnTo>
                  <a:lnTo>
                    <a:pt x="1261525" y="1050620"/>
                  </a:lnTo>
                  <a:lnTo>
                    <a:pt x="1277089" y="1044584"/>
                  </a:lnTo>
                  <a:lnTo>
                    <a:pt x="1292972" y="1039184"/>
                  </a:lnTo>
                  <a:lnTo>
                    <a:pt x="1309172" y="1034737"/>
                  </a:lnTo>
                  <a:lnTo>
                    <a:pt x="1319052" y="1032267"/>
                  </a:lnTo>
                  <a:lnTo>
                    <a:pt x="1266450" y="490366"/>
                  </a:lnTo>
                  <a:close/>
                  <a:moveTo>
                    <a:pt x="1094286" y="0"/>
                  </a:moveTo>
                  <a:lnTo>
                    <a:pt x="1100957" y="0"/>
                  </a:lnTo>
                  <a:lnTo>
                    <a:pt x="1107627" y="952"/>
                  </a:lnTo>
                  <a:lnTo>
                    <a:pt x="1113980" y="2539"/>
                  </a:lnTo>
                  <a:lnTo>
                    <a:pt x="1120333" y="4761"/>
                  </a:lnTo>
                  <a:lnTo>
                    <a:pt x="1126368" y="7300"/>
                  </a:lnTo>
                  <a:lnTo>
                    <a:pt x="1132086" y="10791"/>
                  </a:lnTo>
                  <a:lnTo>
                    <a:pt x="1137168" y="14600"/>
                  </a:lnTo>
                  <a:lnTo>
                    <a:pt x="1142568" y="18726"/>
                  </a:lnTo>
                  <a:lnTo>
                    <a:pt x="1147015" y="23487"/>
                  </a:lnTo>
                  <a:lnTo>
                    <a:pt x="1151145" y="28882"/>
                  </a:lnTo>
                  <a:lnTo>
                    <a:pt x="1154956" y="34595"/>
                  </a:lnTo>
                  <a:lnTo>
                    <a:pt x="1157815" y="40943"/>
                  </a:lnTo>
                  <a:lnTo>
                    <a:pt x="1160674" y="47291"/>
                  </a:lnTo>
                  <a:lnTo>
                    <a:pt x="1231191" y="266290"/>
                  </a:lnTo>
                  <a:lnTo>
                    <a:pt x="1251203" y="263433"/>
                  </a:lnTo>
                  <a:lnTo>
                    <a:pt x="1271532" y="261211"/>
                  </a:lnTo>
                  <a:lnTo>
                    <a:pt x="1291544" y="258990"/>
                  </a:lnTo>
                  <a:lnTo>
                    <a:pt x="1311873" y="257403"/>
                  </a:lnTo>
                  <a:lnTo>
                    <a:pt x="1332202" y="256133"/>
                  </a:lnTo>
                  <a:lnTo>
                    <a:pt x="1352531" y="255181"/>
                  </a:lnTo>
                  <a:lnTo>
                    <a:pt x="1373178" y="254546"/>
                  </a:lnTo>
                  <a:lnTo>
                    <a:pt x="1393825" y="254546"/>
                  </a:lnTo>
                  <a:lnTo>
                    <a:pt x="1414154" y="254546"/>
                  </a:lnTo>
                  <a:lnTo>
                    <a:pt x="1435119" y="255181"/>
                  </a:lnTo>
                  <a:lnTo>
                    <a:pt x="1455448" y="256133"/>
                  </a:lnTo>
                  <a:lnTo>
                    <a:pt x="1475778" y="257403"/>
                  </a:lnTo>
                  <a:lnTo>
                    <a:pt x="1496107" y="258990"/>
                  </a:lnTo>
                  <a:lnTo>
                    <a:pt x="1515801" y="261211"/>
                  </a:lnTo>
                  <a:lnTo>
                    <a:pt x="1536130" y="263433"/>
                  </a:lnTo>
                  <a:lnTo>
                    <a:pt x="1556142" y="266290"/>
                  </a:lnTo>
                  <a:lnTo>
                    <a:pt x="1627294" y="47291"/>
                  </a:lnTo>
                  <a:lnTo>
                    <a:pt x="1629835" y="40626"/>
                  </a:lnTo>
                  <a:lnTo>
                    <a:pt x="1633012" y="34595"/>
                  </a:lnTo>
                  <a:lnTo>
                    <a:pt x="1636823" y="28882"/>
                  </a:lnTo>
                  <a:lnTo>
                    <a:pt x="1640953" y="23487"/>
                  </a:lnTo>
                  <a:lnTo>
                    <a:pt x="1645400" y="18726"/>
                  </a:lnTo>
                  <a:lnTo>
                    <a:pt x="1650164" y="14600"/>
                  </a:lnTo>
                  <a:lnTo>
                    <a:pt x="1655882" y="10474"/>
                  </a:lnTo>
                  <a:lnTo>
                    <a:pt x="1661600" y="7300"/>
                  </a:lnTo>
                  <a:lnTo>
                    <a:pt x="1667635" y="4761"/>
                  </a:lnTo>
                  <a:lnTo>
                    <a:pt x="1673670" y="2539"/>
                  </a:lnTo>
                  <a:lnTo>
                    <a:pt x="1680023" y="952"/>
                  </a:lnTo>
                  <a:lnTo>
                    <a:pt x="1686694" y="0"/>
                  </a:lnTo>
                  <a:lnTo>
                    <a:pt x="1693682" y="0"/>
                  </a:lnTo>
                  <a:lnTo>
                    <a:pt x="1700352" y="317"/>
                  </a:lnTo>
                  <a:lnTo>
                    <a:pt x="1707023" y="1270"/>
                  </a:lnTo>
                  <a:lnTo>
                    <a:pt x="1714011" y="2857"/>
                  </a:lnTo>
                  <a:lnTo>
                    <a:pt x="1934774" y="75221"/>
                  </a:lnTo>
                  <a:lnTo>
                    <a:pt x="1941762" y="77443"/>
                  </a:lnTo>
                  <a:lnTo>
                    <a:pt x="1947798" y="80617"/>
                  </a:lnTo>
                  <a:lnTo>
                    <a:pt x="1953833" y="84108"/>
                  </a:lnTo>
                  <a:lnTo>
                    <a:pt x="1958915" y="88234"/>
                  </a:lnTo>
                  <a:lnTo>
                    <a:pt x="1963997" y="93312"/>
                  </a:lnTo>
                  <a:lnTo>
                    <a:pt x="1968127" y="98073"/>
                  </a:lnTo>
                  <a:lnTo>
                    <a:pt x="1971621" y="103469"/>
                  </a:lnTo>
                  <a:lnTo>
                    <a:pt x="1975115" y="108864"/>
                  </a:lnTo>
                  <a:lnTo>
                    <a:pt x="1977656" y="114895"/>
                  </a:lnTo>
                  <a:lnTo>
                    <a:pt x="1980197" y="121243"/>
                  </a:lnTo>
                  <a:lnTo>
                    <a:pt x="1981468" y="127908"/>
                  </a:lnTo>
                  <a:lnTo>
                    <a:pt x="1982421" y="134573"/>
                  </a:lnTo>
                  <a:lnTo>
                    <a:pt x="1982738" y="141238"/>
                  </a:lnTo>
                  <a:lnTo>
                    <a:pt x="1981786" y="148221"/>
                  </a:lnTo>
                  <a:lnTo>
                    <a:pt x="1980833" y="154886"/>
                  </a:lnTo>
                  <a:lnTo>
                    <a:pt x="1979244" y="161551"/>
                  </a:lnTo>
                  <a:lnTo>
                    <a:pt x="1907774" y="380550"/>
                  </a:lnTo>
                  <a:lnTo>
                    <a:pt x="1925880" y="390389"/>
                  </a:lnTo>
                  <a:lnTo>
                    <a:pt x="1943986" y="400228"/>
                  </a:lnTo>
                  <a:lnTo>
                    <a:pt x="1961456" y="410702"/>
                  </a:lnTo>
                  <a:lnTo>
                    <a:pt x="1978927" y="421175"/>
                  </a:lnTo>
                  <a:lnTo>
                    <a:pt x="1996397" y="431967"/>
                  </a:lnTo>
                  <a:lnTo>
                    <a:pt x="2013232" y="443393"/>
                  </a:lnTo>
                  <a:lnTo>
                    <a:pt x="2029750" y="454501"/>
                  </a:lnTo>
                  <a:lnTo>
                    <a:pt x="2046585" y="466562"/>
                  </a:lnTo>
                  <a:lnTo>
                    <a:pt x="2062785" y="478623"/>
                  </a:lnTo>
                  <a:lnTo>
                    <a:pt x="2078985" y="491001"/>
                  </a:lnTo>
                  <a:lnTo>
                    <a:pt x="2094867" y="503697"/>
                  </a:lnTo>
                  <a:lnTo>
                    <a:pt x="2110432" y="516709"/>
                  </a:lnTo>
                  <a:lnTo>
                    <a:pt x="2125679" y="529723"/>
                  </a:lnTo>
                  <a:lnTo>
                    <a:pt x="2140925" y="543370"/>
                  </a:lnTo>
                  <a:lnTo>
                    <a:pt x="2155855" y="557335"/>
                  </a:lnTo>
                  <a:lnTo>
                    <a:pt x="2170466" y="571301"/>
                  </a:lnTo>
                  <a:lnTo>
                    <a:pt x="2357242" y="435775"/>
                  </a:lnTo>
                  <a:lnTo>
                    <a:pt x="2362959" y="431967"/>
                  </a:lnTo>
                  <a:lnTo>
                    <a:pt x="2369312" y="428793"/>
                  </a:lnTo>
                  <a:lnTo>
                    <a:pt x="2375347" y="426571"/>
                  </a:lnTo>
                  <a:lnTo>
                    <a:pt x="2382018" y="424667"/>
                  </a:lnTo>
                  <a:lnTo>
                    <a:pt x="2388371" y="423397"/>
                  </a:lnTo>
                  <a:lnTo>
                    <a:pt x="2395041" y="422762"/>
                  </a:lnTo>
                  <a:lnTo>
                    <a:pt x="2401712" y="422762"/>
                  </a:lnTo>
                  <a:lnTo>
                    <a:pt x="2408065" y="423397"/>
                  </a:lnTo>
                  <a:lnTo>
                    <a:pt x="2414418" y="424984"/>
                  </a:lnTo>
                  <a:lnTo>
                    <a:pt x="2420770" y="426888"/>
                  </a:lnTo>
                  <a:lnTo>
                    <a:pt x="2426806" y="429428"/>
                  </a:lnTo>
                  <a:lnTo>
                    <a:pt x="2432841" y="432601"/>
                  </a:lnTo>
                  <a:lnTo>
                    <a:pt x="2438559" y="436093"/>
                  </a:lnTo>
                  <a:lnTo>
                    <a:pt x="2443959" y="440854"/>
                  </a:lnTo>
                  <a:lnTo>
                    <a:pt x="2448406" y="445614"/>
                  </a:lnTo>
                  <a:lnTo>
                    <a:pt x="2452853" y="451327"/>
                  </a:lnTo>
                  <a:lnTo>
                    <a:pt x="2589757" y="638904"/>
                  </a:lnTo>
                  <a:lnTo>
                    <a:pt x="2593569" y="644935"/>
                  </a:lnTo>
                  <a:lnTo>
                    <a:pt x="2596746" y="650965"/>
                  </a:lnTo>
                  <a:lnTo>
                    <a:pt x="2599287" y="657313"/>
                  </a:lnTo>
                  <a:lnTo>
                    <a:pt x="2601193" y="663661"/>
                  </a:lnTo>
                  <a:lnTo>
                    <a:pt x="2602463" y="670326"/>
                  </a:lnTo>
                  <a:lnTo>
                    <a:pt x="2602781" y="676991"/>
                  </a:lnTo>
                  <a:lnTo>
                    <a:pt x="2602781" y="683656"/>
                  </a:lnTo>
                  <a:lnTo>
                    <a:pt x="2601828" y="690004"/>
                  </a:lnTo>
                  <a:lnTo>
                    <a:pt x="2600557" y="696352"/>
                  </a:lnTo>
                  <a:lnTo>
                    <a:pt x="2598652" y="703017"/>
                  </a:lnTo>
                  <a:lnTo>
                    <a:pt x="2596428" y="709047"/>
                  </a:lnTo>
                  <a:lnTo>
                    <a:pt x="2592934" y="715078"/>
                  </a:lnTo>
                  <a:lnTo>
                    <a:pt x="2589122" y="720473"/>
                  </a:lnTo>
                  <a:lnTo>
                    <a:pt x="2584993" y="725869"/>
                  </a:lnTo>
                  <a:lnTo>
                    <a:pt x="2580228" y="730630"/>
                  </a:lnTo>
                  <a:lnTo>
                    <a:pt x="2574828" y="734756"/>
                  </a:lnTo>
                  <a:lnTo>
                    <a:pt x="2388053" y="870281"/>
                  </a:lnTo>
                  <a:lnTo>
                    <a:pt x="2396629" y="888372"/>
                  </a:lnTo>
                  <a:lnTo>
                    <a:pt x="2405524" y="906781"/>
                  </a:lnTo>
                  <a:lnTo>
                    <a:pt x="2413465" y="925189"/>
                  </a:lnTo>
                  <a:lnTo>
                    <a:pt x="2421088" y="943598"/>
                  </a:lnTo>
                  <a:lnTo>
                    <a:pt x="2428712" y="962324"/>
                  </a:lnTo>
                  <a:lnTo>
                    <a:pt x="2436017" y="981367"/>
                  </a:lnTo>
                  <a:lnTo>
                    <a:pt x="2442688" y="1000411"/>
                  </a:lnTo>
                  <a:lnTo>
                    <a:pt x="2449041" y="1019454"/>
                  </a:lnTo>
                  <a:lnTo>
                    <a:pt x="2455394" y="1039132"/>
                  </a:lnTo>
                  <a:lnTo>
                    <a:pt x="2461111" y="1058810"/>
                  </a:lnTo>
                  <a:lnTo>
                    <a:pt x="2466829" y="1078171"/>
                  </a:lnTo>
                  <a:lnTo>
                    <a:pt x="2471594" y="1098167"/>
                  </a:lnTo>
                  <a:lnTo>
                    <a:pt x="2476676" y="1118162"/>
                  </a:lnTo>
                  <a:lnTo>
                    <a:pt x="2480805" y="1138158"/>
                  </a:lnTo>
                  <a:lnTo>
                    <a:pt x="2484935" y="1158470"/>
                  </a:lnTo>
                  <a:lnTo>
                    <a:pt x="2488746" y="1178783"/>
                  </a:lnTo>
                  <a:lnTo>
                    <a:pt x="2718721" y="1178783"/>
                  </a:lnTo>
                  <a:lnTo>
                    <a:pt x="2725709" y="1179101"/>
                  </a:lnTo>
                  <a:lnTo>
                    <a:pt x="2732698" y="1180370"/>
                  </a:lnTo>
                  <a:lnTo>
                    <a:pt x="2739368" y="1181640"/>
                  </a:lnTo>
                  <a:lnTo>
                    <a:pt x="2745403" y="1184496"/>
                  </a:lnTo>
                  <a:lnTo>
                    <a:pt x="2751439" y="1187035"/>
                  </a:lnTo>
                  <a:lnTo>
                    <a:pt x="2757156" y="1190527"/>
                  </a:lnTo>
                  <a:lnTo>
                    <a:pt x="2762239" y="1194653"/>
                  </a:lnTo>
                  <a:lnTo>
                    <a:pt x="2767321" y="1199096"/>
                  </a:lnTo>
                  <a:lnTo>
                    <a:pt x="2771768" y="1203857"/>
                  </a:lnTo>
                  <a:lnTo>
                    <a:pt x="2775897" y="1209253"/>
                  </a:lnTo>
                  <a:lnTo>
                    <a:pt x="2779391" y="1214966"/>
                  </a:lnTo>
                  <a:lnTo>
                    <a:pt x="2782250" y="1220361"/>
                  </a:lnTo>
                  <a:lnTo>
                    <a:pt x="2784474" y="1226709"/>
                  </a:lnTo>
                  <a:lnTo>
                    <a:pt x="2786062" y="1233692"/>
                  </a:lnTo>
                  <a:lnTo>
                    <a:pt x="2787015" y="1240357"/>
                  </a:lnTo>
                  <a:lnTo>
                    <a:pt x="2787650" y="1247022"/>
                  </a:lnTo>
                  <a:lnTo>
                    <a:pt x="2787650" y="1479986"/>
                  </a:lnTo>
                  <a:lnTo>
                    <a:pt x="2787015" y="1486651"/>
                  </a:lnTo>
                  <a:lnTo>
                    <a:pt x="2786380" y="1493951"/>
                  </a:lnTo>
                  <a:lnTo>
                    <a:pt x="2784474" y="1500299"/>
                  </a:lnTo>
                  <a:lnTo>
                    <a:pt x="2782250" y="1506646"/>
                  </a:lnTo>
                  <a:lnTo>
                    <a:pt x="2779391" y="1512677"/>
                  </a:lnTo>
                  <a:lnTo>
                    <a:pt x="2775897" y="1518390"/>
                  </a:lnTo>
                  <a:lnTo>
                    <a:pt x="2771768" y="1523785"/>
                  </a:lnTo>
                  <a:lnTo>
                    <a:pt x="2767639" y="1528546"/>
                  </a:lnTo>
                  <a:lnTo>
                    <a:pt x="2762556" y="1532672"/>
                  </a:lnTo>
                  <a:lnTo>
                    <a:pt x="2757156" y="1536798"/>
                  </a:lnTo>
                  <a:lnTo>
                    <a:pt x="2751439" y="1540290"/>
                  </a:lnTo>
                  <a:lnTo>
                    <a:pt x="2745403" y="1543146"/>
                  </a:lnTo>
                  <a:lnTo>
                    <a:pt x="2739368" y="1545368"/>
                  </a:lnTo>
                  <a:lnTo>
                    <a:pt x="2732698" y="1546955"/>
                  </a:lnTo>
                  <a:lnTo>
                    <a:pt x="2725709" y="1548224"/>
                  </a:lnTo>
                  <a:lnTo>
                    <a:pt x="2719039" y="1548542"/>
                  </a:lnTo>
                  <a:lnTo>
                    <a:pt x="2488746" y="1548542"/>
                  </a:lnTo>
                  <a:lnTo>
                    <a:pt x="2484935" y="1568855"/>
                  </a:lnTo>
                  <a:lnTo>
                    <a:pt x="2480805" y="1589168"/>
                  </a:lnTo>
                  <a:lnTo>
                    <a:pt x="2476676" y="1609163"/>
                  </a:lnTo>
                  <a:lnTo>
                    <a:pt x="2471594" y="1629476"/>
                  </a:lnTo>
                  <a:lnTo>
                    <a:pt x="2466829" y="1648837"/>
                  </a:lnTo>
                  <a:lnTo>
                    <a:pt x="2461111" y="1668832"/>
                  </a:lnTo>
                  <a:lnTo>
                    <a:pt x="2455394" y="1688510"/>
                  </a:lnTo>
                  <a:lnTo>
                    <a:pt x="2449041" y="1707554"/>
                  </a:lnTo>
                  <a:lnTo>
                    <a:pt x="2442688" y="1726914"/>
                  </a:lnTo>
                  <a:lnTo>
                    <a:pt x="2436017" y="1745958"/>
                  </a:lnTo>
                  <a:lnTo>
                    <a:pt x="2428712" y="1764684"/>
                  </a:lnTo>
                  <a:lnTo>
                    <a:pt x="2421088" y="1783410"/>
                  </a:lnTo>
                  <a:lnTo>
                    <a:pt x="2413465" y="1802453"/>
                  </a:lnTo>
                  <a:lnTo>
                    <a:pt x="2405524" y="1820862"/>
                  </a:lnTo>
                  <a:lnTo>
                    <a:pt x="2396629" y="1838953"/>
                  </a:lnTo>
                  <a:lnTo>
                    <a:pt x="2388053" y="1857044"/>
                  </a:lnTo>
                  <a:lnTo>
                    <a:pt x="2574828" y="1992252"/>
                  </a:lnTo>
                  <a:lnTo>
                    <a:pt x="2580228" y="1996378"/>
                  </a:lnTo>
                  <a:lnTo>
                    <a:pt x="2584993" y="2001456"/>
                  </a:lnTo>
                  <a:lnTo>
                    <a:pt x="2589122" y="2006534"/>
                  </a:lnTo>
                  <a:lnTo>
                    <a:pt x="2592934" y="2012247"/>
                  </a:lnTo>
                  <a:lnTo>
                    <a:pt x="2596428" y="2018278"/>
                  </a:lnTo>
                  <a:lnTo>
                    <a:pt x="2598652" y="2024308"/>
                  </a:lnTo>
                  <a:lnTo>
                    <a:pt x="2600557" y="2030656"/>
                  </a:lnTo>
                  <a:lnTo>
                    <a:pt x="2601828" y="2037004"/>
                  </a:lnTo>
                  <a:lnTo>
                    <a:pt x="2602781" y="2043352"/>
                  </a:lnTo>
                  <a:lnTo>
                    <a:pt x="2602781" y="2050334"/>
                  </a:lnTo>
                  <a:lnTo>
                    <a:pt x="2602463" y="2056682"/>
                  </a:lnTo>
                  <a:lnTo>
                    <a:pt x="2601193" y="2063347"/>
                  </a:lnTo>
                  <a:lnTo>
                    <a:pt x="2599287" y="2069695"/>
                  </a:lnTo>
                  <a:lnTo>
                    <a:pt x="2596746" y="2076360"/>
                  </a:lnTo>
                  <a:lnTo>
                    <a:pt x="2593569" y="2082073"/>
                  </a:lnTo>
                  <a:lnTo>
                    <a:pt x="2589757" y="2087786"/>
                  </a:lnTo>
                  <a:lnTo>
                    <a:pt x="2452853" y="2276315"/>
                  </a:lnTo>
                  <a:lnTo>
                    <a:pt x="2448406" y="2281711"/>
                  </a:lnTo>
                  <a:lnTo>
                    <a:pt x="2443959" y="2286472"/>
                  </a:lnTo>
                  <a:lnTo>
                    <a:pt x="2438559" y="2290915"/>
                  </a:lnTo>
                  <a:lnTo>
                    <a:pt x="2432841" y="2294406"/>
                  </a:lnTo>
                  <a:lnTo>
                    <a:pt x="2426806" y="2297898"/>
                  </a:lnTo>
                  <a:lnTo>
                    <a:pt x="2420770" y="2300437"/>
                  </a:lnTo>
                  <a:lnTo>
                    <a:pt x="2414418" y="2302341"/>
                  </a:lnTo>
                  <a:lnTo>
                    <a:pt x="2408065" y="2303293"/>
                  </a:lnTo>
                  <a:lnTo>
                    <a:pt x="2401712" y="2304245"/>
                  </a:lnTo>
                  <a:lnTo>
                    <a:pt x="2395041" y="2304563"/>
                  </a:lnTo>
                  <a:lnTo>
                    <a:pt x="2388371" y="2303611"/>
                  </a:lnTo>
                  <a:lnTo>
                    <a:pt x="2381700" y="2302658"/>
                  </a:lnTo>
                  <a:lnTo>
                    <a:pt x="2375347" y="2300754"/>
                  </a:lnTo>
                  <a:lnTo>
                    <a:pt x="2368994" y="2298532"/>
                  </a:lnTo>
                  <a:lnTo>
                    <a:pt x="2362959" y="2295041"/>
                  </a:lnTo>
                  <a:lnTo>
                    <a:pt x="2357242" y="2291232"/>
                  </a:lnTo>
                  <a:lnTo>
                    <a:pt x="2170466" y="2156025"/>
                  </a:lnTo>
                  <a:lnTo>
                    <a:pt x="2155855" y="2170307"/>
                  </a:lnTo>
                  <a:lnTo>
                    <a:pt x="2140925" y="2183638"/>
                  </a:lnTo>
                  <a:lnTo>
                    <a:pt x="2125679" y="2197285"/>
                  </a:lnTo>
                  <a:lnTo>
                    <a:pt x="2110432" y="2210616"/>
                  </a:lnTo>
                  <a:lnTo>
                    <a:pt x="2094867" y="2223629"/>
                  </a:lnTo>
                  <a:lnTo>
                    <a:pt x="2078985" y="2236007"/>
                  </a:lnTo>
                  <a:lnTo>
                    <a:pt x="2062785" y="2248385"/>
                  </a:lnTo>
                  <a:lnTo>
                    <a:pt x="2046585" y="2260446"/>
                  </a:lnTo>
                  <a:lnTo>
                    <a:pt x="2030068" y="2272506"/>
                  </a:lnTo>
                  <a:lnTo>
                    <a:pt x="2013232" y="2283932"/>
                  </a:lnTo>
                  <a:lnTo>
                    <a:pt x="1996397" y="2295041"/>
                  </a:lnTo>
                  <a:lnTo>
                    <a:pt x="1978927" y="2306150"/>
                  </a:lnTo>
                  <a:lnTo>
                    <a:pt x="1961456" y="2316624"/>
                  </a:lnTo>
                  <a:lnTo>
                    <a:pt x="1943986" y="2327097"/>
                  </a:lnTo>
                  <a:lnTo>
                    <a:pt x="1925880" y="2336936"/>
                  </a:lnTo>
                  <a:lnTo>
                    <a:pt x="1907774" y="2346776"/>
                  </a:lnTo>
                  <a:lnTo>
                    <a:pt x="1979244" y="2565457"/>
                  </a:lnTo>
                  <a:lnTo>
                    <a:pt x="1980833" y="2572439"/>
                  </a:lnTo>
                  <a:lnTo>
                    <a:pt x="1981786" y="2579422"/>
                  </a:lnTo>
                  <a:lnTo>
                    <a:pt x="1982738" y="2586404"/>
                  </a:lnTo>
                  <a:lnTo>
                    <a:pt x="1982421" y="2592752"/>
                  </a:lnTo>
                  <a:lnTo>
                    <a:pt x="1981468" y="2599417"/>
                  </a:lnTo>
                  <a:lnTo>
                    <a:pt x="1980197" y="2605765"/>
                  </a:lnTo>
                  <a:lnTo>
                    <a:pt x="1977656" y="2612113"/>
                  </a:lnTo>
                  <a:lnTo>
                    <a:pt x="1975115" y="2618143"/>
                  </a:lnTo>
                  <a:lnTo>
                    <a:pt x="1971621" y="2623856"/>
                  </a:lnTo>
                  <a:lnTo>
                    <a:pt x="1968127" y="2629252"/>
                  </a:lnTo>
                  <a:lnTo>
                    <a:pt x="1963997" y="2634013"/>
                  </a:lnTo>
                  <a:lnTo>
                    <a:pt x="1958915" y="2638774"/>
                  </a:lnTo>
                  <a:lnTo>
                    <a:pt x="1953833" y="2642900"/>
                  </a:lnTo>
                  <a:lnTo>
                    <a:pt x="1948115" y="2646391"/>
                  </a:lnTo>
                  <a:lnTo>
                    <a:pt x="1941762" y="2649565"/>
                  </a:lnTo>
                  <a:lnTo>
                    <a:pt x="1935409" y="2652104"/>
                  </a:lnTo>
                  <a:lnTo>
                    <a:pt x="1714011" y="2724151"/>
                  </a:lnTo>
                  <a:lnTo>
                    <a:pt x="1707023" y="2725738"/>
                  </a:lnTo>
                  <a:lnTo>
                    <a:pt x="1700352" y="2727008"/>
                  </a:lnTo>
                  <a:lnTo>
                    <a:pt x="1693682" y="2727325"/>
                  </a:lnTo>
                  <a:lnTo>
                    <a:pt x="1686694" y="2727325"/>
                  </a:lnTo>
                  <a:lnTo>
                    <a:pt x="1680023" y="2726056"/>
                  </a:lnTo>
                  <a:lnTo>
                    <a:pt x="1673670" y="2724786"/>
                  </a:lnTo>
                  <a:lnTo>
                    <a:pt x="1667635" y="2722564"/>
                  </a:lnTo>
                  <a:lnTo>
                    <a:pt x="1661600" y="2719708"/>
                  </a:lnTo>
                  <a:lnTo>
                    <a:pt x="1655564" y="2716851"/>
                  </a:lnTo>
                  <a:lnTo>
                    <a:pt x="1650164" y="2712725"/>
                  </a:lnTo>
                  <a:lnTo>
                    <a:pt x="1645400" y="2708599"/>
                  </a:lnTo>
                  <a:lnTo>
                    <a:pt x="1640953" y="2703521"/>
                  </a:lnTo>
                  <a:lnTo>
                    <a:pt x="1636823" y="2698443"/>
                  </a:lnTo>
                  <a:lnTo>
                    <a:pt x="1633012" y="2692730"/>
                  </a:lnTo>
                  <a:lnTo>
                    <a:pt x="1629835" y="2686382"/>
                  </a:lnTo>
                  <a:lnTo>
                    <a:pt x="1627294" y="2680034"/>
                  </a:lnTo>
                  <a:lnTo>
                    <a:pt x="1556142" y="2460718"/>
                  </a:lnTo>
                  <a:lnTo>
                    <a:pt x="1536130" y="2463575"/>
                  </a:lnTo>
                  <a:lnTo>
                    <a:pt x="1516436" y="2465796"/>
                  </a:lnTo>
                  <a:lnTo>
                    <a:pt x="1496107" y="2467701"/>
                  </a:lnTo>
                  <a:lnTo>
                    <a:pt x="1475778" y="2469605"/>
                  </a:lnTo>
                  <a:lnTo>
                    <a:pt x="1455448" y="2470875"/>
                  </a:lnTo>
                  <a:lnTo>
                    <a:pt x="1435119" y="2471827"/>
                  </a:lnTo>
                  <a:lnTo>
                    <a:pt x="1414154" y="2472144"/>
                  </a:lnTo>
                  <a:lnTo>
                    <a:pt x="1393825" y="2472779"/>
                  </a:lnTo>
                  <a:lnTo>
                    <a:pt x="1373178" y="2472144"/>
                  </a:lnTo>
                  <a:lnTo>
                    <a:pt x="1352531" y="2471827"/>
                  </a:lnTo>
                  <a:lnTo>
                    <a:pt x="1332202" y="2470875"/>
                  </a:lnTo>
                  <a:lnTo>
                    <a:pt x="1311873" y="2469605"/>
                  </a:lnTo>
                  <a:lnTo>
                    <a:pt x="1291544" y="2467701"/>
                  </a:lnTo>
                  <a:lnTo>
                    <a:pt x="1271532" y="2465796"/>
                  </a:lnTo>
                  <a:lnTo>
                    <a:pt x="1251203" y="2463575"/>
                  </a:lnTo>
                  <a:lnTo>
                    <a:pt x="1231191" y="2460718"/>
                  </a:lnTo>
                  <a:lnTo>
                    <a:pt x="1160674" y="2680034"/>
                  </a:lnTo>
                  <a:lnTo>
                    <a:pt x="1157815" y="2686699"/>
                  </a:lnTo>
                  <a:lnTo>
                    <a:pt x="1154956" y="2692730"/>
                  </a:lnTo>
                  <a:lnTo>
                    <a:pt x="1151145" y="2698443"/>
                  </a:lnTo>
                  <a:lnTo>
                    <a:pt x="1147015" y="2703521"/>
                  </a:lnTo>
                  <a:lnTo>
                    <a:pt x="1142568" y="2708599"/>
                  </a:lnTo>
                  <a:lnTo>
                    <a:pt x="1137168" y="2712725"/>
                  </a:lnTo>
                  <a:lnTo>
                    <a:pt x="1132086" y="2716851"/>
                  </a:lnTo>
                  <a:lnTo>
                    <a:pt x="1126368" y="2719708"/>
                  </a:lnTo>
                  <a:lnTo>
                    <a:pt x="1120333" y="2722564"/>
                  </a:lnTo>
                  <a:lnTo>
                    <a:pt x="1113980" y="2724786"/>
                  </a:lnTo>
                  <a:lnTo>
                    <a:pt x="1107627" y="2726056"/>
                  </a:lnTo>
                  <a:lnTo>
                    <a:pt x="1100639" y="2727325"/>
                  </a:lnTo>
                  <a:lnTo>
                    <a:pt x="1094286" y="2727325"/>
                  </a:lnTo>
                  <a:lnTo>
                    <a:pt x="1087616" y="2727008"/>
                  </a:lnTo>
                  <a:lnTo>
                    <a:pt x="1080628" y="2725738"/>
                  </a:lnTo>
                  <a:lnTo>
                    <a:pt x="1073639" y="2723834"/>
                  </a:lnTo>
                  <a:lnTo>
                    <a:pt x="852558" y="2652104"/>
                  </a:lnTo>
                  <a:lnTo>
                    <a:pt x="845888" y="2649565"/>
                  </a:lnTo>
                  <a:lnTo>
                    <a:pt x="839852" y="2646391"/>
                  </a:lnTo>
                  <a:lnTo>
                    <a:pt x="834135" y="2642900"/>
                  </a:lnTo>
                  <a:lnTo>
                    <a:pt x="829052" y="2638774"/>
                  </a:lnTo>
                  <a:lnTo>
                    <a:pt x="823970" y="2634013"/>
                  </a:lnTo>
                  <a:lnTo>
                    <a:pt x="819523" y="2629252"/>
                  </a:lnTo>
                  <a:lnTo>
                    <a:pt x="815711" y="2623856"/>
                  </a:lnTo>
                  <a:lnTo>
                    <a:pt x="812853" y="2618143"/>
                  </a:lnTo>
                  <a:lnTo>
                    <a:pt x="809676" y="2612113"/>
                  </a:lnTo>
                  <a:lnTo>
                    <a:pt x="807770" y="2605765"/>
                  </a:lnTo>
                  <a:lnTo>
                    <a:pt x="806182" y="2599417"/>
                  </a:lnTo>
                  <a:lnTo>
                    <a:pt x="805229" y="2592752"/>
                  </a:lnTo>
                  <a:lnTo>
                    <a:pt x="805229" y="2586404"/>
                  </a:lnTo>
                  <a:lnTo>
                    <a:pt x="805547" y="2579422"/>
                  </a:lnTo>
                  <a:lnTo>
                    <a:pt x="806817" y="2572439"/>
                  </a:lnTo>
                  <a:lnTo>
                    <a:pt x="808088" y="2565457"/>
                  </a:lnTo>
                  <a:lnTo>
                    <a:pt x="879876" y="2346776"/>
                  </a:lnTo>
                  <a:lnTo>
                    <a:pt x="861770" y="2336936"/>
                  </a:lnTo>
                  <a:lnTo>
                    <a:pt x="843982" y="2327097"/>
                  </a:lnTo>
                  <a:lnTo>
                    <a:pt x="826194" y="2316624"/>
                  </a:lnTo>
                  <a:lnTo>
                    <a:pt x="808723" y="2306150"/>
                  </a:lnTo>
                  <a:lnTo>
                    <a:pt x="791570" y="2295041"/>
                  </a:lnTo>
                  <a:lnTo>
                    <a:pt x="774418" y="2283932"/>
                  </a:lnTo>
                  <a:lnTo>
                    <a:pt x="757900" y="2272506"/>
                  </a:lnTo>
                  <a:lnTo>
                    <a:pt x="741065" y="2260446"/>
                  </a:lnTo>
                  <a:lnTo>
                    <a:pt x="724547" y="2248385"/>
                  </a:lnTo>
                  <a:lnTo>
                    <a:pt x="708665" y="2236007"/>
                  </a:lnTo>
                  <a:lnTo>
                    <a:pt x="692783" y="2223311"/>
                  </a:lnTo>
                  <a:lnTo>
                    <a:pt x="677218" y="2210616"/>
                  </a:lnTo>
                  <a:lnTo>
                    <a:pt x="661654" y="2197285"/>
                  </a:lnTo>
                  <a:lnTo>
                    <a:pt x="646724" y="2183638"/>
                  </a:lnTo>
                  <a:lnTo>
                    <a:pt x="631795" y="2169990"/>
                  </a:lnTo>
                  <a:lnTo>
                    <a:pt x="616866" y="2155707"/>
                  </a:lnTo>
                  <a:lnTo>
                    <a:pt x="430726" y="2291232"/>
                  </a:lnTo>
                  <a:lnTo>
                    <a:pt x="424691" y="2295041"/>
                  </a:lnTo>
                  <a:lnTo>
                    <a:pt x="418655" y="2298532"/>
                  </a:lnTo>
                  <a:lnTo>
                    <a:pt x="412303" y="2300754"/>
                  </a:lnTo>
                  <a:lnTo>
                    <a:pt x="405632" y="2302658"/>
                  </a:lnTo>
                  <a:lnTo>
                    <a:pt x="399279" y="2303611"/>
                  </a:lnTo>
                  <a:lnTo>
                    <a:pt x="392609" y="2304563"/>
                  </a:lnTo>
                  <a:lnTo>
                    <a:pt x="385938" y="2304563"/>
                  </a:lnTo>
                  <a:lnTo>
                    <a:pt x="379585" y="2303611"/>
                  </a:lnTo>
                  <a:lnTo>
                    <a:pt x="372915" y="2302341"/>
                  </a:lnTo>
                  <a:lnTo>
                    <a:pt x="366562" y="2300437"/>
                  </a:lnTo>
                  <a:lnTo>
                    <a:pt x="360527" y="2297898"/>
                  </a:lnTo>
                  <a:lnTo>
                    <a:pt x="354491" y="2294724"/>
                  </a:lnTo>
                  <a:lnTo>
                    <a:pt x="349409" y="2290915"/>
                  </a:lnTo>
                  <a:lnTo>
                    <a:pt x="344009" y="2286472"/>
                  </a:lnTo>
                  <a:lnTo>
                    <a:pt x="339244" y="2281711"/>
                  </a:lnTo>
                  <a:lnTo>
                    <a:pt x="334797" y="2276315"/>
                  </a:lnTo>
                  <a:lnTo>
                    <a:pt x="197575" y="2087786"/>
                  </a:lnTo>
                  <a:lnTo>
                    <a:pt x="193763" y="2082073"/>
                  </a:lnTo>
                  <a:lnTo>
                    <a:pt x="190904" y="2076360"/>
                  </a:lnTo>
                  <a:lnTo>
                    <a:pt x="188363" y="2069695"/>
                  </a:lnTo>
                  <a:lnTo>
                    <a:pt x="186457" y="2063347"/>
                  </a:lnTo>
                  <a:lnTo>
                    <a:pt x="185187" y="2056682"/>
                  </a:lnTo>
                  <a:lnTo>
                    <a:pt x="184869" y="2050334"/>
                  </a:lnTo>
                  <a:lnTo>
                    <a:pt x="184869" y="2043352"/>
                  </a:lnTo>
                  <a:lnTo>
                    <a:pt x="185504" y="2037004"/>
                  </a:lnTo>
                  <a:lnTo>
                    <a:pt x="187092" y="2030656"/>
                  </a:lnTo>
                  <a:lnTo>
                    <a:pt x="188998" y="2024308"/>
                  </a:lnTo>
                  <a:lnTo>
                    <a:pt x="191540" y="2018278"/>
                  </a:lnTo>
                  <a:lnTo>
                    <a:pt x="194716" y="2012247"/>
                  </a:lnTo>
                  <a:lnTo>
                    <a:pt x="198528" y="2006534"/>
                  </a:lnTo>
                  <a:lnTo>
                    <a:pt x="202657" y="2001456"/>
                  </a:lnTo>
                  <a:lnTo>
                    <a:pt x="207422" y="1996695"/>
                  </a:lnTo>
                  <a:lnTo>
                    <a:pt x="213139" y="1992252"/>
                  </a:lnTo>
                  <a:lnTo>
                    <a:pt x="399279" y="1857044"/>
                  </a:lnTo>
                  <a:lnTo>
                    <a:pt x="390703" y="1838953"/>
                  </a:lnTo>
                  <a:lnTo>
                    <a:pt x="382444" y="1820544"/>
                  </a:lnTo>
                  <a:lnTo>
                    <a:pt x="374185" y="1802453"/>
                  </a:lnTo>
                  <a:lnTo>
                    <a:pt x="366244" y="1783410"/>
                  </a:lnTo>
                  <a:lnTo>
                    <a:pt x="358621" y="1764684"/>
                  </a:lnTo>
                  <a:lnTo>
                    <a:pt x="351632" y="1745958"/>
                  </a:lnTo>
                  <a:lnTo>
                    <a:pt x="344962" y="1726914"/>
                  </a:lnTo>
                  <a:lnTo>
                    <a:pt x="338291" y="1707554"/>
                  </a:lnTo>
                  <a:lnTo>
                    <a:pt x="332256" y="1688510"/>
                  </a:lnTo>
                  <a:lnTo>
                    <a:pt x="326221" y="1668832"/>
                  </a:lnTo>
                  <a:lnTo>
                    <a:pt x="321139" y="1648837"/>
                  </a:lnTo>
                  <a:lnTo>
                    <a:pt x="315739" y="1629476"/>
                  </a:lnTo>
                  <a:lnTo>
                    <a:pt x="311292" y="1609163"/>
                  </a:lnTo>
                  <a:lnTo>
                    <a:pt x="306845" y="1589168"/>
                  </a:lnTo>
                  <a:lnTo>
                    <a:pt x="303033" y="1568855"/>
                  </a:lnTo>
                  <a:lnTo>
                    <a:pt x="299221" y="1548542"/>
                  </a:lnTo>
                  <a:lnTo>
                    <a:pt x="68929" y="1548542"/>
                  </a:lnTo>
                  <a:lnTo>
                    <a:pt x="61623" y="1548224"/>
                  </a:lnTo>
                  <a:lnTo>
                    <a:pt x="54952" y="1546955"/>
                  </a:lnTo>
                  <a:lnTo>
                    <a:pt x="48282" y="1545368"/>
                  </a:lnTo>
                  <a:lnTo>
                    <a:pt x="41929" y="1543146"/>
                  </a:lnTo>
                  <a:lnTo>
                    <a:pt x="36211" y="1540290"/>
                  </a:lnTo>
                  <a:lnTo>
                    <a:pt x="30494" y="1536798"/>
                  </a:lnTo>
                  <a:lnTo>
                    <a:pt x="24776" y="1532672"/>
                  </a:lnTo>
                  <a:lnTo>
                    <a:pt x="20329" y="1528546"/>
                  </a:lnTo>
                  <a:lnTo>
                    <a:pt x="15882" y="1523785"/>
                  </a:lnTo>
                  <a:lnTo>
                    <a:pt x="11753" y="1518390"/>
                  </a:lnTo>
                  <a:lnTo>
                    <a:pt x="8259" y="1512677"/>
                  </a:lnTo>
                  <a:lnTo>
                    <a:pt x="5400" y="1506646"/>
                  </a:lnTo>
                  <a:lnTo>
                    <a:pt x="2859" y="1500299"/>
                  </a:lnTo>
                  <a:lnTo>
                    <a:pt x="1588" y="1493951"/>
                  </a:lnTo>
                  <a:lnTo>
                    <a:pt x="317" y="1486651"/>
                  </a:lnTo>
                  <a:lnTo>
                    <a:pt x="0" y="1479986"/>
                  </a:lnTo>
                  <a:lnTo>
                    <a:pt x="0" y="1247022"/>
                  </a:lnTo>
                  <a:lnTo>
                    <a:pt x="317" y="1240357"/>
                  </a:lnTo>
                  <a:lnTo>
                    <a:pt x="1588" y="1233692"/>
                  </a:lnTo>
                  <a:lnTo>
                    <a:pt x="2859" y="1226709"/>
                  </a:lnTo>
                  <a:lnTo>
                    <a:pt x="5400" y="1220361"/>
                  </a:lnTo>
                  <a:lnTo>
                    <a:pt x="8259" y="1214966"/>
                  </a:lnTo>
                  <a:lnTo>
                    <a:pt x="11753" y="1209253"/>
                  </a:lnTo>
                  <a:lnTo>
                    <a:pt x="15882" y="1203857"/>
                  </a:lnTo>
                  <a:lnTo>
                    <a:pt x="20329" y="1199096"/>
                  </a:lnTo>
                  <a:lnTo>
                    <a:pt x="24776" y="1194653"/>
                  </a:lnTo>
                  <a:lnTo>
                    <a:pt x="30494" y="1190527"/>
                  </a:lnTo>
                  <a:lnTo>
                    <a:pt x="36211" y="1187035"/>
                  </a:lnTo>
                  <a:lnTo>
                    <a:pt x="41929" y="1184496"/>
                  </a:lnTo>
                  <a:lnTo>
                    <a:pt x="48282" y="1181640"/>
                  </a:lnTo>
                  <a:lnTo>
                    <a:pt x="54952" y="1180370"/>
                  </a:lnTo>
                  <a:lnTo>
                    <a:pt x="61623" y="1179101"/>
                  </a:lnTo>
                  <a:lnTo>
                    <a:pt x="68929" y="1178783"/>
                  </a:lnTo>
                  <a:lnTo>
                    <a:pt x="299221" y="1178783"/>
                  </a:lnTo>
                  <a:lnTo>
                    <a:pt x="303033" y="1158470"/>
                  </a:lnTo>
                  <a:lnTo>
                    <a:pt x="306845" y="1138158"/>
                  </a:lnTo>
                  <a:lnTo>
                    <a:pt x="311292" y="1118162"/>
                  </a:lnTo>
                  <a:lnTo>
                    <a:pt x="315739" y="1098167"/>
                  </a:lnTo>
                  <a:lnTo>
                    <a:pt x="321139" y="1078171"/>
                  </a:lnTo>
                  <a:lnTo>
                    <a:pt x="326221" y="1058493"/>
                  </a:lnTo>
                  <a:lnTo>
                    <a:pt x="332256" y="1038815"/>
                  </a:lnTo>
                  <a:lnTo>
                    <a:pt x="338291" y="1019454"/>
                  </a:lnTo>
                  <a:lnTo>
                    <a:pt x="344962" y="1000411"/>
                  </a:lnTo>
                  <a:lnTo>
                    <a:pt x="351632" y="981367"/>
                  </a:lnTo>
                  <a:lnTo>
                    <a:pt x="358621" y="962324"/>
                  </a:lnTo>
                  <a:lnTo>
                    <a:pt x="366244" y="943598"/>
                  </a:lnTo>
                  <a:lnTo>
                    <a:pt x="374185" y="924872"/>
                  </a:lnTo>
                  <a:lnTo>
                    <a:pt x="382444" y="906463"/>
                  </a:lnTo>
                  <a:lnTo>
                    <a:pt x="390703" y="888372"/>
                  </a:lnTo>
                  <a:lnTo>
                    <a:pt x="399279" y="870281"/>
                  </a:lnTo>
                  <a:lnTo>
                    <a:pt x="213139" y="734756"/>
                  </a:lnTo>
                  <a:lnTo>
                    <a:pt x="207422" y="730312"/>
                  </a:lnTo>
                  <a:lnTo>
                    <a:pt x="202657" y="725552"/>
                  </a:lnTo>
                  <a:lnTo>
                    <a:pt x="198528" y="720473"/>
                  </a:lnTo>
                  <a:lnTo>
                    <a:pt x="194716" y="715078"/>
                  </a:lnTo>
                  <a:lnTo>
                    <a:pt x="191540" y="709047"/>
                  </a:lnTo>
                  <a:lnTo>
                    <a:pt x="188998" y="703017"/>
                  </a:lnTo>
                  <a:lnTo>
                    <a:pt x="187092" y="696352"/>
                  </a:lnTo>
                  <a:lnTo>
                    <a:pt x="185504" y="690004"/>
                  </a:lnTo>
                  <a:lnTo>
                    <a:pt x="184869" y="683656"/>
                  </a:lnTo>
                  <a:lnTo>
                    <a:pt x="184869" y="676991"/>
                  </a:lnTo>
                  <a:lnTo>
                    <a:pt x="185187" y="670326"/>
                  </a:lnTo>
                  <a:lnTo>
                    <a:pt x="186457" y="663661"/>
                  </a:lnTo>
                  <a:lnTo>
                    <a:pt x="188363" y="657313"/>
                  </a:lnTo>
                  <a:lnTo>
                    <a:pt x="190904" y="650965"/>
                  </a:lnTo>
                  <a:lnTo>
                    <a:pt x="193763" y="644935"/>
                  </a:lnTo>
                  <a:lnTo>
                    <a:pt x="197575" y="638904"/>
                  </a:lnTo>
                  <a:lnTo>
                    <a:pt x="334797" y="451327"/>
                  </a:lnTo>
                  <a:lnTo>
                    <a:pt x="339244" y="445614"/>
                  </a:lnTo>
                  <a:lnTo>
                    <a:pt x="344009" y="440854"/>
                  </a:lnTo>
                  <a:lnTo>
                    <a:pt x="349409" y="436093"/>
                  </a:lnTo>
                  <a:lnTo>
                    <a:pt x="354491" y="432601"/>
                  </a:lnTo>
                  <a:lnTo>
                    <a:pt x="360527" y="429428"/>
                  </a:lnTo>
                  <a:lnTo>
                    <a:pt x="366562" y="426888"/>
                  </a:lnTo>
                  <a:lnTo>
                    <a:pt x="372915" y="424984"/>
                  </a:lnTo>
                  <a:lnTo>
                    <a:pt x="379585" y="423397"/>
                  </a:lnTo>
                  <a:lnTo>
                    <a:pt x="385938" y="422762"/>
                  </a:lnTo>
                  <a:lnTo>
                    <a:pt x="392609" y="422762"/>
                  </a:lnTo>
                  <a:lnTo>
                    <a:pt x="399279" y="423397"/>
                  </a:lnTo>
                  <a:lnTo>
                    <a:pt x="405632" y="424667"/>
                  </a:lnTo>
                  <a:lnTo>
                    <a:pt x="412303" y="426571"/>
                  </a:lnTo>
                  <a:lnTo>
                    <a:pt x="418655" y="428793"/>
                  </a:lnTo>
                  <a:lnTo>
                    <a:pt x="424691" y="431967"/>
                  </a:lnTo>
                  <a:lnTo>
                    <a:pt x="430726" y="435775"/>
                  </a:lnTo>
                  <a:lnTo>
                    <a:pt x="616866" y="571301"/>
                  </a:lnTo>
                  <a:lnTo>
                    <a:pt x="631795" y="557335"/>
                  </a:lnTo>
                  <a:lnTo>
                    <a:pt x="646724" y="543370"/>
                  </a:lnTo>
                  <a:lnTo>
                    <a:pt x="661654" y="529723"/>
                  </a:lnTo>
                  <a:lnTo>
                    <a:pt x="677218" y="516709"/>
                  </a:lnTo>
                  <a:lnTo>
                    <a:pt x="693101" y="503697"/>
                  </a:lnTo>
                  <a:lnTo>
                    <a:pt x="708665" y="491001"/>
                  </a:lnTo>
                  <a:lnTo>
                    <a:pt x="724547" y="478623"/>
                  </a:lnTo>
                  <a:lnTo>
                    <a:pt x="741065" y="466562"/>
                  </a:lnTo>
                  <a:lnTo>
                    <a:pt x="757900" y="454501"/>
                  </a:lnTo>
                  <a:lnTo>
                    <a:pt x="774418" y="443393"/>
                  </a:lnTo>
                  <a:lnTo>
                    <a:pt x="791570" y="431967"/>
                  </a:lnTo>
                  <a:lnTo>
                    <a:pt x="808723" y="421175"/>
                  </a:lnTo>
                  <a:lnTo>
                    <a:pt x="826194" y="410702"/>
                  </a:lnTo>
                  <a:lnTo>
                    <a:pt x="843982" y="400228"/>
                  </a:lnTo>
                  <a:lnTo>
                    <a:pt x="861770" y="390389"/>
                  </a:lnTo>
                  <a:lnTo>
                    <a:pt x="879876" y="380550"/>
                  </a:lnTo>
                  <a:lnTo>
                    <a:pt x="808088" y="161551"/>
                  </a:lnTo>
                  <a:lnTo>
                    <a:pt x="806182" y="154886"/>
                  </a:lnTo>
                  <a:lnTo>
                    <a:pt x="805547" y="147586"/>
                  </a:lnTo>
                  <a:lnTo>
                    <a:pt x="804911" y="140921"/>
                  </a:lnTo>
                  <a:lnTo>
                    <a:pt x="805229" y="134573"/>
                  </a:lnTo>
                  <a:lnTo>
                    <a:pt x="805864" y="127908"/>
                  </a:lnTo>
                  <a:lnTo>
                    <a:pt x="807770" y="121243"/>
                  </a:lnTo>
                  <a:lnTo>
                    <a:pt x="809676" y="114895"/>
                  </a:lnTo>
                  <a:lnTo>
                    <a:pt x="812217" y="109499"/>
                  </a:lnTo>
                  <a:lnTo>
                    <a:pt x="815711" y="103469"/>
                  </a:lnTo>
                  <a:lnTo>
                    <a:pt x="819523" y="98073"/>
                  </a:lnTo>
                  <a:lnTo>
                    <a:pt x="823970" y="93312"/>
                  </a:lnTo>
                  <a:lnTo>
                    <a:pt x="829052" y="88552"/>
                  </a:lnTo>
                  <a:lnTo>
                    <a:pt x="834135" y="84426"/>
                  </a:lnTo>
                  <a:lnTo>
                    <a:pt x="839852" y="80617"/>
                  </a:lnTo>
                  <a:lnTo>
                    <a:pt x="845888" y="77760"/>
                  </a:lnTo>
                  <a:lnTo>
                    <a:pt x="852558" y="75221"/>
                  </a:lnTo>
                  <a:lnTo>
                    <a:pt x="1073957" y="2857"/>
                  </a:lnTo>
                  <a:lnTo>
                    <a:pt x="1080628" y="1270"/>
                  </a:lnTo>
                  <a:lnTo>
                    <a:pt x="1087616" y="317"/>
                  </a:lnTo>
                  <a:lnTo>
                    <a:pt x="109428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8527447" y="3280093"/>
              <a:ext cx="22018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chemeClr val="bg1"/>
                  </a:solidFill>
                </a:rPr>
                <a:t>Interface</a:t>
              </a:r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329808" y="3914273"/>
            <a:ext cx="3532382" cy="2550694"/>
            <a:chOff x="4329808" y="3914273"/>
            <a:chExt cx="3532382" cy="2550694"/>
          </a:xfrm>
        </p:grpSpPr>
        <p:sp>
          <p:nvSpPr>
            <p:cNvPr id="17" name="任意多边形 16"/>
            <p:cNvSpPr/>
            <p:nvPr/>
          </p:nvSpPr>
          <p:spPr>
            <a:xfrm>
              <a:off x="4329808" y="3914273"/>
              <a:ext cx="3532382" cy="2550694"/>
            </a:xfrm>
            <a:custGeom>
              <a:avLst/>
              <a:gdLst>
                <a:gd name="connsiteX0" fmla="*/ 1856317 w 3712634"/>
                <a:gd name="connsiteY0" fmla="*/ 0 h 2550694"/>
                <a:gd name="connsiteX1" fmla="*/ 2056843 w 3712634"/>
                <a:gd name="connsiteY1" fmla="*/ 197973 h 2550694"/>
                <a:gd name="connsiteX2" fmla="*/ 3712634 w 3712634"/>
                <a:gd name="connsiteY2" fmla="*/ 197973 h 2550694"/>
                <a:gd name="connsiteX3" fmla="*/ 3712634 w 3712634"/>
                <a:gd name="connsiteY3" fmla="*/ 2550694 h 2550694"/>
                <a:gd name="connsiteX4" fmla="*/ 0 w 3712634"/>
                <a:gd name="connsiteY4" fmla="*/ 2550694 h 2550694"/>
                <a:gd name="connsiteX5" fmla="*/ 0 w 3712634"/>
                <a:gd name="connsiteY5" fmla="*/ 197973 h 2550694"/>
                <a:gd name="connsiteX6" fmla="*/ 1655790 w 3712634"/>
                <a:gd name="connsiteY6" fmla="*/ 197973 h 2550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12634" h="2550694">
                  <a:moveTo>
                    <a:pt x="1856317" y="0"/>
                  </a:moveTo>
                  <a:lnTo>
                    <a:pt x="2056843" y="197973"/>
                  </a:lnTo>
                  <a:lnTo>
                    <a:pt x="3712634" y="197973"/>
                  </a:lnTo>
                  <a:lnTo>
                    <a:pt x="3712634" y="2550694"/>
                  </a:lnTo>
                  <a:lnTo>
                    <a:pt x="0" y="2550694"/>
                  </a:lnTo>
                  <a:lnTo>
                    <a:pt x="0" y="197973"/>
                  </a:lnTo>
                  <a:lnTo>
                    <a:pt x="1655790" y="1979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KSO_Shape"/>
            <p:cNvSpPr>
              <a:spLocks/>
            </p:cNvSpPr>
            <p:nvPr/>
          </p:nvSpPr>
          <p:spPr bwMode="auto">
            <a:xfrm>
              <a:off x="5649445" y="4640835"/>
              <a:ext cx="893108" cy="769561"/>
            </a:xfrm>
            <a:custGeom>
              <a:avLst/>
              <a:gdLst>
                <a:gd name="T0" fmla="*/ 838518 w 3856038"/>
                <a:gd name="T1" fmla="*/ 3035936 h 3319463"/>
                <a:gd name="T2" fmla="*/ 807086 w 3856038"/>
                <a:gd name="T3" fmla="*/ 3078481 h 3319463"/>
                <a:gd name="T4" fmla="*/ 345758 w 3856038"/>
                <a:gd name="T5" fmla="*/ 3083244 h 3319463"/>
                <a:gd name="T6" fmla="*/ 306705 w 3856038"/>
                <a:gd name="T7" fmla="*/ 3047684 h 3319463"/>
                <a:gd name="T8" fmla="*/ 1938189 w 3856038"/>
                <a:gd name="T9" fmla="*/ 1874411 h 3319463"/>
                <a:gd name="T10" fmla="*/ 2032113 w 3856038"/>
                <a:gd name="T11" fmla="*/ 1927728 h 3319463"/>
                <a:gd name="T12" fmla="*/ 2127625 w 3856038"/>
                <a:gd name="T13" fmla="*/ 1936931 h 3319463"/>
                <a:gd name="T14" fmla="*/ 2209174 w 3856038"/>
                <a:gd name="T15" fmla="*/ 1913446 h 3319463"/>
                <a:gd name="T16" fmla="*/ 2208222 w 3856038"/>
                <a:gd name="T17" fmla="*/ 3063251 h 3319463"/>
                <a:gd name="T18" fmla="*/ 2159673 w 3856038"/>
                <a:gd name="T19" fmla="*/ 3086101 h 3319463"/>
                <a:gd name="T20" fmla="*/ 1703060 w 3856038"/>
                <a:gd name="T21" fmla="*/ 3067694 h 3319463"/>
                <a:gd name="T22" fmla="*/ 1684338 w 3856038"/>
                <a:gd name="T23" fmla="*/ 1620838 h 3319463"/>
                <a:gd name="T24" fmla="*/ 1517659 w 3856038"/>
                <a:gd name="T25" fmla="*/ 3063249 h 3319463"/>
                <a:gd name="T26" fmla="*/ 1469110 w 3856038"/>
                <a:gd name="T27" fmla="*/ 3086100 h 3319463"/>
                <a:gd name="T28" fmla="*/ 1012179 w 3856038"/>
                <a:gd name="T29" fmla="*/ 3067693 h 3319463"/>
                <a:gd name="T30" fmla="*/ 993775 w 3856038"/>
                <a:gd name="T31" fmla="*/ 2030516 h 3319463"/>
                <a:gd name="T32" fmla="*/ 2903512 w 3856038"/>
                <a:gd name="T33" fmla="*/ 3058483 h 3319463"/>
                <a:gd name="T34" fmla="*/ 2858002 w 3856038"/>
                <a:gd name="T35" fmla="*/ 3085784 h 3319463"/>
                <a:gd name="T36" fmla="*/ 2397814 w 3856038"/>
                <a:gd name="T37" fmla="*/ 3071816 h 3319463"/>
                <a:gd name="T38" fmla="*/ 2374900 w 3856038"/>
                <a:gd name="T39" fmla="*/ 3023247 h 3319463"/>
                <a:gd name="T40" fmla="*/ 3393565 w 3856038"/>
                <a:gd name="T41" fmla="*/ 829618 h 3319463"/>
                <a:gd name="T42" fmla="*/ 3441797 w 3856038"/>
                <a:gd name="T43" fmla="*/ 916284 h 3319463"/>
                <a:gd name="T44" fmla="*/ 3518904 w 3856038"/>
                <a:gd name="T45" fmla="*/ 976601 h 3319463"/>
                <a:gd name="T46" fmla="*/ 3605213 w 3856038"/>
                <a:gd name="T47" fmla="*/ 3023244 h 3319463"/>
                <a:gd name="T48" fmla="*/ 3582367 w 3856038"/>
                <a:gd name="T49" fmla="*/ 3071815 h 3319463"/>
                <a:gd name="T50" fmla="*/ 3123532 w 3856038"/>
                <a:gd name="T51" fmla="*/ 3085783 h 3319463"/>
                <a:gd name="T52" fmla="*/ 3077839 w 3856038"/>
                <a:gd name="T53" fmla="*/ 3058481 h 3319463"/>
                <a:gd name="T54" fmla="*/ 3032368 w 3856038"/>
                <a:gd name="T55" fmla="*/ 0 h 3319463"/>
                <a:gd name="T56" fmla="*/ 3669057 w 3856038"/>
                <a:gd name="T57" fmla="*/ 6984 h 3319463"/>
                <a:gd name="T58" fmla="*/ 3714445 w 3856038"/>
                <a:gd name="T59" fmla="*/ 35552 h 3319463"/>
                <a:gd name="T60" fmla="*/ 3742692 w 3856038"/>
                <a:gd name="T61" fmla="*/ 80308 h 3319463"/>
                <a:gd name="T62" fmla="*/ 3749358 w 3856038"/>
                <a:gd name="T63" fmla="*/ 717377 h 3319463"/>
                <a:gd name="T64" fmla="*/ 3735075 w 3856038"/>
                <a:gd name="T65" fmla="*/ 769117 h 3319463"/>
                <a:gd name="T66" fmla="*/ 3700797 w 3856038"/>
                <a:gd name="T67" fmla="*/ 808795 h 3319463"/>
                <a:gd name="T68" fmla="*/ 3652870 w 3856038"/>
                <a:gd name="T69" fmla="*/ 830698 h 3319463"/>
                <a:gd name="T70" fmla="*/ 3597644 w 3856038"/>
                <a:gd name="T71" fmla="*/ 829110 h 3319463"/>
                <a:gd name="T72" fmla="*/ 3550670 w 3856038"/>
                <a:gd name="T73" fmla="*/ 804986 h 3319463"/>
                <a:gd name="T74" fmla="*/ 3518296 w 3856038"/>
                <a:gd name="T75" fmla="*/ 764039 h 3319463"/>
                <a:gd name="T76" fmla="*/ 3506552 w 3856038"/>
                <a:gd name="T77" fmla="*/ 711346 h 3319463"/>
                <a:gd name="T78" fmla="*/ 2155095 w 3856038"/>
                <a:gd name="T79" fmla="*/ 1756621 h 3319463"/>
                <a:gd name="T80" fmla="*/ 2103678 w 3856038"/>
                <a:gd name="T81" fmla="*/ 1768049 h 3319463"/>
                <a:gd name="T82" fmla="*/ 2052577 w 3856038"/>
                <a:gd name="T83" fmla="*/ 1756621 h 3319463"/>
                <a:gd name="T84" fmla="*/ 207257 w 3856038"/>
                <a:gd name="T85" fmla="*/ 2594619 h 3319463"/>
                <a:gd name="T86" fmla="*/ 161553 w 3856038"/>
                <a:gd name="T87" fmla="*/ 2623505 h 3319463"/>
                <a:gd name="T88" fmla="*/ 109818 w 3856038"/>
                <a:gd name="T89" fmla="*/ 2629853 h 3319463"/>
                <a:gd name="T90" fmla="*/ 59670 w 3856038"/>
                <a:gd name="T91" fmla="*/ 2613665 h 3319463"/>
                <a:gd name="T92" fmla="*/ 19996 w 3856038"/>
                <a:gd name="T93" fmla="*/ 2575574 h 3319463"/>
                <a:gd name="T94" fmla="*/ 952 w 3856038"/>
                <a:gd name="T95" fmla="*/ 2526056 h 3319463"/>
                <a:gd name="T96" fmla="*/ 5078 w 3856038"/>
                <a:gd name="T97" fmla="*/ 2473998 h 3319463"/>
                <a:gd name="T98" fmla="*/ 31105 w 3856038"/>
                <a:gd name="T99" fmla="*/ 2427337 h 3319463"/>
                <a:gd name="T100" fmla="*/ 1492697 w 3856038"/>
                <a:gd name="T101" fmla="*/ 975760 h 3319463"/>
                <a:gd name="T102" fmla="*/ 1543797 w 3856038"/>
                <a:gd name="T103" fmla="*/ 964333 h 3319463"/>
                <a:gd name="T104" fmla="*/ 1595215 w 3856038"/>
                <a:gd name="T105" fmla="*/ 975760 h 3319463"/>
                <a:gd name="T106" fmla="*/ 3334526 w 3856038"/>
                <a:gd name="T107" fmla="*/ 243464 h 3319463"/>
                <a:gd name="T108" fmla="*/ 2991107 w 3856038"/>
                <a:gd name="T109" fmla="*/ 233624 h 3319463"/>
                <a:gd name="T110" fmla="*/ 2948576 w 3856038"/>
                <a:gd name="T111" fmla="*/ 203151 h 3319463"/>
                <a:gd name="T112" fmla="*/ 2922550 w 3856038"/>
                <a:gd name="T113" fmla="*/ 157760 h 3319463"/>
                <a:gd name="T114" fmla="*/ 2918424 w 3856038"/>
                <a:gd name="T115" fmla="*/ 102845 h 3319463"/>
                <a:gd name="T116" fmla="*/ 2937468 w 3856038"/>
                <a:gd name="T117" fmla="*/ 53645 h 3319463"/>
                <a:gd name="T118" fmla="*/ 2975555 w 3856038"/>
                <a:gd name="T119" fmla="*/ 17459 h 3319463"/>
                <a:gd name="T120" fmla="*/ 3026338 w 3856038"/>
                <a:gd name="T121" fmla="*/ 318 h 3319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856038" h="3319463">
                  <a:moveTo>
                    <a:pt x="50800" y="3187700"/>
                  </a:moveTo>
                  <a:lnTo>
                    <a:pt x="3856038" y="3187700"/>
                  </a:lnTo>
                  <a:lnTo>
                    <a:pt x="3856038" y="3319463"/>
                  </a:lnTo>
                  <a:lnTo>
                    <a:pt x="50800" y="3319463"/>
                  </a:lnTo>
                  <a:lnTo>
                    <a:pt x="50800" y="3187700"/>
                  </a:lnTo>
                  <a:close/>
                  <a:moveTo>
                    <a:pt x="839788" y="2182813"/>
                  </a:moveTo>
                  <a:lnTo>
                    <a:pt x="839788" y="3023236"/>
                  </a:lnTo>
                  <a:lnTo>
                    <a:pt x="839471" y="3029586"/>
                  </a:lnTo>
                  <a:lnTo>
                    <a:pt x="838518" y="3035936"/>
                  </a:lnTo>
                  <a:lnTo>
                    <a:pt x="837248" y="3041969"/>
                  </a:lnTo>
                  <a:lnTo>
                    <a:pt x="834708" y="3047684"/>
                  </a:lnTo>
                  <a:lnTo>
                    <a:pt x="832486" y="3053399"/>
                  </a:lnTo>
                  <a:lnTo>
                    <a:pt x="829311" y="3058479"/>
                  </a:lnTo>
                  <a:lnTo>
                    <a:pt x="825501" y="3063241"/>
                  </a:lnTo>
                  <a:lnTo>
                    <a:pt x="821373" y="3067686"/>
                  </a:lnTo>
                  <a:lnTo>
                    <a:pt x="816928" y="3071814"/>
                  </a:lnTo>
                  <a:lnTo>
                    <a:pt x="812166" y="3075306"/>
                  </a:lnTo>
                  <a:lnTo>
                    <a:pt x="807086" y="3078481"/>
                  </a:lnTo>
                  <a:lnTo>
                    <a:pt x="801688" y="3081339"/>
                  </a:lnTo>
                  <a:lnTo>
                    <a:pt x="795656" y="3083244"/>
                  </a:lnTo>
                  <a:lnTo>
                    <a:pt x="789623" y="3084831"/>
                  </a:lnTo>
                  <a:lnTo>
                    <a:pt x="783591" y="3085784"/>
                  </a:lnTo>
                  <a:lnTo>
                    <a:pt x="777241" y="3086101"/>
                  </a:lnTo>
                  <a:lnTo>
                    <a:pt x="364173" y="3086101"/>
                  </a:lnTo>
                  <a:lnTo>
                    <a:pt x="357823" y="3085784"/>
                  </a:lnTo>
                  <a:lnTo>
                    <a:pt x="351473" y="3084831"/>
                  </a:lnTo>
                  <a:lnTo>
                    <a:pt x="345758" y="3083244"/>
                  </a:lnTo>
                  <a:lnTo>
                    <a:pt x="339725" y="3081339"/>
                  </a:lnTo>
                  <a:lnTo>
                    <a:pt x="334328" y="3078481"/>
                  </a:lnTo>
                  <a:lnTo>
                    <a:pt x="329248" y="3075306"/>
                  </a:lnTo>
                  <a:lnTo>
                    <a:pt x="324485" y="3071814"/>
                  </a:lnTo>
                  <a:lnTo>
                    <a:pt x="320040" y="3067686"/>
                  </a:lnTo>
                  <a:lnTo>
                    <a:pt x="315595" y="3063241"/>
                  </a:lnTo>
                  <a:lnTo>
                    <a:pt x="312103" y="3058479"/>
                  </a:lnTo>
                  <a:lnTo>
                    <a:pt x="308928" y="3053399"/>
                  </a:lnTo>
                  <a:lnTo>
                    <a:pt x="306705" y="3047684"/>
                  </a:lnTo>
                  <a:lnTo>
                    <a:pt x="304165" y="3041969"/>
                  </a:lnTo>
                  <a:lnTo>
                    <a:pt x="302578" y="3035936"/>
                  </a:lnTo>
                  <a:lnTo>
                    <a:pt x="301943" y="3029586"/>
                  </a:lnTo>
                  <a:lnTo>
                    <a:pt x="301625" y="3023236"/>
                  </a:lnTo>
                  <a:lnTo>
                    <a:pt x="301625" y="2721293"/>
                  </a:lnTo>
                  <a:lnTo>
                    <a:pt x="839788" y="2182813"/>
                  </a:lnTo>
                  <a:close/>
                  <a:moveTo>
                    <a:pt x="1684338" y="1620838"/>
                  </a:moveTo>
                  <a:lnTo>
                    <a:pt x="1929304" y="1865842"/>
                  </a:lnTo>
                  <a:lnTo>
                    <a:pt x="1938189" y="1874411"/>
                  </a:lnTo>
                  <a:lnTo>
                    <a:pt x="1947708" y="1882345"/>
                  </a:lnTo>
                  <a:lnTo>
                    <a:pt x="1957227" y="1889644"/>
                  </a:lnTo>
                  <a:lnTo>
                    <a:pt x="1967064" y="1896944"/>
                  </a:lnTo>
                  <a:lnTo>
                    <a:pt x="1977218" y="1903291"/>
                  </a:lnTo>
                  <a:lnTo>
                    <a:pt x="1987690" y="1909003"/>
                  </a:lnTo>
                  <a:lnTo>
                    <a:pt x="1998478" y="1914716"/>
                  </a:lnTo>
                  <a:lnTo>
                    <a:pt x="2009267" y="1919476"/>
                  </a:lnTo>
                  <a:lnTo>
                    <a:pt x="2020690" y="1923602"/>
                  </a:lnTo>
                  <a:lnTo>
                    <a:pt x="2032113" y="1927728"/>
                  </a:lnTo>
                  <a:lnTo>
                    <a:pt x="2043537" y="1930901"/>
                  </a:lnTo>
                  <a:lnTo>
                    <a:pt x="2055277" y="1933440"/>
                  </a:lnTo>
                  <a:lnTo>
                    <a:pt x="2067335" y="1935344"/>
                  </a:lnTo>
                  <a:lnTo>
                    <a:pt x="2079393" y="1936931"/>
                  </a:lnTo>
                  <a:lnTo>
                    <a:pt x="2091768" y="1937883"/>
                  </a:lnTo>
                  <a:lnTo>
                    <a:pt x="2103826" y="1938201"/>
                  </a:lnTo>
                  <a:lnTo>
                    <a:pt x="2111759" y="1937883"/>
                  </a:lnTo>
                  <a:lnTo>
                    <a:pt x="2119692" y="1937566"/>
                  </a:lnTo>
                  <a:lnTo>
                    <a:pt x="2127625" y="1936931"/>
                  </a:lnTo>
                  <a:lnTo>
                    <a:pt x="2135240" y="1935979"/>
                  </a:lnTo>
                  <a:lnTo>
                    <a:pt x="2142856" y="1934710"/>
                  </a:lnTo>
                  <a:lnTo>
                    <a:pt x="2150788" y="1933440"/>
                  </a:lnTo>
                  <a:lnTo>
                    <a:pt x="2158404" y="1931536"/>
                  </a:lnTo>
                  <a:lnTo>
                    <a:pt x="2165702" y="1929949"/>
                  </a:lnTo>
                  <a:lnTo>
                    <a:pt x="2173318" y="1927728"/>
                  </a:lnTo>
                  <a:lnTo>
                    <a:pt x="2180299" y="1925189"/>
                  </a:lnTo>
                  <a:lnTo>
                    <a:pt x="2194895" y="1919794"/>
                  </a:lnTo>
                  <a:lnTo>
                    <a:pt x="2209174" y="1913446"/>
                  </a:lnTo>
                  <a:lnTo>
                    <a:pt x="2222501" y="1906782"/>
                  </a:lnTo>
                  <a:lnTo>
                    <a:pt x="2222501" y="3023263"/>
                  </a:lnTo>
                  <a:lnTo>
                    <a:pt x="2222501" y="3029611"/>
                  </a:lnTo>
                  <a:lnTo>
                    <a:pt x="2221232" y="3035958"/>
                  </a:lnTo>
                  <a:lnTo>
                    <a:pt x="2219645" y="3041988"/>
                  </a:lnTo>
                  <a:lnTo>
                    <a:pt x="2217742" y="3047700"/>
                  </a:lnTo>
                  <a:lnTo>
                    <a:pt x="2214886" y="3053413"/>
                  </a:lnTo>
                  <a:lnTo>
                    <a:pt x="2211713" y="3058491"/>
                  </a:lnTo>
                  <a:lnTo>
                    <a:pt x="2208222" y="3063251"/>
                  </a:lnTo>
                  <a:lnTo>
                    <a:pt x="2204414" y="3067694"/>
                  </a:lnTo>
                  <a:lnTo>
                    <a:pt x="2199655" y="3071820"/>
                  </a:lnTo>
                  <a:lnTo>
                    <a:pt x="2194895" y="3075311"/>
                  </a:lnTo>
                  <a:lnTo>
                    <a:pt x="2189818" y="3078484"/>
                  </a:lnTo>
                  <a:lnTo>
                    <a:pt x="2184424" y="3081341"/>
                  </a:lnTo>
                  <a:lnTo>
                    <a:pt x="2178712" y="3083245"/>
                  </a:lnTo>
                  <a:lnTo>
                    <a:pt x="2172366" y="3084832"/>
                  </a:lnTo>
                  <a:lnTo>
                    <a:pt x="2166654" y="3085784"/>
                  </a:lnTo>
                  <a:lnTo>
                    <a:pt x="2159673" y="3086101"/>
                  </a:lnTo>
                  <a:lnTo>
                    <a:pt x="1747166" y="3086101"/>
                  </a:lnTo>
                  <a:lnTo>
                    <a:pt x="1740820" y="3085784"/>
                  </a:lnTo>
                  <a:lnTo>
                    <a:pt x="1734474" y="3084832"/>
                  </a:lnTo>
                  <a:lnTo>
                    <a:pt x="1728445" y="3083245"/>
                  </a:lnTo>
                  <a:lnTo>
                    <a:pt x="1723050" y="3081341"/>
                  </a:lnTo>
                  <a:lnTo>
                    <a:pt x="1717656" y="3078484"/>
                  </a:lnTo>
                  <a:lnTo>
                    <a:pt x="1712579" y="3075311"/>
                  </a:lnTo>
                  <a:lnTo>
                    <a:pt x="1707185" y="3071820"/>
                  </a:lnTo>
                  <a:lnTo>
                    <a:pt x="1703060" y="3067694"/>
                  </a:lnTo>
                  <a:lnTo>
                    <a:pt x="1698935" y="3063251"/>
                  </a:lnTo>
                  <a:lnTo>
                    <a:pt x="1695444" y="3058491"/>
                  </a:lnTo>
                  <a:lnTo>
                    <a:pt x="1692271" y="3053413"/>
                  </a:lnTo>
                  <a:lnTo>
                    <a:pt x="1689415" y="3047700"/>
                  </a:lnTo>
                  <a:lnTo>
                    <a:pt x="1687511" y="3041988"/>
                  </a:lnTo>
                  <a:lnTo>
                    <a:pt x="1685925" y="3035958"/>
                  </a:lnTo>
                  <a:lnTo>
                    <a:pt x="1684973" y="3029611"/>
                  </a:lnTo>
                  <a:lnTo>
                    <a:pt x="1684338" y="3023263"/>
                  </a:lnTo>
                  <a:lnTo>
                    <a:pt x="1684338" y="1620838"/>
                  </a:lnTo>
                  <a:close/>
                  <a:moveTo>
                    <a:pt x="1531938" y="1492251"/>
                  </a:moveTo>
                  <a:lnTo>
                    <a:pt x="1531938" y="3023260"/>
                  </a:lnTo>
                  <a:lnTo>
                    <a:pt x="1531304" y="3029608"/>
                  </a:lnTo>
                  <a:lnTo>
                    <a:pt x="1530669" y="3035955"/>
                  </a:lnTo>
                  <a:lnTo>
                    <a:pt x="1529082" y="3041985"/>
                  </a:lnTo>
                  <a:lnTo>
                    <a:pt x="1527178" y="3047698"/>
                  </a:lnTo>
                  <a:lnTo>
                    <a:pt x="1524323" y="3053411"/>
                  </a:lnTo>
                  <a:lnTo>
                    <a:pt x="1521150" y="3058489"/>
                  </a:lnTo>
                  <a:lnTo>
                    <a:pt x="1517659" y="3063249"/>
                  </a:lnTo>
                  <a:lnTo>
                    <a:pt x="1513217" y="3067693"/>
                  </a:lnTo>
                  <a:lnTo>
                    <a:pt x="1509092" y="3071818"/>
                  </a:lnTo>
                  <a:lnTo>
                    <a:pt x="1504332" y="3075309"/>
                  </a:lnTo>
                  <a:lnTo>
                    <a:pt x="1498938" y="3078483"/>
                  </a:lnTo>
                  <a:lnTo>
                    <a:pt x="1493543" y="3081340"/>
                  </a:lnTo>
                  <a:lnTo>
                    <a:pt x="1487514" y="3083244"/>
                  </a:lnTo>
                  <a:lnTo>
                    <a:pt x="1481803" y="3084831"/>
                  </a:lnTo>
                  <a:lnTo>
                    <a:pt x="1475456" y="3085783"/>
                  </a:lnTo>
                  <a:lnTo>
                    <a:pt x="1469110" y="3086100"/>
                  </a:lnTo>
                  <a:lnTo>
                    <a:pt x="1056286" y="3086100"/>
                  </a:lnTo>
                  <a:lnTo>
                    <a:pt x="1050257" y="3085783"/>
                  </a:lnTo>
                  <a:lnTo>
                    <a:pt x="1043911" y="3084831"/>
                  </a:lnTo>
                  <a:lnTo>
                    <a:pt x="1037882" y="3083244"/>
                  </a:lnTo>
                  <a:lnTo>
                    <a:pt x="1031853" y="3081340"/>
                  </a:lnTo>
                  <a:lnTo>
                    <a:pt x="1026776" y="3078483"/>
                  </a:lnTo>
                  <a:lnTo>
                    <a:pt x="1021381" y="3075309"/>
                  </a:lnTo>
                  <a:lnTo>
                    <a:pt x="1016622" y="3071818"/>
                  </a:lnTo>
                  <a:lnTo>
                    <a:pt x="1012179" y="3067693"/>
                  </a:lnTo>
                  <a:lnTo>
                    <a:pt x="1008372" y="3063249"/>
                  </a:lnTo>
                  <a:lnTo>
                    <a:pt x="1004246" y="3058489"/>
                  </a:lnTo>
                  <a:lnTo>
                    <a:pt x="1001391" y="3053411"/>
                  </a:lnTo>
                  <a:lnTo>
                    <a:pt x="998852" y="3047698"/>
                  </a:lnTo>
                  <a:lnTo>
                    <a:pt x="996631" y="3041985"/>
                  </a:lnTo>
                  <a:lnTo>
                    <a:pt x="995044" y="3035955"/>
                  </a:lnTo>
                  <a:lnTo>
                    <a:pt x="994092" y="3029608"/>
                  </a:lnTo>
                  <a:lnTo>
                    <a:pt x="993775" y="3023260"/>
                  </a:lnTo>
                  <a:lnTo>
                    <a:pt x="993775" y="2030516"/>
                  </a:lnTo>
                  <a:lnTo>
                    <a:pt x="1531938" y="1492251"/>
                  </a:lnTo>
                  <a:close/>
                  <a:moveTo>
                    <a:pt x="2914650" y="1230313"/>
                  </a:moveTo>
                  <a:lnTo>
                    <a:pt x="2914650" y="3023247"/>
                  </a:lnTo>
                  <a:lnTo>
                    <a:pt x="2914014" y="3029596"/>
                  </a:lnTo>
                  <a:lnTo>
                    <a:pt x="2913059" y="3035945"/>
                  </a:lnTo>
                  <a:lnTo>
                    <a:pt x="2911468" y="3041976"/>
                  </a:lnTo>
                  <a:lnTo>
                    <a:pt x="2909240" y="3047690"/>
                  </a:lnTo>
                  <a:lnTo>
                    <a:pt x="2906694" y="3053404"/>
                  </a:lnTo>
                  <a:lnTo>
                    <a:pt x="2903512" y="3058483"/>
                  </a:lnTo>
                  <a:lnTo>
                    <a:pt x="2900011" y="3063245"/>
                  </a:lnTo>
                  <a:lnTo>
                    <a:pt x="2895874" y="3067689"/>
                  </a:lnTo>
                  <a:lnTo>
                    <a:pt x="2891736" y="3071816"/>
                  </a:lnTo>
                  <a:lnTo>
                    <a:pt x="2886326" y="3075308"/>
                  </a:lnTo>
                  <a:lnTo>
                    <a:pt x="2881234" y="3078482"/>
                  </a:lnTo>
                  <a:lnTo>
                    <a:pt x="2875824" y="3081340"/>
                  </a:lnTo>
                  <a:lnTo>
                    <a:pt x="2870414" y="3083244"/>
                  </a:lnTo>
                  <a:lnTo>
                    <a:pt x="2864367" y="3084831"/>
                  </a:lnTo>
                  <a:lnTo>
                    <a:pt x="2858002" y="3085784"/>
                  </a:lnTo>
                  <a:lnTo>
                    <a:pt x="2851637" y="3086101"/>
                  </a:lnTo>
                  <a:lnTo>
                    <a:pt x="2437914" y="3086101"/>
                  </a:lnTo>
                  <a:lnTo>
                    <a:pt x="2430912" y="3085784"/>
                  </a:lnTo>
                  <a:lnTo>
                    <a:pt x="2425184" y="3084831"/>
                  </a:lnTo>
                  <a:lnTo>
                    <a:pt x="2418819" y="3083244"/>
                  </a:lnTo>
                  <a:lnTo>
                    <a:pt x="2413090" y="3081340"/>
                  </a:lnTo>
                  <a:lnTo>
                    <a:pt x="2407680" y="3078482"/>
                  </a:lnTo>
                  <a:lnTo>
                    <a:pt x="2402588" y="3075308"/>
                  </a:lnTo>
                  <a:lnTo>
                    <a:pt x="2397814" y="3071816"/>
                  </a:lnTo>
                  <a:lnTo>
                    <a:pt x="2393040" y="3067689"/>
                  </a:lnTo>
                  <a:lnTo>
                    <a:pt x="2389221" y="3063245"/>
                  </a:lnTo>
                  <a:lnTo>
                    <a:pt x="2385721" y="3058483"/>
                  </a:lnTo>
                  <a:lnTo>
                    <a:pt x="2382538" y="3053404"/>
                  </a:lnTo>
                  <a:lnTo>
                    <a:pt x="2379674" y="3047690"/>
                  </a:lnTo>
                  <a:lnTo>
                    <a:pt x="2377764" y="3041976"/>
                  </a:lnTo>
                  <a:lnTo>
                    <a:pt x="2376173" y="3035945"/>
                  </a:lnTo>
                  <a:lnTo>
                    <a:pt x="2374900" y="3029596"/>
                  </a:lnTo>
                  <a:lnTo>
                    <a:pt x="2374900" y="3023247"/>
                  </a:lnTo>
                  <a:lnTo>
                    <a:pt x="2374900" y="1768701"/>
                  </a:lnTo>
                  <a:lnTo>
                    <a:pt x="2914650" y="1230313"/>
                  </a:lnTo>
                  <a:close/>
                  <a:moveTo>
                    <a:pt x="3382142" y="762000"/>
                  </a:moveTo>
                  <a:lnTo>
                    <a:pt x="3382777" y="774063"/>
                  </a:lnTo>
                  <a:lnTo>
                    <a:pt x="3384046" y="785492"/>
                  </a:lnTo>
                  <a:lnTo>
                    <a:pt x="3385633" y="796920"/>
                  </a:lnTo>
                  <a:lnTo>
                    <a:pt x="3387536" y="808031"/>
                  </a:lnTo>
                  <a:lnTo>
                    <a:pt x="3390392" y="818825"/>
                  </a:lnTo>
                  <a:lnTo>
                    <a:pt x="3393565" y="829618"/>
                  </a:lnTo>
                  <a:lnTo>
                    <a:pt x="3397056" y="840094"/>
                  </a:lnTo>
                  <a:lnTo>
                    <a:pt x="3401181" y="850888"/>
                  </a:lnTo>
                  <a:lnTo>
                    <a:pt x="3405623" y="860729"/>
                  </a:lnTo>
                  <a:lnTo>
                    <a:pt x="3410383" y="870570"/>
                  </a:lnTo>
                  <a:lnTo>
                    <a:pt x="3416095" y="880411"/>
                  </a:lnTo>
                  <a:lnTo>
                    <a:pt x="3421806" y="889935"/>
                  </a:lnTo>
                  <a:lnTo>
                    <a:pt x="3427835" y="899141"/>
                  </a:lnTo>
                  <a:lnTo>
                    <a:pt x="3434499" y="907713"/>
                  </a:lnTo>
                  <a:lnTo>
                    <a:pt x="3441797" y="916284"/>
                  </a:lnTo>
                  <a:lnTo>
                    <a:pt x="3448778" y="924220"/>
                  </a:lnTo>
                  <a:lnTo>
                    <a:pt x="3456711" y="932157"/>
                  </a:lnTo>
                  <a:lnTo>
                    <a:pt x="3464644" y="939776"/>
                  </a:lnTo>
                  <a:lnTo>
                    <a:pt x="3472894" y="946760"/>
                  </a:lnTo>
                  <a:lnTo>
                    <a:pt x="3481461" y="953426"/>
                  </a:lnTo>
                  <a:lnTo>
                    <a:pt x="3490663" y="960093"/>
                  </a:lnTo>
                  <a:lnTo>
                    <a:pt x="3499548" y="966125"/>
                  </a:lnTo>
                  <a:lnTo>
                    <a:pt x="3509067" y="971521"/>
                  </a:lnTo>
                  <a:lnTo>
                    <a:pt x="3518904" y="976601"/>
                  </a:lnTo>
                  <a:lnTo>
                    <a:pt x="3529058" y="981363"/>
                  </a:lnTo>
                  <a:lnTo>
                    <a:pt x="3539529" y="985807"/>
                  </a:lnTo>
                  <a:lnTo>
                    <a:pt x="3549683" y="989616"/>
                  </a:lnTo>
                  <a:lnTo>
                    <a:pt x="3560155" y="992791"/>
                  </a:lnTo>
                  <a:lnTo>
                    <a:pt x="3571261" y="995966"/>
                  </a:lnTo>
                  <a:lnTo>
                    <a:pt x="3582367" y="998505"/>
                  </a:lnTo>
                  <a:lnTo>
                    <a:pt x="3593790" y="1000093"/>
                  </a:lnTo>
                  <a:lnTo>
                    <a:pt x="3605213" y="1001680"/>
                  </a:lnTo>
                  <a:lnTo>
                    <a:pt x="3605213" y="3023244"/>
                  </a:lnTo>
                  <a:lnTo>
                    <a:pt x="3604896" y="3029593"/>
                  </a:lnTo>
                  <a:lnTo>
                    <a:pt x="3603944" y="3035942"/>
                  </a:lnTo>
                  <a:lnTo>
                    <a:pt x="3602357" y="3041974"/>
                  </a:lnTo>
                  <a:lnTo>
                    <a:pt x="3600136" y="3047688"/>
                  </a:lnTo>
                  <a:lnTo>
                    <a:pt x="3597598" y="3053402"/>
                  </a:lnTo>
                  <a:lnTo>
                    <a:pt x="3594425" y="3058481"/>
                  </a:lnTo>
                  <a:lnTo>
                    <a:pt x="3590617" y="3063243"/>
                  </a:lnTo>
                  <a:lnTo>
                    <a:pt x="3586809" y="3067688"/>
                  </a:lnTo>
                  <a:lnTo>
                    <a:pt x="3582367" y="3071815"/>
                  </a:lnTo>
                  <a:lnTo>
                    <a:pt x="3577607" y="3075307"/>
                  </a:lnTo>
                  <a:lnTo>
                    <a:pt x="3572213" y="3078481"/>
                  </a:lnTo>
                  <a:lnTo>
                    <a:pt x="3567136" y="3081338"/>
                  </a:lnTo>
                  <a:lnTo>
                    <a:pt x="3561107" y="3083243"/>
                  </a:lnTo>
                  <a:lnTo>
                    <a:pt x="3555078" y="3084830"/>
                  </a:lnTo>
                  <a:lnTo>
                    <a:pt x="3548732" y="3085783"/>
                  </a:lnTo>
                  <a:lnTo>
                    <a:pt x="3542703" y="3086100"/>
                  </a:lnTo>
                  <a:lnTo>
                    <a:pt x="3129878" y="3086100"/>
                  </a:lnTo>
                  <a:lnTo>
                    <a:pt x="3123532" y="3085783"/>
                  </a:lnTo>
                  <a:lnTo>
                    <a:pt x="3117186" y="3084830"/>
                  </a:lnTo>
                  <a:lnTo>
                    <a:pt x="3111474" y="3083243"/>
                  </a:lnTo>
                  <a:lnTo>
                    <a:pt x="3105445" y="3081338"/>
                  </a:lnTo>
                  <a:lnTo>
                    <a:pt x="3099733" y="3078481"/>
                  </a:lnTo>
                  <a:lnTo>
                    <a:pt x="3094656" y="3075307"/>
                  </a:lnTo>
                  <a:lnTo>
                    <a:pt x="3089897" y="3071815"/>
                  </a:lnTo>
                  <a:lnTo>
                    <a:pt x="3085454" y="3067688"/>
                  </a:lnTo>
                  <a:lnTo>
                    <a:pt x="3081329" y="3063243"/>
                  </a:lnTo>
                  <a:lnTo>
                    <a:pt x="3077839" y="3058481"/>
                  </a:lnTo>
                  <a:lnTo>
                    <a:pt x="3074666" y="3053402"/>
                  </a:lnTo>
                  <a:lnTo>
                    <a:pt x="3071810" y="3047688"/>
                  </a:lnTo>
                  <a:lnTo>
                    <a:pt x="3069906" y="3041974"/>
                  </a:lnTo>
                  <a:lnTo>
                    <a:pt x="3068320" y="3035942"/>
                  </a:lnTo>
                  <a:lnTo>
                    <a:pt x="3067685" y="3029593"/>
                  </a:lnTo>
                  <a:lnTo>
                    <a:pt x="3067050" y="3023244"/>
                  </a:lnTo>
                  <a:lnTo>
                    <a:pt x="3067050" y="1077552"/>
                  </a:lnTo>
                  <a:lnTo>
                    <a:pt x="3382142" y="762000"/>
                  </a:lnTo>
                  <a:close/>
                  <a:moveTo>
                    <a:pt x="3032368" y="0"/>
                  </a:moveTo>
                  <a:lnTo>
                    <a:pt x="3038399" y="0"/>
                  </a:lnTo>
                  <a:lnTo>
                    <a:pt x="3628114" y="0"/>
                  </a:lnTo>
                  <a:lnTo>
                    <a:pt x="3634144" y="0"/>
                  </a:lnTo>
                  <a:lnTo>
                    <a:pt x="3640175" y="318"/>
                  </a:lnTo>
                  <a:lnTo>
                    <a:pt x="3646205" y="1270"/>
                  </a:lnTo>
                  <a:lnTo>
                    <a:pt x="3651918" y="2222"/>
                  </a:lnTo>
                  <a:lnTo>
                    <a:pt x="3657631" y="3492"/>
                  </a:lnTo>
                  <a:lnTo>
                    <a:pt x="3663344" y="5079"/>
                  </a:lnTo>
                  <a:lnTo>
                    <a:pt x="3669057" y="6984"/>
                  </a:lnTo>
                  <a:lnTo>
                    <a:pt x="3674453" y="9206"/>
                  </a:lnTo>
                  <a:lnTo>
                    <a:pt x="3680166" y="11428"/>
                  </a:lnTo>
                  <a:lnTo>
                    <a:pt x="3685562" y="14284"/>
                  </a:lnTo>
                  <a:lnTo>
                    <a:pt x="3690640" y="17459"/>
                  </a:lnTo>
                  <a:lnTo>
                    <a:pt x="3695718" y="20633"/>
                  </a:lnTo>
                  <a:lnTo>
                    <a:pt x="3700479" y="23807"/>
                  </a:lnTo>
                  <a:lnTo>
                    <a:pt x="3705240" y="27616"/>
                  </a:lnTo>
                  <a:lnTo>
                    <a:pt x="3710001" y="31425"/>
                  </a:lnTo>
                  <a:lnTo>
                    <a:pt x="3714445" y="35552"/>
                  </a:lnTo>
                  <a:lnTo>
                    <a:pt x="3718253" y="39678"/>
                  </a:lnTo>
                  <a:lnTo>
                    <a:pt x="3722062" y="44440"/>
                  </a:lnTo>
                  <a:lnTo>
                    <a:pt x="3725871" y="49201"/>
                  </a:lnTo>
                  <a:lnTo>
                    <a:pt x="3729362" y="53962"/>
                  </a:lnTo>
                  <a:lnTo>
                    <a:pt x="3732536" y="59041"/>
                  </a:lnTo>
                  <a:lnTo>
                    <a:pt x="3735075" y="64437"/>
                  </a:lnTo>
                  <a:lnTo>
                    <a:pt x="3737932" y="69516"/>
                  </a:lnTo>
                  <a:lnTo>
                    <a:pt x="3740471" y="74912"/>
                  </a:lnTo>
                  <a:lnTo>
                    <a:pt x="3742692" y="80308"/>
                  </a:lnTo>
                  <a:lnTo>
                    <a:pt x="3744279" y="86339"/>
                  </a:lnTo>
                  <a:lnTo>
                    <a:pt x="3745866" y="91736"/>
                  </a:lnTo>
                  <a:lnTo>
                    <a:pt x="3747453" y="97767"/>
                  </a:lnTo>
                  <a:lnTo>
                    <a:pt x="3748088" y="103798"/>
                  </a:lnTo>
                  <a:lnTo>
                    <a:pt x="3749040" y="109511"/>
                  </a:lnTo>
                  <a:lnTo>
                    <a:pt x="3749358" y="115542"/>
                  </a:lnTo>
                  <a:lnTo>
                    <a:pt x="3749675" y="121573"/>
                  </a:lnTo>
                  <a:lnTo>
                    <a:pt x="3749675" y="711346"/>
                  </a:lnTo>
                  <a:lnTo>
                    <a:pt x="3749358" y="717377"/>
                  </a:lnTo>
                  <a:lnTo>
                    <a:pt x="3749040" y="723726"/>
                  </a:lnTo>
                  <a:lnTo>
                    <a:pt x="3748088" y="729757"/>
                  </a:lnTo>
                  <a:lnTo>
                    <a:pt x="3747453" y="735788"/>
                  </a:lnTo>
                  <a:lnTo>
                    <a:pt x="3745866" y="741819"/>
                  </a:lnTo>
                  <a:lnTo>
                    <a:pt x="3744279" y="747215"/>
                  </a:lnTo>
                  <a:lnTo>
                    <a:pt x="3742375" y="753246"/>
                  </a:lnTo>
                  <a:lnTo>
                    <a:pt x="3740471" y="758642"/>
                  </a:lnTo>
                  <a:lnTo>
                    <a:pt x="3737614" y="764039"/>
                  </a:lnTo>
                  <a:lnTo>
                    <a:pt x="3735075" y="769117"/>
                  </a:lnTo>
                  <a:lnTo>
                    <a:pt x="3732219" y="774196"/>
                  </a:lnTo>
                  <a:lnTo>
                    <a:pt x="3729045" y="779275"/>
                  </a:lnTo>
                  <a:lnTo>
                    <a:pt x="3725871" y="784036"/>
                  </a:lnTo>
                  <a:lnTo>
                    <a:pt x="3721745" y="788798"/>
                  </a:lnTo>
                  <a:lnTo>
                    <a:pt x="3718253" y="793242"/>
                  </a:lnTo>
                  <a:lnTo>
                    <a:pt x="3714445" y="797368"/>
                  </a:lnTo>
                  <a:lnTo>
                    <a:pt x="3710001" y="801495"/>
                  </a:lnTo>
                  <a:lnTo>
                    <a:pt x="3705558" y="804986"/>
                  </a:lnTo>
                  <a:lnTo>
                    <a:pt x="3700797" y="808795"/>
                  </a:lnTo>
                  <a:lnTo>
                    <a:pt x="3696036" y="811970"/>
                  </a:lnTo>
                  <a:lnTo>
                    <a:pt x="3690958" y="815144"/>
                  </a:lnTo>
                  <a:lnTo>
                    <a:pt x="3685879" y="818318"/>
                  </a:lnTo>
                  <a:lnTo>
                    <a:pt x="3680801" y="820857"/>
                  </a:lnTo>
                  <a:lnTo>
                    <a:pt x="3675405" y="823397"/>
                  </a:lnTo>
                  <a:lnTo>
                    <a:pt x="3669692" y="825301"/>
                  </a:lnTo>
                  <a:lnTo>
                    <a:pt x="3664297" y="827523"/>
                  </a:lnTo>
                  <a:lnTo>
                    <a:pt x="3658583" y="829110"/>
                  </a:lnTo>
                  <a:lnTo>
                    <a:pt x="3652870" y="830698"/>
                  </a:lnTo>
                  <a:lnTo>
                    <a:pt x="3646523" y="831332"/>
                  </a:lnTo>
                  <a:lnTo>
                    <a:pt x="3640492" y="832285"/>
                  </a:lnTo>
                  <a:lnTo>
                    <a:pt x="3634144" y="832919"/>
                  </a:lnTo>
                  <a:lnTo>
                    <a:pt x="3628114" y="832919"/>
                  </a:lnTo>
                  <a:lnTo>
                    <a:pt x="3622083" y="832919"/>
                  </a:lnTo>
                  <a:lnTo>
                    <a:pt x="3615735" y="832285"/>
                  </a:lnTo>
                  <a:lnTo>
                    <a:pt x="3609705" y="831332"/>
                  </a:lnTo>
                  <a:lnTo>
                    <a:pt x="3603675" y="830698"/>
                  </a:lnTo>
                  <a:lnTo>
                    <a:pt x="3597644" y="829110"/>
                  </a:lnTo>
                  <a:lnTo>
                    <a:pt x="3592248" y="827523"/>
                  </a:lnTo>
                  <a:lnTo>
                    <a:pt x="3586218" y="825301"/>
                  </a:lnTo>
                  <a:lnTo>
                    <a:pt x="3580822" y="823397"/>
                  </a:lnTo>
                  <a:lnTo>
                    <a:pt x="3575427" y="820857"/>
                  </a:lnTo>
                  <a:lnTo>
                    <a:pt x="3570031" y="818318"/>
                  </a:lnTo>
                  <a:lnTo>
                    <a:pt x="3565270" y="815144"/>
                  </a:lnTo>
                  <a:lnTo>
                    <a:pt x="3560192" y="811970"/>
                  </a:lnTo>
                  <a:lnTo>
                    <a:pt x="3555431" y="808795"/>
                  </a:lnTo>
                  <a:lnTo>
                    <a:pt x="3550670" y="804986"/>
                  </a:lnTo>
                  <a:lnTo>
                    <a:pt x="3546227" y="801495"/>
                  </a:lnTo>
                  <a:lnTo>
                    <a:pt x="3542100" y="797368"/>
                  </a:lnTo>
                  <a:lnTo>
                    <a:pt x="3537974" y="793242"/>
                  </a:lnTo>
                  <a:lnTo>
                    <a:pt x="3534166" y="788798"/>
                  </a:lnTo>
                  <a:lnTo>
                    <a:pt x="3530674" y="784036"/>
                  </a:lnTo>
                  <a:lnTo>
                    <a:pt x="3527500" y="779275"/>
                  </a:lnTo>
                  <a:lnTo>
                    <a:pt x="3524326" y="774196"/>
                  </a:lnTo>
                  <a:lnTo>
                    <a:pt x="3521153" y="769117"/>
                  </a:lnTo>
                  <a:lnTo>
                    <a:pt x="3518296" y="764039"/>
                  </a:lnTo>
                  <a:lnTo>
                    <a:pt x="3516074" y="758642"/>
                  </a:lnTo>
                  <a:lnTo>
                    <a:pt x="3514170" y="753246"/>
                  </a:lnTo>
                  <a:lnTo>
                    <a:pt x="3511948" y="747215"/>
                  </a:lnTo>
                  <a:lnTo>
                    <a:pt x="3510361" y="741819"/>
                  </a:lnTo>
                  <a:lnTo>
                    <a:pt x="3508774" y="735788"/>
                  </a:lnTo>
                  <a:lnTo>
                    <a:pt x="3508139" y="729757"/>
                  </a:lnTo>
                  <a:lnTo>
                    <a:pt x="3507187" y="723726"/>
                  </a:lnTo>
                  <a:lnTo>
                    <a:pt x="3506552" y="717377"/>
                  </a:lnTo>
                  <a:lnTo>
                    <a:pt x="3506552" y="711346"/>
                  </a:lnTo>
                  <a:lnTo>
                    <a:pt x="3506552" y="415190"/>
                  </a:lnTo>
                  <a:lnTo>
                    <a:pt x="2189691" y="1732180"/>
                  </a:lnTo>
                  <a:lnTo>
                    <a:pt x="2185247" y="1736624"/>
                  </a:lnTo>
                  <a:lnTo>
                    <a:pt x="2180487" y="1740433"/>
                  </a:lnTo>
                  <a:lnTo>
                    <a:pt x="2175726" y="1744242"/>
                  </a:lnTo>
                  <a:lnTo>
                    <a:pt x="2170647" y="1748051"/>
                  </a:lnTo>
                  <a:lnTo>
                    <a:pt x="2165569" y="1750908"/>
                  </a:lnTo>
                  <a:lnTo>
                    <a:pt x="2160491" y="1753765"/>
                  </a:lnTo>
                  <a:lnTo>
                    <a:pt x="2155095" y="1756621"/>
                  </a:lnTo>
                  <a:lnTo>
                    <a:pt x="2149382" y="1758843"/>
                  </a:lnTo>
                  <a:lnTo>
                    <a:pt x="2143986" y="1761065"/>
                  </a:lnTo>
                  <a:lnTo>
                    <a:pt x="2138273" y="1762970"/>
                  </a:lnTo>
                  <a:lnTo>
                    <a:pt x="2132878" y="1764557"/>
                  </a:lnTo>
                  <a:lnTo>
                    <a:pt x="2126847" y="1765509"/>
                  </a:lnTo>
                  <a:lnTo>
                    <a:pt x="2121452" y="1766461"/>
                  </a:lnTo>
                  <a:lnTo>
                    <a:pt x="2115421" y="1767096"/>
                  </a:lnTo>
                  <a:lnTo>
                    <a:pt x="2109708" y="1767731"/>
                  </a:lnTo>
                  <a:lnTo>
                    <a:pt x="2103678" y="1768049"/>
                  </a:lnTo>
                  <a:lnTo>
                    <a:pt x="2098282" y="1767731"/>
                  </a:lnTo>
                  <a:lnTo>
                    <a:pt x="2092252" y="1767096"/>
                  </a:lnTo>
                  <a:lnTo>
                    <a:pt x="2086221" y="1766461"/>
                  </a:lnTo>
                  <a:lnTo>
                    <a:pt x="2080508" y="1765509"/>
                  </a:lnTo>
                  <a:lnTo>
                    <a:pt x="2074795" y="1764557"/>
                  </a:lnTo>
                  <a:lnTo>
                    <a:pt x="2069399" y="1762970"/>
                  </a:lnTo>
                  <a:lnTo>
                    <a:pt x="2063369" y="1761065"/>
                  </a:lnTo>
                  <a:lnTo>
                    <a:pt x="2057973" y="1758843"/>
                  </a:lnTo>
                  <a:lnTo>
                    <a:pt x="2052577" y="1756621"/>
                  </a:lnTo>
                  <a:lnTo>
                    <a:pt x="2047182" y="1753765"/>
                  </a:lnTo>
                  <a:lnTo>
                    <a:pt x="2042104" y="1750908"/>
                  </a:lnTo>
                  <a:lnTo>
                    <a:pt x="2037025" y="1748051"/>
                  </a:lnTo>
                  <a:lnTo>
                    <a:pt x="2031947" y="1744242"/>
                  </a:lnTo>
                  <a:lnTo>
                    <a:pt x="2027186" y="1740433"/>
                  </a:lnTo>
                  <a:lnTo>
                    <a:pt x="2022425" y="1736624"/>
                  </a:lnTo>
                  <a:lnTo>
                    <a:pt x="2017664" y="1732180"/>
                  </a:lnTo>
                  <a:lnTo>
                    <a:pt x="1543797" y="1257949"/>
                  </a:lnTo>
                  <a:lnTo>
                    <a:pt x="207257" y="2594619"/>
                  </a:lnTo>
                  <a:lnTo>
                    <a:pt x="202814" y="2599063"/>
                  </a:lnTo>
                  <a:lnTo>
                    <a:pt x="198053" y="2602872"/>
                  </a:lnTo>
                  <a:lnTo>
                    <a:pt x="193292" y="2606999"/>
                  </a:lnTo>
                  <a:lnTo>
                    <a:pt x="188214" y="2610490"/>
                  </a:lnTo>
                  <a:lnTo>
                    <a:pt x="183136" y="2613665"/>
                  </a:lnTo>
                  <a:lnTo>
                    <a:pt x="178057" y="2616204"/>
                  </a:lnTo>
                  <a:lnTo>
                    <a:pt x="172662" y="2619061"/>
                  </a:lnTo>
                  <a:lnTo>
                    <a:pt x="166949" y="2621600"/>
                  </a:lnTo>
                  <a:lnTo>
                    <a:pt x="161553" y="2623505"/>
                  </a:lnTo>
                  <a:lnTo>
                    <a:pt x="155840" y="2625409"/>
                  </a:lnTo>
                  <a:lnTo>
                    <a:pt x="150444" y="2626996"/>
                  </a:lnTo>
                  <a:lnTo>
                    <a:pt x="144414" y="2628266"/>
                  </a:lnTo>
                  <a:lnTo>
                    <a:pt x="139018" y="2628901"/>
                  </a:lnTo>
                  <a:lnTo>
                    <a:pt x="132988" y="2629853"/>
                  </a:lnTo>
                  <a:lnTo>
                    <a:pt x="127275" y="2630171"/>
                  </a:lnTo>
                  <a:lnTo>
                    <a:pt x="121244" y="2630488"/>
                  </a:lnTo>
                  <a:lnTo>
                    <a:pt x="115214" y="2630171"/>
                  </a:lnTo>
                  <a:lnTo>
                    <a:pt x="109818" y="2629853"/>
                  </a:lnTo>
                  <a:lnTo>
                    <a:pt x="103787" y="2628901"/>
                  </a:lnTo>
                  <a:lnTo>
                    <a:pt x="98074" y="2628266"/>
                  </a:lnTo>
                  <a:lnTo>
                    <a:pt x="92361" y="2626996"/>
                  </a:lnTo>
                  <a:lnTo>
                    <a:pt x="86648" y="2625409"/>
                  </a:lnTo>
                  <a:lnTo>
                    <a:pt x="80935" y="2623505"/>
                  </a:lnTo>
                  <a:lnTo>
                    <a:pt x="75540" y="2621600"/>
                  </a:lnTo>
                  <a:lnTo>
                    <a:pt x="70144" y="2619061"/>
                  </a:lnTo>
                  <a:lnTo>
                    <a:pt x="64748" y="2616204"/>
                  </a:lnTo>
                  <a:lnTo>
                    <a:pt x="59670" y="2613665"/>
                  </a:lnTo>
                  <a:lnTo>
                    <a:pt x="54592" y="2610490"/>
                  </a:lnTo>
                  <a:lnTo>
                    <a:pt x="49513" y="2606999"/>
                  </a:lnTo>
                  <a:lnTo>
                    <a:pt x="44752" y="2602872"/>
                  </a:lnTo>
                  <a:lnTo>
                    <a:pt x="39992" y="2599063"/>
                  </a:lnTo>
                  <a:lnTo>
                    <a:pt x="35231" y="2594619"/>
                  </a:lnTo>
                  <a:lnTo>
                    <a:pt x="31105" y="2590175"/>
                  </a:lnTo>
                  <a:lnTo>
                    <a:pt x="26978" y="2585731"/>
                  </a:lnTo>
                  <a:lnTo>
                    <a:pt x="23170" y="2580335"/>
                  </a:lnTo>
                  <a:lnTo>
                    <a:pt x="19996" y="2575574"/>
                  </a:lnTo>
                  <a:lnTo>
                    <a:pt x="16822" y="2570495"/>
                  </a:lnTo>
                  <a:lnTo>
                    <a:pt x="13648" y="2565099"/>
                  </a:lnTo>
                  <a:lnTo>
                    <a:pt x="10791" y="2560020"/>
                  </a:lnTo>
                  <a:lnTo>
                    <a:pt x="8570" y="2554307"/>
                  </a:lnTo>
                  <a:lnTo>
                    <a:pt x="6665" y="2548910"/>
                  </a:lnTo>
                  <a:lnTo>
                    <a:pt x="5078" y="2543514"/>
                  </a:lnTo>
                  <a:lnTo>
                    <a:pt x="3491" y="2537483"/>
                  </a:lnTo>
                  <a:lnTo>
                    <a:pt x="2222" y="2532087"/>
                  </a:lnTo>
                  <a:lnTo>
                    <a:pt x="952" y="2526056"/>
                  </a:lnTo>
                  <a:lnTo>
                    <a:pt x="318" y="2520660"/>
                  </a:lnTo>
                  <a:lnTo>
                    <a:pt x="0" y="2514629"/>
                  </a:lnTo>
                  <a:lnTo>
                    <a:pt x="0" y="2508598"/>
                  </a:lnTo>
                  <a:lnTo>
                    <a:pt x="0" y="2502884"/>
                  </a:lnTo>
                  <a:lnTo>
                    <a:pt x="318" y="2497170"/>
                  </a:lnTo>
                  <a:lnTo>
                    <a:pt x="952" y="2491457"/>
                  </a:lnTo>
                  <a:lnTo>
                    <a:pt x="2222" y="2485426"/>
                  </a:lnTo>
                  <a:lnTo>
                    <a:pt x="3491" y="2480029"/>
                  </a:lnTo>
                  <a:lnTo>
                    <a:pt x="5078" y="2473998"/>
                  </a:lnTo>
                  <a:lnTo>
                    <a:pt x="6665" y="2468285"/>
                  </a:lnTo>
                  <a:lnTo>
                    <a:pt x="8570" y="2462889"/>
                  </a:lnTo>
                  <a:lnTo>
                    <a:pt x="10791" y="2457492"/>
                  </a:lnTo>
                  <a:lnTo>
                    <a:pt x="13648" y="2452414"/>
                  </a:lnTo>
                  <a:lnTo>
                    <a:pt x="16822" y="2446700"/>
                  </a:lnTo>
                  <a:lnTo>
                    <a:pt x="19996" y="2441621"/>
                  </a:lnTo>
                  <a:lnTo>
                    <a:pt x="23487" y="2436860"/>
                  </a:lnTo>
                  <a:lnTo>
                    <a:pt x="26978" y="2431781"/>
                  </a:lnTo>
                  <a:lnTo>
                    <a:pt x="31105" y="2427337"/>
                  </a:lnTo>
                  <a:lnTo>
                    <a:pt x="35231" y="2422576"/>
                  </a:lnTo>
                  <a:lnTo>
                    <a:pt x="1457784" y="1000202"/>
                  </a:lnTo>
                  <a:lnTo>
                    <a:pt x="1462227" y="995758"/>
                  </a:lnTo>
                  <a:lnTo>
                    <a:pt x="1466988" y="991631"/>
                  </a:lnTo>
                  <a:lnTo>
                    <a:pt x="1471749" y="987822"/>
                  </a:lnTo>
                  <a:lnTo>
                    <a:pt x="1476827" y="984330"/>
                  </a:lnTo>
                  <a:lnTo>
                    <a:pt x="1481906" y="981156"/>
                  </a:lnTo>
                  <a:lnTo>
                    <a:pt x="1486984" y="978617"/>
                  </a:lnTo>
                  <a:lnTo>
                    <a:pt x="1492697" y="975760"/>
                  </a:lnTo>
                  <a:lnTo>
                    <a:pt x="1498093" y="973221"/>
                  </a:lnTo>
                  <a:lnTo>
                    <a:pt x="1503488" y="971316"/>
                  </a:lnTo>
                  <a:lnTo>
                    <a:pt x="1509202" y="969411"/>
                  </a:lnTo>
                  <a:lnTo>
                    <a:pt x="1514597" y="967824"/>
                  </a:lnTo>
                  <a:lnTo>
                    <a:pt x="1520628" y="966555"/>
                  </a:lnTo>
                  <a:lnTo>
                    <a:pt x="1526023" y="965602"/>
                  </a:lnTo>
                  <a:lnTo>
                    <a:pt x="1532054" y="964968"/>
                  </a:lnTo>
                  <a:lnTo>
                    <a:pt x="1537767" y="964650"/>
                  </a:lnTo>
                  <a:lnTo>
                    <a:pt x="1543797" y="964333"/>
                  </a:lnTo>
                  <a:lnTo>
                    <a:pt x="1549828" y="964650"/>
                  </a:lnTo>
                  <a:lnTo>
                    <a:pt x="1555223" y="964968"/>
                  </a:lnTo>
                  <a:lnTo>
                    <a:pt x="1561254" y="965602"/>
                  </a:lnTo>
                  <a:lnTo>
                    <a:pt x="1566967" y="966555"/>
                  </a:lnTo>
                  <a:lnTo>
                    <a:pt x="1572680" y="967824"/>
                  </a:lnTo>
                  <a:lnTo>
                    <a:pt x="1578393" y="969411"/>
                  </a:lnTo>
                  <a:lnTo>
                    <a:pt x="1584106" y="971316"/>
                  </a:lnTo>
                  <a:lnTo>
                    <a:pt x="1589502" y="973221"/>
                  </a:lnTo>
                  <a:lnTo>
                    <a:pt x="1595215" y="975760"/>
                  </a:lnTo>
                  <a:lnTo>
                    <a:pt x="1600293" y="978617"/>
                  </a:lnTo>
                  <a:lnTo>
                    <a:pt x="1605371" y="981156"/>
                  </a:lnTo>
                  <a:lnTo>
                    <a:pt x="1610450" y="984330"/>
                  </a:lnTo>
                  <a:lnTo>
                    <a:pt x="1615528" y="987822"/>
                  </a:lnTo>
                  <a:lnTo>
                    <a:pt x="1620289" y="991631"/>
                  </a:lnTo>
                  <a:lnTo>
                    <a:pt x="1625050" y="995758"/>
                  </a:lnTo>
                  <a:lnTo>
                    <a:pt x="1629811" y="1000202"/>
                  </a:lnTo>
                  <a:lnTo>
                    <a:pt x="2103678" y="1474115"/>
                  </a:lnTo>
                  <a:lnTo>
                    <a:pt x="3334526" y="243464"/>
                  </a:lnTo>
                  <a:lnTo>
                    <a:pt x="3038399" y="243464"/>
                  </a:lnTo>
                  <a:lnTo>
                    <a:pt x="3032368" y="242829"/>
                  </a:lnTo>
                  <a:lnTo>
                    <a:pt x="3026338" y="242512"/>
                  </a:lnTo>
                  <a:lnTo>
                    <a:pt x="3019990" y="241877"/>
                  </a:lnTo>
                  <a:lnTo>
                    <a:pt x="3013959" y="240607"/>
                  </a:lnTo>
                  <a:lnTo>
                    <a:pt x="3008246" y="239338"/>
                  </a:lnTo>
                  <a:lnTo>
                    <a:pt x="3002216" y="237750"/>
                  </a:lnTo>
                  <a:lnTo>
                    <a:pt x="2996820" y="235846"/>
                  </a:lnTo>
                  <a:lnTo>
                    <a:pt x="2991107" y="233624"/>
                  </a:lnTo>
                  <a:lnTo>
                    <a:pt x="2985711" y="231085"/>
                  </a:lnTo>
                  <a:lnTo>
                    <a:pt x="2980633" y="228228"/>
                  </a:lnTo>
                  <a:lnTo>
                    <a:pt x="2975555" y="225688"/>
                  </a:lnTo>
                  <a:lnTo>
                    <a:pt x="2970794" y="222514"/>
                  </a:lnTo>
                  <a:lnTo>
                    <a:pt x="2966033" y="219022"/>
                  </a:lnTo>
                  <a:lnTo>
                    <a:pt x="2961272" y="215213"/>
                  </a:lnTo>
                  <a:lnTo>
                    <a:pt x="2956829" y="211404"/>
                  </a:lnTo>
                  <a:lnTo>
                    <a:pt x="2952703" y="207595"/>
                  </a:lnTo>
                  <a:lnTo>
                    <a:pt x="2948576" y="203151"/>
                  </a:lnTo>
                  <a:lnTo>
                    <a:pt x="2944768" y="198707"/>
                  </a:lnTo>
                  <a:lnTo>
                    <a:pt x="2941276" y="194581"/>
                  </a:lnTo>
                  <a:lnTo>
                    <a:pt x="2937468" y="189820"/>
                  </a:lnTo>
                  <a:lnTo>
                    <a:pt x="2934294" y="184423"/>
                  </a:lnTo>
                  <a:lnTo>
                    <a:pt x="2931755" y="179345"/>
                  </a:lnTo>
                  <a:lnTo>
                    <a:pt x="2928898" y="174266"/>
                  </a:lnTo>
                  <a:lnTo>
                    <a:pt x="2926676" y="168870"/>
                  </a:lnTo>
                  <a:lnTo>
                    <a:pt x="2924137" y="163156"/>
                  </a:lnTo>
                  <a:lnTo>
                    <a:pt x="2922550" y="157760"/>
                  </a:lnTo>
                  <a:lnTo>
                    <a:pt x="2920646" y="151729"/>
                  </a:lnTo>
                  <a:lnTo>
                    <a:pt x="2919376" y="146015"/>
                  </a:lnTo>
                  <a:lnTo>
                    <a:pt x="2918424" y="139984"/>
                  </a:lnTo>
                  <a:lnTo>
                    <a:pt x="2917472" y="133953"/>
                  </a:lnTo>
                  <a:lnTo>
                    <a:pt x="2917155" y="127922"/>
                  </a:lnTo>
                  <a:lnTo>
                    <a:pt x="2917155" y="121573"/>
                  </a:lnTo>
                  <a:lnTo>
                    <a:pt x="2917155" y="115225"/>
                  </a:lnTo>
                  <a:lnTo>
                    <a:pt x="2917472" y="109194"/>
                  </a:lnTo>
                  <a:lnTo>
                    <a:pt x="2918424" y="102845"/>
                  </a:lnTo>
                  <a:lnTo>
                    <a:pt x="2919376" y="97132"/>
                  </a:lnTo>
                  <a:lnTo>
                    <a:pt x="2920646" y="91101"/>
                  </a:lnTo>
                  <a:lnTo>
                    <a:pt x="2922550" y="85070"/>
                  </a:lnTo>
                  <a:lnTo>
                    <a:pt x="2924137" y="79674"/>
                  </a:lnTo>
                  <a:lnTo>
                    <a:pt x="2926676" y="74277"/>
                  </a:lnTo>
                  <a:lnTo>
                    <a:pt x="2928898" y="68564"/>
                  </a:lnTo>
                  <a:lnTo>
                    <a:pt x="2931755" y="63485"/>
                  </a:lnTo>
                  <a:lnTo>
                    <a:pt x="2934294" y="58406"/>
                  </a:lnTo>
                  <a:lnTo>
                    <a:pt x="2937468" y="53645"/>
                  </a:lnTo>
                  <a:lnTo>
                    <a:pt x="2941276" y="48883"/>
                  </a:lnTo>
                  <a:lnTo>
                    <a:pt x="2944768" y="44122"/>
                  </a:lnTo>
                  <a:lnTo>
                    <a:pt x="2948576" y="39678"/>
                  </a:lnTo>
                  <a:lnTo>
                    <a:pt x="2952703" y="35552"/>
                  </a:lnTo>
                  <a:lnTo>
                    <a:pt x="2956829" y="31425"/>
                  </a:lnTo>
                  <a:lnTo>
                    <a:pt x="2961272" y="27616"/>
                  </a:lnTo>
                  <a:lnTo>
                    <a:pt x="2966033" y="24124"/>
                  </a:lnTo>
                  <a:lnTo>
                    <a:pt x="2970794" y="20633"/>
                  </a:lnTo>
                  <a:lnTo>
                    <a:pt x="2975555" y="17459"/>
                  </a:lnTo>
                  <a:lnTo>
                    <a:pt x="2980633" y="14602"/>
                  </a:lnTo>
                  <a:lnTo>
                    <a:pt x="2985711" y="11745"/>
                  </a:lnTo>
                  <a:lnTo>
                    <a:pt x="2991107" y="9523"/>
                  </a:lnTo>
                  <a:lnTo>
                    <a:pt x="2996820" y="6984"/>
                  </a:lnTo>
                  <a:lnTo>
                    <a:pt x="3002216" y="5397"/>
                  </a:lnTo>
                  <a:lnTo>
                    <a:pt x="3008246" y="3492"/>
                  </a:lnTo>
                  <a:lnTo>
                    <a:pt x="3013959" y="2222"/>
                  </a:lnTo>
                  <a:lnTo>
                    <a:pt x="3019990" y="1270"/>
                  </a:lnTo>
                  <a:lnTo>
                    <a:pt x="3026338" y="318"/>
                  </a:lnTo>
                  <a:lnTo>
                    <a:pt x="303236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995063" y="5538874"/>
              <a:ext cx="22018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chemeClr val="bg1"/>
                  </a:solidFill>
                </a:rPr>
                <a:t>Engine</a:t>
              </a:r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1430807" y="1120534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solidFill>
                  <a:schemeClr val="accent2"/>
                </a:solidFill>
              </a:rPr>
              <a:t>重点模块介绍</a:t>
            </a:r>
            <a:endParaRPr kumimoji="1" lang="zh-CN" alt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517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木先生">
  <a:themeElements>
    <a:clrScheme name="木先生（青涩）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8C18D"/>
      </a:accent1>
      <a:accent2>
        <a:srgbClr val="FFB519"/>
      </a:accent2>
      <a:accent3>
        <a:srgbClr val="A5A5A5"/>
      </a:accent3>
      <a:accent4>
        <a:srgbClr val="ED7D31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木先生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none">
        <a:spAutoFit/>
      </a:bodyPr>
      <a:lstStyle>
        <a:defPPr>
          <a:defRPr kumimoji="1" dirty="0" smtClean="0"/>
        </a:defPPr>
      </a:lstStyle>
    </a:spDef>
    <a:lnDef>
      <a:spPr>
        <a:ln w="19050">
          <a:solidFill>
            <a:schemeClr val="bg1">
              <a:lumMod val="8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木先生" id="{5541A35B-AB92-428C-AED9-2A2E164ADBB0}" vid="{F33E64E4-7B77-45FA-A5AA-325DD4326A92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7913</TotalTime>
  <Words>2141</Words>
  <Application>Microsoft Office PowerPoint</Application>
  <PresentationFormat>宽屏</PresentationFormat>
  <Paragraphs>195</Paragraphs>
  <Slides>20</Slides>
  <Notes>13</Notes>
  <HiddenSlides>1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等线 Light</vt:lpstr>
      <vt:lpstr>宋体</vt:lpstr>
      <vt:lpstr>微软雅黑</vt:lpstr>
      <vt:lpstr>幼圆</vt:lpstr>
      <vt:lpstr>Arial</vt:lpstr>
      <vt:lpstr>Calibri</vt:lpstr>
      <vt:lpstr>Impact</vt:lpstr>
      <vt:lpstr>Segoe UI Light</vt:lpstr>
      <vt:lpstr>Wingdings</vt:lpstr>
      <vt:lpstr>木先生</vt:lpstr>
      <vt:lpstr>PowerPoint 演示文稿</vt:lpstr>
      <vt:lpstr>PowerPoint 演示文稿</vt:lpstr>
      <vt:lpstr>PowerPoint 演示文稿</vt:lpstr>
      <vt:lpstr>自我介绍</vt:lpstr>
      <vt:lpstr>（二）内容通总体架构及工作职责</vt:lpstr>
      <vt:lpstr>PowerPoint 演示文稿</vt:lpstr>
      <vt:lpstr>（三）2016-2017工作记录</vt:lpstr>
      <vt:lpstr>PowerPoint 演示文稿</vt:lpstr>
      <vt:lpstr>工作重点</vt:lpstr>
      <vt:lpstr>（一）业务学习</vt:lpstr>
      <vt:lpstr>（二）Engine开发</vt:lpstr>
      <vt:lpstr>（二）Engine开发</vt:lpstr>
      <vt:lpstr>（二）Engine开发</vt:lpstr>
      <vt:lpstr>（二）Engine开发</vt:lpstr>
      <vt:lpstr>（三）Interface开发</vt:lpstr>
      <vt:lpstr>（三）Interface开发</vt:lpstr>
      <vt:lpstr>（三）Interface开发</vt:lpstr>
      <vt:lpstr>PowerPoint 演示文稿</vt:lpstr>
      <vt:lpstr>总结</vt:lpstr>
      <vt:lpstr>PowerPoint 演示文稿</vt:lpstr>
    </vt:vector>
  </TitlesOfParts>
  <Company>PPT Never Sleeps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木诗人</dc:creator>
  <cp:lastModifiedBy>李玉国</cp:lastModifiedBy>
  <cp:revision>392</cp:revision>
  <dcterms:created xsi:type="dcterms:W3CDTF">2015-12-02T00:40:56Z</dcterms:created>
  <dcterms:modified xsi:type="dcterms:W3CDTF">2017-06-27T13:22:36Z</dcterms:modified>
</cp:coreProperties>
</file>