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710" r:id="rId1"/>
  </p:sldMasterIdLst>
  <p:notesMasterIdLst>
    <p:notesMasterId r:id="rId2"/>
  </p:notesMasterIdLst>
  <p:sldIdLst>
    <p:sldId id="276" r:id="rId3"/>
    <p:sldId id="290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9DC3E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942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CDF431D-62C5-4F35-937F-A8184D94E0C3}" type="datetimeFigureOut">
              <a:rPr altLang="en-US" lang="zh-CN" smtClean="0"/>
              <a:t>2024/1/8</a:t>
            </a:fld>
            <a:endParaRPr altLang="en-US" lang="zh-CN"/>
          </a:p>
        </p:txBody>
      </p:sp>
      <p:sp>
        <p:nvSpPr>
          <p:cNvPr id="1049427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942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42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943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24036E48-CE7A-4CF4-88B1-17B6AE792281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37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104863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E127B0-1E9D-42D7-8002-D565E5E465A7}" type="datetimeFigureOut">
              <a:rPr altLang="en-US" lang="zh-CN" smtClean="0"/>
              <a:t>2024/1/8</a:t>
            </a:fld>
            <a:endParaRPr altLang="en-US" lang="zh-CN"/>
          </a:p>
        </p:txBody>
      </p:sp>
      <p:sp>
        <p:nvSpPr>
          <p:cNvPr id="104863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3F81B1-D4C0-4CFE-8E4B-8D75BF4F38F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9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939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39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E127B0-1E9D-42D7-8002-D565E5E465A7}" type="datetimeFigureOut">
              <a:rPr altLang="en-US" lang="zh-CN" smtClean="0"/>
              <a:t>2024/1/8</a:t>
            </a:fld>
            <a:endParaRPr altLang="en-US" lang="zh-CN"/>
          </a:p>
        </p:txBody>
      </p:sp>
      <p:sp>
        <p:nvSpPr>
          <p:cNvPr id="104939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39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3F81B1-D4C0-4CFE-8E4B-8D75BF4F38F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 文本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84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938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3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E127B0-1E9D-42D7-8002-D565E5E465A7}" type="datetimeFigureOut">
              <a:rPr altLang="en-US" lang="zh-CN" smtClean="0"/>
              <a:t>2024/1/8</a:t>
            </a:fld>
            <a:endParaRPr altLang="en-US" lang="zh-CN"/>
          </a:p>
        </p:txBody>
      </p:sp>
      <p:sp>
        <p:nvSpPr>
          <p:cNvPr id="104938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38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3F81B1-D4C0-4CFE-8E4B-8D75BF4F38F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E127B0-1E9D-42D7-8002-D565E5E465A7}" type="datetimeFigureOut">
              <a:rPr altLang="en-US" lang="zh-CN" smtClean="0"/>
              <a:t>2024/1/8</a:t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3F81B1-D4C0-4CFE-8E4B-8D75BF4F38F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00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9401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940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E127B0-1E9D-42D7-8002-D565E5E465A7}" type="datetimeFigureOut">
              <a:rPr altLang="en-US" lang="zh-CN" smtClean="0"/>
              <a:t>2024/1/8</a:t>
            </a:fld>
            <a:endParaRPr altLang="en-US" lang="zh-CN"/>
          </a:p>
        </p:txBody>
      </p:sp>
      <p:sp>
        <p:nvSpPr>
          <p:cNvPr id="104940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40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3F81B1-D4C0-4CFE-8E4B-8D75BF4F38F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0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9406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407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40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E127B0-1E9D-42D7-8002-D565E5E465A7}" type="datetimeFigureOut">
              <a:rPr altLang="en-US" lang="zh-CN" smtClean="0"/>
              <a:t>2024/1/8</a:t>
            </a:fld>
            <a:endParaRPr altLang="en-US" lang="zh-CN"/>
          </a:p>
        </p:txBody>
      </p:sp>
      <p:sp>
        <p:nvSpPr>
          <p:cNvPr id="104940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4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3F81B1-D4C0-4CFE-8E4B-8D75BF4F38F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1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9412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9413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41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9415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41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E127B0-1E9D-42D7-8002-D565E5E465A7}" type="datetimeFigureOut">
              <a:rPr altLang="en-US" lang="zh-CN" smtClean="0"/>
              <a:t>2024/1/8</a:t>
            </a:fld>
            <a:endParaRPr altLang="en-US" lang="zh-CN"/>
          </a:p>
        </p:txBody>
      </p:sp>
      <p:sp>
        <p:nvSpPr>
          <p:cNvPr id="104941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41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3F81B1-D4C0-4CFE-8E4B-8D75BF4F38F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8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938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E127B0-1E9D-42D7-8002-D565E5E465A7}" type="datetimeFigureOut">
              <a:rPr altLang="en-US" lang="zh-CN" smtClean="0"/>
              <a:t>2024/1/8</a:t>
            </a:fld>
            <a:endParaRPr altLang="en-US" lang="zh-CN"/>
          </a:p>
        </p:txBody>
      </p:sp>
      <p:sp>
        <p:nvSpPr>
          <p:cNvPr id="104938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38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3F81B1-D4C0-4CFE-8E4B-8D75BF4F38F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E127B0-1E9D-42D7-8002-D565E5E465A7}" type="datetimeFigureOut">
              <a:rPr altLang="en-US" lang="zh-CN" smtClean="0"/>
              <a:t>2024/1/8</a:t>
            </a:fld>
            <a:endParaRPr altLang="en-US" lang="zh-CN"/>
          </a:p>
        </p:txBody>
      </p:sp>
      <p:sp>
        <p:nvSpPr>
          <p:cNvPr id="104899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3F81B1-D4C0-4CFE-8E4B-8D75BF4F38F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9420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421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942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E127B0-1E9D-42D7-8002-D565E5E465A7}" type="datetimeFigureOut">
              <a:rPr altLang="en-US" lang="zh-CN" smtClean="0"/>
              <a:t>2024/1/8</a:t>
            </a:fld>
            <a:endParaRPr altLang="en-US" lang="zh-CN"/>
          </a:p>
        </p:txBody>
      </p:sp>
      <p:sp>
        <p:nvSpPr>
          <p:cNvPr id="104942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42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3F81B1-D4C0-4CFE-8E4B-8D75BF4F38F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8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9390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9391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939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E127B0-1E9D-42D7-8002-D565E5E465A7}" type="datetimeFigureOut">
              <a:rPr altLang="en-US" lang="zh-CN" smtClean="0"/>
              <a:t>2024/1/8</a:t>
            </a:fld>
            <a:endParaRPr altLang="en-US" lang="zh-CN"/>
          </a:p>
        </p:txBody>
      </p:sp>
      <p:sp>
        <p:nvSpPr>
          <p:cNvPr id="104939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39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3F81B1-D4C0-4CFE-8E4B-8D75BF4F38F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127B0-1E9D-42D7-8002-D565E5E465A7}" type="datetimeFigureOut">
              <a:rPr altLang="en-US" lang="zh-CN" smtClean="0"/>
              <a:t>2024/1/8</a:t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F81B1-D4C0-4CFE-8E4B-8D75BF4F38F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 spd="slow">
    <p:randomBar dir="vert"/>
  </p:transition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74"/>
          <p:cNvGrpSpPr/>
          <p:nvPr/>
        </p:nvGrpSpPr>
        <p:grpSpPr>
          <a:xfrm>
            <a:off x="6057678" y="244645"/>
            <a:ext cx="5664400" cy="6458854"/>
            <a:chOff x="4427538" y="954088"/>
            <a:chExt cx="3333750" cy="3729038"/>
          </a:xfrm>
        </p:grpSpPr>
        <p:sp>
          <p:nvSpPr>
            <p:cNvPr id="1048691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692" name="Freeform 6"/>
            <p:cNvSpPr/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693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694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695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696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697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698" name="Freeform 12"/>
            <p:cNvSpPr/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699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00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01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02" name="Freeform 16"/>
            <p:cNvSpPr/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03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04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05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06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07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08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09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10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11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12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13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14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15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16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17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18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19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20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21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22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23" name="Freeform 37"/>
            <p:cNvSpPr/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24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25" name="Freeform 39"/>
            <p:cNvSpPr/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26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27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28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29" name="Freeform 43"/>
            <p:cNvSpPr/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30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31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732" name="Freeform 46"/>
            <p:cNvSpPr/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</p:grpSp>
      <p:sp>
        <p:nvSpPr>
          <p:cNvPr id="1048733" name="文本框 87"/>
          <p:cNvSpPr txBox="1"/>
          <p:nvPr/>
        </p:nvSpPr>
        <p:spPr>
          <a:xfrm>
            <a:off x="2843760" y="6147837"/>
            <a:ext cx="2180938" cy="400110"/>
          </a:xfrm>
          <a:prstGeom prst="rect"/>
          <a:noFill/>
        </p:spPr>
        <p:txBody>
          <a:bodyPr rtlCol="0" wrap="square">
            <a:spAutoFit/>
          </a:bodyPr>
          <a:p>
            <a:pPr algn="dist"/>
            <a:r>
              <a:rPr altLang="en-US" dirty="0" sz="2000" lang="zh-CN">
                <a:latin typeface="方正静蕾简体" pitchFamily="2" charset="-122"/>
                <a:ea typeface="方正静蕾简体" pitchFamily="2" charset="-122"/>
              </a:rPr>
              <a:t>汇报人</a:t>
            </a:r>
            <a:r>
              <a:rPr altLang="zh-CN" dirty="0" sz="2000" lang="en-US">
                <a:latin typeface="方正静蕾简体" pitchFamily="2" charset="-122"/>
                <a:ea typeface="方正静蕾简体" pitchFamily="2" charset="-122"/>
              </a:rPr>
              <a:t>/</a:t>
            </a:r>
            <a:r>
              <a:rPr altLang="en-US" dirty="0" sz="2000" lang="zh-CN">
                <a:latin typeface="方正静蕾简体" pitchFamily="2" charset="-122"/>
                <a:ea typeface="方正静蕾简体" pitchFamily="2" charset="-122"/>
              </a:rPr>
              <a:t>李怡</a:t>
            </a:r>
          </a:p>
        </p:txBody>
      </p:sp>
      <p:sp>
        <p:nvSpPr>
          <p:cNvPr id="1048734" name="文本框 89"/>
          <p:cNvSpPr txBox="1"/>
          <p:nvPr/>
        </p:nvSpPr>
        <p:spPr>
          <a:xfrm>
            <a:off x="210811" y="1096723"/>
            <a:ext cx="7872565" cy="1015663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6000" lang="zh-CN">
                <a:latin typeface="新蒂黑板报" pitchFamily="2" charset="-122"/>
                <a:ea typeface="新蒂黑板报" pitchFamily="2" charset="-122"/>
              </a:rPr>
              <a:t>基于</a:t>
            </a:r>
            <a:r>
              <a:rPr altLang="zh-CN" dirty="0" sz="6000" lang="en-US">
                <a:latin typeface="新蒂黑板报" pitchFamily="2" charset="-122"/>
                <a:ea typeface="新蒂黑板报" pitchFamily="2" charset="-122"/>
              </a:rPr>
              <a:t>GUI</a:t>
            </a:r>
            <a:r>
              <a:rPr altLang="en-US" dirty="0" sz="6000" lang="zh-CN">
                <a:latin typeface="新蒂黑板报" pitchFamily="2" charset="-122"/>
                <a:ea typeface="新蒂黑板报" pitchFamily="2" charset="-122"/>
              </a:rPr>
              <a:t>的聊天程序</a:t>
            </a:r>
          </a:p>
        </p:txBody>
      </p:sp>
      <p:sp>
        <p:nvSpPr>
          <p:cNvPr id="1048735" name="矩形 90"/>
          <p:cNvSpPr/>
          <p:nvPr/>
        </p:nvSpPr>
        <p:spPr>
          <a:xfrm>
            <a:off x="210811" y="5367065"/>
            <a:ext cx="8347263" cy="400110"/>
          </a:xfrm>
          <a:prstGeom prst="rect"/>
        </p:spPr>
        <p:txBody>
          <a:bodyPr wrap="square">
            <a:spAutoFit/>
          </a:bodyPr>
          <a:p>
            <a:r>
              <a:rPr altLang="en-US" dirty="0" sz="2000" lang="zh-CN">
                <a:latin typeface="方正静蕾简体" pitchFamily="2" charset="-122"/>
                <a:ea typeface="方正静蕾简体" pitchFamily="2" charset="-122"/>
              </a:rPr>
              <a:t>小组成员：李怡   陈明翠   陈曦婷   陈雨莎  蔡权欢   颜家彩  翟佳琪</a:t>
            </a:r>
            <a:endParaRPr altLang="en-US" dirty="0" sz="2000" lang="zh-CN"/>
          </a:p>
        </p:txBody>
      </p:sp>
      <p:sp>
        <p:nvSpPr>
          <p:cNvPr id="1048736" name="Freeform 34"/>
          <p:cNvSpPr/>
          <p:nvPr/>
        </p:nvSpPr>
        <p:spPr bwMode="auto">
          <a:xfrm>
            <a:off x="5182714" y="3746023"/>
            <a:ext cx="695370" cy="330291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737" name="任意多边形 93"/>
          <p:cNvSpPr/>
          <p:nvPr/>
        </p:nvSpPr>
        <p:spPr>
          <a:xfrm>
            <a:off x="496274" y="3644694"/>
            <a:ext cx="4403354" cy="288410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-1" fmla="*/ 0 w 6766560"/>
              <a:gd name="-2" fmla="*/ 75291 h 398381"/>
              <a:gd name="-3" fmla="*/ 4369154 w 6766560"/>
              <a:gd name="-4" fmla="*/ 18141 h 398381"/>
              <a:gd name="-5" fmla="*/ 4023360 w 6766560"/>
              <a:gd name="-6" fmla="*/ 395331 h 398381"/>
              <a:gd name="-7" fmla="*/ 6766560 w 6766560"/>
              <a:gd name="-8" fmla="*/ 166731 h 398381"/>
              <a:gd name="-9" fmla="*/ 0 w 6766560"/>
              <a:gd name="-10" fmla="*/ 71354 h 339035"/>
              <a:gd name="-11" fmla="*/ 4369154 w 6766560"/>
              <a:gd name="-12" fmla="*/ 14204 h 339035"/>
              <a:gd name="-13" fmla="*/ 4351696 w 6766560"/>
              <a:gd name="-14" fmla="*/ 334244 h 339035"/>
              <a:gd name="-15" fmla="*/ 6766560 w 6766560"/>
              <a:gd name="-16" fmla="*/ 162794 h 339035"/>
              <a:gd name="-17" fmla="*/ 0 w 7194823"/>
              <a:gd name="-18" fmla="*/ 71354 h 334304"/>
              <a:gd name="-19" fmla="*/ 4369154 w 7194823"/>
              <a:gd name="-20" fmla="*/ 14204 h 334304"/>
              <a:gd name="-21" fmla="*/ 4351696 w 7194823"/>
              <a:gd name="-22" fmla="*/ 334244 h 334304"/>
              <a:gd name="-23" fmla="*/ 7194823 w 7194823"/>
              <a:gd name="-24" fmla="*/ 37064 h 334304"/>
              <a:gd name="-25" fmla="*/ 0 w 7194823"/>
              <a:gd name="-26" fmla="*/ 72918 h 358721"/>
              <a:gd name="-27" fmla="*/ 4369154 w 7194823"/>
              <a:gd name="-28" fmla="*/ 15768 h 358721"/>
              <a:gd name="-29" fmla="*/ 4051911 w 7194823"/>
              <a:gd name="-30" fmla="*/ 358668 h 358721"/>
              <a:gd name="-31" fmla="*/ 7194823 w 7194823"/>
              <a:gd name="-32" fmla="*/ 38628 h 358721"/>
              <a:gd name="-33" fmla="*/ 0 w 6454042"/>
              <a:gd name="-34" fmla="*/ 72918 h 359955"/>
              <a:gd name="-35" fmla="*/ 4369154 w 6454042"/>
              <a:gd name="-36" fmla="*/ 15768 h 359955"/>
              <a:gd name="-37" fmla="*/ 4051911 w 6454042"/>
              <a:gd name="-38" fmla="*/ 358668 h 359955"/>
              <a:gd name="-39" fmla="*/ 6454042 w 6454042"/>
              <a:gd name="-40" fmla="*/ 112769 h 359955"/>
              <a:gd name="-41" fmla="*/ 0 w 6454042"/>
              <a:gd name="-42" fmla="*/ 62493 h 349247"/>
              <a:gd name="-43" fmla="*/ 4122228 w 6454042"/>
              <a:gd name="-44" fmla="*/ 17700 h 349247"/>
              <a:gd name="-45" fmla="*/ 4051911 w 6454042"/>
              <a:gd name="-46" fmla="*/ 348243 h 349247"/>
              <a:gd name="-47" fmla="*/ 6454042 w 6454042"/>
              <a:gd name="-48" fmla="*/ 102344 h 349247"/>
              <a:gd name="-49" fmla="*/ 0 w 4341830"/>
              <a:gd name="-50" fmla="*/ 62493 h 348243"/>
              <a:gd name="-51" fmla="*/ 4122228 w 4341830"/>
              <a:gd name="-52" fmla="*/ 17700 h 348243"/>
              <a:gd name="-53" fmla="*/ 4051911 w 4341830"/>
              <a:gd name="-54" fmla="*/ 348243 h 348243"/>
              <a:gd name="-55" fmla="*/ 0 w 4122228"/>
              <a:gd name="-56" fmla="*/ 62493 h 62493"/>
              <a:gd name="-57" fmla="*/ 4122228 w 4122228"/>
              <a:gd name="-58" fmla="*/ 17700 h 62493"/>
              <a:gd name="-59" fmla="*/ 0 w 4122228"/>
              <a:gd name="-60" fmla="*/ 44793 h 66159"/>
              <a:gd name="-61" fmla="*/ 4122228 w 4122228"/>
              <a:gd name="-62" fmla="*/ 0 h 66159"/>
              <a:gd name="-63" fmla="*/ 0 w 4245691"/>
              <a:gd name="-64" fmla="*/ 156004 h 156004"/>
              <a:gd name="-65" fmla="*/ 4245691 w 4245691"/>
              <a:gd name="-66" fmla="*/ 0 h 156004"/>
              <a:gd name="-67" fmla="*/ 0 w 4245691"/>
              <a:gd name="-68" fmla="*/ 156004 h 163985"/>
              <a:gd name="-69" fmla="*/ 4245691 w 4245691"/>
              <a:gd name="-70" fmla="*/ 0 h 163985"/>
              <a:gd name="-71" fmla="*/ 0 w 5449458"/>
              <a:gd name="-72" fmla="*/ 143648 h 143648"/>
              <a:gd name="-73" fmla="*/ 5449458 w 5449458"/>
              <a:gd name="-74" fmla="*/ 0 h 143648"/>
              <a:gd name="-75" fmla="*/ 0 w 5449458"/>
              <a:gd name="-76" fmla="*/ 143648 h 260913"/>
              <a:gd name="-77" fmla="*/ 1990356 w 5449458"/>
              <a:gd name="-78" fmla="*/ 260339 h 260913"/>
              <a:gd name="-79" fmla="*/ 5449458 w 5449458"/>
              <a:gd name="-80" fmla="*/ 0 h 260913"/>
              <a:gd name="-81" fmla="*/ 0 w 4693246"/>
              <a:gd name="-82" fmla="*/ 169 h 463018"/>
              <a:gd name="-83" fmla="*/ 1234144 w 4693246"/>
              <a:gd name="-84" fmla="*/ 462849 h 463018"/>
              <a:gd name="-85" fmla="*/ 4693246 w 4693246"/>
              <a:gd name="-86" fmla="*/ 202510 h 463018"/>
              <a:gd name="-87" fmla="*/ 153395 w 4846641"/>
              <a:gd name="-88" fmla="*/ 0 h 462988"/>
              <a:gd name="-89" fmla="*/ 1387539 w 4846641"/>
              <a:gd name="-90" fmla="*/ 462680 h 462988"/>
              <a:gd name="-91" fmla="*/ 4846641 w 4846641"/>
              <a:gd name="-92" fmla="*/ 202341 h 462988"/>
              <a:gd name="-93" fmla="*/ 212160 w 4457851"/>
              <a:gd name="-94" fmla="*/ 0 h 462988"/>
              <a:gd name="-95" fmla="*/ 998749 w 4457851"/>
              <a:gd name="-96" fmla="*/ 462680 h 462988"/>
              <a:gd name="-97" fmla="*/ 4457851 w 4457851"/>
              <a:gd name="-98" fmla="*/ 202341 h 462988"/>
              <a:gd name="-99" fmla="*/ 238795 w 4484486"/>
              <a:gd name="-100" fmla="*/ 0 h 462868"/>
              <a:gd name="-101" fmla="*/ 1025384 w 4484486"/>
              <a:gd name="-102" fmla="*/ 462680 h 462868"/>
              <a:gd name="-103" fmla="*/ 4484486 w 4484486"/>
              <a:gd name="-104" fmla="*/ 202341 h 462868"/>
              <a:gd name="-105" fmla="*/ 410770 w 4656461"/>
              <a:gd name="-106" fmla="*/ 0 h 425815"/>
              <a:gd name="-107" fmla="*/ 595476 w 4656461"/>
              <a:gd name="-108" fmla="*/ 425610 h 425815"/>
              <a:gd name="-109" fmla="*/ 4656461 w 4656461"/>
              <a:gd name="-110" fmla="*/ 202341 h 425815"/>
              <a:gd name="-111" fmla="*/ 410770 w 4656461"/>
              <a:gd name="-112" fmla="*/ 0 h 364069"/>
              <a:gd name="-113" fmla="*/ 595476 w 4656461"/>
              <a:gd name="-114" fmla="*/ 363827 h 364069"/>
              <a:gd name="-115" fmla="*/ 4656461 w 4656461"/>
              <a:gd name="-116" fmla="*/ 202341 h 364069"/>
              <a:gd name="-117" fmla="*/ 558636 w 4511100"/>
              <a:gd name="-118" fmla="*/ 0 h 388767"/>
              <a:gd name="-119" fmla="*/ 450115 w 4511100"/>
              <a:gd name="-120" fmla="*/ 388541 h 388767"/>
              <a:gd name="-121" fmla="*/ 4511100 w 4511100"/>
              <a:gd name="-122" fmla="*/ 227055 h 388767"/>
              <a:gd name="-123" fmla="*/ 445007 w 4613533"/>
              <a:gd name="-124" fmla="*/ 0 h 413467"/>
              <a:gd name="-125" fmla="*/ 552548 w 4613533"/>
              <a:gd name="-126" fmla="*/ 413255 h 413467"/>
              <a:gd name="-127" fmla="*/ 4613533 w 4613533"/>
              <a:gd name="-128" fmla="*/ 251769 h 413467"/>
              <a:gd name="-129" fmla="*/ 437894 w 4606420"/>
              <a:gd name="-130" fmla="*/ 0 h 351722"/>
              <a:gd name="-131" fmla="*/ 560868 w 4606420"/>
              <a:gd name="-132" fmla="*/ 351471 h 351722"/>
              <a:gd name="-133" fmla="*/ 4606420 w 4606420"/>
              <a:gd name="-134" fmla="*/ 251769 h 351722"/>
              <a:gd name="-135" fmla="*/ 424068 w 4592594"/>
              <a:gd name="-136" fmla="*/ 0 h 401116"/>
              <a:gd name="-137" fmla="*/ 577907 w 4592594"/>
              <a:gd name="-138" fmla="*/ 400898 h 401116"/>
              <a:gd name="-139" fmla="*/ 4592594 w 4592594"/>
              <a:gd name="-140" fmla="*/ 251769 h 401116"/>
              <a:gd name="-141" fmla="*/ 424068 w 4592594"/>
              <a:gd name="-142" fmla="*/ 0 h 401116"/>
              <a:gd name="-143" fmla="*/ 577907 w 4592594"/>
              <a:gd name="-144" fmla="*/ 400898 h 401116"/>
              <a:gd name="-145" fmla="*/ 4592594 w 4592594"/>
              <a:gd name="-146" fmla="*/ 338266 h 401116"/>
              <a:gd name="-147" fmla="*/ 391353 w 4638179"/>
              <a:gd name="-148" fmla="*/ 0 h 401116"/>
              <a:gd name="-149" fmla="*/ 623492 w 4638179"/>
              <a:gd name="-150" fmla="*/ 400898 h 401116"/>
              <a:gd name="-151" fmla="*/ 4638179 w 4638179"/>
              <a:gd name="-152" fmla="*/ 338266 h 401116"/>
              <a:gd name="-153" fmla="*/ 391353 w 4904398"/>
              <a:gd name="-154" fmla="*/ 0 h 401116"/>
              <a:gd name="-155" fmla="*/ 623492 w 4904398"/>
              <a:gd name="-156" fmla="*/ 400898 h 401116"/>
              <a:gd name="-157" fmla="*/ 4904398 w 4904398"/>
              <a:gd name="-158" fmla="*/ 322224 h 401116"/>
            </a:gdLst>
            <a:ahLst/>
            <a:cxnLst>
              <a:cxn ang="0">
                <a:pos x="-153" y="-154"/>
              </a:cxn>
              <a:cxn ang="0">
                <a:pos x="-155" y="-156"/>
              </a:cxn>
              <a:cxn ang="0">
                <a:pos x="-157" y="-158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写代码时遇到的问题</a:t>
            </a:r>
          </a:p>
        </p:txBody>
      </p:sp>
      <p:sp>
        <p:nvSpPr>
          <p:cNvPr id="1048989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zh-CN" dirty="0" lang="en-US"/>
              <a:t>1.</a:t>
            </a:r>
            <a:r>
              <a:rPr altLang="en-US" dirty="0" lang="zh-CN"/>
              <a:t>套接字连接问题：在连接服务器之前，需要确保输入了正确的</a:t>
            </a:r>
            <a:r>
              <a:rPr altLang="zh-CN" dirty="0" lang="en-US"/>
              <a:t>IP</a:t>
            </a:r>
            <a:r>
              <a:rPr altLang="en-US" dirty="0" lang="zh-CN"/>
              <a:t>地址和端口号，并处理连接异常。</a:t>
            </a:r>
            <a:br>
              <a:rPr altLang="en-US" dirty="0" lang="zh-CN"/>
            </a:br>
            <a:endParaRPr altLang="zh-CN" lang="en-US"/>
          </a:p>
          <a:p>
            <a:r>
              <a:rPr altLang="zh-CN" dirty="0" lang="en-US"/>
              <a:t>2.</a:t>
            </a:r>
            <a:r>
              <a:rPr altLang="en-US" dirty="0" lang="zh-CN"/>
              <a:t>界面卡死问题：当客户机与服务器连接以后图形界面会出现界面卡死的情况，我们会用多线程的方法解决。</a:t>
            </a:r>
            <a:br>
              <a:rPr altLang="en-US" dirty="0" lang="zh-CN"/>
            </a:br>
            <a:endParaRPr altLang="en-US" dirty="0" lang="zh-CN"/>
          </a:p>
          <a:p>
            <a:r>
              <a:rPr altLang="zh-CN" dirty="0" lang="en-US"/>
              <a:t>3</a:t>
            </a:r>
            <a:r>
              <a:rPr altLang="zh-CN" dirty="0" lang="en-US"/>
              <a:t>.</a:t>
            </a:r>
            <a:r>
              <a:rPr altLang="en-US" dirty="0" lang="zh-CN"/>
              <a:t>异常处理问题：在套接字通信过程中，可能会出现各种异常，如连接错误、发送错误等，需要适当处理这些异常并向用户显示有用的错误消息。</a:t>
            </a:r>
            <a:br>
              <a:rPr altLang="en-US" dirty="0" lang="zh-CN"/>
            </a:br>
            <a:endParaRPr altLang="en-US" dirty="0" lang="zh-CN"/>
          </a:p>
        </p:txBody>
      </p:sp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531782" y="2156051"/>
            <a:ext cx="3362913" cy="1846782"/>
          </a:xfrm>
          <a:prstGeom prst="rect"/>
          <a:noFill/>
          <a:ln>
            <a:noFill/>
          </a:ln>
          <a:effectLst/>
        </p:spPr>
      </p:pic>
      <p:pic>
        <p:nvPicPr>
          <p:cNvPr id="2097160" name="Picture 2" descr="C:\Users\Administrator\Desktop\qq_pic_merged_1704634992461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400987" y="2267339"/>
            <a:ext cx="2601305" cy="1735494"/>
          </a:xfrm>
          <a:prstGeom prst="rect"/>
          <a:noFill/>
        </p:spPr>
      </p:pic>
      <p:sp>
        <p:nvSpPr>
          <p:cNvPr id="1048993" name="任意多边形 2"/>
          <p:cNvSpPr/>
          <p:nvPr/>
        </p:nvSpPr>
        <p:spPr>
          <a:xfrm>
            <a:off x="1340986" y="2156050"/>
            <a:ext cx="2804613" cy="1922027"/>
          </a:xfrm>
          <a:custGeom>
            <a:avLst/>
            <a:gdLst>
              <a:gd name="connsiteX0" fmla="*/ 135734 w 5735830"/>
              <a:gd name="connsiteY0" fmla="*/ 360201 h 4633519"/>
              <a:gd name="connsiteX1" fmla="*/ 250034 w 5735830"/>
              <a:gd name="connsiteY1" fmla="*/ 1666487 h 4633519"/>
              <a:gd name="connsiteX2" fmla="*/ 201049 w 5735830"/>
              <a:gd name="connsiteY2" fmla="*/ 4262730 h 4633519"/>
              <a:gd name="connsiteX3" fmla="*/ 1376706 w 5735830"/>
              <a:gd name="connsiteY3" fmla="*/ 4475001 h 4633519"/>
              <a:gd name="connsiteX4" fmla="*/ 5344549 w 5735830"/>
              <a:gd name="connsiteY4" fmla="*/ 4491330 h 4633519"/>
              <a:gd name="connsiteX5" fmla="*/ 5360877 w 5735830"/>
              <a:gd name="connsiteY5" fmla="*/ 2613544 h 4633519"/>
              <a:gd name="connsiteX6" fmla="*/ 5507834 w 5735830"/>
              <a:gd name="connsiteY6" fmla="*/ 278558 h 4633519"/>
              <a:gd name="connsiteX7" fmla="*/ 1899220 w 5735830"/>
              <a:gd name="connsiteY7" fmla="*/ 294887 h 4633519"/>
              <a:gd name="connsiteX8" fmla="*/ 152063 w 5735830"/>
              <a:gd name="connsiteY8" fmla="*/ 972 h 4633519"/>
              <a:gd name="connsiteX9" fmla="*/ 86749 w 5735830"/>
              <a:gd name="connsiteY9" fmla="*/ 409187 h 4633519"/>
              <a:gd name="connsiteX10" fmla="*/ 135734 w 5735830"/>
              <a:gd name="connsiteY10" fmla="*/ 360201 h 4633519"/>
              <a:gd name="connsiteX0-1" fmla="*/ 92877 w 5741958"/>
              <a:gd name="connsiteY0-2" fmla="*/ 409187 h 4633519"/>
              <a:gd name="connsiteX1-3" fmla="*/ 256162 w 5741958"/>
              <a:gd name="connsiteY1-4" fmla="*/ 1666487 h 4633519"/>
              <a:gd name="connsiteX2-5" fmla="*/ 207177 w 5741958"/>
              <a:gd name="connsiteY2-6" fmla="*/ 4262730 h 4633519"/>
              <a:gd name="connsiteX3-7" fmla="*/ 1382834 w 5741958"/>
              <a:gd name="connsiteY3-8" fmla="*/ 4475001 h 4633519"/>
              <a:gd name="connsiteX4-9" fmla="*/ 5350677 w 5741958"/>
              <a:gd name="connsiteY4-10" fmla="*/ 4491330 h 4633519"/>
              <a:gd name="connsiteX5-11" fmla="*/ 5367005 w 5741958"/>
              <a:gd name="connsiteY5-12" fmla="*/ 2613544 h 4633519"/>
              <a:gd name="connsiteX6-13" fmla="*/ 5513962 w 5741958"/>
              <a:gd name="connsiteY6-14" fmla="*/ 278558 h 4633519"/>
              <a:gd name="connsiteX7-15" fmla="*/ 1905348 w 5741958"/>
              <a:gd name="connsiteY7-16" fmla="*/ 294887 h 4633519"/>
              <a:gd name="connsiteX8-17" fmla="*/ 158191 w 5741958"/>
              <a:gd name="connsiteY8-18" fmla="*/ 972 h 4633519"/>
              <a:gd name="connsiteX9-19" fmla="*/ 92877 w 5741958"/>
              <a:gd name="connsiteY9-20" fmla="*/ 409187 h 4633519"/>
              <a:gd name="connsiteX0-21" fmla="*/ 92877 w 5741958"/>
              <a:gd name="connsiteY0-22" fmla="*/ 768415 h 4633519"/>
              <a:gd name="connsiteX1-23" fmla="*/ 256162 w 5741958"/>
              <a:gd name="connsiteY1-24" fmla="*/ 1666487 h 4633519"/>
              <a:gd name="connsiteX2-25" fmla="*/ 207177 w 5741958"/>
              <a:gd name="connsiteY2-26" fmla="*/ 4262730 h 4633519"/>
              <a:gd name="connsiteX3-27" fmla="*/ 1382834 w 5741958"/>
              <a:gd name="connsiteY3-28" fmla="*/ 4475001 h 4633519"/>
              <a:gd name="connsiteX4-29" fmla="*/ 5350677 w 5741958"/>
              <a:gd name="connsiteY4-30" fmla="*/ 4491330 h 4633519"/>
              <a:gd name="connsiteX5-31" fmla="*/ 5367005 w 5741958"/>
              <a:gd name="connsiteY5-32" fmla="*/ 2613544 h 4633519"/>
              <a:gd name="connsiteX6-33" fmla="*/ 5513962 w 5741958"/>
              <a:gd name="connsiteY6-34" fmla="*/ 278558 h 4633519"/>
              <a:gd name="connsiteX7-35" fmla="*/ 1905348 w 5741958"/>
              <a:gd name="connsiteY7-36" fmla="*/ 294887 h 4633519"/>
              <a:gd name="connsiteX8-37" fmla="*/ 158191 w 5741958"/>
              <a:gd name="connsiteY8-38" fmla="*/ 972 h 4633519"/>
              <a:gd name="connsiteX9-39" fmla="*/ 92877 w 5741958"/>
              <a:gd name="connsiteY9-40" fmla="*/ 768415 h 4633519"/>
              <a:gd name="connsiteX0-41" fmla="*/ 3451 w 5652532"/>
              <a:gd name="connsiteY0-42" fmla="*/ 654617 h 4519721"/>
              <a:gd name="connsiteX1-43" fmla="*/ 166736 w 5652532"/>
              <a:gd name="connsiteY1-44" fmla="*/ 1552689 h 4519721"/>
              <a:gd name="connsiteX2-45" fmla="*/ 117751 w 5652532"/>
              <a:gd name="connsiteY2-46" fmla="*/ 4148932 h 4519721"/>
              <a:gd name="connsiteX3-47" fmla="*/ 1293408 w 5652532"/>
              <a:gd name="connsiteY3-48" fmla="*/ 4361203 h 4519721"/>
              <a:gd name="connsiteX4-49" fmla="*/ 5261251 w 5652532"/>
              <a:gd name="connsiteY4-50" fmla="*/ 4377532 h 4519721"/>
              <a:gd name="connsiteX5-51" fmla="*/ 5277579 w 5652532"/>
              <a:gd name="connsiteY5-52" fmla="*/ 2499746 h 4519721"/>
              <a:gd name="connsiteX6-53" fmla="*/ 5424536 w 5652532"/>
              <a:gd name="connsiteY6-54" fmla="*/ 164760 h 4519721"/>
              <a:gd name="connsiteX7-55" fmla="*/ 1815922 w 5652532"/>
              <a:gd name="connsiteY7-56" fmla="*/ 181089 h 4519721"/>
              <a:gd name="connsiteX8-57" fmla="*/ 346351 w 5652532"/>
              <a:gd name="connsiteY8-58" fmla="*/ 1474 h 4519721"/>
              <a:gd name="connsiteX9-59" fmla="*/ 3451 w 5652532"/>
              <a:gd name="connsiteY9-60" fmla="*/ 654617 h 4519721"/>
              <a:gd name="connsiteX0-61" fmla="*/ 3451 w 5613197"/>
              <a:gd name="connsiteY0-62" fmla="*/ 698621 h 4563725"/>
              <a:gd name="connsiteX1-63" fmla="*/ 166736 w 5613197"/>
              <a:gd name="connsiteY1-64" fmla="*/ 1596693 h 4563725"/>
              <a:gd name="connsiteX2-65" fmla="*/ 117751 w 5613197"/>
              <a:gd name="connsiteY2-66" fmla="*/ 4192936 h 4563725"/>
              <a:gd name="connsiteX3-67" fmla="*/ 1293408 w 5613197"/>
              <a:gd name="connsiteY3-68" fmla="*/ 4405207 h 4563725"/>
              <a:gd name="connsiteX4-69" fmla="*/ 5261251 w 5613197"/>
              <a:gd name="connsiteY4-70" fmla="*/ 4421536 h 4563725"/>
              <a:gd name="connsiteX5-71" fmla="*/ 5277579 w 5613197"/>
              <a:gd name="connsiteY5-72" fmla="*/ 2543750 h 4563725"/>
              <a:gd name="connsiteX6-73" fmla="*/ 5424536 w 5613197"/>
              <a:gd name="connsiteY6-74" fmla="*/ 208764 h 4563725"/>
              <a:gd name="connsiteX7-75" fmla="*/ 2354765 w 5613197"/>
              <a:gd name="connsiteY7-76" fmla="*/ 94464 h 4563725"/>
              <a:gd name="connsiteX8-77" fmla="*/ 346351 w 5613197"/>
              <a:gd name="connsiteY8-78" fmla="*/ 45478 h 4563725"/>
              <a:gd name="connsiteX9-79" fmla="*/ 3451 w 5613197"/>
              <a:gd name="connsiteY9-80" fmla="*/ 698621 h 4563725"/>
              <a:gd name="connsiteX0-81" fmla="*/ 3451 w 5554564"/>
              <a:gd name="connsiteY0-82" fmla="*/ 677467 h 4542571"/>
              <a:gd name="connsiteX1-83" fmla="*/ 166736 w 5554564"/>
              <a:gd name="connsiteY1-84" fmla="*/ 1575539 h 4542571"/>
              <a:gd name="connsiteX2-85" fmla="*/ 117751 w 5554564"/>
              <a:gd name="connsiteY2-86" fmla="*/ 4171782 h 4542571"/>
              <a:gd name="connsiteX3-87" fmla="*/ 1293408 w 5554564"/>
              <a:gd name="connsiteY3-88" fmla="*/ 4384053 h 4542571"/>
              <a:gd name="connsiteX4-89" fmla="*/ 5261251 w 5554564"/>
              <a:gd name="connsiteY4-90" fmla="*/ 4400382 h 4542571"/>
              <a:gd name="connsiteX5-91" fmla="*/ 5277579 w 5554564"/>
              <a:gd name="connsiteY5-92" fmla="*/ 2522596 h 4542571"/>
              <a:gd name="connsiteX6-93" fmla="*/ 5424536 w 5554564"/>
              <a:gd name="connsiteY6-94" fmla="*/ 187610 h 4542571"/>
              <a:gd name="connsiteX7-95" fmla="*/ 2354765 w 5554564"/>
              <a:gd name="connsiteY7-96" fmla="*/ 73310 h 4542571"/>
              <a:gd name="connsiteX8-97" fmla="*/ 346351 w 5554564"/>
              <a:gd name="connsiteY8-98" fmla="*/ 24324 h 4542571"/>
              <a:gd name="connsiteX9-99" fmla="*/ 3451 w 5554564"/>
              <a:gd name="connsiteY9-100" fmla="*/ 677467 h 4542571"/>
              <a:gd name="connsiteX0-101" fmla="*/ 3451 w 5682000"/>
              <a:gd name="connsiteY0-102" fmla="*/ 700982 h 4563669"/>
              <a:gd name="connsiteX1-103" fmla="*/ 166736 w 5682000"/>
              <a:gd name="connsiteY1-104" fmla="*/ 1599054 h 4563669"/>
              <a:gd name="connsiteX2-105" fmla="*/ 117751 w 5682000"/>
              <a:gd name="connsiteY2-106" fmla="*/ 4195297 h 4563669"/>
              <a:gd name="connsiteX3-107" fmla="*/ 1293408 w 5682000"/>
              <a:gd name="connsiteY3-108" fmla="*/ 4407568 h 4563669"/>
              <a:gd name="connsiteX4-109" fmla="*/ 5261251 w 5682000"/>
              <a:gd name="connsiteY4-110" fmla="*/ 4423897 h 4563669"/>
              <a:gd name="connsiteX5-111" fmla="*/ 5489850 w 5682000"/>
              <a:gd name="connsiteY5-112" fmla="*/ 2578768 h 4563669"/>
              <a:gd name="connsiteX6-113" fmla="*/ 5424536 w 5682000"/>
              <a:gd name="connsiteY6-114" fmla="*/ 211125 h 4563669"/>
              <a:gd name="connsiteX7-115" fmla="*/ 2354765 w 5682000"/>
              <a:gd name="connsiteY7-116" fmla="*/ 96825 h 4563669"/>
              <a:gd name="connsiteX8-117" fmla="*/ 346351 w 5682000"/>
              <a:gd name="connsiteY8-118" fmla="*/ 47839 h 4563669"/>
              <a:gd name="connsiteX9-119" fmla="*/ 3451 w 5682000"/>
              <a:gd name="connsiteY9-120" fmla="*/ 700982 h 4563669"/>
              <a:gd name="connsiteX0-121" fmla="*/ 3451 w 5687062"/>
              <a:gd name="connsiteY0-122" fmla="*/ 700982 h 4602114"/>
              <a:gd name="connsiteX1-123" fmla="*/ 166736 w 5687062"/>
              <a:gd name="connsiteY1-124" fmla="*/ 1599054 h 4602114"/>
              <a:gd name="connsiteX2-125" fmla="*/ 117751 w 5687062"/>
              <a:gd name="connsiteY2-126" fmla="*/ 4195297 h 4602114"/>
              <a:gd name="connsiteX3-127" fmla="*/ 1293408 w 5687062"/>
              <a:gd name="connsiteY3-128" fmla="*/ 4407568 h 4602114"/>
              <a:gd name="connsiteX4-129" fmla="*/ 5146951 w 5687062"/>
              <a:gd name="connsiteY4-130" fmla="*/ 4472883 h 4602114"/>
              <a:gd name="connsiteX5-131" fmla="*/ 5489850 w 5687062"/>
              <a:gd name="connsiteY5-132" fmla="*/ 2578768 h 4602114"/>
              <a:gd name="connsiteX6-133" fmla="*/ 5424536 w 5687062"/>
              <a:gd name="connsiteY6-134" fmla="*/ 211125 h 4602114"/>
              <a:gd name="connsiteX7-135" fmla="*/ 2354765 w 5687062"/>
              <a:gd name="connsiteY7-136" fmla="*/ 96825 h 4602114"/>
              <a:gd name="connsiteX8-137" fmla="*/ 346351 w 5687062"/>
              <a:gd name="connsiteY8-138" fmla="*/ 47839 h 4602114"/>
              <a:gd name="connsiteX9-139" fmla="*/ 3451 w 5687062"/>
              <a:gd name="connsiteY9-140" fmla="*/ 700982 h 4602114"/>
              <a:gd name="connsiteX0-141" fmla="*/ 3451 w 5687062"/>
              <a:gd name="connsiteY0-142" fmla="*/ 700982 h 4630183"/>
              <a:gd name="connsiteX1-143" fmla="*/ 166736 w 5687062"/>
              <a:gd name="connsiteY1-144" fmla="*/ 1599054 h 4630183"/>
              <a:gd name="connsiteX2-145" fmla="*/ 117751 w 5687062"/>
              <a:gd name="connsiteY2-146" fmla="*/ 4195297 h 4630183"/>
              <a:gd name="connsiteX3-147" fmla="*/ 1750608 w 5687062"/>
              <a:gd name="connsiteY3-148" fmla="*/ 4489211 h 4630183"/>
              <a:gd name="connsiteX4-149" fmla="*/ 5146951 w 5687062"/>
              <a:gd name="connsiteY4-150" fmla="*/ 4472883 h 4630183"/>
              <a:gd name="connsiteX5-151" fmla="*/ 5489850 w 5687062"/>
              <a:gd name="connsiteY5-152" fmla="*/ 2578768 h 4630183"/>
              <a:gd name="connsiteX6-153" fmla="*/ 5424536 w 5687062"/>
              <a:gd name="connsiteY6-154" fmla="*/ 211125 h 4630183"/>
              <a:gd name="connsiteX7-155" fmla="*/ 2354765 w 5687062"/>
              <a:gd name="connsiteY7-156" fmla="*/ 96825 h 4630183"/>
              <a:gd name="connsiteX8-157" fmla="*/ 346351 w 5687062"/>
              <a:gd name="connsiteY8-158" fmla="*/ 47839 h 4630183"/>
              <a:gd name="connsiteX9-159" fmla="*/ 3451 w 5687062"/>
              <a:gd name="connsiteY9-160" fmla="*/ 700982 h 4630183"/>
              <a:gd name="connsiteX0-161" fmla="*/ 39466 w 5723077"/>
              <a:gd name="connsiteY0-162" fmla="*/ 700982 h 4630183"/>
              <a:gd name="connsiteX1-163" fmla="*/ 55794 w 5723077"/>
              <a:gd name="connsiteY1-164" fmla="*/ 1958282 h 4630183"/>
              <a:gd name="connsiteX2-165" fmla="*/ 153766 w 5723077"/>
              <a:gd name="connsiteY2-166" fmla="*/ 4195297 h 4630183"/>
              <a:gd name="connsiteX3-167" fmla="*/ 1786623 w 5723077"/>
              <a:gd name="connsiteY3-168" fmla="*/ 4489211 h 4630183"/>
              <a:gd name="connsiteX4-169" fmla="*/ 5182966 w 5723077"/>
              <a:gd name="connsiteY4-170" fmla="*/ 4472883 h 4630183"/>
              <a:gd name="connsiteX5-171" fmla="*/ 5525865 w 5723077"/>
              <a:gd name="connsiteY5-172" fmla="*/ 2578768 h 4630183"/>
              <a:gd name="connsiteX6-173" fmla="*/ 5460551 w 5723077"/>
              <a:gd name="connsiteY6-174" fmla="*/ 211125 h 4630183"/>
              <a:gd name="connsiteX7-175" fmla="*/ 2390780 w 5723077"/>
              <a:gd name="connsiteY7-176" fmla="*/ 96825 h 4630183"/>
              <a:gd name="connsiteX8-177" fmla="*/ 382366 w 5723077"/>
              <a:gd name="connsiteY8-178" fmla="*/ 47839 h 4630183"/>
              <a:gd name="connsiteX9-179" fmla="*/ 39466 w 5723077"/>
              <a:gd name="connsiteY9-180" fmla="*/ 700982 h 4630183"/>
              <a:gd name="connsiteX0-181" fmla="*/ 39466 w 5723077"/>
              <a:gd name="connsiteY0-182" fmla="*/ 700982 h 4598647"/>
              <a:gd name="connsiteX1-183" fmla="*/ 55794 w 5723077"/>
              <a:gd name="connsiteY1-184" fmla="*/ 1958282 h 4598647"/>
              <a:gd name="connsiteX2-185" fmla="*/ 153766 w 5723077"/>
              <a:gd name="connsiteY2-186" fmla="*/ 4195297 h 4598647"/>
              <a:gd name="connsiteX3-187" fmla="*/ 1786623 w 5723077"/>
              <a:gd name="connsiteY3-188" fmla="*/ 4489211 h 4598647"/>
              <a:gd name="connsiteX4-189" fmla="*/ 5182966 w 5723077"/>
              <a:gd name="connsiteY4-190" fmla="*/ 4472883 h 4598647"/>
              <a:gd name="connsiteX5-191" fmla="*/ 5525865 w 5723077"/>
              <a:gd name="connsiteY5-192" fmla="*/ 2578768 h 4598647"/>
              <a:gd name="connsiteX6-193" fmla="*/ 5460551 w 5723077"/>
              <a:gd name="connsiteY6-194" fmla="*/ 211125 h 4598647"/>
              <a:gd name="connsiteX7-195" fmla="*/ 2390780 w 5723077"/>
              <a:gd name="connsiteY7-196" fmla="*/ 96825 h 4598647"/>
              <a:gd name="connsiteX8-197" fmla="*/ 382366 w 5723077"/>
              <a:gd name="connsiteY8-198" fmla="*/ 47839 h 4598647"/>
              <a:gd name="connsiteX9-199" fmla="*/ 39466 w 5723077"/>
              <a:gd name="connsiteY9-200" fmla="*/ 700982 h 4598647"/>
              <a:gd name="connsiteX0-201" fmla="*/ 39466 w 5716643"/>
              <a:gd name="connsiteY0-202" fmla="*/ 700982 h 4625148"/>
              <a:gd name="connsiteX1-203" fmla="*/ 55794 w 5716643"/>
              <a:gd name="connsiteY1-204" fmla="*/ 1958282 h 4625148"/>
              <a:gd name="connsiteX2-205" fmla="*/ 153766 w 5716643"/>
              <a:gd name="connsiteY2-206" fmla="*/ 4195297 h 4625148"/>
              <a:gd name="connsiteX3-207" fmla="*/ 1786623 w 5716643"/>
              <a:gd name="connsiteY3-208" fmla="*/ 4489211 h 4625148"/>
              <a:gd name="connsiteX4-209" fmla="*/ 5328776 w 5716643"/>
              <a:gd name="connsiteY4-210" fmla="*/ 4508802 h 4625148"/>
              <a:gd name="connsiteX5-211" fmla="*/ 5525865 w 5716643"/>
              <a:gd name="connsiteY5-212" fmla="*/ 2578768 h 4625148"/>
              <a:gd name="connsiteX6-213" fmla="*/ 5460551 w 5716643"/>
              <a:gd name="connsiteY6-214" fmla="*/ 211125 h 4625148"/>
              <a:gd name="connsiteX7-215" fmla="*/ 2390780 w 5716643"/>
              <a:gd name="connsiteY7-216" fmla="*/ 96825 h 4625148"/>
              <a:gd name="connsiteX8-217" fmla="*/ 382366 w 5716643"/>
              <a:gd name="connsiteY8-218" fmla="*/ 47839 h 4625148"/>
              <a:gd name="connsiteX9-219" fmla="*/ 39466 w 5716643"/>
              <a:gd name="connsiteY9-220" fmla="*/ 700982 h 4625148"/>
              <a:gd name="connsiteX0-221" fmla="*/ 39466 w 5715854"/>
              <a:gd name="connsiteY0-222" fmla="*/ 700982 h 4573748"/>
              <a:gd name="connsiteX1-223" fmla="*/ 55794 w 5715854"/>
              <a:gd name="connsiteY1-224" fmla="*/ 1958282 h 4573748"/>
              <a:gd name="connsiteX2-225" fmla="*/ 153766 w 5715854"/>
              <a:gd name="connsiteY2-226" fmla="*/ 4195297 h 4573748"/>
              <a:gd name="connsiteX3-227" fmla="*/ 1786623 w 5715854"/>
              <a:gd name="connsiteY3-228" fmla="*/ 4489211 h 4573748"/>
              <a:gd name="connsiteX4-229" fmla="*/ 5347003 w 5715854"/>
              <a:gd name="connsiteY4-230" fmla="*/ 4436964 h 4573748"/>
              <a:gd name="connsiteX5-231" fmla="*/ 5525865 w 5715854"/>
              <a:gd name="connsiteY5-232" fmla="*/ 2578768 h 4573748"/>
              <a:gd name="connsiteX6-233" fmla="*/ 5460551 w 5715854"/>
              <a:gd name="connsiteY6-234" fmla="*/ 211125 h 4573748"/>
              <a:gd name="connsiteX7-235" fmla="*/ 2390780 w 5715854"/>
              <a:gd name="connsiteY7-236" fmla="*/ 96825 h 4573748"/>
              <a:gd name="connsiteX8-237" fmla="*/ 382366 w 5715854"/>
              <a:gd name="connsiteY8-238" fmla="*/ 47839 h 4573748"/>
              <a:gd name="connsiteX9-239" fmla="*/ 39466 w 5715854"/>
              <a:gd name="connsiteY9-240" fmla="*/ 700982 h 4573748"/>
              <a:gd name="connsiteX0-241" fmla="*/ 39466 w 5628110"/>
              <a:gd name="connsiteY0-242" fmla="*/ 658040 h 4530806"/>
              <a:gd name="connsiteX1-243" fmla="*/ 55794 w 5628110"/>
              <a:gd name="connsiteY1-244" fmla="*/ 1915340 h 4530806"/>
              <a:gd name="connsiteX2-245" fmla="*/ 153766 w 5628110"/>
              <a:gd name="connsiteY2-246" fmla="*/ 4152355 h 4530806"/>
              <a:gd name="connsiteX3-247" fmla="*/ 1786623 w 5628110"/>
              <a:gd name="connsiteY3-248" fmla="*/ 4446269 h 4530806"/>
              <a:gd name="connsiteX4-249" fmla="*/ 5347003 w 5628110"/>
              <a:gd name="connsiteY4-250" fmla="*/ 4394022 h 4530806"/>
              <a:gd name="connsiteX5-251" fmla="*/ 5525865 w 5628110"/>
              <a:gd name="connsiteY5-252" fmla="*/ 2535826 h 4530806"/>
              <a:gd name="connsiteX6-253" fmla="*/ 5460551 w 5628110"/>
              <a:gd name="connsiteY6-254" fmla="*/ 168183 h 4530806"/>
              <a:gd name="connsiteX7-255" fmla="*/ 2390780 w 5628110"/>
              <a:gd name="connsiteY7-256" fmla="*/ 53883 h 4530806"/>
              <a:gd name="connsiteX8-257" fmla="*/ 382366 w 5628110"/>
              <a:gd name="connsiteY8-258" fmla="*/ 4897 h 4530806"/>
              <a:gd name="connsiteX9-259" fmla="*/ 39466 w 5628110"/>
              <a:gd name="connsiteY9-260" fmla="*/ 658040 h 4530806"/>
              <a:gd name="connsiteX0-261" fmla="*/ 39466 w 5628110"/>
              <a:gd name="connsiteY0-262" fmla="*/ 658040 h 4530806"/>
              <a:gd name="connsiteX1-263" fmla="*/ 55794 w 5628110"/>
              <a:gd name="connsiteY1-264" fmla="*/ 1915340 h 4530806"/>
              <a:gd name="connsiteX2-265" fmla="*/ 153766 w 5628110"/>
              <a:gd name="connsiteY2-266" fmla="*/ 4152355 h 4530806"/>
              <a:gd name="connsiteX3-267" fmla="*/ 1786623 w 5628110"/>
              <a:gd name="connsiteY3-268" fmla="*/ 4446269 h 4530806"/>
              <a:gd name="connsiteX4-269" fmla="*/ 5347003 w 5628110"/>
              <a:gd name="connsiteY4-270" fmla="*/ 4394022 h 4530806"/>
              <a:gd name="connsiteX5-271" fmla="*/ 5525865 w 5628110"/>
              <a:gd name="connsiteY5-272" fmla="*/ 2535826 h 4530806"/>
              <a:gd name="connsiteX6-273" fmla="*/ 5460551 w 5628110"/>
              <a:gd name="connsiteY6-274" fmla="*/ 168183 h 4530806"/>
              <a:gd name="connsiteX7-275" fmla="*/ 2390780 w 5628110"/>
              <a:gd name="connsiteY7-276" fmla="*/ 53883 h 4530806"/>
              <a:gd name="connsiteX8-277" fmla="*/ 473498 w 5628110"/>
              <a:gd name="connsiteY8-278" fmla="*/ 4897 h 4530806"/>
              <a:gd name="connsiteX9-279" fmla="*/ 39466 w 5628110"/>
              <a:gd name="connsiteY9-280" fmla="*/ 658040 h 4530806"/>
              <a:gd name="connsiteX0-281" fmla="*/ 39466 w 5628110"/>
              <a:gd name="connsiteY0-282" fmla="*/ 658040 h 4530806"/>
              <a:gd name="connsiteX1-283" fmla="*/ 55794 w 5628110"/>
              <a:gd name="connsiteY1-284" fmla="*/ 1915340 h 4530806"/>
              <a:gd name="connsiteX2-285" fmla="*/ 153766 w 5628110"/>
              <a:gd name="connsiteY2-286" fmla="*/ 4152355 h 4530806"/>
              <a:gd name="connsiteX3-287" fmla="*/ 1786623 w 5628110"/>
              <a:gd name="connsiteY3-288" fmla="*/ 4446269 h 4530806"/>
              <a:gd name="connsiteX4-289" fmla="*/ 5347003 w 5628110"/>
              <a:gd name="connsiteY4-290" fmla="*/ 4394022 h 4530806"/>
              <a:gd name="connsiteX5-291" fmla="*/ 5525865 w 5628110"/>
              <a:gd name="connsiteY5-292" fmla="*/ 2535826 h 4530806"/>
              <a:gd name="connsiteX6-293" fmla="*/ 5460551 w 5628110"/>
              <a:gd name="connsiteY6-294" fmla="*/ 168183 h 4530806"/>
              <a:gd name="connsiteX7-295" fmla="*/ 2390780 w 5628110"/>
              <a:gd name="connsiteY7-296" fmla="*/ 53883 h 4530806"/>
              <a:gd name="connsiteX8-297" fmla="*/ 473498 w 5628110"/>
              <a:gd name="connsiteY8-298" fmla="*/ 4897 h 4530806"/>
              <a:gd name="connsiteX9-299" fmla="*/ 277859 w 5628110"/>
              <a:gd name="connsiteY9-300" fmla="*/ 887092 h 4530806"/>
              <a:gd name="connsiteX0-301" fmla="*/ 39466 w 5628110"/>
              <a:gd name="connsiteY0-302" fmla="*/ 658040 h 4530806"/>
              <a:gd name="connsiteX1-303" fmla="*/ 55794 w 5628110"/>
              <a:gd name="connsiteY1-304" fmla="*/ 1915340 h 4530806"/>
              <a:gd name="connsiteX2-305" fmla="*/ 153766 w 5628110"/>
              <a:gd name="connsiteY2-306" fmla="*/ 4152355 h 4530806"/>
              <a:gd name="connsiteX3-307" fmla="*/ 1786623 w 5628110"/>
              <a:gd name="connsiteY3-308" fmla="*/ 4446269 h 4530806"/>
              <a:gd name="connsiteX4-309" fmla="*/ 5347003 w 5628110"/>
              <a:gd name="connsiteY4-310" fmla="*/ 4394022 h 4530806"/>
              <a:gd name="connsiteX5-311" fmla="*/ 5525865 w 5628110"/>
              <a:gd name="connsiteY5-312" fmla="*/ 2535826 h 4530806"/>
              <a:gd name="connsiteX6-313" fmla="*/ 5460551 w 5628110"/>
              <a:gd name="connsiteY6-314" fmla="*/ 168183 h 4530806"/>
              <a:gd name="connsiteX7-315" fmla="*/ 2390780 w 5628110"/>
              <a:gd name="connsiteY7-316" fmla="*/ 53883 h 4530806"/>
              <a:gd name="connsiteX8-317" fmla="*/ 473498 w 5628110"/>
              <a:gd name="connsiteY8-318" fmla="*/ 4897 h 4530806"/>
              <a:gd name="connsiteX0-319" fmla="*/ 39466 w 5628110"/>
              <a:gd name="connsiteY0-320" fmla="*/ 896635 h 4530806"/>
              <a:gd name="connsiteX1-321" fmla="*/ 55794 w 5628110"/>
              <a:gd name="connsiteY1-322" fmla="*/ 1915340 h 4530806"/>
              <a:gd name="connsiteX2-323" fmla="*/ 153766 w 5628110"/>
              <a:gd name="connsiteY2-324" fmla="*/ 4152355 h 4530806"/>
              <a:gd name="connsiteX3-325" fmla="*/ 1786623 w 5628110"/>
              <a:gd name="connsiteY3-326" fmla="*/ 4446269 h 4530806"/>
              <a:gd name="connsiteX4-327" fmla="*/ 5347003 w 5628110"/>
              <a:gd name="connsiteY4-328" fmla="*/ 4394022 h 4530806"/>
              <a:gd name="connsiteX5-329" fmla="*/ 5525865 w 5628110"/>
              <a:gd name="connsiteY5-330" fmla="*/ 2535826 h 4530806"/>
              <a:gd name="connsiteX6-331" fmla="*/ 5460551 w 5628110"/>
              <a:gd name="connsiteY6-332" fmla="*/ 168183 h 4530806"/>
              <a:gd name="connsiteX7-333" fmla="*/ 2390780 w 5628110"/>
              <a:gd name="connsiteY7-334" fmla="*/ 53883 h 4530806"/>
              <a:gd name="connsiteX8-335" fmla="*/ 473498 w 5628110"/>
              <a:gd name="connsiteY8-336" fmla="*/ 4897 h 4530806"/>
              <a:gd name="connsiteX0-337" fmla="*/ 39466 w 5628110"/>
              <a:gd name="connsiteY0-338" fmla="*/ 896635 h 4530806"/>
              <a:gd name="connsiteX1-339" fmla="*/ 55794 w 5628110"/>
              <a:gd name="connsiteY1-340" fmla="*/ 1915340 h 4530806"/>
              <a:gd name="connsiteX2-341" fmla="*/ 153766 w 5628110"/>
              <a:gd name="connsiteY2-342" fmla="*/ 4152355 h 4530806"/>
              <a:gd name="connsiteX3-343" fmla="*/ 1786623 w 5628110"/>
              <a:gd name="connsiteY3-344" fmla="*/ 4446269 h 4530806"/>
              <a:gd name="connsiteX4-345" fmla="*/ 5347003 w 5628110"/>
              <a:gd name="connsiteY4-346" fmla="*/ 4394022 h 4530806"/>
              <a:gd name="connsiteX5-347" fmla="*/ 5525865 w 5628110"/>
              <a:gd name="connsiteY5-348" fmla="*/ 2535826 h 4530806"/>
              <a:gd name="connsiteX6-349" fmla="*/ 5460551 w 5628110"/>
              <a:gd name="connsiteY6-350" fmla="*/ 168183 h 4530806"/>
              <a:gd name="connsiteX7-351" fmla="*/ 2390780 w 5628110"/>
              <a:gd name="connsiteY7-352" fmla="*/ 53883 h 4530806"/>
              <a:gd name="connsiteX8-353" fmla="*/ 845987 w 5628110"/>
              <a:gd name="connsiteY8-354" fmla="*/ 4897 h 45308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5628110" h="4530806">
                <a:moveTo>
                  <a:pt x="39466" y="896635"/>
                </a:moveTo>
                <a:cubicBezTo>
                  <a:pt x="-30151" y="1215042"/>
                  <a:pt x="36744" y="1372720"/>
                  <a:pt x="55794" y="1915340"/>
                </a:cubicBezTo>
                <a:cubicBezTo>
                  <a:pt x="74844" y="2457960"/>
                  <a:pt x="-134706" y="3730534"/>
                  <a:pt x="153766" y="4152355"/>
                </a:cubicBezTo>
                <a:cubicBezTo>
                  <a:pt x="442238" y="4574177"/>
                  <a:pt x="921084" y="4405991"/>
                  <a:pt x="1786623" y="4446269"/>
                </a:cubicBezTo>
                <a:cubicBezTo>
                  <a:pt x="2652162" y="4486547"/>
                  <a:pt x="4942512" y="4640591"/>
                  <a:pt x="5347003" y="4394022"/>
                </a:cubicBezTo>
                <a:cubicBezTo>
                  <a:pt x="5751494" y="4147453"/>
                  <a:pt x="5506940" y="3240133"/>
                  <a:pt x="5525865" y="2535826"/>
                </a:cubicBezTo>
                <a:cubicBezTo>
                  <a:pt x="5544790" y="1831520"/>
                  <a:pt x="5782574" y="438161"/>
                  <a:pt x="5460551" y="168183"/>
                </a:cubicBezTo>
                <a:cubicBezTo>
                  <a:pt x="5138528" y="-101795"/>
                  <a:pt x="3221955" y="81097"/>
                  <a:pt x="2390780" y="53883"/>
                </a:cubicBezTo>
                <a:cubicBezTo>
                  <a:pt x="1559605" y="26669"/>
                  <a:pt x="1148065" y="-14153"/>
                  <a:pt x="845987" y="4897"/>
                </a:cubicBezTo>
              </a:path>
            </a:pathLst>
          </a:custGeom>
          <a:noFill/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rgbClr val="005790"/>
              </a:solidFill>
            </a:endParaRPr>
          </a:p>
        </p:txBody>
      </p:sp>
      <p:sp>
        <p:nvSpPr>
          <p:cNvPr id="1048994" name="文本框 83"/>
          <p:cNvSpPr txBox="1"/>
          <p:nvPr/>
        </p:nvSpPr>
        <p:spPr>
          <a:xfrm>
            <a:off x="996636" y="1872260"/>
            <a:ext cx="808702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b="1" dirty="0" sz="3600" lang="en-US" spc="300">
                <a:latin typeface="方正静蕾简体" panose="02000000000000000000" pitchFamily="2" charset="-122"/>
                <a:ea typeface="方正静蕾简体" panose="02000000000000000000" pitchFamily="2" charset="-122"/>
              </a:rPr>
              <a:t>01</a:t>
            </a:r>
            <a:endParaRPr altLang="en-US" b="1" dirty="0" sz="3600" lang="zh-CN" spc="30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048995" name="任意多边形 90"/>
          <p:cNvSpPr/>
          <p:nvPr/>
        </p:nvSpPr>
        <p:spPr>
          <a:xfrm>
            <a:off x="4733812" y="2156050"/>
            <a:ext cx="2804613" cy="1922027"/>
          </a:xfrm>
          <a:custGeom>
            <a:avLst/>
            <a:gdLst>
              <a:gd name="connsiteX0" fmla="*/ 135734 w 5735830"/>
              <a:gd name="connsiteY0" fmla="*/ 360201 h 4633519"/>
              <a:gd name="connsiteX1" fmla="*/ 250034 w 5735830"/>
              <a:gd name="connsiteY1" fmla="*/ 1666487 h 4633519"/>
              <a:gd name="connsiteX2" fmla="*/ 201049 w 5735830"/>
              <a:gd name="connsiteY2" fmla="*/ 4262730 h 4633519"/>
              <a:gd name="connsiteX3" fmla="*/ 1376706 w 5735830"/>
              <a:gd name="connsiteY3" fmla="*/ 4475001 h 4633519"/>
              <a:gd name="connsiteX4" fmla="*/ 5344549 w 5735830"/>
              <a:gd name="connsiteY4" fmla="*/ 4491330 h 4633519"/>
              <a:gd name="connsiteX5" fmla="*/ 5360877 w 5735830"/>
              <a:gd name="connsiteY5" fmla="*/ 2613544 h 4633519"/>
              <a:gd name="connsiteX6" fmla="*/ 5507834 w 5735830"/>
              <a:gd name="connsiteY6" fmla="*/ 278558 h 4633519"/>
              <a:gd name="connsiteX7" fmla="*/ 1899220 w 5735830"/>
              <a:gd name="connsiteY7" fmla="*/ 294887 h 4633519"/>
              <a:gd name="connsiteX8" fmla="*/ 152063 w 5735830"/>
              <a:gd name="connsiteY8" fmla="*/ 972 h 4633519"/>
              <a:gd name="connsiteX9" fmla="*/ 86749 w 5735830"/>
              <a:gd name="connsiteY9" fmla="*/ 409187 h 4633519"/>
              <a:gd name="connsiteX10" fmla="*/ 135734 w 5735830"/>
              <a:gd name="connsiteY10" fmla="*/ 360201 h 4633519"/>
              <a:gd name="connsiteX0-1" fmla="*/ 92877 w 5741958"/>
              <a:gd name="connsiteY0-2" fmla="*/ 409187 h 4633519"/>
              <a:gd name="connsiteX1-3" fmla="*/ 256162 w 5741958"/>
              <a:gd name="connsiteY1-4" fmla="*/ 1666487 h 4633519"/>
              <a:gd name="connsiteX2-5" fmla="*/ 207177 w 5741958"/>
              <a:gd name="connsiteY2-6" fmla="*/ 4262730 h 4633519"/>
              <a:gd name="connsiteX3-7" fmla="*/ 1382834 w 5741958"/>
              <a:gd name="connsiteY3-8" fmla="*/ 4475001 h 4633519"/>
              <a:gd name="connsiteX4-9" fmla="*/ 5350677 w 5741958"/>
              <a:gd name="connsiteY4-10" fmla="*/ 4491330 h 4633519"/>
              <a:gd name="connsiteX5-11" fmla="*/ 5367005 w 5741958"/>
              <a:gd name="connsiteY5-12" fmla="*/ 2613544 h 4633519"/>
              <a:gd name="connsiteX6-13" fmla="*/ 5513962 w 5741958"/>
              <a:gd name="connsiteY6-14" fmla="*/ 278558 h 4633519"/>
              <a:gd name="connsiteX7-15" fmla="*/ 1905348 w 5741958"/>
              <a:gd name="connsiteY7-16" fmla="*/ 294887 h 4633519"/>
              <a:gd name="connsiteX8-17" fmla="*/ 158191 w 5741958"/>
              <a:gd name="connsiteY8-18" fmla="*/ 972 h 4633519"/>
              <a:gd name="connsiteX9-19" fmla="*/ 92877 w 5741958"/>
              <a:gd name="connsiteY9-20" fmla="*/ 409187 h 4633519"/>
              <a:gd name="connsiteX0-21" fmla="*/ 92877 w 5741958"/>
              <a:gd name="connsiteY0-22" fmla="*/ 768415 h 4633519"/>
              <a:gd name="connsiteX1-23" fmla="*/ 256162 w 5741958"/>
              <a:gd name="connsiteY1-24" fmla="*/ 1666487 h 4633519"/>
              <a:gd name="connsiteX2-25" fmla="*/ 207177 w 5741958"/>
              <a:gd name="connsiteY2-26" fmla="*/ 4262730 h 4633519"/>
              <a:gd name="connsiteX3-27" fmla="*/ 1382834 w 5741958"/>
              <a:gd name="connsiteY3-28" fmla="*/ 4475001 h 4633519"/>
              <a:gd name="connsiteX4-29" fmla="*/ 5350677 w 5741958"/>
              <a:gd name="connsiteY4-30" fmla="*/ 4491330 h 4633519"/>
              <a:gd name="connsiteX5-31" fmla="*/ 5367005 w 5741958"/>
              <a:gd name="connsiteY5-32" fmla="*/ 2613544 h 4633519"/>
              <a:gd name="connsiteX6-33" fmla="*/ 5513962 w 5741958"/>
              <a:gd name="connsiteY6-34" fmla="*/ 278558 h 4633519"/>
              <a:gd name="connsiteX7-35" fmla="*/ 1905348 w 5741958"/>
              <a:gd name="connsiteY7-36" fmla="*/ 294887 h 4633519"/>
              <a:gd name="connsiteX8-37" fmla="*/ 158191 w 5741958"/>
              <a:gd name="connsiteY8-38" fmla="*/ 972 h 4633519"/>
              <a:gd name="connsiteX9-39" fmla="*/ 92877 w 5741958"/>
              <a:gd name="connsiteY9-40" fmla="*/ 768415 h 4633519"/>
              <a:gd name="connsiteX0-41" fmla="*/ 3451 w 5652532"/>
              <a:gd name="connsiteY0-42" fmla="*/ 654617 h 4519721"/>
              <a:gd name="connsiteX1-43" fmla="*/ 166736 w 5652532"/>
              <a:gd name="connsiteY1-44" fmla="*/ 1552689 h 4519721"/>
              <a:gd name="connsiteX2-45" fmla="*/ 117751 w 5652532"/>
              <a:gd name="connsiteY2-46" fmla="*/ 4148932 h 4519721"/>
              <a:gd name="connsiteX3-47" fmla="*/ 1293408 w 5652532"/>
              <a:gd name="connsiteY3-48" fmla="*/ 4361203 h 4519721"/>
              <a:gd name="connsiteX4-49" fmla="*/ 5261251 w 5652532"/>
              <a:gd name="connsiteY4-50" fmla="*/ 4377532 h 4519721"/>
              <a:gd name="connsiteX5-51" fmla="*/ 5277579 w 5652532"/>
              <a:gd name="connsiteY5-52" fmla="*/ 2499746 h 4519721"/>
              <a:gd name="connsiteX6-53" fmla="*/ 5424536 w 5652532"/>
              <a:gd name="connsiteY6-54" fmla="*/ 164760 h 4519721"/>
              <a:gd name="connsiteX7-55" fmla="*/ 1815922 w 5652532"/>
              <a:gd name="connsiteY7-56" fmla="*/ 181089 h 4519721"/>
              <a:gd name="connsiteX8-57" fmla="*/ 346351 w 5652532"/>
              <a:gd name="connsiteY8-58" fmla="*/ 1474 h 4519721"/>
              <a:gd name="connsiteX9-59" fmla="*/ 3451 w 5652532"/>
              <a:gd name="connsiteY9-60" fmla="*/ 654617 h 4519721"/>
              <a:gd name="connsiteX0-61" fmla="*/ 3451 w 5613197"/>
              <a:gd name="connsiteY0-62" fmla="*/ 698621 h 4563725"/>
              <a:gd name="connsiteX1-63" fmla="*/ 166736 w 5613197"/>
              <a:gd name="connsiteY1-64" fmla="*/ 1596693 h 4563725"/>
              <a:gd name="connsiteX2-65" fmla="*/ 117751 w 5613197"/>
              <a:gd name="connsiteY2-66" fmla="*/ 4192936 h 4563725"/>
              <a:gd name="connsiteX3-67" fmla="*/ 1293408 w 5613197"/>
              <a:gd name="connsiteY3-68" fmla="*/ 4405207 h 4563725"/>
              <a:gd name="connsiteX4-69" fmla="*/ 5261251 w 5613197"/>
              <a:gd name="connsiteY4-70" fmla="*/ 4421536 h 4563725"/>
              <a:gd name="connsiteX5-71" fmla="*/ 5277579 w 5613197"/>
              <a:gd name="connsiteY5-72" fmla="*/ 2543750 h 4563725"/>
              <a:gd name="connsiteX6-73" fmla="*/ 5424536 w 5613197"/>
              <a:gd name="connsiteY6-74" fmla="*/ 208764 h 4563725"/>
              <a:gd name="connsiteX7-75" fmla="*/ 2354765 w 5613197"/>
              <a:gd name="connsiteY7-76" fmla="*/ 94464 h 4563725"/>
              <a:gd name="connsiteX8-77" fmla="*/ 346351 w 5613197"/>
              <a:gd name="connsiteY8-78" fmla="*/ 45478 h 4563725"/>
              <a:gd name="connsiteX9-79" fmla="*/ 3451 w 5613197"/>
              <a:gd name="connsiteY9-80" fmla="*/ 698621 h 4563725"/>
              <a:gd name="connsiteX0-81" fmla="*/ 3451 w 5554564"/>
              <a:gd name="connsiteY0-82" fmla="*/ 677467 h 4542571"/>
              <a:gd name="connsiteX1-83" fmla="*/ 166736 w 5554564"/>
              <a:gd name="connsiteY1-84" fmla="*/ 1575539 h 4542571"/>
              <a:gd name="connsiteX2-85" fmla="*/ 117751 w 5554564"/>
              <a:gd name="connsiteY2-86" fmla="*/ 4171782 h 4542571"/>
              <a:gd name="connsiteX3-87" fmla="*/ 1293408 w 5554564"/>
              <a:gd name="connsiteY3-88" fmla="*/ 4384053 h 4542571"/>
              <a:gd name="connsiteX4-89" fmla="*/ 5261251 w 5554564"/>
              <a:gd name="connsiteY4-90" fmla="*/ 4400382 h 4542571"/>
              <a:gd name="connsiteX5-91" fmla="*/ 5277579 w 5554564"/>
              <a:gd name="connsiteY5-92" fmla="*/ 2522596 h 4542571"/>
              <a:gd name="connsiteX6-93" fmla="*/ 5424536 w 5554564"/>
              <a:gd name="connsiteY6-94" fmla="*/ 187610 h 4542571"/>
              <a:gd name="connsiteX7-95" fmla="*/ 2354765 w 5554564"/>
              <a:gd name="connsiteY7-96" fmla="*/ 73310 h 4542571"/>
              <a:gd name="connsiteX8-97" fmla="*/ 346351 w 5554564"/>
              <a:gd name="connsiteY8-98" fmla="*/ 24324 h 4542571"/>
              <a:gd name="connsiteX9-99" fmla="*/ 3451 w 5554564"/>
              <a:gd name="connsiteY9-100" fmla="*/ 677467 h 4542571"/>
              <a:gd name="connsiteX0-101" fmla="*/ 3451 w 5682000"/>
              <a:gd name="connsiteY0-102" fmla="*/ 700982 h 4563669"/>
              <a:gd name="connsiteX1-103" fmla="*/ 166736 w 5682000"/>
              <a:gd name="connsiteY1-104" fmla="*/ 1599054 h 4563669"/>
              <a:gd name="connsiteX2-105" fmla="*/ 117751 w 5682000"/>
              <a:gd name="connsiteY2-106" fmla="*/ 4195297 h 4563669"/>
              <a:gd name="connsiteX3-107" fmla="*/ 1293408 w 5682000"/>
              <a:gd name="connsiteY3-108" fmla="*/ 4407568 h 4563669"/>
              <a:gd name="connsiteX4-109" fmla="*/ 5261251 w 5682000"/>
              <a:gd name="connsiteY4-110" fmla="*/ 4423897 h 4563669"/>
              <a:gd name="connsiteX5-111" fmla="*/ 5489850 w 5682000"/>
              <a:gd name="connsiteY5-112" fmla="*/ 2578768 h 4563669"/>
              <a:gd name="connsiteX6-113" fmla="*/ 5424536 w 5682000"/>
              <a:gd name="connsiteY6-114" fmla="*/ 211125 h 4563669"/>
              <a:gd name="connsiteX7-115" fmla="*/ 2354765 w 5682000"/>
              <a:gd name="connsiteY7-116" fmla="*/ 96825 h 4563669"/>
              <a:gd name="connsiteX8-117" fmla="*/ 346351 w 5682000"/>
              <a:gd name="connsiteY8-118" fmla="*/ 47839 h 4563669"/>
              <a:gd name="connsiteX9-119" fmla="*/ 3451 w 5682000"/>
              <a:gd name="connsiteY9-120" fmla="*/ 700982 h 4563669"/>
              <a:gd name="connsiteX0-121" fmla="*/ 3451 w 5687062"/>
              <a:gd name="connsiteY0-122" fmla="*/ 700982 h 4602114"/>
              <a:gd name="connsiteX1-123" fmla="*/ 166736 w 5687062"/>
              <a:gd name="connsiteY1-124" fmla="*/ 1599054 h 4602114"/>
              <a:gd name="connsiteX2-125" fmla="*/ 117751 w 5687062"/>
              <a:gd name="connsiteY2-126" fmla="*/ 4195297 h 4602114"/>
              <a:gd name="connsiteX3-127" fmla="*/ 1293408 w 5687062"/>
              <a:gd name="connsiteY3-128" fmla="*/ 4407568 h 4602114"/>
              <a:gd name="connsiteX4-129" fmla="*/ 5146951 w 5687062"/>
              <a:gd name="connsiteY4-130" fmla="*/ 4472883 h 4602114"/>
              <a:gd name="connsiteX5-131" fmla="*/ 5489850 w 5687062"/>
              <a:gd name="connsiteY5-132" fmla="*/ 2578768 h 4602114"/>
              <a:gd name="connsiteX6-133" fmla="*/ 5424536 w 5687062"/>
              <a:gd name="connsiteY6-134" fmla="*/ 211125 h 4602114"/>
              <a:gd name="connsiteX7-135" fmla="*/ 2354765 w 5687062"/>
              <a:gd name="connsiteY7-136" fmla="*/ 96825 h 4602114"/>
              <a:gd name="connsiteX8-137" fmla="*/ 346351 w 5687062"/>
              <a:gd name="connsiteY8-138" fmla="*/ 47839 h 4602114"/>
              <a:gd name="connsiteX9-139" fmla="*/ 3451 w 5687062"/>
              <a:gd name="connsiteY9-140" fmla="*/ 700982 h 4602114"/>
              <a:gd name="connsiteX0-141" fmla="*/ 3451 w 5687062"/>
              <a:gd name="connsiteY0-142" fmla="*/ 700982 h 4630183"/>
              <a:gd name="connsiteX1-143" fmla="*/ 166736 w 5687062"/>
              <a:gd name="connsiteY1-144" fmla="*/ 1599054 h 4630183"/>
              <a:gd name="connsiteX2-145" fmla="*/ 117751 w 5687062"/>
              <a:gd name="connsiteY2-146" fmla="*/ 4195297 h 4630183"/>
              <a:gd name="connsiteX3-147" fmla="*/ 1750608 w 5687062"/>
              <a:gd name="connsiteY3-148" fmla="*/ 4489211 h 4630183"/>
              <a:gd name="connsiteX4-149" fmla="*/ 5146951 w 5687062"/>
              <a:gd name="connsiteY4-150" fmla="*/ 4472883 h 4630183"/>
              <a:gd name="connsiteX5-151" fmla="*/ 5489850 w 5687062"/>
              <a:gd name="connsiteY5-152" fmla="*/ 2578768 h 4630183"/>
              <a:gd name="connsiteX6-153" fmla="*/ 5424536 w 5687062"/>
              <a:gd name="connsiteY6-154" fmla="*/ 211125 h 4630183"/>
              <a:gd name="connsiteX7-155" fmla="*/ 2354765 w 5687062"/>
              <a:gd name="connsiteY7-156" fmla="*/ 96825 h 4630183"/>
              <a:gd name="connsiteX8-157" fmla="*/ 346351 w 5687062"/>
              <a:gd name="connsiteY8-158" fmla="*/ 47839 h 4630183"/>
              <a:gd name="connsiteX9-159" fmla="*/ 3451 w 5687062"/>
              <a:gd name="connsiteY9-160" fmla="*/ 700982 h 4630183"/>
              <a:gd name="connsiteX0-161" fmla="*/ 39466 w 5723077"/>
              <a:gd name="connsiteY0-162" fmla="*/ 700982 h 4630183"/>
              <a:gd name="connsiteX1-163" fmla="*/ 55794 w 5723077"/>
              <a:gd name="connsiteY1-164" fmla="*/ 1958282 h 4630183"/>
              <a:gd name="connsiteX2-165" fmla="*/ 153766 w 5723077"/>
              <a:gd name="connsiteY2-166" fmla="*/ 4195297 h 4630183"/>
              <a:gd name="connsiteX3-167" fmla="*/ 1786623 w 5723077"/>
              <a:gd name="connsiteY3-168" fmla="*/ 4489211 h 4630183"/>
              <a:gd name="connsiteX4-169" fmla="*/ 5182966 w 5723077"/>
              <a:gd name="connsiteY4-170" fmla="*/ 4472883 h 4630183"/>
              <a:gd name="connsiteX5-171" fmla="*/ 5525865 w 5723077"/>
              <a:gd name="connsiteY5-172" fmla="*/ 2578768 h 4630183"/>
              <a:gd name="connsiteX6-173" fmla="*/ 5460551 w 5723077"/>
              <a:gd name="connsiteY6-174" fmla="*/ 211125 h 4630183"/>
              <a:gd name="connsiteX7-175" fmla="*/ 2390780 w 5723077"/>
              <a:gd name="connsiteY7-176" fmla="*/ 96825 h 4630183"/>
              <a:gd name="connsiteX8-177" fmla="*/ 382366 w 5723077"/>
              <a:gd name="connsiteY8-178" fmla="*/ 47839 h 4630183"/>
              <a:gd name="connsiteX9-179" fmla="*/ 39466 w 5723077"/>
              <a:gd name="connsiteY9-180" fmla="*/ 700982 h 4630183"/>
              <a:gd name="connsiteX0-181" fmla="*/ 39466 w 5723077"/>
              <a:gd name="connsiteY0-182" fmla="*/ 700982 h 4598647"/>
              <a:gd name="connsiteX1-183" fmla="*/ 55794 w 5723077"/>
              <a:gd name="connsiteY1-184" fmla="*/ 1958282 h 4598647"/>
              <a:gd name="connsiteX2-185" fmla="*/ 153766 w 5723077"/>
              <a:gd name="connsiteY2-186" fmla="*/ 4195297 h 4598647"/>
              <a:gd name="connsiteX3-187" fmla="*/ 1786623 w 5723077"/>
              <a:gd name="connsiteY3-188" fmla="*/ 4489211 h 4598647"/>
              <a:gd name="connsiteX4-189" fmla="*/ 5182966 w 5723077"/>
              <a:gd name="connsiteY4-190" fmla="*/ 4472883 h 4598647"/>
              <a:gd name="connsiteX5-191" fmla="*/ 5525865 w 5723077"/>
              <a:gd name="connsiteY5-192" fmla="*/ 2578768 h 4598647"/>
              <a:gd name="connsiteX6-193" fmla="*/ 5460551 w 5723077"/>
              <a:gd name="connsiteY6-194" fmla="*/ 211125 h 4598647"/>
              <a:gd name="connsiteX7-195" fmla="*/ 2390780 w 5723077"/>
              <a:gd name="connsiteY7-196" fmla="*/ 96825 h 4598647"/>
              <a:gd name="connsiteX8-197" fmla="*/ 382366 w 5723077"/>
              <a:gd name="connsiteY8-198" fmla="*/ 47839 h 4598647"/>
              <a:gd name="connsiteX9-199" fmla="*/ 39466 w 5723077"/>
              <a:gd name="connsiteY9-200" fmla="*/ 700982 h 4598647"/>
              <a:gd name="connsiteX0-201" fmla="*/ 39466 w 5716643"/>
              <a:gd name="connsiteY0-202" fmla="*/ 700982 h 4625148"/>
              <a:gd name="connsiteX1-203" fmla="*/ 55794 w 5716643"/>
              <a:gd name="connsiteY1-204" fmla="*/ 1958282 h 4625148"/>
              <a:gd name="connsiteX2-205" fmla="*/ 153766 w 5716643"/>
              <a:gd name="connsiteY2-206" fmla="*/ 4195297 h 4625148"/>
              <a:gd name="connsiteX3-207" fmla="*/ 1786623 w 5716643"/>
              <a:gd name="connsiteY3-208" fmla="*/ 4489211 h 4625148"/>
              <a:gd name="connsiteX4-209" fmla="*/ 5328776 w 5716643"/>
              <a:gd name="connsiteY4-210" fmla="*/ 4508802 h 4625148"/>
              <a:gd name="connsiteX5-211" fmla="*/ 5525865 w 5716643"/>
              <a:gd name="connsiteY5-212" fmla="*/ 2578768 h 4625148"/>
              <a:gd name="connsiteX6-213" fmla="*/ 5460551 w 5716643"/>
              <a:gd name="connsiteY6-214" fmla="*/ 211125 h 4625148"/>
              <a:gd name="connsiteX7-215" fmla="*/ 2390780 w 5716643"/>
              <a:gd name="connsiteY7-216" fmla="*/ 96825 h 4625148"/>
              <a:gd name="connsiteX8-217" fmla="*/ 382366 w 5716643"/>
              <a:gd name="connsiteY8-218" fmla="*/ 47839 h 4625148"/>
              <a:gd name="connsiteX9-219" fmla="*/ 39466 w 5716643"/>
              <a:gd name="connsiteY9-220" fmla="*/ 700982 h 4625148"/>
              <a:gd name="connsiteX0-221" fmla="*/ 39466 w 5715854"/>
              <a:gd name="connsiteY0-222" fmla="*/ 700982 h 4573748"/>
              <a:gd name="connsiteX1-223" fmla="*/ 55794 w 5715854"/>
              <a:gd name="connsiteY1-224" fmla="*/ 1958282 h 4573748"/>
              <a:gd name="connsiteX2-225" fmla="*/ 153766 w 5715854"/>
              <a:gd name="connsiteY2-226" fmla="*/ 4195297 h 4573748"/>
              <a:gd name="connsiteX3-227" fmla="*/ 1786623 w 5715854"/>
              <a:gd name="connsiteY3-228" fmla="*/ 4489211 h 4573748"/>
              <a:gd name="connsiteX4-229" fmla="*/ 5347003 w 5715854"/>
              <a:gd name="connsiteY4-230" fmla="*/ 4436964 h 4573748"/>
              <a:gd name="connsiteX5-231" fmla="*/ 5525865 w 5715854"/>
              <a:gd name="connsiteY5-232" fmla="*/ 2578768 h 4573748"/>
              <a:gd name="connsiteX6-233" fmla="*/ 5460551 w 5715854"/>
              <a:gd name="connsiteY6-234" fmla="*/ 211125 h 4573748"/>
              <a:gd name="connsiteX7-235" fmla="*/ 2390780 w 5715854"/>
              <a:gd name="connsiteY7-236" fmla="*/ 96825 h 4573748"/>
              <a:gd name="connsiteX8-237" fmla="*/ 382366 w 5715854"/>
              <a:gd name="connsiteY8-238" fmla="*/ 47839 h 4573748"/>
              <a:gd name="connsiteX9-239" fmla="*/ 39466 w 5715854"/>
              <a:gd name="connsiteY9-240" fmla="*/ 700982 h 4573748"/>
              <a:gd name="connsiteX0-241" fmla="*/ 39466 w 5628110"/>
              <a:gd name="connsiteY0-242" fmla="*/ 658040 h 4530806"/>
              <a:gd name="connsiteX1-243" fmla="*/ 55794 w 5628110"/>
              <a:gd name="connsiteY1-244" fmla="*/ 1915340 h 4530806"/>
              <a:gd name="connsiteX2-245" fmla="*/ 153766 w 5628110"/>
              <a:gd name="connsiteY2-246" fmla="*/ 4152355 h 4530806"/>
              <a:gd name="connsiteX3-247" fmla="*/ 1786623 w 5628110"/>
              <a:gd name="connsiteY3-248" fmla="*/ 4446269 h 4530806"/>
              <a:gd name="connsiteX4-249" fmla="*/ 5347003 w 5628110"/>
              <a:gd name="connsiteY4-250" fmla="*/ 4394022 h 4530806"/>
              <a:gd name="connsiteX5-251" fmla="*/ 5525865 w 5628110"/>
              <a:gd name="connsiteY5-252" fmla="*/ 2535826 h 4530806"/>
              <a:gd name="connsiteX6-253" fmla="*/ 5460551 w 5628110"/>
              <a:gd name="connsiteY6-254" fmla="*/ 168183 h 4530806"/>
              <a:gd name="connsiteX7-255" fmla="*/ 2390780 w 5628110"/>
              <a:gd name="connsiteY7-256" fmla="*/ 53883 h 4530806"/>
              <a:gd name="connsiteX8-257" fmla="*/ 382366 w 5628110"/>
              <a:gd name="connsiteY8-258" fmla="*/ 4897 h 4530806"/>
              <a:gd name="connsiteX9-259" fmla="*/ 39466 w 5628110"/>
              <a:gd name="connsiteY9-260" fmla="*/ 658040 h 4530806"/>
              <a:gd name="connsiteX0-261" fmla="*/ 39466 w 5628110"/>
              <a:gd name="connsiteY0-262" fmla="*/ 658040 h 4530806"/>
              <a:gd name="connsiteX1-263" fmla="*/ 55794 w 5628110"/>
              <a:gd name="connsiteY1-264" fmla="*/ 1915340 h 4530806"/>
              <a:gd name="connsiteX2-265" fmla="*/ 153766 w 5628110"/>
              <a:gd name="connsiteY2-266" fmla="*/ 4152355 h 4530806"/>
              <a:gd name="connsiteX3-267" fmla="*/ 1786623 w 5628110"/>
              <a:gd name="connsiteY3-268" fmla="*/ 4446269 h 4530806"/>
              <a:gd name="connsiteX4-269" fmla="*/ 5347003 w 5628110"/>
              <a:gd name="connsiteY4-270" fmla="*/ 4394022 h 4530806"/>
              <a:gd name="connsiteX5-271" fmla="*/ 5525865 w 5628110"/>
              <a:gd name="connsiteY5-272" fmla="*/ 2535826 h 4530806"/>
              <a:gd name="connsiteX6-273" fmla="*/ 5460551 w 5628110"/>
              <a:gd name="connsiteY6-274" fmla="*/ 168183 h 4530806"/>
              <a:gd name="connsiteX7-275" fmla="*/ 2390780 w 5628110"/>
              <a:gd name="connsiteY7-276" fmla="*/ 53883 h 4530806"/>
              <a:gd name="connsiteX8-277" fmla="*/ 473498 w 5628110"/>
              <a:gd name="connsiteY8-278" fmla="*/ 4897 h 4530806"/>
              <a:gd name="connsiteX9-279" fmla="*/ 39466 w 5628110"/>
              <a:gd name="connsiteY9-280" fmla="*/ 658040 h 4530806"/>
              <a:gd name="connsiteX0-281" fmla="*/ 39466 w 5628110"/>
              <a:gd name="connsiteY0-282" fmla="*/ 658040 h 4530806"/>
              <a:gd name="connsiteX1-283" fmla="*/ 55794 w 5628110"/>
              <a:gd name="connsiteY1-284" fmla="*/ 1915340 h 4530806"/>
              <a:gd name="connsiteX2-285" fmla="*/ 153766 w 5628110"/>
              <a:gd name="connsiteY2-286" fmla="*/ 4152355 h 4530806"/>
              <a:gd name="connsiteX3-287" fmla="*/ 1786623 w 5628110"/>
              <a:gd name="connsiteY3-288" fmla="*/ 4446269 h 4530806"/>
              <a:gd name="connsiteX4-289" fmla="*/ 5347003 w 5628110"/>
              <a:gd name="connsiteY4-290" fmla="*/ 4394022 h 4530806"/>
              <a:gd name="connsiteX5-291" fmla="*/ 5525865 w 5628110"/>
              <a:gd name="connsiteY5-292" fmla="*/ 2535826 h 4530806"/>
              <a:gd name="connsiteX6-293" fmla="*/ 5460551 w 5628110"/>
              <a:gd name="connsiteY6-294" fmla="*/ 168183 h 4530806"/>
              <a:gd name="connsiteX7-295" fmla="*/ 2390780 w 5628110"/>
              <a:gd name="connsiteY7-296" fmla="*/ 53883 h 4530806"/>
              <a:gd name="connsiteX8-297" fmla="*/ 473498 w 5628110"/>
              <a:gd name="connsiteY8-298" fmla="*/ 4897 h 4530806"/>
              <a:gd name="connsiteX9-299" fmla="*/ 277859 w 5628110"/>
              <a:gd name="connsiteY9-300" fmla="*/ 887092 h 4530806"/>
              <a:gd name="connsiteX0-301" fmla="*/ 39466 w 5628110"/>
              <a:gd name="connsiteY0-302" fmla="*/ 658040 h 4530806"/>
              <a:gd name="connsiteX1-303" fmla="*/ 55794 w 5628110"/>
              <a:gd name="connsiteY1-304" fmla="*/ 1915340 h 4530806"/>
              <a:gd name="connsiteX2-305" fmla="*/ 153766 w 5628110"/>
              <a:gd name="connsiteY2-306" fmla="*/ 4152355 h 4530806"/>
              <a:gd name="connsiteX3-307" fmla="*/ 1786623 w 5628110"/>
              <a:gd name="connsiteY3-308" fmla="*/ 4446269 h 4530806"/>
              <a:gd name="connsiteX4-309" fmla="*/ 5347003 w 5628110"/>
              <a:gd name="connsiteY4-310" fmla="*/ 4394022 h 4530806"/>
              <a:gd name="connsiteX5-311" fmla="*/ 5525865 w 5628110"/>
              <a:gd name="connsiteY5-312" fmla="*/ 2535826 h 4530806"/>
              <a:gd name="connsiteX6-313" fmla="*/ 5460551 w 5628110"/>
              <a:gd name="connsiteY6-314" fmla="*/ 168183 h 4530806"/>
              <a:gd name="connsiteX7-315" fmla="*/ 2390780 w 5628110"/>
              <a:gd name="connsiteY7-316" fmla="*/ 53883 h 4530806"/>
              <a:gd name="connsiteX8-317" fmla="*/ 473498 w 5628110"/>
              <a:gd name="connsiteY8-318" fmla="*/ 4897 h 4530806"/>
              <a:gd name="connsiteX0-319" fmla="*/ 39466 w 5628110"/>
              <a:gd name="connsiteY0-320" fmla="*/ 896635 h 4530806"/>
              <a:gd name="connsiteX1-321" fmla="*/ 55794 w 5628110"/>
              <a:gd name="connsiteY1-322" fmla="*/ 1915340 h 4530806"/>
              <a:gd name="connsiteX2-323" fmla="*/ 153766 w 5628110"/>
              <a:gd name="connsiteY2-324" fmla="*/ 4152355 h 4530806"/>
              <a:gd name="connsiteX3-325" fmla="*/ 1786623 w 5628110"/>
              <a:gd name="connsiteY3-326" fmla="*/ 4446269 h 4530806"/>
              <a:gd name="connsiteX4-327" fmla="*/ 5347003 w 5628110"/>
              <a:gd name="connsiteY4-328" fmla="*/ 4394022 h 4530806"/>
              <a:gd name="connsiteX5-329" fmla="*/ 5525865 w 5628110"/>
              <a:gd name="connsiteY5-330" fmla="*/ 2535826 h 4530806"/>
              <a:gd name="connsiteX6-331" fmla="*/ 5460551 w 5628110"/>
              <a:gd name="connsiteY6-332" fmla="*/ 168183 h 4530806"/>
              <a:gd name="connsiteX7-333" fmla="*/ 2390780 w 5628110"/>
              <a:gd name="connsiteY7-334" fmla="*/ 53883 h 4530806"/>
              <a:gd name="connsiteX8-335" fmla="*/ 473498 w 5628110"/>
              <a:gd name="connsiteY8-336" fmla="*/ 4897 h 4530806"/>
              <a:gd name="connsiteX0-337" fmla="*/ 39466 w 5628110"/>
              <a:gd name="connsiteY0-338" fmla="*/ 896635 h 4530806"/>
              <a:gd name="connsiteX1-339" fmla="*/ 55794 w 5628110"/>
              <a:gd name="connsiteY1-340" fmla="*/ 1915340 h 4530806"/>
              <a:gd name="connsiteX2-341" fmla="*/ 153766 w 5628110"/>
              <a:gd name="connsiteY2-342" fmla="*/ 4152355 h 4530806"/>
              <a:gd name="connsiteX3-343" fmla="*/ 1786623 w 5628110"/>
              <a:gd name="connsiteY3-344" fmla="*/ 4446269 h 4530806"/>
              <a:gd name="connsiteX4-345" fmla="*/ 5347003 w 5628110"/>
              <a:gd name="connsiteY4-346" fmla="*/ 4394022 h 4530806"/>
              <a:gd name="connsiteX5-347" fmla="*/ 5525865 w 5628110"/>
              <a:gd name="connsiteY5-348" fmla="*/ 2535826 h 4530806"/>
              <a:gd name="connsiteX6-349" fmla="*/ 5460551 w 5628110"/>
              <a:gd name="connsiteY6-350" fmla="*/ 168183 h 4530806"/>
              <a:gd name="connsiteX7-351" fmla="*/ 2390780 w 5628110"/>
              <a:gd name="connsiteY7-352" fmla="*/ 53883 h 4530806"/>
              <a:gd name="connsiteX8-353" fmla="*/ 845987 w 5628110"/>
              <a:gd name="connsiteY8-354" fmla="*/ 4897 h 45308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5628110" h="4530806">
                <a:moveTo>
                  <a:pt x="39466" y="896635"/>
                </a:moveTo>
                <a:cubicBezTo>
                  <a:pt x="-30151" y="1215042"/>
                  <a:pt x="36744" y="1372720"/>
                  <a:pt x="55794" y="1915340"/>
                </a:cubicBezTo>
                <a:cubicBezTo>
                  <a:pt x="74844" y="2457960"/>
                  <a:pt x="-134706" y="3730534"/>
                  <a:pt x="153766" y="4152355"/>
                </a:cubicBezTo>
                <a:cubicBezTo>
                  <a:pt x="442238" y="4574177"/>
                  <a:pt x="921084" y="4405991"/>
                  <a:pt x="1786623" y="4446269"/>
                </a:cubicBezTo>
                <a:cubicBezTo>
                  <a:pt x="2652162" y="4486547"/>
                  <a:pt x="4942512" y="4640591"/>
                  <a:pt x="5347003" y="4394022"/>
                </a:cubicBezTo>
                <a:cubicBezTo>
                  <a:pt x="5751494" y="4147453"/>
                  <a:pt x="5506940" y="3240133"/>
                  <a:pt x="5525865" y="2535826"/>
                </a:cubicBezTo>
                <a:cubicBezTo>
                  <a:pt x="5544790" y="1831520"/>
                  <a:pt x="5782574" y="438161"/>
                  <a:pt x="5460551" y="168183"/>
                </a:cubicBezTo>
                <a:cubicBezTo>
                  <a:pt x="5138528" y="-101795"/>
                  <a:pt x="3221955" y="81097"/>
                  <a:pt x="2390780" y="53883"/>
                </a:cubicBezTo>
                <a:cubicBezTo>
                  <a:pt x="1559605" y="26669"/>
                  <a:pt x="1148065" y="-14153"/>
                  <a:pt x="845987" y="4897"/>
                </a:cubicBezTo>
              </a:path>
            </a:pathLst>
          </a:custGeom>
          <a:noFill/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rgbClr val="005790"/>
              </a:solidFill>
            </a:endParaRPr>
          </a:p>
        </p:txBody>
      </p:sp>
      <p:sp>
        <p:nvSpPr>
          <p:cNvPr id="1048996" name="文本框 93"/>
          <p:cNvSpPr txBox="1"/>
          <p:nvPr/>
        </p:nvSpPr>
        <p:spPr>
          <a:xfrm>
            <a:off x="4389462" y="1872260"/>
            <a:ext cx="808702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b="1" dirty="0" sz="3600" lang="en-US" spc="300">
                <a:latin typeface="方正静蕾简体" panose="02000000000000000000" pitchFamily="2" charset="-122"/>
                <a:ea typeface="方正静蕾简体" panose="02000000000000000000" pitchFamily="2" charset="-122"/>
              </a:rPr>
              <a:t>02</a:t>
            </a:r>
            <a:endParaRPr altLang="en-US" b="1" dirty="0" sz="3600" lang="zh-CN" spc="30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54" name="组合 16"/>
          <p:cNvGrpSpPr/>
          <p:nvPr/>
        </p:nvGrpSpPr>
        <p:grpSpPr>
          <a:xfrm>
            <a:off x="3790496" y="841828"/>
            <a:ext cx="4540704" cy="1074057"/>
            <a:chOff x="3659868" y="841828"/>
            <a:chExt cx="4540704" cy="1074057"/>
          </a:xfrm>
        </p:grpSpPr>
        <p:sp>
          <p:nvSpPr>
            <p:cNvPr id="1048997" name="任意多边形 17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grpSp>
          <p:nvGrpSpPr>
            <p:cNvPr id="55" name="组合 18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1048998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99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00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01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02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03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04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05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06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07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08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09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10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11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12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13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14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15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16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17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18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19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20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21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22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23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24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25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26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27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28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29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30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31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32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33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34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35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36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37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38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39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40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41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42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43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44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</p:grpSp>
        <p:sp>
          <p:nvSpPr>
            <p:cNvPr id="1049045" name="文本框 19"/>
            <p:cNvSpPr txBox="1"/>
            <p:nvPr/>
          </p:nvSpPr>
          <p:spPr>
            <a:xfrm>
              <a:off x="4476059" y="1209268"/>
              <a:ext cx="2863122" cy="523220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dirty="0" sz="2800" lang="zh-CN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代码</a:t>
              </a:r>
              <a:r>
                <a:rPr altLang="en-US" dirty="0" sz="2800" lang="zh-CN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改善</a:t>
              </a:r>
              <a:endParaRPr altLang="en-US" dirty="0" sz="2800" lang="zh-CN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1049046" name="云形标注 1"/>
          <p:cNvSpPr/>
          <p:nvPr/>
        </p:nvSpPr>
        <p:spPr>
          <a:xfrm rot="2292949">
            <a:off x="7444944" y="2209023"/>
            <a:ext cx="3192469" cy="2094428"/>
          </a:xfrm>
          <a:prstGeom prst="cloudCallou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9047" name="圆角矩形标注 4"/>
          <p:cNvSpPr/>
          <p:nvPr/>
        </p:nvSpPr>
        <p:spPr>
          <a:xfrm rot="10371900">
            <a:off x="1354202" y="4301411"/>
            <a:ext cx="2355974" cy="1782146"/>
          </a:xfrm>
          <a:prstGeom prst="wedgeRoundRectCallou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sp>
        <p:nvSpPr>
          <p:cNvPr id="1049048" name="爆炸形 1 5"/>
          <p:cNvSpPr/>
          <p:nvPr/>
        </p:nvSpPr>
        <p:spPr>
          <a:xfrm>
            <a:off x="4472376" y="4161996"/>
            <a:ext cx="4572361" cy="2435259"/>
          </a:xfrm>
          <a:prstGeom prst="irregularSeal1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sp>
        <p:nvSpPr>
          <p:cNvPr id="1049049" name="TextBox 6"/>
          <p:cNvSpPr txBox="1"/>
          <p:nvPr/>
        </p:nvSpPr>
        <p:spPr>
          <a:xfrm>
            <a:off x="1492898" y="4655976"/>
            <a:ext cx="2043404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/>
              <a:t>引入</a:t>
            </a:r>
            <a:r>
              <a:rPr altLang="zh-CN" dirty="0" lang="en-US"/>
              <a:t>Pyside2</a:t>
            </a:r>
            <a:r>
              <a:rPr altLang="en-US" dirty="0" lang="zh-CN"/>
              <a:t>库，调用库中的函数，构建窗口的大小和布局</a:t>
            </a:r>
          </a:p>
        </p:txBody>
      </p:sp>
      <p:sp>
        <p:nvSpPr>
          <p:cNvPr id="1049050" name="TextBox 7"/>
          <p:cNvSpPr txBox="1"/>
          <p:nvPr/>
        </p:nvSpPr>
        <p:spPr>
          <a:xfrm>
            <a:off x="8225303" y="2630558"/>
            <a:ext cx="1941903" cy="14249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/>
              <a:t>调用</a:t>
            </a:r>
            <a:r>
              <a:rPr altLang="zh-CN" dirty="0" lang="en-US"/>
              <a:t>Pyside2</a:t>
            </a:r>
            <a:r>
              <a:rPr altLang="en-US" dirty="0" lang="zh-CN"/>
              <a:t>库中的函数，在窗口中插入客户端和服务端的背景和更改头像</a:t>
            </a:r>
          </a:p>
        </p:txBody>
      </p:sp>
      <p:sp>
        <p:nvSpPr>
          <p:cNvPr id="1049051" name="TextBox 8"/>
          <p:cNvSpPr txBox="1"/>
          <p:nvPr/>
        </p:nvSpPr>
        <p:spPr>
          <a:xfrm>
            <a:off x="5620357" y="4861217"/>
            <a:ext cx="2476983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/>
              <a:t>在基于</a:t>
            </a:r>
            <a:r>
              <a:rPr altLang="zh-CN" dirty="0" lang="en-US"/>
              <a:t>GUI</a:t>
            </a:r>
            <a:r>
              <a:rPr altLang="en-US" dirty="0" lang="zh-CN"/>
              <a:t>聊天程序的基础上，不断地美化和优化，使聊天程序更加的美观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2" name="椭圆 31"/>
          <p:cNvSpPr/>
          <p:nvPr/>
        </p:nvSpPr>
        <p:spPr>
          <a:xfrm rot="5400000">
            <a:off x="3934460" y="-969645"/>
            <a:ext cx="3948430" cy="856424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  <a:gd name="connsiteX0-601" fmla="*/ 51067 w 648099"/>
              <a:gd name="connsiteY0-602" fmla="*/ 18182 h 565791"/>
              <a:gd name="connsiteX1-603" fmla="*/ 617005 w 648099"/>
              <a:gd name="connsiteY1-604" fmla="*/ 31700 h 565791"/>
              <a:gd name="connsiteX2-605" fmla="*/ 621713 w 648099"/>
              <a:gd name="connsiteY2-606" fmla="*/ 535349 h 565791"/>
              <a:gd name="connsiteX3-607" fmla="*/ 12537 w 648099"/>
              <a:gd name="connsiteY3-608" fmla="*/ 497972 h 565791"/>
              <a:gd name="connsiteX4-609" fmla="*/ 4334 w 648099"/>
              <a:gd name="connsiteY4-610" fmla="*/ 81348 h 565791"/>
              <a:gd name="connsiteX5-611" fmla="*/ 51067 w 648099"/>
              <a:gd name="connsiteY5-612" fmla="*/ 18182 h 565791"/>
              <a:gd name="connsiteX0-613" fmla="*/ 95107 w 692139"/>
              <a:gd name="connsiteY0-614" fmla="*/ 44563 h 592172"/>
              <a:gd name="connsiteX1-615" fmla="*/ 661045 w 692139"/>
              <a:gd name="connsiteY1-616" fmla="*/ 58081 h 592172"/>
              <a:gd name="connsiteX2-617" fmla="*/ 665753 w 692139"/>
              <a:gd name="connsiteY2-618" fmla="*/ 561730 h 592172"/>
              <a:gd name="connsiteX3-619" fmla="*/ 56577 w 692139"/>
              <a:gd name="connsiteY3-620" fmla="*/ 524353 h 592172"/>
              <a:gd name="connsiteX4-621" fmla="*/ 95107 w 692139"/>
              <a:gd name="connsiteY4-622" fmla="*/ 44563 h 592172"/>
              <a:gd name="connsiteX0-623" fmla="*/ 84274 w 726505"/>
              <a:gd name="connsiteY0-624" fmla="*/ 51300 h 608352"/>
              <a:gd name="connsiteX1-625" fmla="*/ 668271 w 726505"/>
              <a:gd name="connsiteY1-626" fmla="*/ 74261 h 608352"/>
              <a:gd name="connsiteX2-627" fmla="*/ 672979 w 726505"/>
              <a:gd name="connsiteY2-628" fmla="*/ 577910 h 608352"/>
              <a:gd name="connsiteX3-629" fmla="*/ 63803 w 726505"/>
              <a:gd name="connsiteY3-630" fmla="*/ 540533 h 608352"/>
              <a:gd name="connsiteX4-631" fmla="*/ 84274 w 726505"/>
              <a:gd name="connsiteY4-632" fmla="*/ 51300 h 608352"/>
              <a:gd name="connsiteX0-633" fmla="*/ 84274 w 726505"/>
              <a:gd name="connsiteY0-634" fmla="*/ 51300 h 608352"/>
              <a:gd name="connsiteX1-635" fmla="*/ 668271 w 726505"/>
              <a:gd name="connsiteY1-636" fmla="*/ 74261 h 608352"/>
              <a:gd name="connsiteX2-637" fmla="*/ 672979 w 726505"/>
              <a:gd name="connsiteY2-638" fmla="*/ 577910 h 608352"/>
              <a:gd name="connsiteX3-639" fmla="*/ 63803 w 726505"/>
              <a:gd name="connsiteY3-640" fmla="*/ 540533 h 608352"/>
              <a:gd name="connsiteX4-641" fmla="*/ 84274 w 726505"/>
              <a:gd name="connsiteY4-642" fmla="*/ 51300 h 608352"/>
              <a:gd name="connsiteX0-643" fmla="*/ 84274 w 726505"/>
              <a:gd name="connsiteY0-644" fmla="*/ 25592 h 582644"/>
              <a:gd name="connsiteX1-645" fmla="*/ 668271 w 726505"/>
              <a:gd name="connsiteY1-646" fmla="*/ 48553 h 582644"/>
              <a:gd name="connsiteX2-647" fmla="*/ 672979 w 726505"/>
              <a:gd name="connsiteY2-648" fmla="*/ 552202 h 582644"/>
              <a:gd name="connsiteX3-649" fmla="*/ 63803 w 726505"/>
              <a:gd name="connsiteY3-650" fmla="*/ 514825 h 582644"/>
              <a:gd name="connsiteX4-651" fmla="*/ 84274 w 726505"/>
              <a:gd name="connsiteY4-652" fmla="*/ 25592 h 582644"/>
              <a:gd name="connsiteX0-653" fmla="*/ 84274 w 726505"/>
              <a:gd name="connsiteY0-654" fmla="*/ 25592 h 582644"/>
              <a:gd name="connsiteX1-655" fmla="*/ 668271 w 726505"/>
              <a:gd name="connsiteY1-656" fmla="*/ 48553 h 582644"/>
              <a:gd name="connsiteX2-657" fmla="*/ 672979 w 726505"/>
              <a:gd name="connsiteY2-658" fmla="*/ 552202 h 582644"/>
              <a:gd name="connsiteX3-659" fmla="*/ 63803 w 726505"/>
              <a:gd name="connsiteY3-660" fmla="*/ 514825 h 582644"/>
              <a:gd name="connsiteX4-661" fmla="*/ 84274 w 726505"/>
              <a:gd name="connsiteY4-662" fmla="*/ 25592 h 582644"/>
              <a:gd name="connsiteX0-663" fmla="*/ 84274 w 726505"/>
              <a:gd name="connsiteY0-664" fmla="*/ 10474 h 567526"/>
              <a:gd name="connsiteX1-665" fmla="*/ 668271 w 726505"/>
              <a:gd name="connsiteY1-666" fmla="*/ 33435 h 567526"/>
              <a:gd name="connsiteX2-667" fmla="*/ 672979 w 726505"/>
              <a:gd name="connsiteY2-668" fmla="*/ 537084 h 567526"/>
              <a:gd name="connsiteX3-669" fmla="*/ 63803 w 726505"/>
              <a:gd name="connsiteY3-670" fmla="*/ 499707 h 567526"/>
              <a:gd name="connsiteX4-671" fmla="*/ 84274 w 726505"/>
              <a:gd name="connsiteY4-672" fmla="*/ 10474 h 567526"/>
              <a:gd name="connsiteX0-673" fmla="*/ 84274 w 747243"/>
              <a:gd name="connsiteY0-674" fmla="*/ 23576 h 595793"/>
              <a:gd name="connsiteX1-675" fmla="*/ 671883 w 747243"/>
              <a:gd name="connsiteY1-676" fmla="*/ 24503 h 595793"/>
              <a:gd name="connsiteX2-677" fmla="*/ 672979 w 747243"/>
              <a:gd name="connsiteY2-678" fmla="*/ 550186 h 595793"/>
              <a:gd name="connsiteX3-679" fmla="*/ 63803 w 747243"/>
              <a:gd name="connsiteY3-680" fmla="*/ 512809 h 595793"/>
              <a:gd name="connsiteX4-681" fmla="*/ 84274 w 747243"/>
              <a:gd name="connsiteY4-682" fmla="*/ 23576 h 595793"/>
              <a:gd name="connsiteX0-683" fmla="*/ 84274 w 710287"/>
              <a:gd name="connsiteY0-684" fmla="*/ 23576 h 595793"/>
              <a:gd name="connsiteX1-685" fmla="*/ 671883 w 710287"/>
              <a:gd name="connsiteY1-686" fmla="*/ 24503 h 595793"/>
              <a:gd name="connsiteX2-687" fmla="*/ 672979 w 710287"/>
              <a:gd name="connsiteY2-688" fmla="*/ 550186 h 595793"/>
              <a:gd name="connsiteX3-689" fmla="*/ 63803 w 710287"/>
              <a:gd name="connsiteY3-690" fmla="*/ 512809 h 595793"/>
              <a:gd name="connsiteX4-691" fmla="*/ 84274 w 710287"/>
              <a:gd name="connsiteY4-692" fmla="*/ 23576 h 595793"/>
              <a:gd name="connsiteX0-693" fmla="*/ 84274 w 710287"/>
              <a:gd name="connsiteY0-694" fmla="*/ 23576 h 595793"/>
              <a:gd name="connsiteX1-695" fmla="*/ 671883 w 710287"/>
              <a:gd name="connsiteY1-696" fmla="*/ 24503 h 595793"/>
              <a:gd name="connsiteX2-697" fmla="*/ 672979 w 710287"/>
              <a:gd name="connsiteY2-698" fmla="*/ 550186 h 595793"/>
              <a:gd name="connsiteX3-699" fmla="*/ 63803 w 710287"/>
              <a:gd name="connsiteY3-700" fmla="*/ 512809 h 595793"/>
              <a:gd name="connsiteX4-701" fmla="*/ 84274 w 710287"/>
              <a:gd name="connsiteY4-702" fmla="*/ 23576 h 595793"/>
              <a:gd name="connsiteX0-703" fmla="*/ 84274 w 710287"/>
              <a:gd name="connsiteY0-704" fmla="*/ 23576 h 595793"/>
              <a:gd name="connsiteX1-705" fmla="*/ 671883 w 710287"/>
              <a:gd name="connsiteY1-706" fmla="*/ 24503 h 595793"/>
              <a:gd name="connsiteX2-707" fmla="*/ 672979 w 710287"/>
              <a:gd name="connsiteY2-708" fmla="*/ 550186 h 595793"/>
              <a:gd name="connsiteX3-709" fmla="*/ 63803 w 710287"/>
              <a:gd name="connsiteY3-710" fmla="*/ 512809 h 595793"/>
              <a:gd name="connsiteX4-711" fmla="*/ 84274 w 710287"/>
              <a:gd name="connsiteY4-712" fmla="*/ 23576 h 595793"/>
              <a:gd name="connsiteX0-713" fmla="*/ 84274 w 672979"/>
              <a:gd name="connsiteY0-714" fmla="*/ 23576 h 595793"/>
              <a:gd name="connsiteX1-715" fmla="*/ 671883 w 672979"/>
              <a:gd name="connsiteY1-716" fmla="*/ 24503 h 595793"/>
              <a:gd name="connsiteX2-717" fmla="*/ 672979 w 672979"/>
              <a:gd name="connsiteY2-718" fmla="*/ 550186 h 595793"/>
              <a:gd name="connsiteX3-719" fmla="*/ 63803 w 672979"/>
              <a:gd name="connsiteY3-720" fmla="*/ 512809 h 595793"/>
              <a:gd name="connsiteX4-721" fmla="*/ 84274 w 672979"/>
              <a:gd name="connsiteY4-722" fmla="*/ 23576 h 595793"/>
              <a:gd name="connsiteX0-723" fmla="*/ 84274 w 672979"/>
              <a:gd name="connsiteY0-724" fmla="*/ 23576 h 570495"/>
              <a:gd name="connsiteX1-725" fmla="*/ 671883 w 672979"/>
              <a:gd name="connsiteY1-726" fmla="*/ 24503 h 570495"/>
              <a:gd name="connsiteX2-727" fmla="*/ 672979 w 672979"/>
              <a:gd name="connsiteY2-728" fmla="*/ 550186 h 570495"/>
              <a:gd name="connsiteX3-729" fmla="*/ 63803 w 672979"/>
              <a:gd name="connsiteY3-730" fmla="*/ 512809 h 570495"/>
              <a:gd name="connsiteX4-731" fmla="*/ 84274 w 672979"/>
              <a:gd name="connsiteY4-732" fmla="*/ 23576 h 570495"/>
              <a:gd name="connsiteX0-733" fmla="*/ 84274 w 672979"/>
              <a:gd name="connsiteY0-734" fmla="*/ 23576 h 570495"/>
              <a:gd name="connsiteX1-735" fmla="*/ 671883 w 672979"/>
              <a:gd name="connsiteY1-736" fmla="*/ 24503 h 570495"/>
              <a:gd name="connsiteX2-737" fmla="*/ 672979 w 672979"/>
              <a:gd name="connsiteY2-738" fmla="*/ 550186 h 570495"/>
              <a:gd name="connsiteX3-739" fmla="*/ 63803 w 672979"/>
              <a:gd name="connsiteY3-740" fmla="*/ 512809 h 570495"/>
              <a:gd name="connsiteX4-741" fmla="*/ 84274 w 672979"/>
              <a:gd name="connsiteY4-742" fmla="*/ 23576 h 570495"/>
              <a:gd name="connsiteX0-743" fmla="*/ 84274 w 672979"/>
              <a:gd name="connsiteY0-744" fmla="*/ 23576 h 560608"/>
              <a:gd name="connsiteX1-745" fmla="*/ 671883 w 672979"/>
              <a:gd name="connsiteY1-746" fmla="*/ 24503 h 560608"/>
              <a:gd name="connsiteX2-747" fmla="*/ 672979 w 672979"/>
              <a:gd name="connsiteY2-748" fmla="*/ 550186 h 560608"/>
              <a:gd name="connsiteX3-749" fmla="*/ 63803 w 672979"/>
              <a:gd name="connsiteY3-750" fmla="*/ 512809 h 560608"/>
              <a:gd name="connsiteX4-751" fmla="*/ 84274 w 672979"/>
              <a:gd name="connsiteY4-752" fmla="*/ 23576 h 560608"/>
              <a:gd name="connsiteX0-753" fmla="*/ 84274 w 672979"/>
              <a:gd name="connsiteY0-754" fmla="*/ 23576 h 567351"/>
              <a:gd name="connsiteX1-755" fmla="*/ 671883 w 672979"/>
              <a:gd name="connsiteY1-756" fmla="*/ 24503 h 567351"/>
              <a:gd name="connsiteX2-757" fmla="*/ 672979 w 672979"/>
              <a:gd name="connsiteY2-758" fmla="*/ 550186 h 567351"/>
              <a:gd name="connsiteX3-759" fmla="*/ 63803 w 672979"/>
              <a:gd name="connsiteY3-760" fmla="*/ 512809 h 567351"/>
              <a:gd name="connsiteX4-761" fmla="*/ 84274 w 672979"/>
              <a:gd name="connsiteY4-762" fmla="*/ 23576 h 567351"/>
              <a:gd name="connsiteX0-763" fmla="*/ 72869 w 661574"/>
              <a:gd name="connsiteY0-764" fmla="*/ 23576 h 567351"/>
              <a:gd name="connsiteX1-765" fmla="*/ 660478 w 661574"/>
              <a:gd name="connsiteY1-766" fmla="*/ 24503 h 567351"/>
              <a:gd name="connsiteX2-767" fmla="*/ 661574 w 661574"/>
              <a:gd name="connsiteY2-768" fmla="*/ 550186 h 567351"/>
              <a:gd name="connsiteX3-769" fmla="*/ 52398 w 661574"/>
              <a:gd name="connsiteY3-770" fmla="*/ 512809 h 567351"/>
              <a:gd name="connsiteX4-771" fmla="*/ 72869 w 661574"/>
              <a:gd name="connsiteY4-772" fmla="*/ 23576 h 567351"/>
              <a:gd name="connsiteX0-773" fmla="*/ 72869 w 661574"/>
              <a:gd name="connsiteY0-774" fmla="*/ 13918 h 557693"/>
              <a:gd name="connsiteX1-775" fmla="*/ 660478 w 661574"/>
              <a:gd name="connsiteY1-776" fmla="*/ 14845 h 557693"/>
              <a:gd name="connsiteX2-777" fmla="*/ 661574 w 661574"/>
              <a:gd name="connsiteY2-778" fmla="*/ 540528 h 557693"/>
              <a:gd name="connsiteX3-779" fmla="*/ 52398 w 661574"/>
              <a:gd name="connsiteY3-780" fmla="*/ 503151 h 557693"/>
              <a:gd name="connsiteX4-781" fmla="*/ 72869 w 661574"/>
              <a:gd name="connsiteY4-782" fmla="*/ 13918 h 557693"/>
              <a:gd name="connsiteX0-783" fmla="*/ 84755 w 673460"/>
              <a:gd name="connsiteY0-784" fmla="*/ 13918 h 568883"/>
              <a:gd name="connsiteX1-785" fmla="*/ 672364 w 673460"/>
              <a:gd name="connsiteY1-786" fmla="*/ 14845 h 568883"/>
              <a:gd name="connsiteX2-787" fmla="*/ 673460 w 673460"/>
              <a:gd name="connsiteY2-788" fmla="*/ 540528 h 568883"/>
              <a:gd name="connsiteX3-789" fmla="*/ 43142 w 673460"/>
              <a:gd name="connsiteY3-790" fmla="*/ 525832 h 568883"/>
              <a:gd name="connsiteX4-791" fmla="*/ 84755 w 673460"/>
              <a:gd name="connsiteY4-792" fmla="*/ 13918 h 568883"/>
              <a:gd name="connsiteX0-793" fmla="*/ 84755 w 673460"/>
              <a:gd name="connsiteY0-794" fmla="*/ 13918 h 559604"/>
              <a:gd name="connsiteX1-795" fmla="*/ 672364 w 673460"/>
              <a:gd name="connsiteY1-796" fmla="*/ 14845 h 559604"/>
              <a:gd name="connsiteX2-797" fmla="*/ 673460 w 673460"/>
              <a:gd name="connsiteY2-798" fmla="*/ 540528 h 559604"/>
              <a:gd name="connsiteX3-799" fmla="*/ 43142 w 673460"/>
              <a:gd name="connsiteY3-800" fmla="*/ 525832 h 559604"/>
              <a:gd name="connsiteX4-801" fmla="*/ 84755 w 673460"/>
              <a:gd name="connsiteY4-802" fmla="*/ 13918 h 559604"/>
              <a:gd name="connsiteX0-803" fmla="*/ 84755 w 675575"/>
              <a:gd name="connsiteY0-804" fmla="*/ 13918 h 562548"/>
              <a:gd name="connsiteX1-805" fmla="*/ 672364 w 675575"/>
              <a:gd name="connsiteY1-806" fmla="*/ 14845 h 562548"/>
              <a:gd name="connsiteX2-807" fmla="*/ 675575 w 675575"/>
              <a:gd name="connsiteY2-808" fmla="*/ 545971 h 562548"/>
              <a:gd name="connsiteX3-809" fmla="*/ 43142 w 675575"/>
              <a:gd name="connsiteY3-810" fmla="*/ 525832 h 562548"/>
              <a:gd name="connsiteX4-811" fmla="*/ 84755 w 675575"/>
              <a:gd name="connsiteY4-812" fmla="*/ 13918 h 562548"/>
              <a:gd name="connsiteX0-813" fmla="*/ 84755 w 680821"/>
              <a:gd name="connsiteY0-814" fmla="*/ 13918 h 562548"/>
              <a:gd name="connsiteX1-815" fmla="*/ 680821 w 680821"/>
              <a:gd name="connsiteY1-816" fmla="*/ 14845 h 562548"/>
              <a:gd name="connsiteX2-817" fmla="*/ 675575 w 680821"/>
              <a:gd name="connsiteY2-818" fmla="*/ 545971 h 562548"/>
              <a:gd name="connsiteX3-819" fmla="*/ 43142 w 680821"/>
              <a:gd name="connsiteY3-820" fmla="*/ 525832 h 562548"/>
              <a:gd name="connsiteX4-821" fmla="*/ 84755 w 680821"/>
              <a:gd name="connsiteY4-822" fmla="*/ 13918 h 562548"/>
              <a:gd name="connsiteX0-823" fmla="*/ 72868 w 690076"/>
              <a:gd name="connsiteY0-824" fmla="*/ 20358 h 559916"/>
              <a:gd name="connsiteX1-825" fmla="*/ 690076 w 690076"/>
              <a:gd name="connsiteY1-826" fmla="*/ 12213 h 559916"/>
              <a:gd name="connsiteX2-827" fmla="*/ 684830 w 690076"/>
              <a:gd name="connsiteY2-828" fmla="*/ 543339 h 559916"/>
              <a:gd name="connsiteX3-829" fmla="*/ 52397 w 690076"/>
              <a:gd name="connsiteY3-830" fmla="*/ 523200 h 559916"/>
              <a:gd name="connsiteX4-831" fmla="*/ 72868 w 690076"/>
              <a:gd name="connsiteY4-832" fmla="*/ 20358 h 559916"/>
              <a:gd name="connsiteX0-833" fmla="*/ 72868 w 690076"/>
              <a:gd name="connsiteY0-834" fmla="*/ 22718 h 562276"/>
              <a:gd name="connsiteX1-835" fmla="*/ 690076 w 690076"/>
              <a:gd name="connsiteY1-836" fmla="*/ 14573 h 562276"/>
              <a:gd name="connsiteX2-837" fmla="*/ 684830 w 690076"/>
              <a:gd name="connsiteY2-838" fmla="*/ 545699 h 562276"/>
              <a:gd name="connsiteX3-839" fmla="*/ 52397 w 690076"/>
              <a:gd name="connsiteY3-840" fmla="*/ 525560 h 562276"/>
              <a:gd name="connsiteX4-841" fmla="*/ 72868 w 690076"/>
              <a:gd name="connsiteY4-842" fmla="*/ 22718 h 562276"/>
              <a:gd name="connsiteX0-843" fmla="*/ 59152 w 676360"/>
              <a:gd name="connsiteY0-844" fmla="*/ 22718 h 562276"/>
              <a:gd name="connsiteX1-845" fmla="*/ 676360 w 676360"/>
              <a:gd name="connsiteY1-846" fmla="*/ 14573 h 562276"/>
              <a:gd name="connsiteX2-847" fmla="*/ 671114 w 676360"/>
              <a:gd name="connsiteY2-848" fmla="*/ 545699 h 562276"/>
              <a:gd name="connsiteX3-849" fmla="*/ 38681 w 676360"/>
              <a:gd name="connsiteY3-850" fmla="*/ 525560 h 562276"/>
              <a:gd name="connsiteX4-851" fmla="*/ 103808 w 676360"/>
              <a:gd name="connsiteY4-852" fmla="*/ 279153 h 562276"/>
              <a:gd name="connsiteX5-853" fmla="*/ 59152 w 676360"/>
              <a:gd name="connsiteY5-854" fmla="*/ 22718 h 562276"/>
              <a:gd name="connsiteX0-855" fmla="*/ 41341 w 658549"/>
              <a:gd name="connsiteY0-856" fmla="*/ 22718 h 562276"/>
              <a:gd name="connsiteX1-857" fmla="*/ 658549 w 658549"/>
              <a:gd name="connsiteY1-858" fmla="*/ 14573 h 562276"/>
              <a:gd name="connsiteX2-859" fmla="*/ 653303 w 658549"/>
              <a:gd name="connsiteY2-860" fmla="*/ 545699 h 562276"/>
              <a:gd name="connsiteX3-861" fmla="*/ 20870 w 658549"/>
              <a:gd name="connsiteY3-862" fmla="*/ 525560 h 562276"/>
              <a:gd name="connsiteX4-863" fmla="*/ 85997 w 658549"/>
              <a:gd name="connsiteY4-864" fmla="*/ 279153 h 562276"/>
              <a:gd name="connsiteX5-865" fmla="*/ 41341 w 658549"/>
              <a:gd name="connsiteY5-866" fmla="*/ 22718 h 562276"/>
              <a:gd name="connsiteX0-867" fmla="*/ 23542 w 640750"/>
              <a:gd name="connsiteY0-868" fmla="*/ 22718 h 562276"/>
              <a:gd name="connsiteX1-869" fmla="*/ 640750 w 640750"/>
              <a:gd name="connsiteY1-870" fmla="*/ 14573 h 562276"/>
              <a:gd name="connsiteX2-871" fmla="*/ 635504 w 640750"/>
              <a:gd name="connsiteY2-872" fmla="*/ 545699 h 562276"/>
              <a:gd name="connsiteX3-873" fmla="*/ 3071 w 640750"/>
              <a:gd name="connsiteY3-874" fmla="*/ 525560 h 562276"/>
              <a:gd name="connsiteX4-875" fmla="*/ 68198 w 640750"/>
              <a:gd name="connsiteY4-876" fmla="*/ 279153 h 562276"/>
              <a:gd name="connsiteX5-877" fmla="*/ 23542 w 640750"/>
              <a:gd name="connsiteY5-878" fmla="*/ 22718 h 562276"/>
              <a:gd name="connsiteX0-879" fmla="*/ 24044 w 641252"/>
              <a:gd name="connsiteY0-880" fmla="*/ 22718 h 562276"/>
              <a:gd name="connsiteX1-881" fmla="*/ 641252 w 641252"/>
              <a:gd name="connsiteY1-882" fmla="*/ 14573 h 562276"/>
              <a:gd name="connsiteX2-883" fmla="*/ 636006 w 641252"/>
              <a:gd name="connsiteY2-884" fmla="*/ 545699 h 562276"/>
              <a:gd name="connsiteX3-885" fmla="*/ 3573 w 641252"/>
              <a:gd name="connsiteY3-886" fmla="*/ 525560 h 562276"/>
              <a:gd name="connsiteX4-887" fmla="*/ 68700 w 641252"/>
              <a:gd name="connsiteY4-888" fmla="*/ 279153 h 562276"/>
              <a:gd name="connsiteX5-889" fmla="*/ 24044 w 641252"/>
              <a:gd name="connsiteY5-890" fmla="*/ 22718 h 562276"/>
              <a:gd name="connsiteX0-891" fmla="*/ 31476 w 648684"/>
              <a:gd name="connsiteY0-892" fmla="*/ 22718 h 562276"/>
              <a:gd name="connsiteX1-893" fmla="*/ 648684 w 648684"/>
              <a:gd name="connsiteY1-894" fmla="*/ 14573 h 562276"/>
              <a:gd name="connsiteX2-895" fmla="*/ 643438 w 648684"/>
              <a:gd name="connsiteY2-896" fmla="*/ 545699 h 562276"/>
              <a:gd name="connsiteX3-897" fmla="*/ 11005 w 648684"/>
              <a:gd name="connsiteY3-898" fmla="*/ 525560 h 562276"/>
              <a:gd name="connsiteX4-899" fmla="*/ 76132 w 648684"/>
              <a:gd name="connsiteY4-900" fmla="*/ 279153 h 562276"/>
              <a:gd name="connsiteX5-901" fmla="*/ 31476 w 648684"/>
              <a:gd name="connsiteY5-902" fmla="*/ 22718 h 5622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48684" h="562276">
                <a:moveTo>
                  <a:pt x="31476" y="22718"/>
                </a:moveTo>
                <a:cubicBezTo>
                  <a:pt x="149400" y="4275"/>
                  <a:pt x="424155" y="-13389"/>
                  <a:pt x="648684" y="14573"/>
                </a:cubicBezTo>
                <a:cubicBezTo>
                  <a:pt x="609553" y="92898"/>
                  <a:pt x="618372" y="432838"/>
                  <a:pt x="643438" y="545699"/>
                </a:cubicBezTo>
                <a:cubicBezTo>
                  <a:pt x="542091" y="567277"/>
                  <a:pt x="109269" y="574431"/>
                  <a:pt x="11005" y="525560"/>
                </a:cubicBezTo>
                <a:cubicBezTo>
                  <a:pt x="-33861" y="453465"/>
                  <a:pt x="72720" y="362960"/>
                  <a:pt x="76132" y="279153"/>
                </a:cubicBezTo>
                <a:cubicBezTo>
                  <a:pt x="79544" y="195346"/>
                  <a:pt x="-41749" y="78155"/>
                  <a:pt x="31476" y="22718"/>
                </a:cubicBezTo>
                <a:close/>
              </a:path>
            </a:pathLst>
          </a:custGeom>
          <a:solidFill>
            <a:srgbClr val="9DC3E6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sp>
        <p:nvSpPr>
          <p:cNvPr id="1049053" name="椭圆 31"/>
          <p:cNvSpPr/>
          <p:nvPr/>
        </p:nvSpPr>
        <p:spPr>
          <a:xfrm rot="16200000" flipH="1">
            <a:off x="5872480" y="1314450"/>
            <a:ext cx="4027170" cy="425450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  <a:gd name="connsiteX0-601" fmla="*/ 51067 w 648099"/>
              <a:gd name="connsiteY0-602" fmla="*/ 18182 h 565791"/>
              <a:gd name="connsiteX1-603" fmla="*/ 617005 w 648099"/>
              <a:gd name="connsiteY1-604" fmla="*/ 31700 h 565791"/>
              <a:gd name="connsiteX2-605" fmla="*/ 621713 w 648099"/>
              <a:gd name="connsiteY2-606" fmla="*/ 535349 h 565791"/>
              <a:gd name="connsiteX3-607" fmla="*/ 12537 w 648099"/>
              <a:gd name="connsiteY3-608" fmla="*/ 497972 h 565791"/>
              <a:gd name="connsiteX4-609" fmla="*/ 4334 w 648099"/>
              <a:gd name="connsiteY4-610" fmla="*/ 81348 h 565791"/>
              <a:gd name="connsiteX5-611" fmla="*/ 51067 w 648099"/>
              <a:gd name="connsiteY5-612" fmla="*/ 18182 h 565791"/>
              <a:gd name="connsiteX0-613" fmla="*/ 95107 w 692139"/>
              <a:gd name="connsiteY0-614" fmla="*/ 44563 h 592172"/>
              <a:gd name="connsiteX1-615" fmla="*/ 661045 w 692139"/>
              <a:gd name="connsiteY1-616" fmla="*/ 58081 h 592172"/>
              <a:gd name="connsiteX2-617" fmla="*/ 665753 w 692139"/>
              <a:gd name="connsiteY2-618" fmla="*/ 561730 h 592172"/>
              <a:gd name="connsiteX3-619" fmla="*/ 56577 w 692139"/>
              <a:gd name="connsiteY3-620" fmla="*/ 524353 h 592172"/>
              <a:gd name="connsiteX4-621" fmla="*/ 95107 w 692139"/>
              <a:gd name="connsiteY4-622" fmla="*/ 44563 h 592172"/>
              <a:gd name="connsiteX0-623" fmla="*/ 84274 w 726505"/>
              <a:gd name="connsiteY0-624" fmla="*/ 51300 h 608352"/>
              <a:gd name="connsiteX1-625" fmla="*/ 668271 w 726505"/>
              <a:gd name="connsiteY1-626" fmla="*/ 74261 h 608352"/>
              <a:gd name="connsiteX2-627" fmla="*/ 672979 w 726505"/>
              <a:gd name="connsiteY2-628" fmla="*/ 577910 h 608352"/>
              <a:gd name="connsiteX3-629" fmla="*/ 63803 w 726505"/>
              <a:gd name="connsiteY3-630" fmla="*/ 540533 h 608352"/>
              <a:gd name="connsiteX4-631" fmla="*/ 84274 w 726505"/>
              <a:gd name="connsiteY4-632" fmla="*/ 51300 h 608352"/>
              <a:gd name="connsiteX0-633" fmla="*/ 84274 w 726505"/>
              <a:gd name="connsiteY0-634" fmla="*/ 51300 h 608352"/>
              <a:gd name="connsiteX1-635" fmla="*/ 668271 w 726505"/>
              <a:gd name="connsiteY1-636" fmla="*/ 74261 h 608352"/>
              <a:gd name="connsiteX2-637" fmla="*/ 672979 w 726505"/>
              <a:gd name="connsiteY2-638" fmla="*/ 577910 h 608352"/>
              <a:gd name="connsiteX3-639" fmla="*/ 63803 w 726505"/>
              <a:gd name="connsiteY3-640" fmla="*/ 540533 h 608352"/>
              <a:gd name="connsiteX4-641" fmla="*/ 84274 w 726505"/>
              <a:gd name="connsiteY4-642" fmla="*/ 51300 h 608352"/>
              <a:gd name="connsiteX0-643" fmla="*/ 84274 w 726505"/>
              <a:gd name="connsiteY0-644" fmla="*/ 25592 h 582644"/>
              <a:gd name="connsiteX1-645" fmla="*/ 668271 w 726505"/>
              <a:gd name="connsiteY1-646" fmla="*/ 48553 h 582644"/>
              <a:gd name="connsiteX2-647" fmla="*/ 672979 w 726505"/>
              <a:gd name="connsiteY2-648" fmla="*/ 552202 h 582644"/>
              <a:gd name="connsiteX3-649" fmla="*/ 63803 w 726505"/>
              <a:gd name="connsiteY3-650" fmla="*/ 514825 h 582644"/>
              <a:gd name="connsiteX4-651" fmla="*/ 84274 w 726505"/>
              <a:gd name="connsiteY4-652" fmla="*/ 25592 h 582644"/>
              <a:gd name="connsiteX0-653" fmla="*/ 84274 w 726505"/>
              <a:gd name="connsiteY0-654" fmla="*/ 25592 h 582644"/>
              <a:gd name="connsiteX1-655" fmla="*/ 668271 w 726505"/>
              <a:gd name="connsiteY1-656" fmla="*/ 48553 h 582644"/>
              <a:gd name="connsiteX2-657" fmla="*/ 672979 w 726505"/>
              <a:gd name="connsiteY2-658" fmla="*/ 552202 h 582644"/>
              <a:gd name="connsiteX3-659" fmla="*/ 63803 w 726505"/>
              <a:gd name="connsiteY3-660" fmla="*/ 514825 h 582644"/>
              <a:gd name="connsiteX4-661" fmla="*/ 84274 w 726505"/>
              <a:gd name="connsiteY4-662" fmla="*/ 25592 h 582644"/>
              <a:gd name="connsiteX0-663" fmla="*/ 84274 w 726505"/>
              <a:gd name="connsiteY0-664" fmla="*/ 10474 h 567526"/>
              <a:gd name="connsiteX1-665" fmla="*/ 668271 w 726505"/>
              <a:gd name="connsiteY1-666" fmla="*/ 33435 h 567526"/>
              <a:gd name="connsiteX2-667" fmla="*/ 672979 w 726505"/>
              <a:gd name="connsiteY2-668" fmla="*/ 537084 h 567526"/>
              <a:gd name="connsiteX3-669" fmla="*/ 63803 w 726505"/>
              <a:gd name="connsiteY3-670" fmla="*/ 499707 h 567526"/>
              <a:gd name="connsiteX4-671" fmla="*/ 84274 w 726505"/>
              <a:gd name="connsiteY4-672" fmla="*/ 10474 h 567526"/>
              <a:gd name="connsiteX0-673" fmla="*/ 84274 w 747243"/>
              <a:gd name="connsiteY0-674" fmla="*/ 23576 h 595793"/>
              <a:gd name="connsiteX1-675" fmla="*/ 671883 w 747243"/>
              <a:gd name="connsiteY1-676" fmla="*/ 24503 h 595793"/>
              <a:gd name="connsiteX2-677" fmla="*/ 672979 w 747243"/>
              <a:gd name="connsiteY2-678" fmla="*/ 550186 h 595793"/>
              <a:gd name="connsiteX3-679" fmla="*/ 63803 w 747243"/>
              <a:gd name="connsiteY3-680" fmla="*/ 512809 h 595793"/>
              <a:gd name="connsiteX4-681" fmla="*/ 84274 w 747243"/>
              <a:gd name="connsiteY4-682" fmla="*/ 23576 h 595793"/>
              <a:gd name="connsiteX0-683" fmla="*/ 84274 w 710287"/>
              <a:gd name="connsiteY0-684" fmla="*/ 23576 h 595793"/>
              <a:gd name="connsiteX1-685" fmla="*/ 671883 w 710287"/>
              <a:gd name="connsiteY1-686" fmla="*/ 24503 h 595793"/>
              <a:gd name="connsiteX2-687" fmla="*/ 672979 w 710287"/>
              <a:gd name="connsiteY2-688" fmla="*/ 550186 h 595793"/>
              <a:gd name="connsiteX3-689" fmla="*/ 63803 w 710287"/>
              <a:gd name="connsiteY3-690" fmla="*/ 512809 h 595793"/>
              <a:gd name="connsiteX4-691" fmla="*/ 84274 w 710287"/>
              <a:gd name="connsiteY4-692" fmla="*/ 23576 h 595793"/>
              <a:gd name="connsiteX0-693" fmla="*/ 84274 w 710287"/>
              <a:gd name="connsiteY0-694" fmla="*/ 23576 h 595793"/>
              <a:gd name="connsiteX1-695" fmla="*/ 671883 w 710287"/>
              <a:gd name="connsiteY1-696" fmla="*/ 24503 h 595793"/>
              <a:gd name="connsiteX2-697" fmla="*/ 672979 w 710287"/>
              <a:gd name="connsiteY2-698" fmla="*/ 550186 h 595793"/>
              <a:gd name="connsiteX3-699" fmla="*/ 63803 w 710287"/>
              <a:gd name="connsiteY3-700" fmla="*/ 512809 h 595793"/>
              <a:gd name="connsiteX4-701" fmla="*/ 84274 w 710287"/>
              <a:gd name="connsiteY4-702" fmla="*/ 23576 h 595793"/>
              <a:gd name="connsiteX0-703" fmla="*/ 84274 w 710287"/>
              <a:gd name="connsiteY0-704" fmla="*/ 23576 h 595793"/>
              <a:gd name="connsiteX1-705" fmla="*/ 671883 w 710287"/>
              <a:gd name="connsiteY1-706" fmla="*/ 24503 h 595793"/>
              <a:gd name="connsiteX2-707" fmla="*/ 672979 w 710287"/>
              <a:gd name="connsiteY2-708" fmla="*/ 550186 h 595793"/>
              <a:gd name="connsiteX3-709" fmla="*/ 63803 w 710287"/>
              <a:gd name="connsiteY3-710" fmla="*/ 512809 h 595793"/>
              <a:gd name="connsiteX4-711" fmla="*/ 84274 w 710287"/>
              <a:gd name="connsiteY4-712" fmla="*/ 23576 h 595793"/>
              <a:gd name="connsiteX0-713" fmla="*/ 84274 w 672979"/>
              <a:gd name="connsiteY0-714" fmla="*/ 23576 h 595793"/>
              <a:gd name="connsiteX1-715" fmla="*/ 671883 w 672979"/>
              <a:gd name="connsiteY1-716" fmla="*/ 24503 h 595793"/>
              <a:gd name="connsiteX2-717" fmla="*/ 672979 w 672979"/>
              <a:gd name="connsiteY2-718" fmla="*/ 550186 h 595793"/>
              <a:gd name="connsiteX3-719" fmla="*/ 63803 w 672979"/>
              <a:gd name="connsiteY3-720" fmla="*/ 512809 h 595793"/>
              <a:gd name="connsiteX4-721" fmla="*/ 84274 w 672979"/>
              <a:gd name="connsiteY4-722" fmla="*/ 23576 h 595793"/>
              <a:gd name="connsiteX0-723" fmla="*/ 84274 w 672979"/>
              <a:gd name="connsiteY0-724" fmla="*/ 23576 h 570495"/>
              <a:gd name="connsiteX1-725" fmla="*/ 671883 w 672979"/>
              <a:gd name="connsiteY1-726" fmla="*/ 24503 h 570495"/>
              <a:gd name="connsiteX2-727" fmla="*/ 672979 w 672979"/>
              <a:gd name="connsiteY2-728" fmla="*/ 550186 h 570495"/>
              <a:gd name="connsiteX3-729" fmla="*/ 63803 w 672979"/>
              <a:gd name="connsiteY3-730" fmla="*/ 512809 h 570495"/>
              <a:gd name="connsiteX4-731" fmla="*/ 84274 w 672979"/>
              <a:gd name="connsiteY4-732" fmla="*/ 23576 h 570495"/>
              <a:gd name="connsiteX0-733" fmla="*/ 84274 w 672979"/>
              <a:gd name="connsiteY0-734" fmla="*/ 23576 h 570495"/>
              <a:gd name="connsiteX1-735" fmla="*/ 671883 w 672979"/>
              <a:gd name="connsiteY1-736" fmla="*/ 24503 h 570495"/>
              <a:gd name="connsiteX2-737" fmla="*/ 672979 w 672979"/>
              <a:gd name="connsiteY2-738" fmla="*/ 550186 h 570495"/>
              <a:gd name="connsiteX3-739" fmla="*/ 63803 w 672979"/>
              <a:gd name="connsiteY3-740" fmla="*/ 512809 h 570495"/>
              <a:gd name="connsiteX4-741" fmla="*/ 84274 w 672979"/>
              <a:gd name="connsiteY4-742" fmla="*/ 23576 h 570495"/>
              <a:gd name="connsiteX0-743" fmla="*/ 84274 w 672979"/>
              <a:gd name="connsiteY0-744" fmla="*/ 23576 h 560608"/>
              <a:gd name="connsiteX1-745" fmla="*/ 671883 w 672979"/>
              <a:gd name="connsiteY1-746" fmla="*/ 24503 h 560608"/>
              <a:gd name="connsiteX2-747" fmla="*/ 672979 w 672979"/>
              <a:gd name="connsiteY2-748" fmla="*/ 550186 h 560608"/>
              <a:gd name="connsiteX3-749" fmla="*/ 63803 w 672979"/>
              <a:gd name="connsiteY3-750" fmla="*/ 512809 h 560608"/>
              <a:gd name="connsiteX4-751" fmla="*/ 84274 w 672979"/>
              <a:gd name="connsiteY4-752" fmla="*/ 23576 h 560608"/>
              <a:gd name="connsiteX0-753" fmla="*/ 84274 w 672979"/>
              <a:gd name="connsiteY0-754" fmla="*/ 23576 h 567351"/>
              <a:gd name="connsiteX1-755" fmla="*/ 671883 w 672979"/>
              <a:gd name="connsiteY1-756" fmla="*/ 24503 h 567351"/>
              <a:gd name="connsiteX2-757" fmla="*/ 672979 w 672979"/>
              <a:gd name="connsiteY2-758" fmla="*/ 550186 h 567351"/>
              <a:gd name="connsiteX3-759" fmla="*/ 63803 w 672979"/>
              <a:gd name="connsiteY3-760" fmla="*/ 512809 h 567351"/>
              <a:gd name="connsiteX4-761" fmla="*/ 84274 w 672979"/>
              <a:gd name="connsiteY4-762" fmla="*/ 23576 h 567351"/>
              <a:gd name="connsiteX0-763" fmla="*/ 72869 w 661574"/>
              <a:gd name="connsiteY0-764" fmla="*/ 23576 h 567351"/>
              <a:gd name="connsiteX1-765" fmla="*/ 660478 w 661574"/>
              <a:gd name="connsiteY1-766" fmla="*/ 24503 h 567351"/>
              <a:gd name="connsiteX2-767" fmla="*/ 661574 w 661574"/>
              <a:gd name="connsiteY2-768" fmla="*/ 550186 h 567351"/>
              <a:gd name="connsiteX3-769" fmla="*/ 52398 w 661574"/>
              <a:gd name="connsiteY3-770" fmla="*/ 512809 h 567351"/>
              <a:gd name="connsiteX4-771" fmla="*/ 72869 w 661574"/>
              <a:gd name="connsiteY4-772" fmla="*/ 23576 h 5673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1574" h="567351">
                <a:moveTo>
                  <a:pt x="72869" y="23576"/>
                </a:moveTo>
                <a:cubicBezTo>
                  <a:pt x="184450" y="15112"/>
                  <a:pt x="500961" y="-25493"/>
                  <a:pt x="660478" y="24503"/>
                </a:cubicBezTo>
                <a:cubicBezTo>
                  <a:pt x="621347" y="102828"/>
                  <a:pt x="636508" y="437325"/>
                  <a:pt x="661574" y="550186"/>
                </a:cubicBezTo>
                <a:cubicBezTo>
                  <a:pt x="560227" y="571764"/>
                  <a:pt x="148547" y="585268"/>
                  <a:pt x="52398" y="512809"/>
                </a:cubicBezTo>
                <a:cubicBezTo>
                  <a:pt x="-13816" y="401434"/>
                  <a:pt x="-27876" y="101288"/>
                  <a:pt x="72869" y="2357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sp>
        <p:nvSpPr>
          <p:cNvPr id="1049054" name="椭圆 31"/>
          <p:cNvSpPr/>
          <p:nvPr/>
        </p:nvSpPr>
        <p:spPr>
          <a:xfrm rot="5400000">
            <a:off x="1955165" y="1370330"/>
            <a:ext cx="3987165" cy="418211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  <a:gd name="connsiteX0-601" fmla="*/ 51067 w 648099"/>
              <a:gd name="connsiteY0-602" fmla="*/ 18182 h 565791"/>
              <a:gd name="connsiteX1-603" fmla="*/ 617005 w 648099"/>
              <a:gd name="connsiteY1-604" fmla="*/ 31700 h 565791"/>
              <a:gd name="connsiteX2-605" fmla="*/ 621713 w 648099"/>
              <a:gd name="connsiteY2-606" fmla="*/ 535349 h 565791"/>
              <a:gd name="connsiteX3-607" fmla="*/ 12537 w 648099"/>
              <a:gd name="connsiteY3-608" fmla="*/ 497972 h 565791"/>
              <a:gd name="connsiteX4-609" fmla="*/ 4334 w 648099"/>
              <a:gd name="connsiteY4-610" fmla="*/ 81348 h 565791"/>
              <a:gd name="connsiteX5-611" fmla="*/ 51067 w 648099"/>
              <a:gd name="connsiteY5-612" fmla="*/ 18182 h 565791"/>
              <a:gd name="connsiteX0-613" fmla="*/ 95107 w 692139"/>
              <a:gd name="connsiteY0-614" fmla="*/ 44563 h 592172"/>
              <a:gd name="connsiteX1-615" fmla="*/ 661045 w 692139"/>
              <a:gd name="connsiteY1-616" fmla="*/ 58081 h 592172"/>
              <a:gd name="connsiteX2-617" fmla="*/ 665753 w 692139"/>
              <a:gd name="connsiteY2-618" fmla="*/ 561730 h 592172"/>
              <a:gd name="connsiteX3-619" fmla="*/ 56577 w 692139"/>
              <a:gd name="connsiteY3-620" fmla="*/ 524353 h 592172"/>
              <a:gd name="connsiteX4-621" fmla="*/ 95107 w 692139"/>
              <a:gd name="connsiteY4-622" fmla="*/ 44563 h 592172"/>
              <a:gd name="connsiteX0-623" fmla="*/ 84274 w 726505"/>
              <a:gd name="connsiteY0-624" fmla="*/ 51300 h 608352"/>
              <a:gd name="connsiteX1-625" fmla="*/ 668271 w 726505"/>
              <a:gd name="connsiteY1-626" fmla="*/ 74261 h 608352"/>
              <a:gd name="connsiteX2-627" fmla="*/ 672979 w 726505"/>
              <a:gd name="connsiteY2-628" fmla="*/ 577910 h 608352"/>
              <a:gd name="connsiteX3-629" fmla="*/ 63803 w 726505"/>
              <a:gd name="connsiteY3-630" fmla="*/ 540533 h 608352"/>
              <a:gd name="connsiteX4-631" fmla="*/ 84274 w 726505"/>
              <a:gd name="connsiteY4-632" fmla="*/ 51300 h 608352"/>
              <a:gd name="connsiteX0-633" fmla="*/ 84274 w 726505"/>
              <a:gd name="connsiteY0-634" fmla="*/ 51300 h 608352"/>
              <a:gd name="connsiteX1-635" fmla="*/ 668271 w 726505"/>
              <a:gd name="connsiteY1-636" fmla="*/ 74261 h 608352"/>
              <a:gd name="connsiteX2-637" fmla="*/ 672979 w 726505"/>
              <a:gd name="connsiteY2-638" fmla="*/ 577910 h 608352"/>
              <a:gd name="connsiteX3-639" fmla="*/ 63803 w 726505"/>
              <a:gd name="connsiteY3-640" fmla="*/ 540533 h 608352"/>
              <a:gd name="connsiteX4-641" fmla="*/ 84274 w 726505"/>
              <a:gd name="connsiteY4-642" fmla="*/ 51300 h 608352"/>
              <a:gd name="connsiteX0-643" fmla="*/ 84274 w 726505"/>
              <a:gd name="connsiteY0-644" fmla="*/ 25592 h 582644"/>
              <a:gd name="connsiteX1-645" fmla="*/ 668271 w 726505"/>
              <a:gd name="connsiteY1-646" fmla="*/ 48553 h 582644"/>
              <a:gd name="connsiteX2-647" fmla="*/ 672979 w 726505"/>
              <a:gd name="connsiteY2-648" fmla="*/ 552202 h 582644"/>
              <a:gd name="connsiteX3-649" fmla="*/ 63803 w 726505"/>
              <a:gd name="connsiteY3-650" fmla="*/ 514825 h 582644"/>
              <a:gd name="connsiteX4-651" fmla="*/ 84274 w 726505"/>
              <a:gd name="connsiteY4-652" fmla="*/ 25592 h 582644"/>
              <a:gd name="connsiteX0-653" fmla="*/ 84274 w 726505"/>
              <a:gd name="connsiteY0-654" fmla="*/ 25592 h 582644"/>
              <a:gd name="connsiteX1-655" fmla="*/ 668271 w 726505"/>
              <a:gd name="connsiteY1-656" fmla="*/ 48553 h 582644"/>
              <a:gd name="connsiteX2-657" fmla="*/ 672979 w 726505"/>
              <a:gd name="connsiteY2-658" fmla="*/ 552202 h 582644"/>
              <a:gd name="connsiteX3-659" fmla="*/ 63803 w 726505"/>
              <a:gd name="connsiteY3-660" fmla="*/ 514825 h 582644"/>
              <a:gd name="connsiteX4-661" fmla="*/ 84274 w 726505"/>
              <a:gd name="connsiteY4-662" fmla="*/ 25592 h 582644"/>
              <a:gd name="connsiteX0-663" fmla="*/ 84274 w 726505"/>
              <a:gd name="connsiteY0-664" fmla="*/ 10474 h 567526"/>
              <a:gd name="connsiteX1-665" fmla="*/ 668271 w 726505"/>
              <a:gd name="connsiteY1-666" fmla="*/ 33435 h 567526"/>
              <a:gd name="connsiteX2-667" fmla="*/ 672979 w 726505"/>
              <a:gd name="connsiteY2-668" fmla="*/ 537084 h 567526"/>
              <a:gd name="connsiteX3-669" fmla="*/ 63803 w 726505"/>
              <a:gd name="connsiteY3-670" fmla="*/ 499707 h 567526"/>
              <a:gd name="connsiteX4-671" fmla="*/ 84274 w 726505"/>
              <a:gd name="connsiteY4-672" fmla="*/ 10474 h 567526"/>
              <a:gd name="connsiteX0-673" fmla="*/ 84274 w 747243"/>
              <a:gd name="connsiteY0-674" fmla="*/ 23576 h 595793"/>
              <a:gd name="connsiteX1-675" fmla="*/ 671883 w 747243"/>
              <a:gd name="connsiteY1-676" fmla="*/ 24503 h 595793"/>
              <a:gd name="connsiteX2-677" fmla="*/ 672979 w 747243"/>
              <a:gd name="connsiteY2-678" fmla="*/ 550186 h 595793"/>
              <a:gd name="connsiteX3-679" fmla="*/ 63803 w 747243"/>
              <a:gd name="connsiteY3-680" fmla="*/ 512809 h 595793"/>
              <a:gd name="connsiteX4-681" fmla="*/ 84274 w 747243"/>
              <a:gd name="connsiteY4-682" fmla="*/ 23576 h 595793"/>
              <a:gd name="connsiteX0-683" fmla="*/ 84274 w 710287"/>
              <a:gd name="connsiteY0-684" fmla="*/ 23576 h 595793"/>
              <a:gd name="connsiteX1-685" fmla="*/ 671883 w 710287"/>
              <a:gd name="connsiteY1-686" fmla="*/ 24503 h 595793"/>
              <a:gd name="connsiteX2-687" fmla="*/ 672979 w 710287"/>
              <a:gd name="connsiteY2-688" fmla="*/ 550186 h 595793"/>
              <a:gd name="connsiteX3-689" fmla="*/ 63803 w 710287"/>
              <a:gd name="connsiteY3-690" fmla="*/ 512809 h 595793"/>
              <a:gd name="connsiteX4-691" fmla="*/ 84274 w 710287"/>
              <a:gd name="connsiteY4-692" fmla="*/ 23576 h 595793"/>
              <a:gd name="connsiteX0-693" fmla="*/ 84274 w 710287"/>
              <a:gd name="connsiteY0-694" fmla="*/ 23576 h 595793"/>
              <a:gd name="connsiteX1-695" fmla="*/ 671883 w 710287"/>
              <a:gd name="connsiteY1-696" fmla="*/ 24503 h 595793"/>
              <a:gd name="connsiteX2-697" fmla="*/ 672979 w 710287"/>
              <a:gd name="connsiteY2-698" fmla="*/ 550186 h 595793"/>
              <a:gd name="connsiteX3-699" fmla="*/ 63803 w 710287"/>
              <a:gd name="connsiteY3-700" fmla="*/ 512809 h 595793"/>
              <a:gd name="connsiteX4-701" fmla="*/ 84274 w 710287"/>
              <a:gd name="connsiteY4-702" fmla="*/ 23576 h 595793"/>
              <a:gd name="connsiteX0-703" fmla="*/ 84274 w 710287"/>
              <a:gd name="connsiteY0-704" fmla="*/ 23576 h 595793"/>
              <a:gd name="connsiteX1-705" fmla="*/ 671883 w 710287"/>
              <a:gd name="connsiteY1-706" fmla="*/ 24503 h 595793"/>
              <a:gd name="connsiteX2-707" fmla="*/ 672979 w 710287"/>
              <a:gd name="connsiteY2-708" fmla="*/ 550186 h 595793"/>
              <a:gd name="connsiteX3-709" fmla="*/ 63803 w 710287"/>
              <a:gd name="connsiteY3-710" fmla="*/ 512809 h 595793"/>
              <a:gd name="connsiteX4-711" fmla="*/ 84274 w 710287"/>
              <a:gd name="connsiteY4-712" fmla="*/ 23576 h 595793"/>
              <a:gd name="connsiteX0-713" fmla="*/ 84274 w 672979"/>
              <a:gd name="connsiteY0-714" fmla="*/ 23576 h 595793"/>
              <a:gd name="connsiteX1-715" fmla="*/ 671883 w 672979"/>
              <a:gd name="connsiteY1-716" fmla="*/ 24503 h 595793"/>
              <a:gd name="connsiteX2-717" fmla="*/ 672979 w 672979"/>
              <a:gd name="connsiteY2-718" fmla="*/ 550186 h 595793"/>
              <a:gd name="connsiteX3-719" fmla="*/ 63803 w 672979"/>
              <a:gd name="connsiteY3-720" fmla="*/ 512809 h 595793"/>
              <a:gd name="connsiteX4-721" fmla="*/ 84274 w 672979"/>
              <a:gd name="connsiteY4-722" fmla="*/ 23576 h 595793"/>
              <a:gd name="connsiteX0-723" fmla="*/ 84274 w 672979"/>
              <a:gd name="connsiteY0-724" fmla="*/ 23576 h 570495"/>
              <a:gd name="connsiteX1-725" fmla="*/ 671883 w 672979"/>
              <a:gd name="connsiteY1-726" fmla="*/ 24503 h 570495"/>
              <a:gd name="connsiteX2-727" fmla="*/ 672979 w 672979"/>
              <a:gd name="connsiteY2-728" fmla="*/ 550186 h 570495"/>
              <a:gd name="connsiteX3-729" fmla="*/ 63803 w 672979"/>
              <a:gd name="connsiteY3-730" fmla="*/ 512809 h 570495"/>
              <a:gd name="connsiteX4-731" fmla="*/ 84274 w 672979"/>
              <a:gd name="connsiteY4-732" fmla="*/ 23576 h 570495"/>
              <a:gd name="connsiteX0-733" fmla="*/ 84274 w 672979"/>
              <a:gd name="connsiteY0-734" fmla="*/ 23576 h 570495"/>
              <a:gd name="connsiteX1-735" fmla="*/ 671883 w 672979"/>
              <a:gd name="connsiteY1-736" fmla="*/ 24503 h 570495"/>
              <a:gd name="connsiteX2-737" fmla="*/ 672979 w 672979"/>
              <a:gd name="connsiteY2-738" fmla="*/ 550186 h 570495"/>
              <a:gd name="connsiteX3-739" fmla="*/ 63803 w 672979"/>
              <a:gd name="connsiteY3-740" fmla="*/ 512809 h 570495"/>
              <a:gd name="connsiteX4-741" fmla="*/ 84274 w 672979"/>
              <a:gd name="connsiteY4-742" fmla="*/ 23576 h 570495"/>
              <a:gd name="connsiteX0-743" fmla="*/ 84274 w 672979"/>
              <a:gd name="connsiteY0-744" fmla="*/ 23576 h 560608"/>
              <a:gd name="connsiteX1-745" fmla="*/ 671883 w 672979"/>
              <a:gd name="connsiteY1-746" fmla="*/ 24503 h 560608"/>
              <a:gd name="connsiteX2-747" fmla="*/ 672979 w 672979"/>
              <a:gd name="connsiteY2-748" fmla="*/ 550186 h 560608"/>
              <a:gd name="connsiteX3-749" fmla="*/ 63803 w 672979"/>
              <a:gd name="connsiteY3-750" fmla="*/ 512809 h 560608"/>
              <a:gd name="connsiteX4-751" fmla="*/ 84274 w 672979"/>
              <a:gd name="connsiteY4-752" fmla="*/ 23576 h 560608"/>
              <a:gd name="connsiteX0-753" fmla="*/ 84274 w 672979"/>
              <a:gd name="connsiteY0-754" fmla="*/ 23576 h 567351"/>
              <a:gd name="connsiteX1-755" fmla="*/ 671883 w 672979"/>
              <a:gd name="connsiteY1-756" fmla="*/ 24503 h 567351"/>
              <a:gd name="connsiteX2-757" fmla="*/ 672979 w 672979"/>
              <a:gd name="connsiteY2-758" fmla="*/ 550186 h 567351"/>
              <a:gd name="connsiteX3-759" fmla="*/ 63803 w 672979"/>
              <a:gd name="connsiteY3-760" fmla="*/ 512809 h 567351"/>
              <a:gd name="connsiteX4-761" fmla="*/ 84274 w 672979"/>
              <a:gd name="connsiteY4-762" fmla="*/ 23576 h 567351"/>
              <a:gd name="connsiteX0-763" fmla="*/ 72869 w 661574"/>
              <a:gd name="connsiteY0-764" fmla="*/ 23576 h 567351"/>
              <a:gd name="connsiteX1-765" fmla="*/ 660478 w 661574"/>
              <a:gd name="connsiteY1-766" fmla="*/ 24503 h 567351"/>
              <a:gd name="connsiteX2-767" fmla="*/ 661574 w 661574"/>
              <a:gd name="connsiteY2-768" fmla="*/ 550186 h 567351"/>
              <a:gd name="connsiteX3-769" fmla="*/ 52398 w 661574"/>
              <a:gd name="connsiteY3-770" fmla="*/ 512809 h 567351"/>
              <a:gd name="connsiteX4-771" fmla="*/ 72869 w 661574"/>
              <a:gd name="connsiteY4-772" fmla="*/ 23576 h 567351"/>
              <a:gd name="connsiteX0-773" fmla="*/ 72869 w 661574"/>
              <a:gd name="connsiteY0-774" fmla="*/ 13918 h 557693"/>
              <a:gd name="connsiteX1-775" fmla="*/ 660478 w 661574"/>
              <a:gd name="connsiteY1-776" fmla="*/ 14845 h 557693"/>
              <a:gd name="connsiteX2-777" fmla="*/ 661574 w 661574"/>
              <a:gd name="connsiteY2-778" fmla="*/ 540528 h 557693"/>
              <a:gd name="connsiteX3-779" fmla="*/ 52398 w 661574"/>
              <a:gd name="connsiteY3-780" fmla="*/ 503151 h 557693"/>
              <a:gd name="connsiteX4-781" fmla="*/ 72869 w 661574"/>
              <a:gd name="connsiteY4-782" fmla="*/ 13918 h 5576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1574" h="557693">
                <a:moveTo>
                  <a:pt x="72869" y="13918"/>
                </a:moveTo>
                <a:cubicBezTo>
                  <a:pt x="184450" y="5454"/>
                  <a:pt x="435949" y="-13117"/>
                  <a:pt x="660478" y="14845"/>
                </a:cubicBezTo>
                <a:cubicBezTo>
                  <a:pt x="621347" y="93170"/>
                  <a:pt x="636508" y="427667"/>
                  <a:pt x="661574" y="540528"/>
                </a:cubicBezTo>
                <a:cubicBezTo>
                  <a:pt x="560227" y="562106"/>
                  <a:pt x="148547" y="575610"/>
                  <a:pt x="52398" y="503151"/>
                </a:cubicBezTo>
                <a:cubicBezTo>
                  <a:pt x="-13816" y="391776"/>
                  <a:pt x="-27876" y="91630"/>
                  <a:pt x="72869" y="13918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sp>
        <p:nvSpPr>
          <p:cNvPr id="1049056" name="文本框 78"/>
          <p:cNvSpPr txBox="1"/>
          <p:nvPr/>
        </p:nvSpPr>
        <p:spPr>
          <a:xfrm>
            <a:off x="6102412" y="2438236"/>
            <a:ext cx="3437255" cy="2590800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altLang="en-US" dirty="0" sz="1800" lang="zh-CN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输入IP和port,服务器ip输入0,0,0,0,客户机的ip输入127.0.0.1,port随意输入，客户端和服务器的port一样,先点击服务器连接，再点击客户机连接。连接成功即可互相发信息</a:t>
            </a:r>
          </a:p>
        </p:txBody>
      </p:sp>
      <p:grpSp>
        <p:nvGrpSpPr>
          <p:cNvPr id="57" name="组合 154"/>
          <p:cNvGrpSpPr/>
          <p:nvPr/>
        </p:nvGrpSpPr>
        <p:grpSpPr>
          <a:xfrm>
            <a:off x="-222653" y="2544809"/>
            <a:ext cx="2749216" cy="3194894"/>
            <a:chOff x="8724903" y="3030540"/>
            <a:chExt cx="574675" cy="868363"/>
          </a:xfrm>
          <a:solidFill>
            <a:schemeClr val="tx1"/>
          </a:solidFill>
        </p:grpSpPr>
        <p:sp>
          <p:nvSpPr>
            <p:cNvPr id="1049057" name="Freeform 15"/>
            <p:cNvSpPr/>
            <p:nvPr/>
          </p:nvSpPr>
          <p:spPr bwMode="auto">
            <a:xfrm>
              <a:off x="8943980" y="3236915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sz="2000" lang="zh-CN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49058" name="Freeform 16"/>
            <p:cNvSpPr>
              <a:spLocks noEditPoints="1"/>
            </p:cNvSpPr>
            <p:nvPr/>
          </p:nvSpPr>
          <p:spPr bwMode="auto">
            <a:xfrm>
              <a:off x="8724903" y="3030540"/>
              <a:ext cx="574675" cy="868363"/>
            </a:xfrm>
            <a:custGeom>
              <a:avLst/>
              <a:gdLst>
                <a:gd name="T0" fmla="*/ 8 w 153"/>
                <a:gd name="T1" fmla="*/ 136 h 231"/>
                <a:gd name="T2" fmla="*/ 78 w 153"/>
                <a:gd name="T3" fmla="*/ 52 h 231"/>
                <a:gd name="T4" fmla="*/ 72 w 153"/>
                <a:gd name="T5" fmla="*/ 58 h 231"/>
                <a:gd name="T6" fmla="*/ 57 w 153"/>
                <a:gd name="T7" fmla="*/ 210 h 231"/>
                <a:gd name="T8" fmla="*/ 146 w 153"/>
                <a:gd name="T9" fmla="*/ 14 h 231"/>
                <a:gd name="T10" fmla="*/ 37 w 153"/>
                <a:gd name="T11" fmla="*/ 56 h 231"/>
                <a:gd name="T12" fmla="*/ 67 w 153"/>
                <a:gd name="T13" fmla="*/ 56 h 231"/>
                <a:gd name="T14" fmla="*/ 83 w 153"/>
                <a:gd name="T15" fmla="*/ 56 h 231"/>
                <a:gd name="T16" fmla="*/ 113 w 153"/>
                <a:gd name="T17" fmla="*/ 59 h 231"/>
                <a:gd name="T18" fmla="*/ 41 w 153"/>
                <a:gd name="T19" fmla="*/ 64 h 231"/>
                <a:gd name="T20" fmla="*/ 36 w 153"/>
                <a:gd name="T21" fmla="*/ 63 h 231"/>
                <a:gd name="T22" fmla="*/ 39 w 153"/>
                <a:gd name="T23" fmla="*/ 65 h 231"/>
                <a:gd name="T24" fmla="*/ 49 w 153"/>
                <a:gd name="T25" fmla="*/ 66 h 231"/>
                <a:gd name="T26" fmla="*/ 45 w 153"/>
                <a:gd name="T27" fmla="*/ 71 h 231"/>
                <a:gd name="T28" fmla="*/ 21 w 153"/>
                <a:gd name="T29" fmla="*/ 79 h 231"/>
                <a:gd name="T30" fmla="*/ 53 w 153"/>
                <a:gd name="T31" fmla="*/ 73 h 231"/>
                <a:gd name="T32" fmla="*/ 39 w 153"/>
                <a:gd name="T33" fmla="*/ 74 h 231"/>
                <a:gd name="T34" fmla="*/ 59 w 153"/>
                <a:gd name="T35" fmla="*/ 77 h 231"/>
                <a:gd name="T36" fmla="*/ 33 w 153"/>
                <a:gd name="T37" fmla="*/ 78 h 231"/>
                <a:gd name="T38" fmla="*/ 46 w 153"/>
                <a:gd name="T39" fmla="*/ 79 h 231"/>
                <a:gd name="T40" fmla="*/ 65 w 153"/>
                <a:gd name="T41" fmla="*/ 81 h 231"/>
                <a:gd name="T42" fmla="*/ 29 w 153"/>
                <a:gd name="T43" fmla="*/ 86 h 231"/>
                <a:gd name="T44" fmla="*/ 31 w 153"/>
                <a:gd name="T45" fmla="*/ 84 h 231"/>
                <a:gd name="T46" fmla="*/ 55 w 153"/>
                <a:gd name="T47" fmla="*/ 86 h 231"/>
                <a:gd name="T48" fmla="*/ 51 w 153"/>
                <a:gd name="T49" fmla="*/ 90 h 231"/>
                <a:gd name="T50" fmla="*/ 63 w 153"/>
                <a:gd name="T51" fmla="*/ 93 h 231"/>
                <a:gd name="T52" fmla="*/ 66 w 153"/>
                <a:gd name="T53" fmla="*/ 95 h 231"/>
                <a:gd name="T54" fmla="*/ 37 w 153"/>
                <a:gd name="T55" fmla="*/ 98 h 231"/>
                <a:gd name="T56" fmla="*/ 40 w 153"/>
                <a:gd name="T57" fmla="*/ 101 h 231"/>
                <a:gd name="T58" fmla="*/ 41 w 153"/>
                <a:gd name="T59" fmla="*/ 104 h 231"/>
                <a:gd name="T60" fmla="*/ 34 w 153"/>
                <a:gd name="T61" fmla="*/ 105 h 231"/>
                <a:gd name="T62" fmla="*/ 34 w 153"/>
                <a:gd name="T63" fmla="*/ 106 h 231"/>
                <a:gd name="T64" fmla="*/ 43 w 153"/>
                <a:gd name="T65" fmla="*/ 108 h 231"/>
                <a:gd name="T66" fmla="*/ 39 w 153"/>
                <a:gd name="T67" fmla="*/ 113 h 231"/>
                <a:gd name="T68" fmla="*/ 43 w 153"/>
                <a:gd name="T69" fmla="*/ 114 h 231"/>
                <a:gd name="T70" fmla="*/ 63 w 153"/>
                <a:gd name="T71" fmla="*/ 115 h 231"/>
                <a:gd name="T72" fmla="*/ 47 w 153"/>
                <a:gd name="T73" fmla="*/ 118 h 231"/>
                <a:gd name="T74" fmla="*/ 59 w 153"/>
                <a:gd name="T75" fmla="*/ 122 h 231"/>
                <a:gd name="T76" fmla="*/ 47 w 153"/>
                <a:gd name="T77" fmla="*/ 123 h 231"/>
                <a:gd name="T78" fmla="*/ 54 w 153"/>
                <a:gd name="T79" fmla="*/ 126 h 231"/>
                <a:gd name="T80" fmla="*/ 43 w 153"/>
                <a:gd name="T81" fmla="*/ 128 h 231"/>
                <a:gd name="T82" fmla="*/ 58 w 153"/>
                <a:gd name="T83" fmla="*/ 128 h 231"/>
                <a:gd name="T84" fmla="*/ 59 w 153"/>
                <a:gd name="T85" fmla="*/ 134 h 231"/>
                <a:gd name="T86" fmla="*/ 50 w 153"/>
                <a:gd name="T87" fmla="*/ 135 h 231"/>
                <a:gd name="T88" fmla="*/ 53 w 153"/>
                <a:gd name="T89" fmla="*/ 140 h 231"/>
                <a:gd name="T90" fmla="*/ 42 w 153"/>
                <a:gd name="T91" fmla="*/ 144 h 231"/>
                <a:gd name="T92" fmla="*/ 6 w 153"/>
                <a:gd name="T93" fmla="*/ 149 h 231"/>
                <a:gd name="T94" fmla="*/ 64 w 153"/>
                <a:gd name="T95" fmla="*/ 170 h 231"/>
                <a:gd name="T96" fmla="*/ 34 w 153"/>
                <a:gd name="T97" fmla="*/ 157 h 231"/>
                <a:gd name="T98" fmla="*/ 63 w 153"/>
                <a:gd name="T99" fmla="*/ 162 h 231"/>
                <a:gd name="T100" fmla="*/ 31 w 153"/>
                <a:gd name="T101" fmla="*/ 179 h 231"/>
                <a:gd name="T102" fmla="*/ 56 w 153"/>
                <a:gd name="T103" fmla="*/ 174 h 231"/>
                <a:gd name="T104" fmla="*/ 61 w 153"/>
                <a:gd name="T105" fmla="*/ 177 h 231"/>
                <a:gd name="T106" fmla="*/ 31 w 153"/>
                <a:gd name="T107" fmla="*/ 195 h 231"/>
                <a:gd name="T108" fmla="*/ 60 w 153"/>
                <a:gd name="T109" fmla="*/ 187 h 231"/>
                <a:gd name="T110" fmla="*/ 65 w 153"/>
                <a:gd name="T111" fmla="*/ 195 h 231"/>
                <a:gd name="T112" fmla="*/ 57 w 153"/>
                <a:gd name="T113" fmla="*/ 199 h 231"/>
                <a:gd name="T114" fmla="*/ 63 w 153"/>
                <a:gd name="T115" fmla="*/ 206 h 231"/>
                <a:gd name="T116" fmla="*/ 66 w 153"/>
                <a:gd name="T117" fmla="*/ 213 h 231"/>
                <a:gd name="T118" fmla="*/ 35 w 153"/>
                <a:gd name="T119" fmla="*/ 217 h 231"/>
                <a:gd name="T120" fmla="*/ 62 w 153"/>
                <a:gd name="T121" fmla="*/ 220 h 231"/>
                <a:gd name="T122" fmla="*/ 27 w 153"/>
                <a:gd name="T12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" h="231">
                  <a:moveTo>
                    <a:pt x="39" y="219"/>
                  </a:moveTo>
                  <a:cubicBezTo>
                    <a:pt x="39" y="219"/>
                    <a:pt x="39" y="219"/>
                    <a:pt x="38" y="219"/>
                  </a:cubicBezTo>
                  <a:cubicBezTo>
                    <a:pt x="39" y="221"/>
                    <a:pt x="40" y="222"/>
                    <a:pt x="41" y="224"/>
                  </a:cubicBezTo>
                  <a:cubicBezTo>
                    <a:pt x="41" y="224"/>
                    <a:pt x="42" y="224"/>
                    <a:pt x="42" y="224"/>
                  </a:cubicBezTo>
                  <a:cubicBezTo>
                    <a:pt x="42" y="225"/>
                    <a:pt x="41" y="224"/>
                    <a:pt x="40" y="224"/>
                  </a:cubicBezTo>
                  <a:cubicBezTo>
                    <a:pt x="40" y="225"/>
                    <a:pt x="40" y="225"/>
                    <a:pt x="40" y="226"/>
                  </a:cubicBezTo>
                  <a:cubicBezTo>
                    <a:pt x="39" y="227"/>
                    <a:pt x="38" y="225"/>
                    <a:pt x="37" y="225"/>
                  </a:cubicBezTo>
                  <a:cubicBezTo>
                    <a:pt x="37" y="226"/>
                    <a:pt x="38" y="227"/>
                    <a:pt x="39" y="228"/>
                  </a:cubicBezTo>
                  <a:cubicBezTo>
                    <a:pt x="39" y="228"/>
                    <a:pt x="40" y="227"/>
                    <a:pt x="40" y="227"/>
                  </a:cubicBezTo>
                  <a:cubicBezTo>
                    <a:pt x="41" y="227"/>
                    <a:pt x="41" y="226"/>
                    <a:pt x="41" y="226"/>
                  </a:cubicBezTo>
                  <a:cubicBezTo>
                    <a:pt x="41" y="226"/>
                    <a:pt x="41" y="226"/>
                    <a:pt x="42" y="226"/>
                  </a:cubicBezTo>
                  <a:cubicBezTo>
                    <a:pt x="42" y="227"/>
                    <a:pt x="42" y="228"/>
                    <a:pt x="41" y="228"/>
                  </a:cubicBezTo>
                  <a:cubicBezTo>
                    <a:pt x="41" y="228"/>
                    <a:pt x="41" y="228"/>
                    <a:pt x="40" y="228"/>
                  </a:cubicBezTo>
                  <a:cubicBezTo>
                    <a:pt x="38" y="229"/>
                    <a:pt x="36" y="230"/>
                    <a:pt x="33" y="230"/>
                  </a:cubicBezTo>
                  <a:cubicBezTo>
                    <a:pt x="32" y="230"/>
                    <a:pt x="33" y="230"/>
                    <a:pt x="32" y="231"/>
                  </a:cubicBezTo>
                  <a:cubicBezTo>
                    <a:pt x="31" y="230"/>
                    <a:pt x="30" y="229"/>
                    <a:pt x="29" y="230"/>
                  </a:cubicBezTo>
                  <a:cubicBezTo>
                    <a:pt x="28" y="228"/>
                    <a:pt x="26" y="229"/>
                    <a:pt x="25" y="228"/>
                  </a:cubicBezTo>
                  <a:cubicBezTo>
                    <a:pt x="24" y="228"/>
                    <a:pt x="24" y="229"/>
                    <a:pt x="23" y="228"/>
                  </a:cubicBezTo>
                  <a:cubicBezTo>
                    <a:pt x="23" y="228"/>
                    <a:pt x="23" y="228"/>
                    <a:pt x="23" y="227"/>
                  </a:cubicBezTo>
                  <a:cubicBezTo>
                    <a:pt x="22" y="227"/>
                    <a:pt x="21" y="228"/>
                    <a:pt x="20" y="228"/>
                  </a:cubicBezTo>
                  <a:cubicBezTo>
                    <a:pt x="21" y="227"/>
                    <a:pt x="21" y="226"/>
                    <a:pt x="22" y="226"/>
                  </a:cubicBezTo>
                  <a:cubicBezTo>
                    <a:pt x="23" y="225"/>
                    <a:pt x="23" y="224"/>
                    <a:pt x="24" y="224"/>
                  </a:cubicBezTo>
                  <a:cubicBezTo>
                    <a:pt x="23" y="223"/>
                    <a:pt x="24" y="222"/>
                    <a:pt x="24" y="221"/>
                  </a:cubicBezTo>
                  <a:cubicBezTo>
                    <a:pt x="26" y="220"/>
                    <a:pt x="26" y="215"/>
                    <a:pt x="29" y="215"/>
                  </a:cubicBezTo>
                  <a:cubicBezTo>
                    <a:pt x="29" y="210"/>
                    <a:pt x="30" y="205"/>
                    <a:pt x="29" y="201"/>
                  </a:cubicBezTo>
                  <a:cubicBezTo>
                    <a:pt x="30" y="198"/>
                    <a:pt x="30" y="193"/>
                    <a:pt x="30" y="189"/>
                  </a:cubicBezTo>
                  <a:cubicBezTo>
                    <a:pt x="30" y="186"/>
                    <a:pt x="30" y="184"/>
                    <a:pt x="29" y="182"/>
                  </a:cubicBezTo>
                  <a:cubicBezTo>
                    <a:pt x="29" y="181"/>
                    <a:pt x="30" y="181"/>
                    <a:pt x="30" y="180"/>
                  </a:cubicBezTo>
                  <a:cubicBezTo>
                    <a:pt x="30" y="175"/>
                    <a:pt x="30" y="169"/>
                    <a:pt x="31" y="163"/>
                  </a:cubicBezTo>
                  <a:cubicBezTo>
                    <a:pt x="31" y="159"/>
                    <a:pt x="32" y="156"/>
                    <a:pt x="32" y="152"/>
                  </a:cubicBezTo>
                  <a:cubicBezTo>
                    <a:pt x="32" y="152"/>
                    <a:pt x="32" y="151"/>
                    <a:pt x="32" y="151"/>
                  </a:cubicBezTo>
                  <a:cubicBezTo>
                    <a:pt x="32" y="150"/>
                    <a:pt x="32" y="150"/>
                    <a:pt x="32" y="149"/>
                  </a:cubicBezTo>
                  <a:cubicBezTo>
                    <a:pt x="33" y="147"/>
                    <a:pt x="32" y="144"/>
                    <a:pt x="32" y="141"/>
                  </a:cubicBezTo>
                  <a:cubicBezTo>
                    <a:pt x="32" y="142"/>
                    <a:pt x="32" y="143"/>
                    <a:pt x="31" y="144"/>
                  </a:cubicBezTo>
                  <a:cubicBezTo>
                    <a:pt x="31" y="144"/>
                    <a:pt x="31" y="143"/>
                    <a:pt x="31" y="143"/>
                  </a:cubicBezTo>
                  <a:cubicBezTo>
                    <a:pt x="30" y="137"/>
                    <a:pt x="30" y="129"/>
                    <a:pt x="29" y="123"/>
                  </a:cubicBezTo>
                  <a:cubicBezTo>
                    <a:pt x="29" y="118"/>
                    <a:pt x="29" y="114"/>
                    <a:pt x="28" y="110"/>
                  </a:cubicBezTo>
                  <a:cubicBezTo>
                    <a:pt x="27" y="99"/>
                    <a:pt x="26" y="88"/>
                    <a:pt x="24" y="78"/>
                  </a:cubicBezTo>
                  <a:cubicBezTo>
                    <a:pt x="23" y="80"/>
                    <a:pt x="22" y="83"/>
                    <a:pt x="21" y="84"/>
                  </a:cubicBezTo>
                  <a:cubicBezTo>
                    <a:pt x="21" y="86"/>
                    <a:pt x="20" y="87"/>
                    <a:pt x="20" y="88"/>
                  </a:cubicBezTo>
                  <a:cubicBezTo>
                    <a:pt x="18" y="92"/>
                    <a:pt x="17" y="98"/>
                    <a:pt x="15" y="101"/>
                  </a:cubicBezTo>
                  <a:cubicBezTo>
                    <a:pt x="16" y="104"/>
                    <a:pt x="14" y="106"/>
                    <a:pt x="14" y="109"/>
                  </a:cubicBezTo>
                  <a:cubicBezTo>
                    <a:pt x="14" y="109"/>
                    <a:pt x="14" y="110"/>
                    <a:pt x="13" y="110"/>
                  </a:cubicBezTo>
                  <a:cubicBezTo>
                    <a:pt x="13" y="111"/>
                    <a:pt x="13" y="112"/>
                    <a:pt x="12" y="113"/>
                  </a:cubicBezTo>
                  <a:cubicBezTo>
                    <a:pt x="12" y="115"/>
                    <a:pt x="12" y="118"/>
                    <a:pt x="11" y="120"/>
                  </a:cubicBezTo>
                  <a:cubicBezTo>
                    <a:pt x="11" y="121"/>
                    <a:pt x="11" y="122"/>
                    <a:pt x="11" y="123"/>
                  </a:cubicBezTo>
                  <a:cubicBezTo>
                    <a:pt x="10" y="126"/>
                    <a:pt x="9" y="130"/>
                    <a:pt x="9" y="133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3"/>
                    <a:pt x="9" y="134"/>
                    <a:pt x="9" y="134"/>
                  </a:cubicBezTo>
                  <a:cubicBezTo>
                    <a:pt x="9" y="135"/>
                    <a:pt x="8" y="136"/>
                    <a:pt x="8" y="136"/>
                  </a:cubicBezTo>
                  <a:cubicBezTo>
                    <a:pt x="9" y="136"/>
                    <a:pt x="8" y="136"/>
                    <a:pt x="8" y="136"/>
                  </a:cubicBezTo>
                  <a:cubicBezTo>
                    <a:pt x="8" y="138"/>
                    <a:pt x="9" y="141"/>
                    <a:pt x="8" y="143"/>
                  </a:cubicBezTo>
                  <a:cubicBezTo>
                    <a:pt x="8" y="143"/>
                    <a:pt x="9" y="143"/>
                    <a:pt x="9" y="143"/>
                  </a:cubicBezTo>
                  <a:cubicBezTo>
                    <a:pt x="9" y="145"/>
                    <a:pt x="8" y="147"/>
                    <a:pt x="9" y="149"/>
                  </a:cubicBezTo>
                  <a:cubicBezTo>
                    <a:pt x="9" y="149"/>
                    <a:pt x="8" y="150"/>
                    <a:pt x="8" y="150"/>
                  </a:cubicBezTo>
                  <a:cubicBezTo>
                    <a:pt x="8" y="150"/>
                    <a:pt x="9" y="150"/>
                    <a:pt x="9" y="150"/>
                  </a:cubicBezTo>
                  <a:cubicBezTo>
                    <a:pt x="8" y="153"/>
                    <a:pt x="6" y="157"/>
                    <a:pt x="5" y="160"/>
                  </a:cubicBezTo>
                  <a:cubicBezTo>
                    <a:pt x="4" y="162"/>
                    <a:pt x="4" y="163"/>
                    <a:pt x="5" y="165"/>
                  </a:cubicBezTo>
                  <a:cubicBezTo>
                    <a:pt x="4" y="166"/>
                    <a:pt x="5" y="168"/>
                    <a:pt x="3" y="169"/>
                  </a:cubicBezTo>
                  <a:cubicBezTo>
                    <a:pt x="2" y="168"/>
                    <a:pt x="3" y="167"/>
                    <a:pt x="3" y="165"/>
                  </a:cubicBezTo>
                  <a:cubicBezTo>
                    <a:pt x="3" y="165"/>
                    <a:pt x="2" y="166"/>
                    <a:pt x="2" y="166"/>
                  </a:cubicBezTo>
                  <a:cubicBezTo>
                    <a:pt x="0" y="164"/>
                    <a:pt x="2" y="162"/>
                    <a:pt x="3" y="161"/>
                  </a:cubicBezTo>
                  <a:cubicBezTo>
                    <a:pt x="4" y="158"/>
                    <a:pt x="6" y="156"/>
                    <a:pt x="7" y="153"/>
                  </a:cubicBezTo>
                  <a:cubicBezTo>
                    <a:pt x="7" y="153"/>
                    <a:pt x="6" y="153"/>
                    <a:pt x="6" y="153"/>
                  </a:cubicBezTo>
                  <a:cubicBezTo>
                    <a:pt x="5" y="154"/>
                    <a:pt x="5" y="155"/>
                    <a:pt x="4" y="156"/>
                  </a:cubicBezTo>
                  <a:cubicBezTo>
                    <a:pt x="4" y="157"/>
                    <a:pt x="4" y="160"/>
                    <a:pt x="3" y="161"/>
                  </a:cubicBezTo>
                  <a:cubicBezTo>
                    <a:pt x="1" y="160"/>
                    <a:pt x="2" y="158"/>
                    <a:pt x="2" y="157"/>
                  </a:cubicBezTo>
                  <a:cubicBezTo>
                    <a:pt x="3" y="154"/>
                    <a:pt x="3" y="149"/>
                    <a:pt x="3" y="146"/>
                  </a:cubicBezTo>
                  <a:cubicBezTo>
                    <a:pt x="3" y="145"/>
                    <a:pt x="3" y="146"/>
                    <a:pt x="3" y="146"/>
                  </a:cubicBezTo>
                  <a:cubicBezTo>
                    <a:pt x="1" y="145"/>
                    <a:pt x="4" y="143"/>
                    <a:pt x="3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36"/>
                    <a:pt x="5" y="131"/>
                    <a:pt x="6" y="127"/>
                  </a:cubicBezTo>
                  <a:cubicBezTo>
                    <a:pt x="7" y="123"/>
                    <a:pt x="8" y="117"/>
                    <a:pt x="9" y="112"/>
                  </a:cubicBezTo>
                  <a:cubicBezTo>
                    <a:pt x="8" y="112"/>
                    <a:pt x="7" y="111"/>
                    <a:pt x="8" y="110"/>
                  </a:cubicBezTo>
                  <a:cubicBezTo>
                    <a:pt x="8" y="110"/>
                    <a:pt x="8" y="110"/>
                    <a:pt x="9" y="110"/>
                  </a:cubicBezTo>
                  <a:cubicBezTo>
                    <a:pt x="9" y="109"/>
                    <a:pt x="9" y="108"/>
                    <a:pt x="9" y="108"/>
                  </a:cubicBezTo>
                  <a:cubicBezTo>
                    <a:pt x="9" y="107"/>
                    <a:pt x="8" y="103"/>
                    <a:pt x="9" y="102"/>
                  </a:cubicBezTo>
                  <a:cubicBezTo>
                    <a:pt x="9" y="101"/>
                    <a:pt x="10" y="100"/>
                    <a:pt x="10" y="99"/>
                  </a:cubicBezTo>
                  <a:cubicBezTo>
                    <a:pt x="11" y="101"/>
                    <a:pt x="9" y="103"/>
                    <a:pt x="10" y="104"/>
                  </a:cubicBezTo>
                  <a:cubicBezTo>
                    <a:pt x="11" y="101"/>
                    <a:pt x="12" y="98"/>
                    <a:pt x="13" y="94"/>
                  </a:cubicBezTo>
                  <a:cubicBezTo>
                    <a:pt x="14" y="91"/>
                    <a:pt x="15" y="88"/>
                    <a:pt x="16" y="85"/>
                  </a:cubicBezTo>
                  <a:cubicBezTo>
                    <a:pt x="17" y="83"/>
                    <a:pt x="17" y="81"/>
                    <a:pt x="18" y="79"/>
                  </a:cubicBezTo>
                  <a:cubicBezTo>
                    <a:pt x="18" y="78"/>
                    <a:pt x="19" y="77"/>
                    <a:pt x="18" y="76"/>
                  </a:cubicBezTo>
                  <a:cubicBezTo>
                    <a:pt x="18" y="77"/>
                    <a:pt x="17" y="78"/>
                    <a:pt x="17" y="79"/>
                  </a:cubicBezTo>
                  <a:cubicBezTo>
                    <a:pt x="18" y="74"/>
                    <a:pt x="20" y="68"/>
                    <a:pt x="21" y="63"/>
                  </a:cubicBezTo>
                  <a:cubicBezTo>
                    <a:pt x="21" y="62"/>
                    <a:pt x="21" y="62"/>
                    <a:pt x="21" y="61"/>
                  </a:cubicBezTo>
                  <a:cubicBezTo>
                    <a:pt x="21" y="60"/>
                    <a:pt x="22" y="58"/>
                    <a:pt x="21" y="57"/>
                  </a:cubicBezTo>
                  <a:cubicBezTo>
                    <a:pt x="22" y="56"/>
                    <a:pt x="23" y="56"/>
                    <a:pt x="25" y="55"/>
                  </a:cubicBezTo>
                  <a:cubicBezTo>
                    <a:pt x="24" y="55"/>
                    <a:pt x="24" y="55"/>
                    <a:pt x="24" y="54"/>
                  </a:cubicBezTo>
                  <a:cubicBezTo>
                    <a:pt x="25" y="53"/>
                    <a:pt x="26" y="52"/>
                    <a:pt x="28" y="52"/>
                  </a:cubicBezTo>
                  <a:cubicBezTo>
                    <a:pt x="28" y="52"/>
                    <a:pt x="28" y="50"/>
                    <a:pt x="29" y="50"/>
                  </a:cubicBezTo>
                  <a:cubicBezTo>
                    <a:pt x="29" y="51"/>
                    <a:pt x="29" y="51"/>
                    <a:pt x="29" y="52"/>
                  </a:cubicBezTo>
                  <a:cubicBezTo>
                    <a:pt x="31" y="51"/>
                    <a:pt x="33" y="48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7" y="52"/>
                    <a:pt x="40" y="52"/>
                    <a:pt x="43" y="53"/>
                  </a:cubicBezTo>
                  <a:cubicBezTo>
                    <a:pt x="47" y="52"/>
                    <a:pt x="50" y="52"/>
                    <a:pt x="52" y="52"/>
                  </a:cubicBezTo>
                  <a:cubicBezTo>
                    <a:pt x="53" y="52"/>
                    <a:pt x="54" y="52"/>
                    <a:pt x="55" y="52"/>
                  </a:cubicBezTo>
                  <a:cubicBezTo>
                    <a:pt x="56" y="52"/>
                    <a:pt x="57" y="52"/>
                    <a:pt x="57" y="52"/>
                  </a:cubicBezTo>
                  <a:cubicBezTo>
                    <a:pt x="60" y="52"/>
                    <a:pt x="62" y="50"/>
                    <a:pt x="64" y="50"/>
                  </a:cubicBezTo>
                  <a:cubicBezTo>
                    <a:pt x="66" y="50"/>
                    <a:pt x="68" y="50"/>
                    <a:pt x="68" y="52"/>
                  </a:cubicBezTo>
                  <a:cubicBezTo>
                    <a:pt x="69" y="51"/>
                    <a:pt x="68" y="51"/>
                    <a:pt x="69" y="51"/>
                  </a:cubicBezTo>
                  <a:cubicBezTo>
                    <a:pt x="71" y="50"/>
                    <a:pt x="75" y="51"/>
                    <a:pt x="78" y="52"/>
                  </a:cubicBezTo>
                  <a:cubicBezTo>
                    <a:pt x="79" y="52"/>
                    <a:pt x="81" y="52"/>
                    <a:pt x="83" y="52"/>
                  </a:cubicBezTo>
                  <a:cubicBezTo>
                    <a:pt x="87" y="53"/>
                    <a:pt x="92" y="54"/>
                    <a:pt x="96" y="55"/>
                  </a:cubicBezTo>
                  <a:cubicBezTo>
                    <a:pt x="99" y="55"/>
                    <a:pt x="102" y="55"/>
                    <a:pt x="105" y="56"/>
                  </a:cubicBezTo>
                  <a:cubicBezTo>
                    <a:pt x="107" y="56"/>
                    <a:pt x="109" y="56"/>
                    <a:pt x="110" y="56"/>
                  </a:cubicBezTo>
                  <a:cubicBezTo>
                    <a:pt x="111" y="56"/>
                    <a:pt x="112" y="55"/>
                    <a:pt x="112" y="54"/>
                  </a:cubicBezTo>
                  <a:cubicBezTo>
                    <a:pt x="116" y="51"/>
                    <a:pt x="120" y="47"/>
                    <a:pt x="122" y="43"/>
                  </a:cubicBezTo>
                  <a:cubicBezTo>
                    <a:pt x="126" y="38"/>
                    <a:pt x="130" y="33"/>
                    <a:pt x="134" y="27"/>
                  </a:cubicBezTo>
                  <a:cubicBezTo>
                    <a:pt x="134" y="27"/>
                    <a:pt x="134" y="26"/>
                    <a:pt x="135" y="26"/>
                  </a:cubicBezTo>
                  <a:cubicBezTo>
                    <a:pt x="135" y="26"/>
                    <a:pt x="135" y="25"/>
                    <a:pt x="135" y="25"/>
                  </a:cubicBezTo>
                  <a:cubicBezTo>
                    <a:pt x="136" y="24"/>
                    <a:pt x="137" y="23"/>
                    <a:pt x="138" y="22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8" y="20"/>
                    <a:pt x="139" y="20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7"/>
                    <a:pt x="141" y="16"/>
                    <a:pt x="141" y="15"/>
                  </a:cubicBezTo>
                  <a:cubicBezTo>
                    <a:pt x="141" y="15"/>
                    <a:pt x="141" y="15"/>
                    <a:pt x="141" y="14"/>
                  </a:cubicBezTo>
                  <a:cubicBezTo>
                    <a:pt x="143" y="12"/>
                    <a:pt x="144" y="10"/>
                    <a:pt x="146" y="8"/>
                  </a:cubicBezTo>
                  <a:cubicBezTo>
                    <a:pt x="147" y="8"/>
                    <a:pt x="147" y="9"/>
                    <a:pt x="148" y="9"/>
                  </a:cubicBezTo>
                  <a:cubicBezTo>
                    <a:pt x="148" y="8"/>
                    <a:pt x="149" y="7"/>
                    <a:pt x="149" y="5"/>
                  </a:cubicBezTo>
                  <a:cubicBezTo>
                    <a:pt x="150" y="4"/>
                    <a:pt x="150" y="3"/>
                    <a:pt x="152" y="2"/>
                  </a:cubicBezTo>
                  <a:cubicBezTo>
                    <a:pt x="152" y="1"/>
                    <a:pt x="152" y="0"/>
                    <a:pt x="153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2"/>
                    <a:pt x="152" y="3"/>
                    <a:pt x="151" y="4"/>
                  </a:cubicBezTo>
                  <a:cubicBezTo>
                    <a:pt x="151" y="4"/>
                    <a:pt x="151" y="5"/>
                    <a:pt x="151" y="5"/>
                  </a:cubicBezTo>
                  <a:cubicBezTo>
                    <a:pt x="151" y="6"/>
                    <a:pt x="150" y="6"/>
                    <a:pt x="150" y="7"/>
                  </a:cubicBezTo>
                  <a:cubicBezTo>
                    <a:pt x="149" y="7"/>
                    <a:pt x="150" y="8"/>
                    <a:pt x="149" y="8"/>
                  </a:cubicBezTo>
                  <a:cubicBezTo>
                    <a:pt x="149" y="10"/>
                    <a:pt x="147" y="12"/>
                    <a:pt x="148" y="14"/>
                  </a:cubicBezTo>
                  <a:cubicBezTo>
                    <a:pt x="147" y="15"/>
                    <a:pt x="149" y="18"/>
                    <a:pt x="149" y="19"/>
                  </a:cubicBezTo>
                  <a:cubicBezTo>
                    <a:pt x="148" y="20"/>
                    <a:pt x="146" y="21"/>
                    <a:pt x="145" y="21"/>
                  </a:cubicBezTo>
                  <a:cubicBezTo>
                    <a:pt x="145" y="22"/>
                    <a:pt x="144" y="22"/>
                    <a:pt x="145" y="22"/>
                  </a:cubicBezTo>
                  <a:cubicBezTo>
                    <a:pt x="142" y="24"/>
                    <a:pt x="139" y="26"/>
                    <a:pt x="138" y="29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4" y="31"/>
                    <a:pt x="133" y="35"/>
                    <a:pt x="130" y="37"/>
                  </a:cubicBezTo>
                  <a:cubicBezTo>
                    <a:pt x="130" y="37"/>
                    <a:pt x="129" y="37"/>
                    <a:pt x="129" y="38"/>
                  </a:cubicBezTo>
                  <a:cubicBezTo>
                    <a:pt x="129" y="38"/>
                    <a:pt x="129" y="39"/>
                    <a:pt x="129" y="39"/>
                  </a:cubicBezTo>
                  <a:cubicBezTo>
                    <a:pt x="128" y="40"/>
                    <a:pt x="127" y="41"/>
                    <a:pt x="126" y="42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4" y="45"/>
                    <a:pt x="123" y="48"/>
                    <a:pt x="121" y="50"/>
                  </a:cubicBezTo>
                  <a:cubicBezTo>
                    <a:pt x="119" y="54"/>
                    <a:pt x="116" y="57"/>
                    <a:pt x="114" y="61"/>
                  </a:cubicBezTo>
                  <a:cubicBezTo>
                    <a:pt x="114" y="61"/>
                    <a:pt x="114" y="61"/>
                    <a:pt x="113" y="61"/>
                  </a:cubicBezTo>
                  <a:cubicBezTo>
                    <a:pt x="113" y="61"/>
                    <a:pt x="113" y="61"/>
                    <a:pt x="113" y="60"/>
                  </a:cubicBezTo>
                  <a:cubicBezTo>
                    <a:pt x="112" y="60"/>
                    <a:pt x="111" y="61"/>
                    <a:pt x="110" y="61"/>
                  </a:cubicBezTo>
                  <a:cubicBezTo>
                    <a:pt x="109" y="61"/>
                    <a:pt x="108" y="60"/>
                    <a:pt x="106" y="60"/>
                  </a:cubicBezTo>
                  <a:cubicBezTo>
                    <a:pt x="106" y="60"/>
                    <a:pt x="106" y="61"/>
                    <a:pt x="106" y="61"/>
                  </a:cubicBezTo>
                  <a:cubicBezTo>
                    <a:pt x="100" y="60"/>
                    <a:pt x="95" y="59"/>
                    <a:pt x="90" y="59"/>
                  </a:cubicBezTo>
                  <a:cubicBezTo>
                    <a:pt x="89" y="59"/>
                    <a:pt x="87" y="59"/>
                    <a:pt x="86" y="59"/>
                  </a:cubicBezTo>
                  <a:cubicBezTo>
                    <a:pt x="85" y="59"/>
                    <a:pt x="83" y="58"/>
                    <a:pt x="82" y="59"/>
                  </a:cubicBezTo>
                  <a:cubicBezTo>
                    <a:pt x="81" y="59"/>
                    <a:pt x="80" y="60"/>
                    <a:pt x="78" y="60"/>
                  </a:cubicBezTo>
                  <a:cubicBezTo>
                    <a:pt x="79" y="59"/>
                    <a:pt x="79" y="59"/>
                    <a:pt x="80" y="59"/>
                  </a:cubicBezTo>
                  <a:cubicBezTo>
                    <a:pt x="77" y="59"/>
                    <a:pt x="74" y="58"/>
                    <a:pt x="72" y="58"/>
                  </a:cubicBezTo>
                  <a:cubicBezTo>
                    <a:pt x="72" y="63"/>
                    <a:pt x="72" y="71"/>
                    <a:pt x="71" y="76"/>
                  </a:cubicBezTo>
                  <a:cubicBezTo>
                    <a:pt x="71" y="78"/>
                    <a:pt x="70" y="79"/>
                    <a:pt x="70" y="81"/>
                  </a:cubicBezTo>
                  <a:cubicBezTo>
                    <a:pt x="70" y="82"/>
                    <a:pt x="70" y="82"/>
                    <a:pt x="70" y="83"/>
                  </a:cubicBezTo>
                  <a:cubicBezTo>
                    <a:pt x="70" y="84"/>
                    <a:pt x="70" y="85"/>
                    <a:pt x="70" y="86"/>
                  </a:cubicBezTo>
                  <a:cubicBezTo>
                    <a:pt x="70" y="87"/>
                    <a:pt x="70" y="87"/>
                    <a:pt x="70" y="88"/>
                  </a:cubicBezTo>
                  <a:cubicBezTo>
                    <a:pt x="69" y="90"/>
                    <a:pt x="69" y="91"/>
                    <a:pt x="69" y="93"/>
                  </a:cubicBezTo>
                  <a:cubicBezTo>
                    <a:pt x="69" y="94"/>
                    <a:pt x="69" y="95"/>
                    <a:pt x="69" y="97"/>
                  </a:cubicBezTo>
                  <a:cubicBezTo>
                    <a:pt x="69" y="98"/>
                    <a:pt x="68" y="100"/>
                    <a:pt x="68" y="102"/>
                  </a:cubicBezTo>
                  <a:cubicBezTo>
                    <a:pt x="67" y="104"/>
                    <a:pt x="68" y="106"/>
                    <a:pt x="67" y="108"/>
                  </a:cubicBezTo>
                  <a:cubicBezTo>
                    <a:pt x="67" y="109"/>
                    <a:pt x="67" y="111"/>
                    <a:pt x="67" y="112"/>
                  </a:cubicBezTo>
                  <a:cubicBezTo>
                    <a:pt x="67" y="114"/>
                    <a:pt x="67" y="117"/>
                    <a:pt x="67" y="118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8" y="119"/>
                    <a:pt x="67" y="119"/>
                    <a:pt x="67" y="120"/>
                  </a:cubicBezTo>
                  <a:cubicBezTo>
                    <a:pt x="67" y="120"/>
                    <a:pt x="67" y="123"/>
                    <a:pt x="67" y="124"/>
                  </a:cubicBezTo>
                  <a:cubicBezTo>
                    <a:pt x="67" y="125"/>
                    <a:pt x="66" y="128"/>
                    <a:pt x="66" y="129"/>
                  </a:cubicBezTo>
                  <a:cubicBezTo>
                    <a:pt x="66" y="130"/>
                    <a:pt x="66" y="130"/>
                    <a:pt x="66" y="131"/>
                  </a:cubicBezTo>
                  <a:cubicBezTo>
                    <a:pt x="66" y="131"/>
                    <a:pt x="66" y="132"/>
                    <a:pt x="66" y="133"/>
                  </a:cubicBezTo>
                  <a:cubicBezTo>
                    <a:pt x="66" y="137"/>
                    <a:pt x="66" y="141"/>
                    <a:pt x="66" y="147"/>
                  </a:cubicBezTo>
                  <a:cubicBezTo>
                    <a:pt x="66" y="147"/>
                    <a:pt x="66" y="148"/>
                    <a:pt x="66" y="149"/>
                  </a:cubicBezTo>
                  <a:cubicBezTo>
                    <a:pt x="66" y="152"/>
                    <a:pt x="67" y="157"/>
                    <a:pt x="66" y="161"/>
                  </a:cubicBezTo>
                  <a:cubicBezTo>
                    <a:pt x="67" y="164"/>
                    <a:pt x="66" y="167"/>
                    <a:pt x="66" y="170"/>
                  </a:cubicBezTo>
                  <a:cubicBezTo>
                    <a:pt x="66" y="170"/>
                    <a:pt x="67" y="170"/>
                    <a:pt x="67" y="170"/>
                  </a:cubicBezTo>
                  <a:cubicBezTo>
                    <a:pt x="67" y="171"/>
                    <a:pt x="67" y="171"/>
                    <a:pt x="66" y="171"/>
                  </a:cubicBezTo>
                  <a:cubicBezTo>
                    <a:pt x="66" y="174"/>
                    <a:pt x="66" y="176"/>
                    <a:pt x="66" y="179"/>
                  </a:cubicBezTo>
                  <a:cubicBezTo>
                    <a:pt x="66" y="179"/>
                    <a:pt x="66" y="179"/>
                    <a:pt x="66" y="180"/>
                  </a:cubicBezTo>
                  <a:cubicBezTo>
                    <a:pt x="66" y="180"/>
                    <a:pt x="66" y="181"/>
                    <a:pt x="66" y="181"/>
                  </a:cubicBezTo>
                  <a:cubicBezTo>
                    <a:pt x="67" y="183"/>
                    <a:pt x="66" y="185"/>
                    <a:pt x="66" y="187"/>
                  </a:cubicBezTo>
                  <a:cubicBezTo>
                    <a:pt x="66" y="190"/>
                    <a:pt x="66" y="194"/>
                    <a:pt x="66" y="197"/>
                  </a:cubicBezTo>
                  <a:cubicBezTo>
                    <a:pt x="67" y="201"/>
                    <a:pt x="66" y="207"/>
                    <a:pt x="67" y="212"/>
                  </a:cubicBezTo>
                  <a:cubicBezTo>
                    <a:pt x="67" y="213"/>
                    <a:pt x="67" y="214"/>
                    <a:pt x="67" y="215"/>
                  </a:cubicBezTo>
                  <a:cubicBezTo>
                    <a:pt x="68" y="215"/>
                    <a:pt x="69" y="216"/>
                    <a:pt x="70" y="216"/>
                  </a:cubicBezTo>
                  <a:cubicBezTo>
                    <a:pt x="70" y="217"/>
                    <a:pt x="70" y="218"/>
                    <a:pt x="69" y="217"/>
                  </a:cubicBezTo>
                  <a:cubicBezTo>
                    <a:pt x="70" y="219"/>
                    <a:pt x="71" y="220"/>
                    <a:pt x="72" y="221"/>
                  </a:cubicBezTo>
                  <a:cubicBezTo>
                    <a:pt x="72" y="223"/>
                    <a:pt x="72" y="226"/>
                    <a:pt x="72" y="227"/>
                  </a:cubicBezTo>
                  <a:cubicBezTo>
                    <a:pt x="70" y="228"/>
                    <a:pt x="68" y="229"/>
                    <a:pt x="65" y="229"/>
                  </a:cubicBezTo>
                  <a:cubicBezTo>
                    <a:pt x="65" y="229"/>
                    <a:pt x="65" y="230"/>
                    <a:pt x="65" y="230"/>
                  </a:cubicBezTo>
                  <a:cubicBezTo>
                    <a:pt x="65" y="230"/>
                    <a:pt x="64" y="230"/>
                    <a:pt x="63" y="230"/>
                  </a:cubicBezTo>
                  <a:cubicBezTo>
                    <a:pt x="63" y="230"/>
                    <a:pt x="63" y="229"/>
                    <a:pt x="62" y="229"/>
                  </a:cubicBezTo>
                  <a:cubicBezTo>
                    <a:pt x="59" y="229"/>
                    <a:pt x="56" y="229"/>
                    <a:pt x="53" y="229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2" y="227"/>
                    <a:pt x="54" y="228"/>
                    <a:pt x="54" y="227"/>
                  </a:cubicBezTo>
                  <a:cubicBezTo>
                    <a:pt x="53" y="227"/>
                    <a:pt x="53" y="228"/>
                    <a:pt x="51" y="228"/>
                  </a:cubicBezTo>
                  <a:cubicBezTo>
                    <a:pt x="51" y="226"/>
                    <a:pt x="53" y="225"/>
                    <a:pt x="54" y="223"/>
                  </a:cubicBezTo>
                  <a:cubicBezTo>
                    <a:pt x="53" y="223"/>
                    <a:pt x="51" y="226"/>
                    <a:pt x="50" y="225"/>
                  </a:cubicBezTo>
                  <a:cubicBezTo>
                    <a:pt x="52" y="222"/>
                    <a:pt x="55" y="221"/>
                    <a:pt x="57" y="218"/>
                  </a:cubicBezTo>
                  <a:cubicBezTo>
                    <a:pt x="57" y="218"/>
                    <a:pt x="56" y="218"/>
                    <a:pt x="56" y="218"/>
                  </a:cubicBezTo>
                  <a:cubicBezTo>
                    <a:pt x="55" y="217"/>
                    <a:pt x="56" y="215"/>
                    <a:pt x="57" y="214"/>
                  </a:cubicBezTo>
                  <a:cubicBezTo>
                    <a:pt x="57" y="212"/>
                    <a:pt x="58" y="211"/>
                    <a:pt x="59" y="209"/>
                  </a:cubicBezTo>
                  <a:cubicBezTo>
                    <a:pt x="60" y="209"/>
                    <a:pt x="60" y="209"/>
                    <a:pt x="60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59" y="208"/>
                    <a:pt x="59" y="210"/>
                    <a:pt x="57" y="210"/>
                  </a:cubicBezTo>
                  <a:cubicBezTo>
                    <a:pt x="56" y="209"/>
                    <a:pt x="57" y="208"/>
                    <a:pt x="57" y="207"/>
                  </a:cubicBezTo>
                  <a:cubicBezTo>
                    <a:pt x="57" y="207"/>
                    <a:pt x="57" y="206"/>
                    <a:pt x="57" y="206"/>
                  </a:cubicBezTo>
                  <a:cubicBezTo>
                    <a:pt x="57" y="204"/>
                    <a:pt x="57" y="202"/>
                    <a:pt x="56" y="199"/>
                  </a:cubicBezTo>
                  <a:cubicBezTo>
                    <a:pt x="56" y="199"/>
                    <a:pt x="56" y="200"/>
                    <a:pt x="55" y="199"/>
                  </a:cubicBezTo>
                  <a:cubicBezTo>
                    <a:pt x="55" y="197"/>
                    <a:pt x="57" y="196"/>
                    <a:pt x="56" y="194"/>
                  </a:cubicBezTo>
                  <a:cubicBezTo>
                    <a:pt x="57" y="193"/>
                    <a:pt x="55" y="192"/>
                    <a:pt x="55" y="190"/>
                  </a:cubicBezTo>
                  <a:cubicBezTo>
                    <a:pt x="55" y="190"/>
                    <a:pt x="56" y="190"/>
                    <a:pt x="56" y="190"/>
                  </a:cubicBezTo>
                  <a:cubicBezTo>
                    <a:pt x="56" y="187"/>
                    <a:pt x="56" y="184"/>
                    <a:pt x="56" y="182"/>
                  </a:cubicBezTo>
                  <a:cubicBezTo>
                    <a:pt x="56" y="181"/>
                    <a:pt x="55" y="181"/>
                    <a:pt x="55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6" y="178"/>
                    <a:pt x="55" y="178"/>
                    <a:pt x="55" y="177"/>
                  </a:cubicBezTo>
                  <a:cubicBezTo>
                    <a:pt x="55" y="170"/>
                    <a:pt x="54" y="161"/>
                    <a:pt x="53" y="153"/>
                  </a:cubicBezTo>
                  <a:cubicBezTo>
                    <a:pt x="53" y="153"/>
                    <a:pt x="52" y="153"/>
                    <a:pt x="52" y="153"/>
                  </a:cubicBezTo>
                  <a:cubicBezTo>
                    <a:pt x="52" y="152"/>
                    <a:pt x="53" y="151"/>
                    <a:pt x="52" y="149"/>
                  </a:cubicBezTo>
                  <a:cubicBezTo>
                    <a:pt x="52" y="149"/>
                    <a:pt x="51" y="150"/>
                    <a:pt x="51" y="149"/>
                  </a:cubicBezTo>
                  <a:cubicBezTo>
                    <a:pt x="51" y="149"/>
                    <a:pt x="51" y="149"/>
                    <a:pt x="51" y="148"/>
                  </a:cubicBezTo>
                  <a:cubicBezTo>
                    <a:pt x="49" y="147"/>
                    <a:pt x="50" y="144"/>
                    <a:pt x="48" y="143"/>
                  </a:cubicBezTo>
                  <a:cubicBezTo>
                    <a:pt x="48" y="144"/>
                    <a:pt x="48" y="145"/>
                    <a:pt x="47" y="145"/>
                  </a:cubicBezTo>
                  <a:cubicBezTo>
                    <a:pt x="47" y="144"/>
                    <a:pt x="47" y="144"/>
                    <a:pt x="47" y="143"/>
                  </a:cubicBezTo>
                  <a:cubicBezTo>
                    <a:pt x="46" y="145"/>
                    <a:pt x="45" y="147"/>
                    <a:pt x="44" y="149"/>
                  </a:cubicBezTo>
                  <a:cubicBezTo>
                    <a:pt x="44" y="151"/>
                    <a:pt x="43" y="152"/>
                    <a:pt x="44" y="154"/>
                  </a:cubicBezTo>
                  <a:cubicBezTo>
                    <a:pt x="43" y="157"/>
                    <a:pt x="43" y="161"/>
                    <a:pt x="42" y="163"/>
                  </a:cubicBezTo>
                  <a:cubicBezTo>
                    <a:pt x="42" y="163"/>
                    <a:pt x="42" y="162"/>
                    <a:pt x="41" y="162"/>
                  </a:cubicBezTo>
                  <a:cubicBezTo>
                    <a:pt x="43" y="158"/>
                    <a:pt x="43" y="153"/>
                    <a:pt x="43" y="149"/>
                  </a:cubicBezTo>
                  <a:cubicBezTo>
                    <a:pt x="42" y="149"/>
                    <a:pt x="43" y="152"/>
                    <a:pt x="42" y="152"/>
                  </a:cubicBezTo>
                  <a:cubicBezTo>
                    <a:pt x="42" y="153"/>
                    <a:pt x="42" y="154"/>
                    <a:pt x="42" y="156"/>
                  </a:cubicBezTo>
                  <a:cubicBezTo>
                    <a:pt x="41" y="157"/>
                    <a:pt x="41" y="158"/>
                    <a:pt x="41" y="160"/>
                  </a:cubicBezTo>
                  <a:cubicBezTo>
                    <a:pt x="41" y="160"/>
                    <a:pt x="41" y="161"/>
                    <a:pt x="41" y="162"/>
                  </a:cubicBezTo>
                  <a:cubicBezTo>
                    <a:pt x="41" y="163"/>
                    <a:pt x="40" y="166"/>
                    <a:pt x="41" y="169"/>
                  </a:cubicBezTo>
                  <a:cubicBezTo>
                    <a:pt x="41" y="170"/>
                    <a:pt x="40" y="172"/>
                    <a:pt x="40" y="174"/>
                  </a:cubicBezTo>
                  <a:cubicBezTo>
                    <a:pt x="40" y="175"/>
                    <a:pt x="40" y="175"/>
                    <a:pt x="40" y="176"/>
                  </a:cubicBezTo>
                  <a:cubicBezTo>
                    <a:pt x="40" y="179"/>
                    <a:pt x="40" y="181"/>
                    <a:pt x="39" y="185"/>
                  </a:cubicBezTo>
                  <a:cubicBezTo>
                    <a:pt x="39" y="187"/>
                    <a:pt x="39" y="189"/>
                    <a:pt x="39" y="190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3"/>
                  </a:cubicBezTo>
                  <a:cubicBezTo>
                    <a:pt x="38" y="197"/>
                    <a:pt x="38" y="201"/>
                    <a:pt x="38" y="205"/>
                  </a:cubicBezTo>
                  <a:cubicBezTo>
                    <a:pt x="37" y="207"/>
                    <a:pt x="37" y="208"/>
                    <a:pt x="37" y="210"/>
                  </a:cubicBezTo>
                  <a:cubicBezTo>
                    <a:pt x="37" y="211"/>
                    <a:pt x="38" y="212"/>
                    <a:pt x="38" y="213"/>
                  </a:cubicBezTo>
                  <a:cubicBezTo>
                    <a:pt x="38" y="213"/>
                    <a:pt x="37" y="214"/>
                    <a:pt x="37" y="213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8" y="216"/>
                    <a:pt x="39" y="217"/>
                    <a:pt x="39" y="219"/>
                  </a:cubicBezTo>
                  <a:close/>
                  <a:moveTo>
                    <a:pt x="37" y="215"/>
                  </a:moveTo>
                  <a:cubicBezTo>
                    <a:pt x="37" y="214"/>
                    <a:pt x="36" y="214"/>
                    <a:pt x="36" y="214"/>
                  </a:cubicBezTo>
                  <a:cubicBezTo>
                    <a:pt x="36" y="214"/>
                    <a:pt x="37" y="215"/>
                    <a:pt x="37" y="215"/>
                  </a:cubicBezTo>
                  <a:close/>
                  <a:moveTo>
                    <a:pt x="144" y="15"/>
                  </a:moveTo>
                  <a:cubicBezTo>
                    <a:pt x="144" y="15"/>
                    <a:pt x="145" y="14"/>
                    <a:pt x="145" y="14"/>
                  </a:cubicBezTo>
                  <a:cubicBezTo>
                    <a:pt x="145" y="14"/>
                    <a:pt x="145" y="15"/>
                    <a:pt x="144" y="15"/>
                  </a:cubicBezTo>
                  <a:close/>
                  <a:moveTo>
                    <a:pt x="146" y="15"/>
                  </a:moveTo>
                  <a:cubicBezTo>
                    <a:pt x="147" y="15"/>
                    <a:pt x="146" y="16"/>
                    <a:pt x="147" y="16"/>
                  </a:cubicBezTo>
                  <a:cubicBezTo>
                    <a:pt x="147" y="15"/>
                    <a:pt x="147" y="14"/>
                    <a:pt x="146" y="14"/>
                  </a:cubicBezTo>
                  <a:cubicBezTo>
                    <a:pt x="147" y="14"/>
                    <a:pt x="146" y="14"/>
                    <a:pt x="146" y="14"/>
                  </a:cubicBezTo>
                  <a:cubicBezTo>
                    <a:pt x="146" y="14"/>
                    <a:pt x="146" y="14"/>
                    <a:pt x="146" y="15"/>
                  </a:cubicBezTo>
                  <a:close/>
                  <a:moveTo>
                    <a:pt x="142" y="18"/>
                  </a:moveTo>
                  <a:cubicBezTo>
                    <a:pt x="143" y="18"/>
                    <a:pt x="144" y="18"/>
                    <a:pt x="144" y="17"/>
                  </a:cubicBezTo>
                  <a:cubicBezTo>
                    <a:pt x="143" y="17"/>
                    <a:pt x="143" y="18"/>
                    <a:pt x="142" y="18"/>
                  </a:cubicBezTo>
                  <a:close/>
                  <a:moveTo>
                    <a:pt x="130" y="34"/>
                  </a:moveTo>
                  <a:cubicBezTo>
                    <a:pt x="132" y="32"/>
                    <a:pt x="134" y="30"/>
                    <a:pt x="135" y="28"/>
                  </a:cubicBezTo>
                  <a:cubicBezTo>
                    <a:pt x="133" y="30"/>
                    <a:pt x="131" y="32"/>
                    <a:pt x="130" y="34"/>
                  </a:cubicBezTo>
                  <a:close/>
                  <a:moveTo>
                    <a:pt x="122" y="44"/>
                  </a:moveTo>
                  <a:cubicBezTo>
                    <a:pt x="122" y="44"/>
                    <a:pt x="123" y="44"/>
                    <a:pt x="123" y="44"/>
                  </a:cubicBezTo>
                  <a:cubicBezTo>
                    <a:pt x="124" y="43"/>
                    <a:pt x="125" y="41"/>
                    <a:pt x="125" y="40"/>
                  </a:cubicBezTo>
                  <a:cubicBezTo>
                    <a:pt x="124" y="42"/>
                    <a:pt x="123" y="43"/>
                    <a:pt x="122" y="44"/>
                  </a:cubicBezTo>
                  <a:close/>
                  <a:moveTo>
                    <a:pt x="30" y="52"/>
                  </a:moveTo>
                  <a:cubicBezTo>
                    <a:pt x="30" y="52"/>
                    <a:pt x="30" y="52"/>
                    <a:pt x="31" y="52"/>
                  </a:cubicBezTo>
                  <a:cubicBezTo>
                    <a:pt x="31" y="52"/>
                    <a:pt x="31" y="52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2"/>
                    <a:pt x="30" y="52"/>
                    <a:pt x="30" y="52"/>
                  </a:cubicBezTo>
                  <a:close/>
                  <a:moveTo>
                    <a:pt x="61" y="56"/>
                  </a:moveTo>
                  <a:cubicBezTo>
                    <a:pt x="62" y="56"/>
                    <a:pt x="62" y="58"/>
                    <a:pt x="63" y="59"/>
                  </a:cubicBezTo>
                  <a:cubicBezTo>
                    <a:pt x="63" y="59"/>
                    <a:pt x="63" y="58"/>
                    <a:pt x="64" y="58"/>
                  </a:cubicBezTo>
                  <a:cubicBezTo>
                    <a:pt x="64" y="57"/>
                    <a:pt x="64" y="56"/>
                    <a:pt x="64" y="55"/>
                  </a:cubicBezTo>
                  <a:cubicBezTo>
                    <a:pt x="63" y="56"/>
                    <a:pt x="64" y="57"/>
                    <a:pt x="63" y="57"/>
                  </a:cubicBezTo>
                  <a:cubicBezTo>
                    <a:pt x="61" y="55"/>
                    <a:pt x="65" y="51"/>
                    <a:pt x="66" y="55"/>
                  </a:cubicBezTo>
                  <a:cubicBezTo>
                    <a:pt x="67" y="55"/>
                    <a:pt x="68" y="54"/>
                    <a:pt x="68" y="54"/>
                  </a:cubicBezTo>
                  <a:cubicBezTo>
                    <a:pt x="67" y="53"/>
                    <a:pt x="66" y="53"/>
                    <a:pt x="67" y="52"/>
                  </a:cubicBezTo>
                  <a:cubicBezTo>
                    <a:pt x="65" y="51"/>
                    <a:pt x="62" y="51"/>
                    <a:pt x="60" y="52"/>
                  </a:cubicBezTo>
                  <a:cubicBezTo>
                    <a:pt x="62" y="53"/>
                    <a:pt x="63" y="51"/>
                    <a:pt x="64" y="52"/>
                  </a:cubicBezTo>
                  <a:cubicBezTo>
                    <a:pt x="64" y="54"/>
                    <a:pt x="62" y="54"/>
                    <a:pt x="61" y="56"/>
                  </a:cubicBezTo>
                  <a:close/>
                  <a:moveTo>
                    <a:pt x="112" y="56"/>
                  </a:moveTo>
                  <a:cubicBezTo>
                    <a:pt x="114" y="55"/>
                    <a:pt x="114" y="53"/>
                    <a:pt x="116" y="52"/>
                  </a:cubicBezTo>
                  <a:cubicBezTo>
                    <a:pt x="116" y="52"/>
                    <a:pt x="117" y="52"/>
                    <a:pt x="116" y="52"/>
                  </a:cubicBezTo>
                  <a:cubicBezTo>
                    <a:pt x="115" y="53"/>
                    <a:pt x="113" y="54"/>
                    <a:pt x="112" y="56"/>
                  </a:cubicBezTo>
                  <a:close/>
                  <a:moveTo>
                    <a:pt x="33" y="54"/>
                  </a:moveTo>
                  <a:cubicBezTo>
                    <a:pt x="33" y="54"/>
                    <a:pt x="33" y="54"/>
                    <a:pt x="33" y="54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32" y="57"/>
                    <a:pt x="31" y="58"/>
                    <a:pt x="32" y="59"/>
                  </a:cubicBezTo>
                  <a:cubicBezTo>
                    <a:pt x="34" y="57"/>
                    <a:pt x="34" y="54"/>
                    <a:pt x="35" y="52"/>
                  </a:cubicBezTo>
                  <a:cubicBezTo>
                    <a:pt x="33" y="51"/>
                    <a:pt x="33" y="53"/>
                    <a:pt x="33" y="54"/>
                  </a:cubicBezTo>
                  <a:close/>
                  <a:moveTo>
                    <a:pt x="71" y="52"/>
                  </a:moveTo>
                  <a:cubicBezTo>
                    <a:pt x="73" y="53"/>
                    <a:pt x="75" y="53"/>
                    <a:pt x="77" y="52"/>
                  </a:cubicBezTo>
                  <a:cubicBezTo>
                    <a:pt x="75" y="52"/>
                    <a:pt x="72" y="51"/>
                    <a:pt x="71" y="52"/>
                  </a:cubicBezTo>
                  <a:close/>
                  <a:moveTo>
                    <a:pt x="69" y="52"/>
                  </a:moveTo>
                  <a:cubicBezTo>
                    <a:pt x="69" y="52"/>
                    <a:pt x="70" y="53"/>
                    <a:pt x="70" y="52"/>
                  </a:cubicBezTo>
                  <a:cubicBezTo>
                    <a:pt x="69" y="53"/>
                    <a:pt x="69" y="52"/>
                    <a:pt x="69" y="52"/>
                  </a:cubicBezTo>
                  <a:close/>
                  <a:moveTo>
                    <a:pt x="35" y="55"/>
                  </a:moveTo>
                  <a:cubicBezTo>
                    <a:pt x="36" y="54"/>
                    <a:pt x="37" y="54"/>
                    <a:pt x="37" y="53"/>
                  </a:cubicBezTo>
                  <a:cubicBezTo>
                    <a:pt x="37" y="53"/>
                    <a:pt x="36" y="52"/>
                    <a:pt x="36" y="52"/>
                  </a:cubicBezTo>
                  <a:cubicBezTo>
                    <a:pt x="36" y="53"/>
                    <a:pt x="35" y="54"/>
                    <a:pt x="35" y="55"/>
                  </a:cubicBezTo>
                  <a:close/>
                  <a:moveTo>
                    <a:pt x="56" y="53"/>
                  </a:moveTo>
                  <a:cubicBezTo>
                    <a:pt x="53" y="54"/>
                    <a:pt x="48" y="53"/>
                    <a:pt x="45" y="54"/>
                  </a:cubicBezTo>
                  <a:cubicBezTo>
                    <a:pt x="49" y="55"/>
                    <a:pt x="53" y="54"/>
                    <a:pt x="56" y="53"/>
                  </a:cubicBezTo>
                  <a:close/>
                  <a:moveTo>
                    <a:pt x="37" y="56"/>
                  </a:moveTo>
                  <a:cubicBezTo>
                    <a:pt x="38" y="55"/>
                    <a:pt x="39" y="54"/>
                    <a:pt x="40" y="54"/>
                  </a:cubicBezTo>
                  <a:cubicBezTo>
                    <a:pt x="38" y="53"/>
                    <a:pt x="37" y="55"/>
                    <a:pt x="37" y="56"/>
                  </a:cubicBezTo>
                  <a:close/>
                  <a:moveTo>
                    <a:pt x="61" y="54"/>
                  </a:moveTo>
                  <a:cubicBezTo>
                    <a:pt x="61" y="54"/>
                    <a:pt x="62" y="54"/>
                    <a:pt x="62" y="54"/>
                  </a:cubicBezTo>
                  <a:cubicBezTo>
                    <a:pt x="61" y="54"/>
                    <a:pt x="61" y="54"/>
                    <a:pt x="61" y="54"/>
                  </a:cubicBezTo>
                  <a:close/>
                  <a:moveTo>
                    <a:pt x="29" y="54"/>
                  </a:moveTo>
                  <a:cubicBezTo>
                    <a:pt x="29" y="55"/>
                    <a:pt x="29" y="55"/>
                    <a:pt x="28" y="55"/>
                  </a:cubicBezTo>
                  <a:cubicBezTo>
                    <a:pt x="28" y="55"/>
                    <a:pt x="28" y="54"/>
                    <a:pt x="28" y="54"/>
                  </a:cubicBezTo>
                  <a:cubicBezTo>
                    <a:pt x="28" y="55"/>
                    <a:pt x="27" y="54"/>
                    <a:pt x="27" y="54"/>
                  </a:cubicBezTo>
                  <a:cubicBezTo>
                    <a:pt x="27" y="55"/>
                    <a:pt x="27" y="55"/>
                    <a:pt x="27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7"/>
                    <a:pt x="26" y="57"/>
                  </a:cubicBezTo>
                  <a:cubicBezTo>
                    <a:pt x="27" y="57"/>
                    <a:pt x="26" y="56"/>
                    <a:pt x="27" y="56"/>
                  </a:cubicBezTo>
                  <a:cubicBezTo>
                    <a:pt x="27" y="56"/>
                    <a:pt x="26" y="57"/>
                    <a:pt x="27" y="58"/>
                  </a:cubicBezTo>
                  <a:cubicBezTo>
                    <a:pt x="27" y="57"/>
                    <a:pt x="27" y="55"/>
                    <a:pt x="29" y="56"/>
                  </a:cubicBezTo>
                  <a:cubicBezTo>
                    <a:pt x="29" y="55"/>
                    <a:pt x="30" y="55"/>
                    <a:pt x="30" y="54"/>
                  </a:cubicBezTo>
                  <a:cubicBezTo>
                    <a:pt x="29" y="54"/>
                    <a:pt x="29" y="54"/>
                    <a:pt x="29" y="54"/>
                  </a:cubicBezTo>
                  <a:close/>
                  <a:moveTo>
                    <a:pt x="63" y="54"/>
                  </a:moveTo>
                  <a:cubicBezTo>
                    <a:pt x="64" y="54"/>
                    <a:pt x="64" y="54"/>
                    <a:pt x="64" y="54"/>
                  </a:cubicBezTo>
                  <a:cubicBezTo>
                    <a:pt x="63" y="54"/>
                    <a:pt x="63" y="54"/>
                    <a:pt x="63" y="54"/>
                  </a:cubicBezTo>
                  <a:close/>
                  <a:moveTo>
                    <a:pt x="38" y="59"/>
                  </a:moveTo>
                  <a:cubicBezTo>
                    <a:pt x="39" y="57"/>
                    <a:pt x="41" y="56"/>
                    <a:pt x="43" y="54"/>
                  </a:cubicBezTo>
                  <a:cubicBezTo>
                    <a:pt x="42" y="54"/>
                    <a:pt x="42" y="54"/>
                    <a:pt x="41" y="54"/>
                  </a:cubicBezTo>
                  <a:cubicBezTo>
                    <a:pt x="40" y="56"/>
                    <a:pt x="38" y="57"/>
                    <a:pt x="38" y="59"/>
                  </a:cubicBezTo>
                  <a:close/>
                  <a:moveTo>
                    <a:pt x="60" y="55"/>
                  </a:moveTo>
                  <a:cubicBezTo>
                    <a:pt x="59" y="55"/>
                    <a:pt x="59" y="55"/>
                    <a:pt x="59" y="55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54"/>
                    <a:pt x="58" y="55"/>
                    <a:pt x="57" y="56"/>
                  </a:cubicBezTo>
                  <a:cubicBezTo>
                    <a:pt x="57" y="57"/>
                    <a:pt x="58" y="57"/>
                    <a:pt x="58" y="58"/>
                  </a:cubicBezTo>
                  <a:cubicBezTo>
                    <a:pt x="59" y="57"/>
                    <a:pt x="60" y="56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lose/>
                  <a:moveTo>
                    <a:pt x="55" y="54"/>
                  </a:moveTo>
                  <a:cubicBezTo>
                    <a:pt x="53" y="56"/>
                    <a:pt x="52" y="57"/>
                    <a:pt x="51" y="59"/>
                  </a:cubicBezTo>
                  <a:cubicBezTo>
                    <a:pt x="51" y="60"/>
                    <a:pt x="51" y="61"/>
                    <a:pt x="52" y="61"/>
                  </a:cubicBezTo>
                  <a:cubicBezTo>
                    <a:pt x="53" y="61"/>
                    <a:pt x="55" y="58"/>
                    <a:pt x="54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4" y="57"/>
                    <a:pt x="54" y="58"/>
                    <a:pt x="55" y="58"/>
                  </a:cubicBezTo>
                  <a:cubicBezTo>
                    <a:pt x="55" y="57"/>
                    <a:pt x="56" y="56"/>
                    <a:pt x="56" y="56"/>
                  </a:cubicBezTo>
                  <a:cubicBezTo>
                    <a:pt x="57" y="55"/>
                    <a:pt x="57" y="55"/>
                    <a:pt x="57" y="54"/>
                  </a:cubicBezTo>
                  <a:cubicBezTo>
                    <a:pt x="56" y="55"/>
                    <a:pt x="54" y="56"/>
                    <a:pt x="53" y="57"/>
                  </a:cubicBezTo>
                  <a:cubicBezTo>
                    <a:pt x="54" y="56"/>
                    <a:pt x="54" y="55"/>
                    <a:pt x="55" y="54"/>
                  </a:cubicBezTo>
                  <a:close/>
                  <a:moveTo>
                    <a:pt x="67" y="56"/>
                  </a:moveTo>
                  <a:cubicBezTo>
                    <a:pt x="67" y="57"/>
                    <a:pt x="67" y="58"/>
                    <a:pt x="68" y="59"/>
                  </a:cubicBezTo>
                  <a:cubicBezTo>
                    <a:pt x="68" y="58"/>
                    <a:pt x="69" y="58"/>
                    <a:pt x="68" y="57"/>
                  </a:cubicBezTo>
                  <a:cubicBezTo>
                    <a:pt x="69" y="57"/>
                    <a:pt x="70" y="57"/>
                    <a:pt x="71" y="57"/>
                  </a:cubicBezTo>
                  <a:cubicBezTo>
                    <a:pt x="70" y="57"/>
                    <a:pt x="71" y="57"/>
                    <a:pt x="71" y="57"/>
                  </a:cubicBezTo>
                  <a:cubicBezTo>
                    <a:pt x="70" y="57"/>
                    <a:pt x="70" y="57"/>
                    <a:pt x="70" y="56"/>
                  </a:cubicBezTo>
                  <a:cubicBezTo>
                    <a:pt x="70" y="56"/>
                    <a:pt x="70" y="55"/>
                    <a:pt x="71" y="55"/>
                  </a:cubicBezTo>
                  <a:cubicBezTo>
                    <a:pt x="71" y="54"/>
                    <a:pt x="70" y="54"/>
                    <a:pt x="69" y="54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8" y="55"/>
                    <a:pt x="68" y="56"/>
                    <a:pt x="67" y="56"/>
                  </a:cubicBezTo>
                  <a:close/>
                  <a:moveTo>
                    <a:pt x="96" y="56"/>
                  </a:moveTo>
                  <a:cubicBezTo>
                    <a:pt x="93" y="55"/>
                    <a:pt x="87" y="55"/>
                    <a:pt x="84" y="55"/>
                  </a:cubicBezTo>
                  <a:cubicBezTo>
                    <a:pt x="88" y="56"/>
                    <a:pt x="91" y="56"/>
                    <a:pt x="96" y="56"/>
                  </a:cubicBezTo>
                  <a:close/>
                  <a:moveTo>
                    <a:pt x="45" y="56"/>
                  </a:moveTo>
                  <a:cubicBezTo>
                    <a:pt x="46" y="56"/>
                    <a:pt x="46" y="55"/>
                    <a:pt x="47" y="56"/>
                  </a:cubicBezTo>
                  <a:cubicBezTo>
                    <a:pt x="47" y="56"/>
                    <a:pt x="46" y="57"/>
                    <a:pt x="46" y="5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8"/>
                    <a:pt x="47" y="57"/>
                    <a:pt x="48" y="57"/>
                  </a:cubicBezTo>
                  <a:cubicBezTo>
                    <a:pt x="48" y="56"/>
                    <a:pt x="49" y="56"/>
                    <a:pt x="49" y="55"/>
                  </a:cubicBezTo>
                  <a:cubicBezTo>
                    <a:pt x="48" y="55"/>
                    <a:pt x="47" y="55"/>
                    <a:pt x="45" y="55"/>
                  </a:cubicBezTo>
                  <a:cubicBezTo>
                    <a:pt x="45" y="55"/>
                    <a:pt x="45" y="56"/>
                    <a:pt x="45" y="56"/>
                  </a:cubicBezTo>
                  <a:close/>
                  <a:moveTo>
                    <a:pt x="38" y="56"/>
                  </a:moveTo>
                  <a:cubicBezTo>
                    <a:pt x="37" y="57"/>
                    <a:pt x="36" y="57"/>
                    <a:pt x="36" y="58"/>
                  </a:cubicBezTo>
                  <a:cubicBezTo>
                    <a:pt x="36" y="58"/>
                    <a:pt x="35" y="59"/>
                    <a:pt x="36" y="60"/>
                  </a:cubicBezTo>
                  <a:cubicBezTo>
                    <a:pt x="37" y="58"/>
                    <a:pt x="38" y="57"/>
                    <a:pt x="39" y="55"/>
                  </a:cubicBezTo>
                  <a:cubicBezTo>
                    <a:pt x="38" y="55"/>
                    <a:pt x="39" y="56"/>
                    <a:pt x="38" y="56"/>
                  </a:cubicBezTo>
                  <a:close/>
                  <a:moveTo>
                    <a:pt x="35" y="57"/>
                  </a:moveTo>
                  <a:cubicBezTo>
                    <a:pt x="35" y="56"/>
                    <a:pt x="36" y="55"/>
                    <a:pt x="36" y="55"/>
                  </a:cubicBezTo>
                  <a:cubicBezTo>
                    <a:pt x="35" y="56"/>
                    <a:pt x="34" y="56"/>
                    <a:pt x="35" y="57"/>
                  </a:cubicBezTo>
                  <a:close/>
                  <a:moveTo>
                    <a:pt x="51" y="55"/>
                  </a:moveTo>
                  <a:cubicBezTo>
                    <a:pt x="50" y="56"/>
                    <a:pt x="50" y="56"/>
                    <a:pt x="50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56"/>
                    <a:pt x="52" y="56"/>
                    <a:pt x="52" y="55"/>
                  </a:cubicBezTo>
                  <a:cubicBezTo>
                    <a:pt x="52" y="55"/>
                    <a:pt x="52" y="55"/>
                    <a:pt x="51" y="55"/>
                  </a:cubicBezTo>
                  <a:close/>
                  <a:moveTo>
                    <a:pt x="39" y="61"/>
                  </a:moveTo>
                  <a:cubicBezTo>
                    <a:pt x="39" y="61"/>
                    <a:pt x="39" y="62"/>
                    <a:pt x="40" y="62"/>
                  </a:cubicBezTo>
                  <a:cubicBezTo>
                    <a:pt x="40" y="61"/>
                    <a:pt x="43" y="60"/>
                    <a:pt x="42" y="58"/>
                  </a:cubicBezTo>
                  <a:cubicBezTo>
                    <a:pt x="42" y="58"/>
                    <a:pt x="42" y="57"/>
                    <a:pt x="43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4" y="58"/>
                    <a:pt x="44" y="57"/>
                    <a:pt x="45" y="57"/>
                  </a:cubicBezTo>
                  <a:cubicBezTo>
                    <a:pt x="44" y="56"/>
                    <a:pt x="44" y="56"/>
                    <a:pt x="44" y="55"/>
                  </a:cubicBezTo>
                  <a:cubicBezTo>
                    <a:pt x="42" y="57"/>
                    <a:pt x="41" y="59"/>
                    <a:pt x="39" y="61"/>
                  </a:cubicBezTo>
                  <a:close/>
                  <a:moveTo>
                    <a:pt x="71" y="56"/>
                  </a:moveTo>
                  <a:cubicBezTo>
                    <a:pt x="73" y="56"/>
                    <a:pt x="74" y="56"/>
                    <a:pt x="75" y="55"/>
                  </a:cubicBezTo>
                  <a:cubicBezTo>
                    <a:pt x="73" y="55"/>
                    <a:pt x="72" y="55"/>
                    <a:pt x="71" y="56"/>
                  </a:cubicBezTo>
                  <a:close/>
                  <a:moveTo>
                    <a:pt x="41" y="56"/>
                  </a:moveTo>
                  <a:cubicBezTo>
                    <a:pt x="41" y="58"/>
                    <a:pt x="38" y="58"/>
                    <a:pt x="38" y="60"/>
                  </a:cubicBezTo>
                  <a:cubicBezTo>
                    <a:pt x="40" y="59"/>
                    <a:pt x="42" y="57"/>
                    <a:pt x="42" y="55"/>
                  </a:cubicBezTo>
                  <a:cubicBezTo>
                    <a:pt x="42" y="56"/>
                    <a:pt x="42" y="56"/>
                    <a:pt x="41" y="56"/>
                  </a:cubicBezTo>
                  <a:close/>
                  <a:moveTo>
                    <a:pt x="24" y="57"/>
                  </a:moveTo>
                  <a:cubicBezTo>
                    <a:pt x="23" y="61"/>
                    <a:pt x="22" y="66"/>
                    <a:pt x="21" y="70"/>
                  </a:cubicBezTo>
                  <a:cubicBezTo>
                    <a:pt x="23" y="67"/>
                    <a:pt x="23" y="62"/>
                    <a:pt x="25" y="59"/>
                  </a:cubicBezTo>
                  <a:cubicBezTo>
                    <a:pt x="25" y="58"/>
                    <a:pt x="25" y="57"/>
                    <a:pt x="25" y="56"/>
                  </a:cubicBezTo>
                  <a:cubicBezTo>
                    <a:pt x="24" y="56"/>
                    <a:pt x="24" y="56"/>
                    <a:pt x="24" y="57"/>
                  </a:cubicBezTo>
                  <a:cubicBezTo>
                    <a:pt x="24" y="56"/>
                    <a:pt x="24" y="57"/>
                    <a:pt x="24" y="57"/>
                  </a:cubicBezTo>
                  <a:close/>
                  <a:moveTo>
                    <a:pt x="77" y="57"/>
                  </a:moveTo>
                  <a:cubicBezTo>
                    <a:pt x="77" y="57"/>
                    <a:pt x="78" y="57"/>
                    <a:pt x="78" y="56"/>
                  </a:cubicBezTo>
                  <a:cubicBezTo>
                    <a:pt x="78" y="56"/>
                    <a:pt x="77" y="56"/>
                    <a:pt x="77" y="57"/>
                  </a:cubicBezTo>
                  <a:close/>
                  <a:moveTo>
                    <a:pt x="83" y="57"/>
                  </a:moveTo>
                  <a:cubicBezTo>
                    <a:pt x="85" y="57"/>
                    <a:pt x="87" y="58"/>
                    <a:pt x="89" y="57"/>
                  </a:cubicBezTo>
                  <a:cubicBezTo>
                    <a:pt x="87" y="57"/>
                    <a:pt x="86" y="56"/>
                    <a:pt x="83" y="56"/>
                  </a:cubicBezTo>
                  <a:cubicBezTo>
                    <a:pt x="84" y="56"/>
                    <a:pt x="83" y="57"/>
                    <a:pt x="83" y="57"/>
                  </a:cubicBezTo>
                  <a:close/>
                  <a:moveTo>
                    <a:pt x="50" y="58"/>
                  </a:moveTo>
                  <a:cubicBezTo>
                    <a:pt x="50" y="58"/>
                    <a:pt x="50" y="58"/>
                    <a:pt x="50" y="58"/>
                  </a:cubicBezTo>
                  <a:cubicBezTo>
                    <a:pt x="51" y="58"/>
                    <a:pt x="51" y="57"/>
                    <a:pt x="51" y="57"/>
                  </a:cubicBezTo>
                  <a:cubicBezTo>
                    <a:pt x="51" y="57"/>
                    <a:pt x="50" y="57"/>
                    <a:pt x="50" y="58"/>
                  </a:cubicBezTo>
                  <a:close/>
                  <a:moveTo>
                    <a:pt x="59" y="59"/>
                  </a:moveTo>
                  <a:cubicBezTo>
                    <a:pt x="59" y="59"/>
                    <a:pt x="59" y="60"/>
                    <a:pt x="59" y="60"/>
                  </a:cubicBezTo>
                  <a:cubicBezTo>
                    <a:pt x="60" y="59"/>
                    <a:pt x="61" y="59"/>
                    <a:pt x="61" y="58"/>
                  </a:cubicBezTo>
                  <a:cubicBezTo>
                    <a:pt x="61" y="58"/>
                    <a:pt x="61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8"/>
                    <a:pt x="59" y="58"/>
                    <a:pt x="59" y="59"/>
                  </a:cubicBezTo>
                  <a:close/>
                  <a:moveTo>
                    <a:pt x="30" y="58"/>
                  </a:moveTo>
                  <a:cubicBezTo>
                    <a:pt x="31" y="58"/>
                    <a:pt x="31" y="57"/>
                    <a:pt x="31" y="57"/>
                  </a:cubicBezTo>
                  <a:cubicBezTo>
                    <a:pt x="31" y="57"/>
                    <a:pt x="30" y="57"/>
                    <a:pt x="30" y="58"/>
                  </a:cubicBezTo>
                  <a:close/>
                  <a:moveTo>
                    <a:pt x="108" y="57"/>
                  </a:moveTo>
                  <a:cubicBezTo>
                    <a:pt x="106" y="57"/>
                    <a:pt x="105" y="57"/>
                    <a:pt x="104" y="57"/>
                  </a:cubicBezTo>
                  <a:cubicBezTo>
                    <a:pt x="106" y="57"/>
                    <a:pt x="107" y="58"/>
                    <a:pt x="108" y="57"/>
                  </a:cubicBezTo>
                  <a:close/>
                  <a:moveTo>
                    <a:pt x="55" y="59"/>
                  </a:moveTo>
                  <a:cubicBezTo>
                    <a:pt x="55" y="59"/>
                    <a:pt x="55" y="60"/>
                    <a:pt x="56" y="61"/>
                  </a:cubicBezTo>
                  <a:cubicBezTo>
                    <a:pt x="58" y="60"/>
                    <a:pt x="56" y="58"/>
                    <a:pt x="56" y="57"/>
                  </a:cubicBezTo>
                  <a:cubicBezTo>
                    <a:pt x="56" y="57"/>
                    <a:pt x="55" y="58"/>
                    <a:pt x="55" y="59"/>
                  </a:cubicBezTo>
                  <a:close/>
                  <a:moveTo>
                    <a:pt x="47" y="60"/>
                  </a:move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49" y="57"/>
                    <a:pt x="49" y="57"/>
                  </a:cubicBezTo>
                  <a:cubicBezTo>
                    <a:pt x="48" y="58"/>
                    <a:pt x="47" y="59"/>
                    <a:pt x="47" y="60"/>
                  </a:cubicBezTo>
                  <a:close/>
                  <a:moveTo>
                    <a:pt x="32" y="59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2" y="59"/>
                    <a:pt x="33" y="58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2" y="59"/>
                    <a:pt x="32" y="59"/>
                  </a:cubicBezTo>
                  <a:close/>
                  <a:moveTo>
                    <a:pt x="101" y="58"/>
                  </a:moveTo>
                  <a:cubicBezTo>
                    <a:pt x="102" y="58"/>
                    <a:pt x="102" y="59"/>
                    <a:pt x="103" y="58"/>
                  </a:cubicBezTo>
                  <a:cubicBezTo>
                    <a:pt x="102" y="58"/>
                    <a:pt x="101" y="58"/>
                    <a:pt x="101" y="58"/>
                  </a:cubicBezTo>
                  <a:close/>
                  <a:moveTo>
                    <a:pt x="104" y="58"/>
                  </a:moveTo>
                  <a:cubicBezTo>
                    <a:pt x="104" y="58"/>
                    <a:pt x="105" y="58"/>
                    <a:pt x="105" y="58"/>
                  </a:cubicBezTo>
                  <a:cubicBezTo>
                    <a:pt x="105" y="58"/>
                    <a:pt x="104" y="58"/>
                    <a:pt x="104" y="58"/>
                  </a:cubicBezTo>
                  <a:close/>
                  <a:moveTo>
                    <a:pt x="29" y="59"/>
                  </a:moveTo>
                  <a:cubicBezTo>
                    <a:pt x="29" y="59"/>
                    <a:pt x="30" y="59"/>
                    <a:pt x="29" y="60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30" y="61"/>
                    <a:pt x="30" y="61"/>
                  </a:cubicBezTo>
                  <a:cubicBezTo>
                    <a:pt x="30" y="60"/>
                    <a:pt x="31" y="59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9"/>
                    <a:pt x="29" y="59"/>
                    <a:pt x="29" y="59"/>
                  </a:cubicBezTo>
                  <a:close/>
                  <a:moveTo>
                    <a:pt x="44" y="59"/>
                  </a:move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6" y="59"/>
                    <a:pt x="45" y="58"/>
                  </a:cubicBezTo>
                  <a:cubicBezTo>
                    <a:pt x="45" y="58"/>
                    <a:pt x="45" y="59"/>
                    <a:pt x="44" y="59"/>
                  </a:cubicBezTo>
                  <a:close/>
                  <a:moveTo>
                    <a:pt x="113" y="59"/>
                  </a:moveTo>
                  <a:cubicBezTo>
                    <a:pt x="113" y="59"/>
                    <a:pt x="114" y="59"/>
                    <a:pt x="114" y="58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58"/>
                    <a:pt x="113" y="58"/>
                    <a:pt x="113" y="59"/>
                  </a:cubicBezTo>
                  <a:close/>
                  <a:moveTo>
                    <a:pt x="48" y="61"/>
                  </a:moveTo>
                  <a:cubicBezTo>
                    <a:pt x="48" y="61"/>
                    <a:pt x="49" y="60"/>
                    <a:pt x="50" y="59"/>
                  </a:cubicBezTo>
                  <a:cubicBezTo>
                    <a:pt x="49" y="58"/>
                    <a:pt x="46" y="61"/>
                    <a:pt x="48" y="61"/>
                  </a:cubicBezTo>
                  <a:close/>
                  <a:moveTo>
                    <a:pt x="33" y="62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4" y="62"/>
                    <a:pt x="34" y="61"/>
                  </a:cubicBezTo>
                  <a:cubicBezTo>
                    <a:pt x="34" y="60"/>
                    <a:pt x="35" y="59"/>
                    <a:pt x="34" y="59"/>
                  </a:cubicBezTo>
                  <a:cubicBezTo>
                    <a:pt x="34" y="60"/>
                    <a:pt x="34" y="61"/>
                    <a:pt x="33" y="62"/>
                  </a:cubicBezTo>
                  <a:close/>
                  <a:moveTo>
                    <a:pt x="27" y="60"/>
                  </a:moveTo>
                  <a:cubicBezTo>
                    <a:pt x="28" y="60"/>
                    <a:pt x="28" y="60"/>
                    <a:pt x="28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60"/>
                    <a:pt x="27" y="60"/>
                  </a:cubicBezTo>
                  <a:close/>
                  <a:moveTo>
                    <a:pt x="68" y="62"/>
                  </a:moveTo>
                  <a:cubicBezTo>
                    <a:pt x="68" y="61"/>
                    <a:pt x="68" y="61"/>
                    <a:pt x="69" y="61"/>
                  </a:cubicBezTo>
                  <a:cubicBezTo>
                    <a:pt x="69" y="60"/>
                    <a:pt x="69" y="59"/>
                    <a:pt x="69" y="59"/>
                  </a:cubicBezTo>
                  <a:cubicBezTo>
                    <a:pt x="68" y="60"/>
                    <a:pt x="67" y="61"/>
                    <a:pt x="68" y="62"/>
                  </a:cubicBezTo>
                  <a:close/>
                  <a:moveTo>
                    <a:pt x="63" y="60"/>
                  </a:moveTo>
                  <a:cubicBezTo>
                    <a:pt x="64" y="60"/>
                    <a:pt x="63" y="61"/>
                    <a:pt x="64" y="61"/>
                  </a:cubicBezTo>
                  <a:cubicBezTo>
                    <a:pt x="64" y="60"/>
                    <a:pt x="64" y="60"/>
                    <a:pt x="64" y="59"/>
                  </a:cubicBezTo>
                  <a:cubicBezTo>
                    <a:pt x="64" y="60"/>
                    <a:pt x="63" y="59"/>
                    <a:pt x="63" y="60"/>
                  </a:cubicBezTo>
                  <a:close/>
                  <a:moveTo>
                    <a:pt x="52" y="62"/>
                  </a:moveTo>
                  <a:cubicBezTo>
                    <a:pt x="53" y="63"/>
                    <a:pt x="53" y="64"/>
                    <a:pt x="53" y="64"/>
                  </a:cubicBezTo>
                  <a:cubicBezTo>
                    <a:pt x="54" y="63"/>
                    <a:pt x="55" y="63"/>
                    <a:pt x="55" y="62"/>
                  </a:cubicBezTo>
                  <a:cubicBezTo>
                    <a:pt x="55" y="61"/>
                    <a:pt x="55" y="60"/>
                    <a:pt x="54" y="60"/>
                  </a:cubicBezTo>
                  <a:cubicBezTo>
                    <a:pt x="53" y="61"/>
                    <a:pt x="53" y="61"/>
                    <a:pt x="52" y="62"/>
                  </a:cubicBezTo>
                  <a:close/>
                  <a:moveTo>
                    <a:pt x="60" y="62"/>
                  </a:moveTo>
                  <a:cubicBezTo>
                    <a:pt x="61" y="61"/>
                    <a:pt x="62" y="60"/>
                    <a:pt x="62" y="60"/>
                  </a:cubicBezTo>
                  <a:cubicBezTo>
                    <a:pt x="61" y="60"/>
                    <a:pt x="59" y="61"/>
                    <a:pt x="60" y="62"/>
                  </a:cubicBezTo>
                  <a:close/>
                  <a:moveTo>
                    <a:pt x="44" y="61"/>
                  </a:moveTo>
                  <a:cubicBezTo>
                    <a:pt x="45" y="61"/>
                    <a:pt x="46" y="60"/>
                    <a:pt x="45" y="60"/>
                  </a:cubicBezTo>
                  <a:cubicBezTo>
                    <a:pt x="45" y="60"/>
                    <a:pt x="44" y="61"/>
                    <a:pt x="44" y="61"/>
                  </a:cubicBezTo>
                  <a:close/>
                  <a:moveTo>
                    <a:pt x="36" y="61"/>
                  </a:moveTo>
                  <a:cubicBezTo>
                    <a:pt x="37" y="61"/>
                    <a:pt x="37" y="60"/>
                    <a:pt x="37" y="60"/>
                  </a:cubicBezTo>
                  <a:cubicBezTo>
                    <a:pt x="37" y="60"/>
                    <a:pt x="36" y="61"/>
                    <a:pt x="36" y="61"/>
                  </a:cubicBezTo>
                  <a:close/>
                  <a:moveTo>
                    <a:pt x="48" y="62"/>
                  </a:moveTo>
                  <a:cubicBezTo>
                    <a:pt x="48" y="63"/>
                    <a:pt x="49" y="63"/>
                    <a:pt x="49" y="64"/>
                  </a:cubicBezTo>
                  <a:cubicBezTo>
                    <a:pt x="51" y="63"/>
                    <a:pt x="52" y="61"/>
                    <a:pt x="50" y="60"/>
                  </a:cubicBezTo>
                  <a:cubicBezTo>
                    <a:pt x="49" y="61"/>
                    <a:pt x="49" y="62"/>
                    <a:pt x="48" y="62"/>
                  </a:cubicBezTo>
                  <a:close/>
                  <a:moveTo>
                    <a:pt x="65" y="62"/>
                  </a:moveTo>
                  <a:cubicBezTo>
                    <a:pt x="66" y="62"/>
                    <a:pt x="65" y="60"/>
                    <a:pt x="65" y="60"/>
                  </a:cubicBezTo>
                  <a:cubicBezTo>
                    <a:pt x="65" y="61"/>
                    <a:pt x="65" y="61"/>
                    <a:pt x="65" y="62"/>
                  </a:cubicBezTo>
                  <a:close/>
                  <a:moveTo>
                    <a:pt x="56" y="62"/>
                  </a:moveTo>
                  <a:cubicBezTo>
                    <a:pt x="57" y="62"/>
                    <a:pt x="57" y="61"/>
                    <a:pt x="58" y="61"/>
                  </a:cubicBezTo>
                  <a:cubicBezTo>
                    <a:pt x="58" y="61"/>
                    <a:pt x="58" y="60"/>
                    <a:pt x="57" y="60"/>
                  </a:cubicBezTo>
                  <a:cubicBezTo>
                    <a:pt x="57" y="61"/>
                    <a:pt x="56" y="62"/>
                    <a:pt x="56" y="62"/>
                  </a:cubicBezTo>
                  <a:close/>
                  <a:moveTo>
                    <a:pt x="31" y="62"/>
                  </a:moveTo>
                  <a:cubicBezTo>
                    <a:pt x="31" y="62"/>
                    <a:pt x="32" y="61"/>
                    <a:pt x="31" y="61"/>
                  </a:cubicBezTo>
                  <a:cubicBezTo>
                    <a:pt x="31" y="61"/>
                    <a:pt x="31" y="61"/>
                    <a:pt x="31" y="62"/>
                  </a:cubicBezTo>
                  <a:close/>
                  <a:moveTo>
                    <a:pt x="41" y="64"/>
                  </a:moveTo>
                  <a:cubicBezTo>
                    <a:pt x="41" y="63"/>
                    <a:pt x="44" y="62"/>
                    <a:pt x="43" y="61"/>
                  </a:cubicBezTo>
                  <a:cubicBezTo>
                    <a:pt x="42" y="62"/>
                    <a:pt x="40" y="63"/>
                    <a:pt x="41" y="64"/>
                  </a:cubicBezTo>
                  <a:close/>
                  <a:moveTo>
                    <a:pt x="36" y="62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8" y="62"/>
                    <a:pt x="38" y="61"/>
                  </a:cubicBezTo>
                  <a:cubicBezTo>
                    <a:pt x="38" y="61"/>
                    <a:pt x="38" y="61"/>
                    <a:pt x="37" y="61"/>
                  </a:cubicBezTo>
                  <a:cubicBezTo>
                    <a:pt x="37" y="61"/>
                    <a:pt x="37" y="61"/>
                    <a:pt x="36" y="62"/>
                  </a:cubicBezTo>
                  <a:close/>
                  <a:moveTo>
                    <a:pt x="45" y="62"/>
                  </a:moveTo>
                  <a:cubicBezTo>
                    <a:pt x="45" y="61"/>
                    <a:pt x="46" y="61"/>
                    <a:pt x="46" y="61"/>
                  </a:cubicBezTo>
                  <a:cubicBezTo>
                    <a:pt x="46" y="61"/>
                    <a:pt x="45" y="62"/>
                    <a:pt x="45" y="62"/>
                  </a:cubicBezTo>
                  <a:close/>
                  <a:moveTo>
                    <a:pt x="45" y="63"/>
                  </a:moveTo>
                  <a:cubicBezTo>
                    <a:pt x="45" y="63"/>
                    <a:pt x="46" y="63"/>
                    <a:pt x="45" y="64"/>
                  </a:cubicBezTo>
                  <a:cubicBezTo>
                    <a:pt x="46" y="64"/>
                    <a:pt x="46" y="63"/>
                    <a:pt x="47" y="62"/>
                  </a:cubicBezTo>
                  <a:cubicBezTo>
                    <a:pt x="47" y="61"/>
                    <a:pt x="45" y="62"/>
                    <a:pt x="45" y="63"/>
                  </a:cubicBezTo>
                  <a:close/>
                  <a:moveTo>
                    <a:pt x="70" y="61"/>
                  </a:moveTo>
                  <a:cubicBezTo>
                    <a:pt x="71" y="62"/>
                    <a:pt x="70" y="62"/>
                    <a:pt x="70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4"/>
                    <a:pt x="71" y="65"/>
                    <a:pt x="70" y="66"/>
                  </a:cubicBezTo>
                  <a:cubicBezTo>
                    <a:pt x="69" y="65"/>
                    <a:pt x="70" y="65"/>
                    <a:pt x="69" y="65"/>
                  </a:cubicBezTo>
                  <a:cubicBezTo>
                    <a:pt x="69" y="66"/>
                    <a:pt x="70" y="68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1"/>
                    <a:pt x="69" y="71"/>
                    <a:pt x="69" y="72"/>
                  </a:cubicBezTo>
                  <a:cubicBezTo>
                    <a:pt x="70" y="73"/>
                    <a:pt x="69" y="75"/>
                    <a:pt x="70" y="75"/>
                  </a:cubicBezTo>
                  <a:cubicBezTo>
                    <a:pt x="70" y="70"/>
                    <a:pt x="71" y="66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2"/>
                    <a:pt x="71" y="61"/>
                  </a:cubicBezTo>
                  <a:cubicBezTo>
                    <a:pt x="71" y="61"/>
                    <a:pt x="70" y="61"/>
                    <a:pt x="70" y="61"/>
                  </a:cubicBezTo>
                  <a:close/>
                  <a:moveTo>
                    <a:pt x="61" y="63"/>
                  </a:moveTo>
                  <a:cubicBezTo>
                    <a:pt x="61" y="64"/>
                    <a:pt x="61" y="65"/>
                    <a:pt x="62" y="66"/>
                  </a:cubicBezTo>
                  <a:cubicBezTo>
                    <a:pt x="62" y="64"/>
                    <a:pt x="62" y="62"/>
                    <a:pt x="62" y="61"/>
                  </a:cubicBezTo>
                  <a:cubicBezTo>
                    <a:pt x="62" y="62"/>
                    <a:pt x="61" y="62"/>
                    <a:pt x="61" y="63"/>
                  </a:cubicBezTo>
                  <a:close/>
                  <a:moveTo>
                    <a:pt x="25" y="65"/>
                  </a:moveTo>
                  <a:cubicBezTo>
                    <a:pt x="26" y="64"/>
                    <a:pt x="27" y="63"/>
                    <a:pt x="27" y="62"/>
                  </a:cubicBezTo>
                  <a:cubicBezTo>
                    <a:pt x="26" y="63"/>
                    <a:pt x="26" y="64"/>
                    <a:pt x="25" y="65"/>
                  </a:cubicBezTo>
                  <a:close/>
                  <a:moveTo>
                    <a:pt x="31" y="63"/>
                  </a:moveTo>
                  <a:cubicBezTo>
                    <a:pt x="31" y="63"/>
                    <a:pt x="32" y="63"/>
                    <a:pt x="32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3"/>
                    <a:pt x="31" y="64"/>
                    <a:pt x="31" y="63"/>
                  </a:cubicBezTo>
                  <a:cubicBezTo>
                    <a:pt x="31" y="63"/>
                    <a:pt x="32" y="63"/>
                    <a:pt x="32" y="62"/>
                  </a:cubicBezTo>
                  <a:cubicBezTo>
                    <a:pt x="31" y="62"/>
                    <a:pt x="31" y="63"/>
                    <a:pt x="31" y="63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5"/>
                    <a:pt x="31" y="65"/>
                    <a:pt x="32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1" y="63"/>
                    <a:pt x="32" y="63"/>
                    <a:pt x="31" y="63"/>
                  </a:cubicBezTo>
                  <a:close/>
                  <a:moveTo>
                    <a:pt x="42" y="64"/>
                  </a:moveTo>
                  <a:cubicBezTo>
                    <a:pt x="41" y="64"/>
                    <a:pt x="41" y="65"/>
                    <a:pt x="41" y="65"/>
                  </a:cubicBezTo>
                  <a:cubicBezTo>
                    <a:pt x="41" y="64"/>
                    <a:pt x="41" y="65"/>
                    <a:pt x="41" y="65"/>
                  </a:cubicBezTo>
                  <a:cubicBezTo>
                    <a:pt x="42" y="64"/>
                    <a:pt x="44" y="63"/>
                    <a:pt x="43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4"/>
                    <a:pt x="42" y="64"/>
                    <a:pt x="42" y="64"/>
                  </a:cubicBezTo>
                  <a:close/>
                  <a:moveTo>
                    <a:pt x="35" y="65"/>
                  </a:moveTo>
                  <a:cubicBezTo>
                    <a:pt x="35" y="65"/>
                    <a:pt x="36" y="64"/>
                    <a:pt x="36" y="63"/>
                  </a:cubicBezTo>
                  <a:cubicBezTo>
                    <a:pt x="36" y="63"/>
                    <a:pt x="36" y="62"/>
                    <a:pt x="36" y="62"/>
                  </a:cubicBezTo>
                  <a:cubicBezTo>
                    <a:pt x="35" y="63"/>
                    <a:pt x="35" y="64"/>
                    <a:pt x="35" y="65"/>
                  </a:cubicBezTo>
                  <a:close/>
                  <a:moveTo>
                    <a:pt x="37" y="64"/>
                  </a:moveTo>
                  <a:cubicBezTo>
                    <a:pt x="38" y="64"/>
                    <a:pt x="38" y="64"/>
                    <a:pt x="38" y="64"/>
                  </a:cubicBezTo>
                  <a:cubicBezTo>
                    <a:pt x="38" y="64"/>
                    <a:pt x="39" y="63"/>
                    <a:pt x="39" y="63"/>
                  </a:cubicBezTo>
                  <a:cubicBezTo>
                    <a:pt x="39" y="63"/>
                    <a:pt x="39" y="62"/>
                    <a:pt x="38" y="62"/>
                  </a:cubicBezTo>
                  <a:cubicBezTo>
                    <a:pt x="38" y="63"/>
                    <a:pt x="37" y="63"/>
                    <a:pt x="37" y="64"/>
                  </a:cubicBezTo>
                  <a:close/>
                  <a:moveTo>
                    <a:pt x="57" y="64"/>
                  </a:moveTo>
                  <a:cubicBezTo>
                    <a:pt x="57" y="64"/>
                    <a:pt x="57" y="64"/>
                    <a:pt x="58" y="64"/>
                  </a:cubicBezTo>
                  <a:cubicBezTo>
                    <a:pt x="58" y="64"/>
                    <a:pt x="59" y="63"/>
                    <a:pt x="59" y="63"/>
                  </a:cubicBezTo>
                  <a:cubicBezTo>
                    <a:pt x="58" y="63"/>
                    <a:pt x="58" y="63"/>
                    <a:pt x="57" y="64"/>
                  </a:cubicBezTo>
                  <a:close/>
                  <a:moveTo>
                    <a:pt x="63" y="64"/>
                  </a:moveTo>
                  <a:cubicBezTo>
                    <a:pt x="63" y="64"/>
                    <a:pt x="63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4"/>
                    <a:pt x="63" y="64"/>
                  </a:cubicBezTo>
                  <a:close/>
                  <a:moveTo>
                    <a:pt x="50" y="65"/>
                  </a:moveTo>
                  <a:cubicBezTo>
                    <a:pt x="50" y="66"/>
                    <a:pt x="50" y="66"/>
                    <a:pt x="51" y="67"/>
                  </a:cubicBezTo>
                  <a:cubicBezTo>
                    <a:pt x="52" y="67"/>
                    <a:pt x="52" y="66"/>
                    <a:pt x="52" y="65"/>
                  </a:cubicBezTo>
                  <a:cubicBezTo>
                    <a:pt x="52" y="64"/>
                    <a:pt x="52" y="63"/>
                    <a:pt x="51" y="63"/>
                  </a:cubicBezTo>
                  <a:cubicBezTo>
                    <a:pt x="51" y="64"/>
                    <a:pt x="50" y="64"/>
                    <a:pt x="50" y="65"/>
                  </a:cubicBezTo>
                  <a:close/>
                  <a:moveTo>
                    <a:pt x="46" y="65"/>
                  </a:moveTo>
                  <a:cubicBezTo>
                    <a:pt x="47" y="65"/>
                    <a:pt x="47" y="66"/>
                    <a:pt x="47" y="66"/>
                  </a:cubicBezTo>
                  <a:cubicBezTo>
                    <a:pt x="47" y="66"/>
                    <a:pt x="47" y="66"/>
                    <a:pt x="48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6"/>
                    <a:pt x="48" y="66"/>
                    <a:pt x="48" y="65"/>
                  </a:cubicBezTo>
                  <a:cubicBezTo>
                    <a:pt x="48" y="65"/>
                    <a:pt x="48" y="64"/>
                    <a:pt x="47" y="63"/>
                  </a:cubicBezTo>
                  <a:cubicBezTo>
                    <a:pt x="47" y="64"/>
                    <a:pt x="46" y="64"/>
                    <a:pt x="46" y="65"/>
                  </a:cubicBezTo>
                  <a:close/>
                  <a:moveTo>
                    <a:pt x="54" y="64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4" y="65"/>
                    <a:pt x="55" y="65"/>
                    <a:pt x="54" y="64"/>
                  </a:cubicBezTo>
                  <a:close/>
                  <a:moveTo>
                    <a:pt x="54" y="66"/>
                  </a:moveTo>
                  <a:cubicBezTo>
                    <a:pt x="55" y="66"/>
                    <a:pt x="57" y="64"/>
                    <a:pt x="56" y="63"/>
                  </a:cubicBezTo>
                  <a:cubicBezTo>
                    <a:pt x="55" y="64"/>
                    <a:pt x="54" y="65"/>
                    <a:pt x="54" y="66"/>
                  </a:cubicBezTo>
                  <a:close/>
                  <a:moveTo>
                    <a:pt x="42" y="66"/>
                  </a:moveTo>
                  <a:cubicBezTo>
                    <a:pt x="42" y="65"/>
                    <a:pt x="43" y="65"/>
                    <a:pt x="43" y="65"/>
                  </a:cubicBezTo>
                  <a:cubicBezTo>
                    <a:pt x="43" y="66"/>
                    <a:pt x="42" y="66"/>
                    <a:pt x="42" y="66"/>
                  </a:cubicBezTo>
                  <a:cubicBezTo>
                    <a:pt x="42" y="67"/>
                    <a:pt x="42" y="67"/>
                    <a:pt x="43" y="67"/>
                  </a:cubicBezTo>
                  <a:cubicBezTo>
                    <a:pt x="44" y="66"/>
                    <a:pt x="44" y="66"/>
                    <a:pt x="45" y="65"/>
                  </a:cubicBezTo>
                  <a:cubicBezTo>
                    <a:pt x="45" y="64"/>
                    <a:pt x="45" y="64"/>
                    <a:pt x="44" y="64"/>
                  </a:cubicBezTo>
                  <a:cubicBezTo>
                    <a:pt x="43" y="63"/>
                    <a:pt x="42" y="65"/>
                    <a:pt x="42" y="66"/>
                  </a:cubicBezTo>
                  <a:close/>
                  <a:moveTo>
                    <a:pt x="27" y="67"/>
                  </a:moveTo>
                  <a:cubicBezTo>
                    <a:pt x="27" y="66"/>
                    <a:pt x="28" y="65"/>
                    <a:pt x="28" y="64"/>
                  </a:cubicBezTo>
                  <a:cubicBezTo>
                    <a:pt x="27" y="65"/>
                    <a:pt x="27" y="66"/>
                    <a:pt x="27" y="67"/>
                  </a:cubicBezTo>
                  <a:close/>
                  <a:moveTo>
                    <a:pt x="36" y="67"/>
                  </a:moveTo>
                  <a:cubicBezTo>
                    <a:pt x="36" y="67"/>
                    <a:pt x="37" y="66"/>
                    <a:pt x="37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5"/>
                    <a:pt x="35" y="66"/>
                    <a:pt x="36" y="67"/>
                  </a:cubicBezTo>
                  <a:close/>
                  <a:moveTo>
                    <a:pt x="58" y="65"/>
                  </a:moveTo>
                  <a:cubicBezTo>
                    <a:pt x="58" y="65"/>
                    <a:pt x="59" y="64"/>
                    <a:pt x="59" y="64"/>
                  </a:cubicBezTo>
                  <a:cubicBezTo>
                    <a:pt x="58" y="64"/>
                    <a:pt x="58" y="65"/>
                    <a:pt x="58" y="65"/>
                  </a:cubicBezTo>
                  <a:close/>
                  <a:moveTo>
                    <a:pt x="39" y="65"/>
                  </a:move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0" y="65"/>
                    <a:pt x="40" y="64"/>
                    <a:pt x="40" y="64"/>
                  </a:cubicBezTo>
                  <a:cubicBezTo>
                    <a:pt x="39" y="65"/>
                    <a:pt x="39" y="65"/>
                    <a:pt x="39" y="65"/>
                  </a:cubicBezTo>
                  <a:close/>
                  <a:moveTo>
                    <a:pt x="58" y="66"/>
                  </a:moveTo>
                  <a:cubicBezTo>
                    <a:pt x="59" y="67"/>
                    <a:pt x="59" y="68"/>
                    <a:pt x="59" y="68"/>
                  </a:cubicBezTo>
                  <a:cubicBezTo>
                    <a:pt x="60" y="68"/>
                    <a:pt x="61" y="67"/>
                    <a:pt x="61" y="66"/>
                  </a:cubicBezTo>
                  <a:cubicBezTo>
                    <a:pt x="60" y="67"/>
                    <a:pt x="60" y="65"/>
                    <a:pt x="59" y="64"/>
                  </a:cubicBezTo>
                  <a:cubicBezTo>
                    <a:pt x="59" y="65"/>
                    <a:pt x="58" y="66"/>
                    <a:pt x="58" y="66"/>
                  </a:cubicBezTo>
                  <a:close/>
                  <a:moveTo>
                    <a:pt x="29" y="67"/>
                  </a:moveTo>
                  <a:cubicBezTo>
                    <a:pt x="30" y="66"/>
                    <a:pt x="30" y="66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6"/>
                    <a:pt x="29" y="66"/>
                    <a:pt x="29" y="67"/>
                  </a:cubicBezTo>
                  <a:close/>
                  <a:moveTo>
                    <a:pt x="63" y="65"/>
                  </a:moveTo>
                  <a:cubicBezTo>
                    <a:pt x="63" y="66"/>
                    <a:pt x="62" y="67"/>
                    <a:pt x="63" y="68"/>
                  </a:cubicBezTo>
                  <a:cubicBezTo>
                    <a:pt x="64" y="67"/>
                    <a:pt x="65" y="67"/>
                    <a:pt x="64" y="66"/>
                  </a:cubicBezTo>
                  <a:cubicBezTo>
                    <a:pt x="64" y="66"/>
                    <a:pt x="64" y="65"/>
                    <a:pt x="64" y="65"/>
                  </a:cubicBezTo>
                  <a:cubicBezTo>
                    <a:pt x="64" y="65"/>
                    <a:pt x="63" y="65"/>
                    <a:pt x="63" y="65"/>
                  </a:cubicBezTo>
                  <a:cubicBezTo>
                    <a:pt x="63" y="65"/>
                    <a:pt x="63" y="66"/>
                    <a:pt x="63" y="65"/>
                  </a:cubicBezTo>
                  <a:close/>
                  <a:moveTo>
                    <a:pt x="24" y="69"/>
                  </a:moveTo>
                  <a:cubicBezTo>
                    <a:pt x="25" y="68"/>
                    <a:pt x="26" y="67"/>
                    <a:pt x="26" y="65"/>
                  </a:cubicBezTo>
                  <a:cubicBezTo>
                    <a:pt x="25" y="66"/>
                    <a:pt x="24" y="67"/>
                    <a:pt x="24" y="69"/>
                  </a:cubicBezTo>
                  <a:close/>
                  <a:moveTo>
                    <a:pt x="39" y="67"/>
                  </a:moveTo>
                  <a:cubicBezTo>
                    <a:pt x="40" y="67"/>
                    <a:pt x="40" y="66"/>
                    <a:pt x="41" y="66"/>
                  </a:cubicBezTo>
                  <a:cubicBezTo>
                    <a:pt x="41" y="66"/>
                    <a:pt x="40" y="66"/>
                    <a:pt x="40" y="66"/>
                  </a:cubicBezTo>
                  <a:cubicBezTo>
                    <a:pt x="40" y="66"/>
                    <a:pt x="39" y="66"/>
                    <a:pt x="39" y="67"/>
                  </a:cubicBezTo>
                  <a:close/>
                  <a:moveTo>
                    <a:pt x="43" y="69"/>
                  </a:moveTo>
                  <a:cubicBezTo>
                    <a:pt x="44" y="69"/>
                    <a:pt x="44" y="70"/>
                    <a:pt x="44" y="70"/>
                  </a:cubicBezTo>
                  <a:cubicBezTo>
                    <a:pt x="45" y="69"/>
                    <a:pt x="47" y="67"/>
                    <a:pt x="45" y="66"/>
                  </a:cubicBezTo>
                  <a:cubicBezTo>
                    <a:pt x="45" y="67"/>
                    <a:pt x="43" y="68"/>
                    <a:pt x="43" y="69"/>
                  </a:cubicBezTo>
                  <a:close/>
                  <a:moveTo>
                    <a:pt x="51" y="68"/>
                  </a:moveTo>
                  <a:cubicBezTo>
                    <a:pt x="51" y="68"/>
                    <a:pt x="52" y="69"/>
                    <a:pt x="52" y="69"/>
                  </a:cubicBezTo>
                  <a:cubicBezTo>
                    <a:pt x="53" y="69"/>
                    <a:pt x="53" y="68"/>
                    <a:pt x="54" y="67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2" y="66"/>
                    <a:pt x="52" y="67"/>
                    <a:pt x="51" y="68"/>
                  </a:cubicBezTo>
                  <a:close/>
                  <a:moveTo>
                    <a:pt x="55" y="67"/>
                  </a:moveTo>
                  <a:cubicBezTo>
                    <a:pt x="55" y="67"/>
                    <a:pt x="55" y="68"/>
                    <a:pt x="55" y="68"/>
                  </a:cubicBezTo>
                  <a:cubicBezTo>
                    <a:pt x="56" y="67"/>
                    <a:pt x="56" y="66"/>
                    <a:pt x="56" y="66"/>
                  </a:cubicBezTo>
                  <a:cubicBezTo>
                    <a:pt x="56" y="66"/>
                    <a:pt x="55" y="67"/>
                    <a:pt x="55" y="67"/>
                  </a:cubicBezTo>
                  <a:close/>
                  <a:moveTo>
                    <a:pt x="30" y="67"/>
                  </a:moveTo>
                  <a:cubicBezTo>
                    <a:pt x="31" y="68"/>
                    <a:pt x="31" y="67"/>
                    <a:pt x="31" y="67"/>
                  </a:cubicBezTo>
                  <a:cubicBezTo>
                    <a:pt x="31" y="66"/>
                    <a:pt x="31" y="66"/>
                    <a:pt x="30" y="66"/>
                  </a:cubicBezTo>
                  <a:cubicBezTo>
                    <a:pt x="30" y="66"/>
                    <a:pt x="30" y="67"/>
                    <a:pt x="30" y="67"/>
                  </a:cubicBezTo>
                  <a:close/>
                  <a:moveTo>
                    <a:pt x="32" y="67"/>
                  </a:moveTo>
                  <a:cubicBezTo>
                    <a:pt x="32" y="67"/>
                    <a:pt x="33" y="68"/>
                    <a:pt x="33" y="68"/>
                  </a:cubicBezTo>
                  <a:cubicBezTo>
                    <a:pt x="33" y="67"/>
                    <a:pt x="34" y="67"/>
                    <a:pt x="33" y="66"/>
                  </a:cubicBezTo>
                  <a:cubicBezTo>
                    <a:pt x="33" y="66"/>
                    <a:pt x="33" y="67"/>
                    <a:pt x="32" y="67"/>
                  </a:cubicBezTo>
                  <a:close/>
                  <a:moveTo>
                    <a:pt x="48" y="68"/>
                  </a:moveTo>
                  <a:cubicBezTo>
                    <a:pt x="49" y="68"/>
                    <a:pt x="48" y="69"/>
                    <a:pt x="49" y="69"/>
                  </a:cubicBezTo>
                  <a:cubicBezTo>
                    <a:pt x="49" y="69"/>
                    <a:pt x="50" y="68"/>
                    <a:pt x="50" y="68"/>
                  </a:cubicBezTo>
                  <a:cubicBezTo>
                    <a:pt x="49" y="67"/>
                    <a:pt x="50" y="66"/>
                    <a:pt x="49" y="66"/>
                  </a:cubicBezTo>
                  <a:cubicBezTo>
                    <a:pt x="49" y="67"/>
                    <a:pt x="48" y="67"/>
                    <a:pt x="48" y="68"/>
                  </a:cubicBezTo>
                  <a:close/>
                  <a:moveTo>
                    <a:pt x="36" y="68"/>
                  </a:moveTo>
                  <a:cubicBezTo>
                    <a:pt x="37" y="69"/>
                    <a:pt x="36" y="69"/>
                    <a:pt x="37" y="69"/>
                  </a:cubicBezTo>
                  <a:cubicBezTo>
                    <a:pt x="37" y="68"/>
                    <a:pt x="38" y="68"/>
                    <a:pt x="38" y="67"/>
                  </a:cubicBezTo>
                  <a:cubicBezTo>
                    <a:pt x="38" y="66"/>
                    <a:pt x="37" y="68"/>
                    <a:pt x="36" y="68"/>
                  </a:cubicBezTo>
                  <a:close/>
                  <a:moveTo>
                    <a:pt x="40" y="68"/>
                  </a:moveTo>
                  <a:cubicBezTo>
                    <a:pt x="40" y="68"/>
                    <a:pt x="41" y="68"/>
                    <a:pt x="40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2" y="68"/>
                    <a:pt x="42" y="67"/>
                    <a:pt x="41" y="67"/>
                  </a:cubicBezTo>
                  <a:cubicBezTo>
                    <a:pt x="41" y="67"/>
                    <a:pt x="40" y="67"/>
                    <a:pt x="40" y="68"/>
                  </a:cubicBezTo>
                  <a:close/>
                  <a:moveTo>
                    <a:pt x="66" y="70"/>
                  </a:moveTo>
                  <a:cubicBezTo>
                    <a:pt x="66" y="69"/>
                    <a:pt x="66" y="69"/>
                    <a:pt x="67" y="69"/>
                  </a:cubicBezTo>
                  <a:cubicBezTo>
                    <a:pt x="67" y="68"/>
                    <a:pt x="66" y="67"/>
                    <a:pt x="66" y="67"/>
                  </a:cubicBezTo>
                  <a:cubicBezTo>
                    <a:pt x="66" y="67"/>
                    <a:pt x="66" y="68"/>
                    <a:pt x="66" y="68"/>
                  </a:cubicBezTo>
                  <a:cubicBezTo>
                    <a:pt x="65" y="69"/>
                    <a:pt x="66" y="70"/>
                    <a:pt x="66" y="70"/>
                  </a:cubicBezTo>
                  <a:close/>
                  <a:moveTo>
                    <a:pt x="57" y="68"/>
                  </a:moveTo>
                  <a:cubicBezTo>
                    <a:pt x="56" y="68"/>
                    <a:pt x="56" y="68"/>
                    <a:pt x="56" y="68"/>
                  </a:cubicBezTo>
                  <a:cubicBezTo>
                    <a:pt x="57" y="69"/>
                    <a:pt x="56" y="70"/>
                    <a:pt x="57" y="71"/>
                  </a:cubicBezTo>
                  <a:cubicBezTo>
                    <a:pt x="58" y="70"/>
                    <a:pt x="58" y="70"/>
                    <a:pt x="59" y="69"/>
                  </a:cubicBezTo>
                  <a:cubicBezTo>
                    <a:pt x="58" y="69"/>
                    <a:pt x="58" y="67"/>
                    <a:pt x="57" y="67"/>
                  </a:cubicBezTo>
                  <a:cubicBezTo>
                    <a:pt x="57" y="67"/>
                    <a:pt x="56" y="68"/>
                    <a:pt x="57" y="68"/>
                  </a:cubicBezTo>
                  <a:close/>
                  <a:moveTo>
                    <a:pt x="64" y="69"/>
                  </a:moveTo>
                  <a:cubicBezTo>
                    <a:pt x="64" y="69"/>
                    <a:pt x="64" y="70"/>
                    <a:pt x="65" y="70"/>
                  </a:cubicBezTo>
                  <a:cubicBezTo>
                    <a:pt x="65" y="69"/>
                    <a:pt x="65" y="68"/>
                    <a:pt x="65" y="67"/>
                  </a:cubicBezTo>
                  <a:cubicBezTo>
                    <a:pt x="65" y="68"/>
                    <a:pt x="64" y="68"/>
                    <a:pt x="64" y="69"/>
                  </a:cubicBezTo>
                  <a:close/>
                  <a:moveTo>
                    <a:pt x="34" y="68"/>
                  </a:moveTo>
                  <a:cubicBezTo>
                    <a:pt x="35" y="68"/>
                    <a:pt x="35" y="68"/>
                    <a:pt x="35" y="68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4" y="67"/>
                    <a:pt x="35" y="68"/>
                    <a:pt x="34" y="68"/>
                  </a:cubicBezTo>
                  <a:close/>
                  <a:moveTo>
                    <a:pt x="37" y="70"/>
                  </a:moveTo>
                  <a:cubicBezTo>
                    <a:pt x="38" y="69"/>
                    <a:pt x="38" y="68"/>
                    <a:pt x="39" y="68"/>
                  </a:cubicBezTo>
                  <a:cubicBezTo>
                    <a:pt x="38" y="68"/>
                    <a:pt x="38" y="69"/>
                    <a:pt x="37" y="70"/>
                  </a:cubicBezTo>
                  <a:close/>
                  <a:moveTo>
                    <a:pt x="27" y="72"/>
                  </a:moveTo>
                  <a:cubicBezTo>
                    <a:pt x="27" y="72"/>
                    <a:pt x="28" y="71"/>
                    <a:pt x="28" y="70"/>
                  </a:cubicBezTo>
                  <a:cubicBezTo>
                    <a:pt x="27" y="70"/>
                    <a:pt x="29" y="68"/>
                    <a:pt x="28" y="68"/>
                  </a:cubicBezTo>
                  <a:cubicBezTo>
                    <a:pt x="27" y="69"/>
                    <a:pt x="26" y="71"/>
                    <a:pt x="27" y="72"/>
                  </a:cubicBezTo>
                  <a:close/>
                  <a:moveTo>
                    <a:pt x="61" y="70"/>
                  </a:moveTo>
                  <a:cubicBezTo>
                    <a:pt x="61" y="70"/>
                    <a:pt x="61" y="70"/>
                    <a:pt x="62" y="69"/>
                  </a:cubicBezTo>
                  <a:cubicBezTo>
                    <a:pt x="61" y="69"/>
                    <a:pt x="62" y="69"/>
                    <a:pt x="61" y="68"/>
                  </a:cubicBezTo>
                  <a:cubicBezTo>
                    <a:pt x="60" y="68"/>
                    <a:pt x="60" y="70"/>
                    <a:pt x="61" y="70"/>
                  </a:cubicBezTo>
                  <a:close/>
                  <a:moveTo>
                    <a:pt x="53" y="71"/>
                  </a:moveTo>
                  <a:cubicBezTo>
                    <a:pt x="53" y="70"/>
                    <a:pt x="54" y="70"/>
                    <a:pt x="55" y="69"/>
                  </a:cubicBezTo>
                  <a:cubicBezTo>
                    <a:pt x="54" y="67"/>
                    <a:pt x="52" y="70"/>
                    <a:pt x="53" y="71"/>
                  </a:cubicBezTo>
                  <a:close/>
                  <a:moveTo>
                    <a:pt x="33" y="69"/>
                  </a:moveTo>
                  <a:cubicBezTo>
                    <a:pt x="33" y="69"/>
                    <a:pt x="34" y="69"/>
                    <a:pt x="34" y="68"/>
                  </a:cubicBezTo>
                  <a:cubicBezTo>
                    <a:pt x="33" y="68"/>
                    <a:pt x="33" y="69"/>
                    <a:pt x="33" y="69"/>
                  </a:cubicBezTo>
                  <a:close/>
                  <a:moveTo>
                    <a:pt x="38" y="71"/>
                  </a:moveTo>
                  <a:cubicBezTo>
                    <a:pt x="39" y="70"/>
                    <a:pt x="39" y="69"/>
                    <a:pt x="40" y="69"/>
                  </a:cubicBezTo>
                  <a:cubicBezTo>
                    <a:pt x="40" y="69"/>
                    <a:pt x="40" y="69"/>
                    <a:pt x="39" y="69"/>
                  </a:cubicBezTo>
                  <a:cubicBezTo>
                    <a:pt x="39" y="69"/>
                    <a:pt x="38" y="70"/>
                    <a:pt x="38" y="71"/>
                  </a:cubicBezTo>
                  <a:close/>
                  <a:moveTo>
                    <a:pt x="45" y="71"/>
                  </a:moveTo>
                  <a:cubicBezTo>
                    <a:pt x="46" y="71"/>
                    <a:pt x="46" y="72"/>
                    <a:pt x="46" y="72"/>
                  </a:cubicBezTo>
                  <a:cubicBezTo>
                    <a:pt x="47" y="71"/>
                    <a:pt x="48" y="71"/>
                    <a:pt x="48" y="70"/>
                  </a:cubicBezTo>
                  <a:cubicBezTo>
                    <a:pt x="48" y="70"/>
                    <a:pt x="48" y="69"/>
                    <a:pt x="47" y="69"/>
                  </a:cubicBezTo>
                  <a:cubicBezTo>
                    <a:pt x="46" y="69"/>
                    <a:pt x="46" y="70"/>
                    <a:pt x="45" y="71"/>
                  </a:cubicBezTo>
                  <a:close/>
                  <a:moveTo>
                    <a:pt x="41" y="70"/>
                  </a:moveTo>
                  <a:cubicBezTo>
                    <a:pt x="42" y="71"/>
                    <a:pt x="42" y="71"/>
                    <a:pt x="43" y="72"/>
                  </a:cubicBezTo>
                  <a:cubicBezTo>
                    <a:pt x="43" y="71"/>
                    <a:pt x="43" y="71"/>
                    <a:pt x="44" y="71"/>
                  </a:cubicBezTo>
                  <a:cubicBezTo>
                    <a:pt x="43" y="70"/>
                    <a:pt x="43" y="69"/>
                    <a:pt x="42" y="69"/>
                  </a:cubicBezTo>
                  <a:cubicBezTo>
                    <a:pt x="42" y="69"/>
                    <a:pt x="42" y="70"/>
                    <a:pt x="41" y="70"/>
                  </a:cubicBezTo>
                  <a:close/>
                  <a:moveTo>
                    <a:pt x="49" y="70"/>
                  </a:moveTo>
                  <a:cubicBezTo>
                    <a:pt x="50" y="70"/>
                    <a:pt x="50" y="71"/>
                    <a:pt x="50" y="71"/>
                  </a:cubicBezTo>
                  <a:cubicBezTo>
                    <a:pt x="51" y="71"/>
                    <a:pt x="51" y="71"/>
                    <a:pt x="51" y="70"/>
                  </a:cubicBezTo>
                  <a:cubicBezTo>
                    <a:pt x="51" y="69"/>
                    <a:pt x="50" y="69"/>
                    <a:pt x="49" y="70"/>
                  </a:cubicBezTo>
                  <a:close/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70"/>
                    <a:pt x="35" y="70"/>
                    <a:pt x="35" y="71"/>
                  </a:cubicBezTo>
                  <a:close/>
                  <a:moveTo>
                    <a:pt x="39" y="71"/>
                  </a:moveTo>
                  <a:cubicBezTo>
                    <a:pt x="38" y="71"/>
                    <a:pt x="38" y="71"/>
                    <a:pt x="38" y="71"/>
                  </a:cubicBezTo>
                  <a:cubicBezTo>
                    <a:pt x="38" y="72"/>
                    <a:pt x="39" y="71"/>
                    <a:pt x="39" y="72"/>
                  </a:cubicBezTo>
                  <a:cubicBezTo>
                    <a:pt x="39" y="71"/>
                    <a:pt x="40" y="71"/>
                    <a:pt x="40" y="70"/>
                  </a:cubicBezTo>
                  <a:cubicBezTo>
                    <a:pt x="40" y="70"/>
                    <a:pt x="40" y="69"/>
                    <a:pt x="40" y="69"/>
                  </a:cubicBezTo>
                  <a:cubicBezTo>
                    <a:pt x="40" y="70"/>
                    <a:pt x="38" y="70"/>
                    <a:pt x="39" y="71"/>
                  </a:cubicBezTo>
                  <a:close/>
                  <a:moveTo>
                    <a:pt x="54" y="71"/>
                  </a:moveTo>
                  <a:cubicBezTo>
                    <a:pt x="54" y="72"/>
                    <a:pt x="54" y="73"/>
                    <a:pt x="55" y="73"/>
                  </a:cubicBezTo>
                  <a:cubicBezTo>
                    <a:pt x="56" y="73"/>
                    <a:pt x="56" y="70"/>
                    <a:pt x="55" y="70"/>
                  </a:cubicBezTo>
                  <a:cubicBezTo>
                    <a:pt x="55" y="70"/>
                    <a:pt x="54" y="71"/>
                    <a:pt x="54" y="71"/>
                  </a:cubicBezTo>
                  <a:close/>
                  <a:moveTo>
                    <a:pt x="32" y="71"/>
                  </a:moveTo>
                  <a:cubicBezTo>
                    <a:pt x="33" y="71"/>
                    <a:pt x="33" y="70"/>
                    <a:pt x="33" y="70"/>
                  </a:cubicBezTo>
                  <a:cubicBezTo>
                    <a:pt x="33" y="70"/>
                    <a:pt x="32" y="70"/>
                    <a:pt x="32" y="71"/>
                  </a:cubicBezTo>
                  <a:close/>
                  <a:moveTo>
                    <a:pt x="64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3" y="70"/>
                    <a:pt x="63" y="70"/>
                  </a:cubicBezTo>
                  <a:cubicBezTo>
                    <a:pt x="63" y="71"/>
                    <a:pt x="63" y="72"/>
                    <a:pt x="64" y="72"/>
                  </a:cubicBezTo>
                  <a:close/>
                  <a:moveTo>
                    <a:pt x="36" y="72"/>
                  </a:moveTo>
                  <a:cubicBezTo>
                    <a:pt x="36" y="71"/>
                    <a:pt x="37" y="71"/>
                    <a:pt x="36" y="70"/>
                  </a:cubicBezTo>
                  <a:cubicBezTo>
                    <a:pt x="36" y="71"/>
                    <a:pt x="35" y="71"/>
                    <a:pt x="36" y="72"/>
                  </a:cubicBezTo>
                  <a:close/>
                  <a:moveTo>
                    <a:pt x="29" y="73"/>
                  </a:moveTo>
                  <a:cubicBezTo>
                    <a:pt x="30" y="72"/>
                    <a:pt x="30" y="72"/>
                    <a:pt x="31" y="71"/>
                  </a:cubicBezTo>
                  <a:cubicBezTo>
                    <a:pt x="30" y="71"/>
                    <a:pt x="31" y="70"/>
                    <a:pt x="30" y="70"/>
                  </a:cubicBezTo>
                  <a:cubicBezTo>
                    <a:pt x="30" y="71"/>
                    <a:pt x="29" y="71"/>
                    <a:pt x="29" y="73"/>
                  </a:cubicBezTo>
                  <a:close/>
                  <a:moveTo>
                    <a:pt x="58" y="72"/>
                  </a:moveTo>
                  <a:cubicBezTo>
                    <a:pt x="58" y="72"/>
                    <a:pt x="58" y="71"/>
                    <a:pt x="58" y="71"/>
                  </a:cubicBezTo>
                  <a:cubicBezTo>
                    <a:pt x="59" y="71"/>
                    <a:pt x="59" y="72"/>
                    <a:pt x="59" y="72"/>
                  </a:cubicBezTo>
                  <a:cubicBezTo>
                    <a:pt x="60" y="72"/>
                    <a:pt x="59" y="71"/>
                    <a:pt x="59" y="70"/>
                  </a:cubicBezTo>
                  <a:cubicBezTo>
                    <a:pt x="59" y="71"/>
                    <a:pt x="57" y="71"/>
                    <a:pt x="58" y="72"/>
                  </a:cubicBezTo>
                  <a:close/>
                  <a:moveTo>
                    <a:pt x="62" y="72"/>
                  </a:moveTo>
                  <a:cubicBezTo>
                    <a:pt x="61" y="71"/>
                    <a:pt x="62" y="71"/>
                    <a:pt x="62" y="71"/>
                  </a:cubicBezTo>
                  <a:cubicBezTo>
                    <a:pt x="61" y="71"/>
                    <a:pt x="61" y="72"/>
                    <a:pt x="62" y="72"/>
                  </a:cubicBezTo>
                  <a:close/>
                  <a:moveTo>
                    <a:pt x="21" y="79"/>
                  </a:moveTo>
                  <a:cubicBezTo>
                    <a:pt x="22" y="77"/>
                    <a:pt x="24" y="74"/>
                    <a:pt x="24" y="72"/>
                  </a:cubicBezTo>
                  <a:cubicBezTo>
                    <a:pt x="24" y="72"/>
                    <a:pt x="24" y="71"/>
                    <a:pt x="23" y="71"/>
                  </a:cubicBezTo>
                  <a:cubicBezTo>
                    <a:pt x="23" y="74"/>
                    <a:pt x="22" y="76"/>
                    <a:pt x="21" y="79"/>
                  </a:cubicBezTo>
                  <a:close/>
                  <a:moveTo>
                    <a:pt x="66" y="72"/>
                  </a:move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7" y="71"/>
                    <a:pt x="66" y="71"/>
                  </a:cubicBezTo>
                  <a:cubicBezTo>
                    <a:pt x="66" y="71"/>
                    <a:pt x="66" y="71"/>
                    <a:pt x="66" y="72"/>
                  </a:cubicBezTo>
                  <a:close/>
                  <a:moveTo>
                    <a:pt x="25" y="73"/>
                  </a:moveTo>
                  <a:cubicBezTo>
                    <a:pt x="25" y="73"/>
                    <a:pt x="26" y="72"/>
                    <a:pt x="26" y="71"/>
                  </a:cubicBezTo>
                  <a:cubicBezTo>
                    <a:pt x="26" y="72"/>
                    <a:pt x="25" y="73"/>
                    <a:pt x="25" y="73"/>
                  </a:cubicBezTo>
                  <a:close/>
                  <a:moveTo>
                    <a:pt x="39" y="73"/>
                  </a:moveTo>
                  <a:cubicBezTo>
                    <a:pt x="40" y="73"/>
                    <a:pt x="40" y="74"/>
                    <a:pt x="40" y="74"/>
                  </a:cubicBezTo>
                  <a:cubicBezTo>
                    <a:pt x="41" y="74"/>
                    <a:pt x="42" y="73"/>
                    <a:pt x="42" y="73"/>
                  </a:cubicBezTo>
                  <a:cubicBezTo>
                    <a:pt x="42" y="72"/>
                    <a:pt x="41" y="71"/>
                    <a:pt x="41" y="71"/>
                  </a:cubicBezTo>
                  <a:cubicBezTo>
                    <a:pt x="40" y="71"/>
                    <a:pt x="40" y="72"/>
                    <a:pt x="39" y="73"/>
                  </a:cubicBezTo>
                  <a:close/>
                  <a:moveTo>
                    <a:pt x="51" y="73"/>
                  </a:moveTo>
                  <a:cubicBezTo>
                    <a:pt x="52" y="73"/>
                    <a:pt x="52" y="72"/>
                    <a:pt x="52" y="72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1"/>
                    <a:pt x="51" y="72"/>
                    <a:pt x="51" y="73"/>
                  </a:cubicBezTo>
                  <a:close/>
                  <a:moveTo>
                    <a:pt x="47" y="73"/>
                  </a:moveTo>
                  <a:cubicBezTo>
                    <a:pt x="47" y="74"/>
                    <a:pt x="47" y="74"/>
                    <a:pt x="48" y="74"/>
                  </a:cubicBezTo>
                  <a:cubicBezTo>
                    <a:pt x="48" y="74"/>
                    <a:pt x="49" y="73"/>
                    <a:pt x="50" y="72"/>
                  </a:cubicBezTo>
                  <a:cubicBezTo>
                    <a:pt x="49" y="70"/>
                    <a:pt x="47" y="72"/>
                    <a:pt x="47" y="73"/>
                  </a:cubicBezTo>
                  <a:close/>
                  <a:moveTo>
                    <a:pt x="37" y="72"/>
                  </a:moveTo>
                  <a:cubicBezTo>
                    <a:pt x="37" y="72"/>
                    <a:pt x="38" y="72"/>
                    <a:pt x="37" y="71"/>
                  </a:cubicBezTo>
                  <a:cubicBezTo>
                    <a:pt x="37" y="71"/>
                    <a:pt x="36" y="72"/>
                    <a:pt x="37" y="72"/>
                  </a:cubicBezTo>
                  <a:close/>
                  <a:moveTo>
                    <a:pt x="63" y="73"/>
                  </a:moveTo>
                  <a:cubicBezTo>
                    <a:pt x="63" y="73"/>
                    <a:pt x="63" y="73"/>
                    <a:pt x="63" y="72"/>
                  </a:cubicBezTo>
                  <a:cubicBezTo>
                    <a:pt x="63" y="72"/>
                    <a:pt x="63" y="71"/>
                    <a:pt x="62" y="72"/>
                  </a:cubicBezTo>
                  <a:cubicBezTo>
                    <a:pt x="63" y="72"/>
                    <a:pt x="62" y="73"/>
                    <a:pt x="63" y="73"/>
                  </a:cubicBezTo>
                  <a:close/>
                  <a:moveTo>
                    <a:pt x="43" y="73"/>
                  </a:moveTo>
                  <a:cubicBezTo>
                    <a:pt x="44" y="73"/>
                    <a:pt x="44" y="74"/>
                    <a:pt x="44" y="74"/>
                  </a:cubicBezTo>
                  <a:cubicBezTo>
                    <a:pt x="45" y="74"/>
                    <a:pt x="45" y="73"/>
                    <a:pt x="45" y="73"/>
                  </a:cubicBezTo>
                  <a:cubicBezTo>
                    <a:pt x="45" y="73"/>
                    <a:pt x="45" y="72"/>
                    <a:pt x="44" y="72"/>
                  </a:cubicBezTo>
                  <a:cubicBezTo>
                    <a:pt x="44" y="72"/>
                    <a:pt x="43" y="72"/>
                    <a:pt x="43" y="73"/>
                  </a:cubicBezTo>
                  <a:close/>
                  <a:moveTo>
                    <a:pt x="36" y="74"/>
                  </a:moveTo>
                  <a:cubicBezTo>
                    <a:pt x="37" y="74"/>
                    <a:pt x="37" y="74"/>
                    <a:pt x="37" y="74"/>
                  </a:cubicBezTo>
                  <a:cubicBezTo>
                    <a:pt x="37" y="74"/>
                    <a:pt x="38" y="73"/>
                    <a:pt x="38" y="72"/>
                  </a:cubicBezTo>
                  <a:cubicBezTo>
                    <a:pt x="37" y="72"/>
                    <a:pt x="37" y="73"/>
                    <a:pt x="36" y="74"/>
                  </a:cubicBezTo>
                  <a:close/>
                  <a:moveTo>
                    <a:pt x="33" y="73"/>
                  </a:moveTo>
                  <a:cubicBezTo>
                    <a:pt x="34" y="73"/>
                    <a:pt x="34" y="73"/>
                    <a:pt x="34" y="72"/>
                  </a:cubicBezTo>
                  <a:cubicBezTo>
                    <a:pt x="33" y="72"/>
                    <a:pt x="33" y="73"/>
                    <a:pt x="33" y="73"/>
                  </a:cubicBezTo>
                  <a:close/>
                  <a:moveTo>
                    <a:pt x="67" y="73"/>
                  </a:moveTo>
                  <a:cubicBezTo>
                    <a:pt x="67" y="73"/>
                    <a:pt x="67" y="73"/>
                    <a:pt x="67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73"/>
                    <a:pt x="67" y="73"/>
                    <a:pt x="67" y="73"/>
                  </a:cubicBezTo>
                  <a:close/>
                  <a:moveTo>
                    <a:pt x="53" y="73"/>
                  </a:moveTo>
                  <a:cubicBezTo>
                    <a:pt x="53" y="74"/>
                    <a:pt x="52" y="75"/>
                    <a:pt x="53" y="75"/>
                  </a:cubicBezTo>
                  <a:cubicBezTo>
                    <a:pt x="54" y="75"/>
                    <a:pt x="54" y="75"/>
                    <a:pt x="54" y="74"/>
                  </a:cubicBezTo>
                  <a:cubicBezTo>
                    <a:pt x="54" y="74"/>
                    <a:pt x="53" y="73"/>
                    <a:pt x="53" y="73"/>
                  </a:cubicBezTo>
                  <a:close/>
                  <a:moveTo>
                    <a:pt x="53" y="73"/>
                  </a:moveTo>
                  <a:cubicBezTo>
                    <a:pt x="53" y="73"/>
                    <a:pt x="53" y="72"/>
                    <a:pt x="53" y="73"/>
                  </a:cubicBezTo>
                  <a:cubicBezTo>
                    <a:pt x="53" y="73"/>
                    <a:pt x="52" y="73"/>
                    <a:pt x="53" y="73"/>
                  </a:cubicBezTo>
                  <a:cubicBezTo>
                    <a:pt x="53" y="73"/>
                    <a:pt x="53" y="73"/>
                    <a:pt x="53" y="73"/>
                  </a:cubicBezTo>
                  <a:close/>
                  <a:moveTo>
                    <a:pt x="34" y="74"/>
                  </a:move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4" y="73"/>
                    <a:pt x="34" y="74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5"/>
                    <a:pt x="60" y="76"/>
                  </a:cubicBezTo>
                  <a:cubicBezTo>
                    <a:pt x="62" y="75"/>
                    <a:pt x="60" y="73"/>
                    <a:pt x="60" y="73"/>
                  </a:cubicBezTo>
                  <a:cubicBezTo>
                    <a:pt x="60" y="73"/>
                    <a:pt x="59" y="73"/>
                    <a:pt x="59" y="74"/>
                  </a:cubicBezTo>
                  <a:close/>
                  <a:moveTo>
                    <a:pt x="64" y="73"/>
                  </a:moveTo>
                  <a:cubicBezTo>
                    <a:pt x="64" y="73"/>
                    <a:pt x="65" y="73"/>
                    <a:pt x="65" y="73"/>
                  </a:cubicBezTo>
                  <a:cubicBezTo>
                    <a:pt x="65" y="73"/>
                    <a:pt x="64" y="73"/>
                    <a:pt x="64" y="73"/>
                  </a:cubicBezTo>
                  <a:cubicBezTo>
                    <a:pt x="64" y="73"/>
                    <a:pt x="64" y="74"/>
                    <a:pt x="64" y="73"/>
                  </a:cubicBezTo>
                  <a:close/>
                  <a:moveTo>
                    <a:pt x="19" y="74"/>
                  </a:moveTo>
                  <a:cubicBezTo>
                    <a:pt x="19" y="74"/>
                    <a:pt x="20" y="73"/>
                    <a:pt x="19" y="73"/>
                  </a:cubicBezTo>
                  <a:cubicBezTo>
                    <a:pt x="19" y="73"/>
                    <a:pt x="19" y="73"/>
                    <a:pt x="19" y="74"/>
                  </a:cubicBezTo>
                  <a:close/>
                  <a:moveTo>
                    <a:pt x="29" y="74"/>
                  </a:moveTo>
                  <a:cubicBezTo>
                    <a:pt x="30" y="74"/>
                    <a:pt x="30" y="73"/>
                    <a:pt x="30" y="73"/>
                  </a:cubicBezTo>
                  <a:cubicBezTo>
                    <a:pt x="30" y="74"/>
                    <a:pt x="29" y="74"/>
                    <a:pt x="29" y="74"/>
                  </a:cubicBezTo>
                  <a:close/>
                  <a:moveTo>
                    <a:pt x="49" y="74"/>
                  </a:moveTo>
                  <a:cubicBezTo>
                    <a:pt x="49" y="74"/>
                    <a:pt x="48" y="75"/>
                    <a:pt x="48" y="75"/>
                  </a:cubicBezTo>
                  <a:cubicBezTo>
                    <a:pt x="48" y="76"/>
                    <a:pt x="48" y="76"/>
                    <a:pt x="49" y="76"/>
                  </a:cubicBezTo>
                  <a:cubicBezTo>
                    <a:pt x="49" y="75"/>
                    <a:pt x="50" y="74"/>
                    <a:pt x="51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3"/>
                    <a:pt x="49" y="74"/>
                    <a:pt x="49" y="74"/>
                  </a:cubicBezTo>
                  <a:close/>
                  <a:moveTo>
                    <a:pt x="56" y="76"/>
                  </a:moveTo>
                  <a:cubicBezTo>
                    <a:pt x="57" y="75"/>
                    <a:pt x="57" y="75"/>
                    <a:pt x="57" y="75"/>
                  </a:cubicBezTo>
                  <a:cubicBezTo>
                    <a:pt x="57" y="74"/>
                    <a:pt x="57" y="73"/>
                    <a:pt x="56" y="73"/>
                  </a:cubicBezTo>
                  <a:cubicBezTo>
                    <a:pt x="56" y="74"/>
                    <a:pt x="56" y="75"/>
                    <a:pt x="56" y="76"/>
                  </a:cubicBezTo>
                  <a:close/>
                  <a:moveTo>
                    <a:pt x="43" y="74"/>
                  </a:moveTo>
                  <a:cubicBezTo>
                    <a:pt x="42" y="74"/>
                    <a:pt x="42" y="75"/>
                    <a:pt x="41" y="76"/>
                  </a:cubicBezTo>
                  <a:cubicBezTo>
                    <a:pt x="41" y="76"/>
                    <a:pt x="42" y="76"/>
                    <a:pt x="42" y="77"/>
                  </a:cubicBezTo>
                  <a:cubicBezTo>
                    <a:pt x="43" y="76"/>
                    <a:pt x="43" y="76"/>
                    <a:pt x="44" y="75"/>
                  </a:cubicBezTo>
                  <a:cubicBezTo>
                    <a:pt x="43" y="75"/>
                    <a:pt x="43" y="74"/>
                    <a:pt x="43" y="74"/>
                  </a:cubicBezTo>
                  <a:close/>
                  <a:moveTo>
                    <a:pt x="64" y="75"/>
                  </a:moveTo>
                  <a:cubicBezTo>
                    <a:pt x="64" y="75"/>
                    <a:pt x="64" y="75"/>
                    <a:pt x="64" y="75"/>
                  </a:cubicBezTo>
                  <a:cubicBezTo>
                    <a:pt x="64" y="75"/>
                    <a:pt x="64" y="74"/>
                    <a:pt x="64" y="74"/>
                  </a:cubicBezTo>
                  <a:cubicBezTo>
                    <a:pt x="64" y="74"/>
                    <a:pt x="64" y="74"/>
                    <a:pt x="63" y="74"/>
                  </a:cubicBezTo>
                  <a:cubicBezTo>
                    <a:pt x="63" y="74"/>
                    <a:pt x="64" y="76"/>
                    <a:pt x="64" y="75"/>
                  </a:cubicBezTo>
                  <a:close/>
                  <a:moveTo>
                    <a:pt x="27" y="76"/>
                  </a:moveTo>
                  <a:cubicBezTo>
                    <a:pt x="28" y="75"/>
                    <a:pt x="28" y="74"/>
                    <a:pt x="27" y="74"/>
                  </a:cubicBezTo>
                  <a:cubicBezTo>
                    <a:pt x="27" y="74"/>
                    <a:pt x="27" y="75"/>
                    <a:pt x="27" y="76"/>
                  </a:cubicBezTo>
                  <a:close/>
                  <a:moveTo>
                    <a:pt x="46" y="76"/>
                  </a:moveTo>
                  <a:cubicBezTo>
                    <a:pt x="46" y="76"/>
                    <a:pt x="47" y="76"/>
                    <a:pt x="47" y="75"/>
                  </a:cubicBezTo>
                  <a:cubicBezTo>
                    <a:pt x="47" y="75"/>
                    <a:pt x="46" y="74"/>
                    <a:pt x="46" y="74"/>
                  </a:cubicBezTo>
                  <a:cubicBezTo>
                    <a:pt x="45" y="74"/>
                    <a:pt x="45" y="75"/>
                    <a:pt x="45" y="75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5" y="76"/>
                    <a:pt x="46" y="76"/>
                    <a:pt x="46" y="76"/>
                  </a:cubicBezTo>
                  <a:close/>
                  <a:moveTo>
                    <a:pt x="39" y="77"/>
                  </a:moveTo>
                  <a:cubicBezTo>
                    <a:pt x="40" y="76"/>
                    <a:pt x="40" y="74"/>
                    <a:pt x="39" y="74"/>
                  </a:cubicBezTo>
                  <a:cubicBezTo>
                    <a:pt x="38" y="75"/>
                    <a:pt x="38" y="76"/>
                    <a:pt x="39" y="77"/>
                  </a:cubicBezTo>
                  <a:close/>
                  <a:moveTo>
                    <a:pt x="19" y="75"/>
                  </a:moveTo>
                  <a:cubicBezTo>
                    <a:pt x="19" y="75"/>
                    <a:pt x="19" y="74"/>
                    <a:pt x="19" y="74"/>
                  </a:cubicBezTo>
                  <a:cubicBezTo>
                    <a:pt x="19" y="75"/>
                    <a:pt x="18" y="75"/>
                    <a:pt x="19" y="75"/>
                  </a:cubicBezTo>
                  <a:close/>
                  <a:moveTo>
                    <a:pt x="35" y="76"/>
                  </a:moveTo>
                  <a:cubicBezTo>
                    <a:pt x="35" y="76"/>
                    <a:pt x="36" y="75"/>
                    <a:pt x="36" y="74"/>
                  </a:cubicBezTo>
                  <a:cubicBezTo>
                    <a:pt x="35" y="74"/>
                    <a:pt x="35" y="75"/>
                    <a:pt x="35" y="76"/>
                  </a:cubicBezTo>
                  <a:close/>
                  <a:moveTo>
                    <a:pt x="49" y="77"/>
                  </a:moveTo>
                  <a:cubicBezTo>
                    <a:pt x="50" y="77"/>
                    <a:pt x="50" y="78"/>
                    <a:pt x="50" y="78"/>
                  </a:cubicBezTo>
                  <a:cubicBezTo>
                    <a:pt x="52" y="78"/>
                    <a:pt x="52" y="75"/>
                    <a:pt x="51" y="74"/>
                  </a:cubicBezTo>
                  <a:cubicBezTo>
                    <a:pt x="50" y="75"/>
                    <a:pt x="50" y="76"/>
                    <a:pt x="49" y="77"/>
                  </a:cubicBezTo>
                  <a:close/>
                  <a:moveTo>
                    <a:pt x="19" y="84"/>
                  </a:moveTo>
                  <a:cubicBezTo>
                    <a:pt x="19" y="81"/>
                    <a:pt x="21" y="77"/>
                    <a:pt x="22" y="75"/>
                  </a:cubicBezTo>
                  <a:cubicBezTo>
                    <a:pt x="22" y="75"/>
                    <a:pt x="22" y="74"/>
                    <a:pt x="22" y="75"/>
                  </a:cubicBezTo>
                  <a:cubicBezTo>
                    <a:pt x="21" y="78"/>
                    <a:pt x="19" y="81"/>
                    <a:pt x="19" y="84"/>
                  </a:cubicBezTo>
                  <a:close/>
                  <a:moveTo>
                    <a:pt x="30" y="76"/>
                  </a:moveTo>
                  <a:cubicBezTo>
                    <a:pt x="30" y="75"/>
                    <a:pt x="31" y="75"/>
                    <a:pt x="30" y="75"/>
                  </a:cubicBezTo>
                  <a:cubicBezTo>
                    <a:pt x="30" y="75"/>
                    <a:pt x="29" y="75"/>
                    <a:pt x="30" y="76"/>
                  </a:cubicBezTo>
                  <a:close/>
                  <a:moveTo>
                    <a:pt x="25" y="75"/>
                  </a:moveTo>
                  <a:cubicBezTo>
                    <a:pt x="26" y="82"/>
                    <a:pt x="27" y="89"/>
                    <a:pt x="28" y="95"/>
                  </a:cubicBezTo>
                  <a:cubicBezTo>
                    <a:pt x="28" y="95"/>
                    <a:pt x="27" y="95"/>
                    <a:pt x="27" y="95"/>
                  </a:cubicBezTo>
                  <a:cubicBezTo>
                    <a:pt x="28" y="98"/>
                    <a:pt x="28" y="102"/>
                    <a:pt x="29" y="104"/>
                  </a:cubicBezTo>
                  <a:cubicBezTo>
                    <a:pt x="29" y="104"/>
                    <a:pt x="28" y="104"/>
                    <a:pt x="28" y="105"/>
                  </a:cubicBezTo>
                  <a:cubicBezTo>
                    <a:pt x="29" y="106"/>
                    <a:pt x="29" y="107"/>
                    <a:pt x="29" y="108"/>
                  </a:cubicBezTo>
                  <a:cubicBezTo>
                    <a:pt x="30" y="115"/>
                    <a:pt x="30" y="121"/>
                    <a:pt x="30" y="126"/>
                  </a:cubicBezTo>
                  <a:cubicBezTo>
                    <a:pt x="31" y="130"/>
                    <a:pt x="31" y="135"/>
                    <a:pt x="32" y="139"/>
                  </a:cubicBezTo>
                  <a:cubicBezTo>
                    <a:pt x="31" y="128"/>
                    <a:pt x="30" y="119"/>
                    <a:pt x="30" y="109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29" y="97"/>
                    <a:pt x="27" y="84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lose/>
                  <a:moveTo>
                    <a:pt x="32" y="76"/>
                  </a:moveTo>
                  <a:cubicBezTo>
                    <a:pt x="32" y="76"/>
                    <a:pt x="33" y="75"/>
                    <a:pt x="33" y="75"/>
                  </a:cubicBezTo>
                  <a:cubicBezTo>
                    <a:pt x="33" y="75"/>
                    <a:pt x="32" y="76"/>
                    <a:pt x="32" y="76"/>
                  </a:cubicBezTo>
                  <a:close/>
                  <a:moveTo>
                    <a:pt x="55" y="77"/>
                  </a:moveTo>
                  <a:cubicBezTo>
                    <a:pt x="55" y="76"/>
                    <a:pt x="55" y="75"/>
                    <a:pt x="55" y="75"/>
                  </a:cubicBezTo>
                  <a:cubicBezTo>
                    <a:pt x="54" y="76"/>
                    <a:pt x="55" y="76"/>
                    <a:pt x="55" y="77"/>
                  </a:cubicBezTo>
                  <a:close/>
                  <a:moveTo>
                    <a:pt x="67" y="77"/>
                  </a:moveTo>
                  <a:cubicBezTo>
                    <a:pt x="67" y="76"/>
                    <a:pt x="67" y="75"/>
                    <a:pt x="67" y="75"/>
                  </a:cubicBezTo>
                  <a:cubicBezTo>
                    <a:pt x="67" y="76"/>
                    <a:pt x="66" y="77"/>
                    <a:pt x="67" y="77"/>
                  </a:cubicBezTo>
                  <a:close/>
                  <a:moveTo>
                    <a:pt x="22" y="81"/>
                  </a:moveTo>
                  <a:cubicBezTo>
                    <a:pt x="22" y="81"/>
                    <a:pt x="23" y="80"/>
                    <a:pt x="23" y="80"/>
                  </a:cubicBezTo>
                  <a:cubicBezTo>
                    <a:pt x="23" y="80"/>
                    <a:pt x="23" y="79"/>
                    <a:pt x="23" y="79"/>
                  </a:cubicBezTo>
                  <a:cubicBezTo>
                    <a:pt x="23" y="78"/>
                    <a:pt x="25" y="77"/>
                    <a:pt x="24" y="75"/>
                  </a:cubicBezTo>
                  <a:cubicBezTo>
                    <a:pt x="23" y="77"/>
                    <a:pt x="23" y="79"/>
                    <a:pt x="22" y="81"/>
                  </a:cubicBezTo>
                  <a:close/>
                  <a:moveTo>
                    <a:pt x="15" y="93"/>
                  </a:moveTo>
                  <a:cubicBezTo>
                    <a:pt x="17" y="87"/>
                    <a:pt x="19" y="81"/>
                    <a:pt x="20" y="75"/>
                  </a:cubicBezTo>
                  <a:cubicBezTo>
                    <a:pt x="18" y="81"/>
                    <a:pt x="16" y="87"/>
                    <a:pt x="15" y="93"/>
                  </a:cubicBezTo>
                  <a:close/>
                  <a:moveTo>
                    <a:pt x="35" y="77"/>
                  </a:moveTo>
                  <a:cubicBezTo>
                    <a:pt x="36" y="77"/>
                    <a:pt x="37" y="76"/>
                    <a:pt x="37" y="75"/>
                  </a:cubicBezTo>
                  <a:cubicBezTo>
                    <a:pt x="36" y="76"/>
                    <a:pt x="35" y="76"/>
                    <a:pt x="35" y="77"/>
                  </a:cubicBezTo>
                  <a:close/>
                  <a:moveTo>
                    <a:pt x="59" y="77"/>
                  </a:moveTo>
                  <a:cubicBezTo>
                    <a:pt x="60" y="77"/>
                    <a:pt x="59" y="76"/>
                    <a:pt x="59" y="75"/>
                  </a:cubicBezTo>
                  <a:cubicBezTo>
                    <a:pt x="58" y="76"/>
                    <a:pt x="59" y="77"/>
                    <a:pt x="59" y="77"/>
                  </a:cubicBezTo>
                  <a:close/>
                  <a:moveTo>
                    <a:pt x="65" y="76"/>
                  </a:moveTo>
                  <a:cubicBezTo>
                    <a:pt x="65" y="76"/>
                    <a:pt x="65" y="76"/>
                    <a:pt x="66" y="77"/>
                  </a:cubicBezTo>
                  <a:cubicBezTo>
                    <a:pt x="65" y="77"/>
                    <a:pt x="66" y="77"/>
                    <a:pt x="66" y="77"/>
                  </a:cubicBezTo>
                  <a:cubicBezTo>
                    <a:pt x="66" y="76"/>
                    <a:pt x="66" y="75"/>
                    <a:pt x="65" y="75"/>
                  </a:cubicBezTo>
                  <a:cubicBezTo>
                    <a:pt x="65" y="76"/>
                    <a:pt x="66" y="76"/>
                    <a:pt x="65" y="76"/>
                  </a:cubicBezTo>
                  <a:close/>
                  <a:moveTo>
                    <a:pt x="54" y="76"/>
                  </a:moveTo>
                  <a:cubicBezTo>
                    <a:pt x="54" y="77"/>
                    <a:pt x="54" y="77"/>
                    <a:pt x="54" y="78"/>
                  </a:cubicBezTo>
                  <a:cubicBezTo>
                    <a:pt x="55" y="78"/>
                    <a:pt x="55" y="77"/>
                    <a:pt x="55" y="77"/>
                  </a:cubicBezTo>
                  <a:cubicBezTo>
                    <a:pt x="55" y="77"/>
                    <a:pt x="54" y="76"/>
                    <a:pt x="54" y="75"/>
                  </a:cubicBezTo>
                  <a:cubicBezTo>
                    <a:pt x="54" y="76"/>
                    <a:pt x="54" y="76"/>
                    <a:pt x="54" y="76"/>
                  </a:cubicBezTo>
                  <a:close/>
                  <a:moveTo>
                    <a:pt x="43" y="78"/>
                  </a:moveTo>
                  <a:cubicBezTo>
                    <a:pt x="43" y="78"/>
                    <a:pt x="43" y="79"/>
                    <a:pt x="44" y="79"/>
                  </a:cubicBezTo>
                  <a:cubicBezTo>
                    <a:pt x="45" y="78"/>
                    <a:pt x="46" y="77"/>
                    <a:pt x="44" y="76"/>
                  </a:cubicBezTo>
                  <a:cubicBezTo>
                    <a:pt x="44" y="77"/>
                    <a:pt x="43" y="77"/>
                    <a:pt x="43" y="78"/>
                  </a:cubicBezTo>
                  <a:close/>
                  <a:moveTo>
                    <a:pt x="57" y="77"/>
                  </a:moveTo>
                  <a:cubicBezTo>
                    <a:pt x="58" y="77"/>
                    <a:pt x="57" y="76"/>
                    <a:pt x="58" y="76"/>
                  </a:cubicBezTo>
                  <a:cubicBezTo>
                    <a:pt x="57" y="76"/>
                    <a:pt x="57" y="77"/>
                    <a:pt x="57" y="77"/>
                  </a:cubicBezTo>
                  <a:close/>
                  <a:moveTo>
                    <a:pt x="61" y="77"/>
                  </a:move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2" y="76"/>
                    <a:pt x="61" y="76"/>
                  </a:cubicBezTo>
                  <a:cubicBezTo>
                    <a:pt x="61" y="76"/>
                    <a:pt x="61" y="76"/>
                    <a:pt x="61" y="77"/>
                  </a:cubicBezTo>
                  <a:close/>
                  <a:moveTo>
                    <a:pt x="47" y="78"/>
                  </a:move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8" y="77"/>
                    <a:pt x="48" y="76"/>
                  </a:cubicBezTo>
                  <a:cubicBezTo>
                    <a:pt x="48" y="76"/>
                    <a:pt x="48" y="76"/>
                    <a:pt x="47" y="76"/>
                  </a:cubicBezTo>
                  <a:cubicBezTo>
                    <a:pt x="47" y="77"/>
                    <a:pt x="46" y="77"/>
                    <a:pt x="47" y="78"/>
                  </a:cubicBezTo>
                  <a:close/>
                  <a:moveTo>
                    <a:pt x="33" y="77"/>
                  </a:moveTo>
                  <a:cubicBezTo>
                    <a:pt x="33" y="77"/>
                    <a:pt x="34" y="76"/>
                    <a:pt x="33" y="76"/>
                  </a:cubicBezTo>
                  <a:cubicBezTo>
                    <a:pt x="33" y="76"/>
                    <a:pt x="33" y="77"/>
                    <a:pt x="33" y="77"/>
                  </a:cubicBezTo>
                  <a:close/>
                  <a:moveTo>
                    <a:pt x="36" y="78"/>
                  </a:moveTo>
                  <a:cubicBezTo>
                    <a:pt x="36" y="79"/>
                    <a:pt x="36" y="79"/>
                    <a:pt x="36" y="79"/>
                  </a:cubicBezTo>
                  <a:cubicBezTo>
                    <a:pt x="37" y="79"/>
                    <a:pt x="38" y="78"/>
                    <a:pt x="38" y="77"/>
                  </a:cubicBezTo>
                  <a:cubicBezTo>
                    <a:pt x="38" y="77"/>
                    <a:pt x="38" y="76"/>
                    <a:pt x="37" y="76"/>
                  </a:cubicBezTo>
                  <a:cubicBezTo>
                    <a:pt x="37" y="77"/>
                    <a:pt x="36" y="77"/>
                    <a:pt x="36" y="78"/>
                  </a:cubicBezTo>
                  <a:close/>
                  <a:moveTo>
                    <a:pt x="63" y="77"/>
                  </a:moveTo>
                  <a:cubicBezTo>
                    <a:pt x="63" y="77"/>
                    <a:pt x="63" y="76"/>
                    <a:pt x="63" y="76"/>
                  </a:cubicBezTo>
                  <a:cubicBezTo>
                    <a:pt x="63" y="76"/>
                    <a:pt x="63" y="77"/>
                    <a:pt x="63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1" y="76"/>
                    <a:pt x="30" y="76"/>
                  </a:cubicBezTo>
                  <a:cubicBezTo>
                    <a:pt x="30" y="77"/>
                    <a:pt x="30" y="77"/>
                    <a:pt x="31" y="77"/>
                  </a:cubicBezTo>
                  <a:close/>
                  <a:moveTo>
                    <a:pt x="40" y="78"/>
                  </a:moveTo>
                  <a:cubicBezTo>
                    <a:pt x="40" y="78"/>
                    <a:pt x="40" y="78"/>
                    <a:pt x="41" y="79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6"/>
                    <a:pt x="40" y="76"/>
                    <a:pt x="40" y="78"/>
                  </a:cubicBezTo>
                  <a:close/>
                  <a:moveTo>
                    <a:pt x="69" y="78"/>
                  </a:moveTo>
                  <a:cubicBezTo>
                    <a:pt x="69" y="77"/>
                    <a:pt x="69" y="76"/>
                    <a:pt x="68" y="76"/>
                  </a:cubicBezTo>
                  <a:cubicBezTo>
                    <a:pt x="69" y="77"/>
                    <a:pt x="69" y="78"/>
                    <a:pt x="69" y="78"/>
                  </a:cubicBezTo>
                  <a:close/>
                  <a:moveTo>
                    <a:pt x="33" y="78"/>
                  </a:moveTo>
                  <a:cubicBezTo>
                    <a:pt x="33" y="78"/>
                    <a:pt x="33" y="78"/>
                    <a:pt x="33" y="78"/>
                  </a:cubicBezTo>
                  <a:cubicBezTo>
                    <a:pt x="34" y="78"/>
                    <a:pt x="34" y="78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3" y="77"/>
                    <a:pt x="33" y="78"/>
                  </a:cubicBezTo>
                  <a:close/>
                  <a:moveTo>
                    <a:pt x="57" y="80"/>
                  </a:moveTo>
                  <a:cubicBezTo>
                    <a:pt x="57" y="80"/>
                    <a:pt x="57" y="79"/>
                    <a:pt x="57" y="79"/>
                  </a:cubicBezTo>
                  <a:cubicBezTo>
                    <a:pt x="57" y="78"/>
                    <a:pt x="57" y="78"/>
                    <a:pt x="56" y="77"/>
                  </a:cubicBezTo>
                  <a:cubicBezTo>
                    <a:pt x="56" y="78"/>
                    <a:pt x="57" y="79"/>
                    <a:pt x="57" y="80"/>
                  </a:cubicBezTo>
                  <a:close/>
                  <a:moveTo>
                    <a:pt x="27" y="77"/>
                  </a:moveTo>
                  <a:cubicBezTo>
                    <a:pt x="28" y="78"/>
                    <a:pt x="27" y="79"/>
                    <a:pt x="28" y="79"/>
                  </a:cubicBezTo>
                  <a:cubicBezTo>
                    <a:pt x="28" y="78"/>
                    <a:pt x="28" y="78"/>
                    <a:pt x="29" y="77"/>
                  </a:cubicBezTo>
                  <a:cubicBezTo>
                    <a:pt x="28" y="77"/>
                    <a:pt x="28" y="77"/>
                    <a:pt x="27" y="77"/>
                  </a:cubicBezTo>
                  <a:close/>
                  <a:moveTo>
                    <a:pt x="31" y="78"/>
                  </a:moveTo>
                  <a:cubicBezTo>
                    <a:pt x="31" y="78"/>
                    <a:pt x="31" y="77"/>
                    <a:pt x="31" y="77"/>
                  </a:cubicBezTo>
                  <a:cubicBezTo>
                    <a:pt x="31" y="77"/>
                    <a:pt x="30" y="78"/>
                    <a:pt x="31" y="78"/>
                  </a:cubicBezTo>
                  <a:close/>
                  <a:moveTo>
                    <a:pt x="47" y="79"/>
                  </a:moveTo>
                  <a:cubicBezTo>
                    <a:pt x="48" y="79"/>
                    <a:pt x="48" y="80"/>
                    <a:pt x="49" y="80"/>
                  </a:cubicBezTo>
                  <a:cubicBezTo>
                    <a:pt x="49" y="80"/>
                    <a:pt x="49" y="80"/>
                    <a:pt x="50" y="79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8"/>
                    <a:pt x="47" y="78"/>
                    <a:pt x="47" y="79"/>
                  </a:cubicBezTo>
                  <a:close/>
                  <a:moveTo>
                    <a:pt x="53" y="80"/>
                  </a:moveTo>
                  <a:cubicBezTo>
                    <a:pt x="53" y="79"/>
                    <a:pt x="54" y="79"/>
                    <a:pt x="54" y="78"/>
                  </a:cubicBezTo>
                  <a:cubicBezTo>
                    <a:pt x="53" y="76"/>
                    <a:pt x="52" y="79"/>
                    <a:pt x="53" y="80"/>
                  </a:cubicBezTo>
                  <a:close/>
                  <a:moveTo>
                    <a:pt x="64" y="78"/>
                  </a:moveTo>
                  <a:cubicBezTo>
                    <a:pt x="64" y="78"/>
                    <a:pt x="64" y="77"/>
                    <a:pt x="64" y="77"/>
                  </a:cubicBezTo>
                  <a:cubicBezTo>
                    <a:pt x="64" y="77"/>
                    <a:pt x="63" y="78"/>
                    <a:pt x="63" y="78"/>
                  </a:cubicBezTo>
                  <a:cubicBezTo>
                    <a:pt x="64" y="78"/>
                    <a:pt x="64" y="78"/>
                    <a:pt x="64" y="78"/>
                  </a:cubicBezTo>
                  <a:close/>
                  <a:moveTo>
                    <a:pt x="60" y="78"/>
                  </a:moveTo>
                  <a:cubicBezTo>
                    <a:pt x="60" y="79"/>
                    <a:pt x="60" y="79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9"/>
                    <a:pt x="61" y="78"/>
                    <a:pt x="60" y="77"/>
                  </a:cubicBezTo>
                  <a:cubicBezTo>
                    <a:pt x="60" y="78"/>
                    <a:pt x="59" y="78"/>
                    <a:pt x="60" y="78"/>
                  </a:cubicBezTo>
                  <a:close/>
                  <a:moveTo>
                    <a:pt x="68" y="78"/>
                  </a:moveTo>
                  <a:cubicBezTo>
                    <a:pt x="68" y="78"/>
                    <a:pt x="68" y="79"/>
                    <a:pt x="68" y="80"/>
                  </a:cubicBezTo>
                  <a:cubicBezTo>
                    <a:pt x="68" y="80"/>
                    <a:pt x="69" y="80"/>
                    <a:pt x="69" y="80"/>
                  </a:cubicBezTo>
                  <a:cubicBezTo>
                    <a:pt x="67" y="81"/>
                    <a:pt x="68" y="85"/>
                    <a:pt x="68" y="87"/>
                  </a:cubicBezTo>
                  <a:cubicBezTo>
                    <a:pt x="68" y="87"/>
                    <a:pt x="68" y="87"/>
                    <a:pt x="67" y="87"/>
                  </a:cubicBezTo>
                  <a:cubicBezTo>
                    <a:pt x="67" y="89"/>
                    <a:pt x="67" y="91"/>
                    <a:pt x="68" y="93"/>
                  </a:cubicBezTo>
                  <a:cubicBezTo>
                    <a:pt x="69" y="88"/>
                    <a:pt x="70" y="83"/>
                    <a:pt x="69" y="79"/>
                  </a:cubicBezTo>
                  <a:cubicBezTo>
                    <a:pt x="69" y="79"/>
                    <a:pt x="69" y="78"/>
                    <a:pt x="68" y="78"/>
                  </a:cubicBezTo>
                  <a:close/>
                  <a:moveTo>
                    <a:pt x="34" y="80"/>
                  </a:moveTo>
                  <a:cubicBezTo>
                    <a:pt x="34" y="79"/>
                    <a:pt x="35" y="79"/>
                    <a:pt x="35" y="78"/>
                  </a:cubicBezTo>
                  <a:cubicBezTo>
                    <a:pt x="34" y="78"/>
                    <a:pt x="33" y="79"/>
                    <a:pt x="34" y="80"/>
                  </a:cubicBezTo>
                  <a:close/>
                  <a:moveTo>
                    <a:pt x="37" y="80"/>
                  </a:moveTo>
                  <a:cubicBezTo>
                    <a:pt x="38" y="80"/>
                    <a:pt x="38" y="81"/>
                    <a:pt x="38" y="81"/>
                  </a:cubicBezTo>
                  <a:cubicBezTo>
                    <a:pt x="39" y="81"/>
                    <a:pt x="41" y="79"/>
                    <a:pt x="39" y="78"/>
                  </a:cubicBezTo>
                  <a:cubicBezTo>
                    <a:pt x="38" y="79"/>
                    <a:pt x="38" y="79"/>
                    <a:pt x="37" y="80"/>
                  </a:cubicBezTo>
                  <a:close/>
                  <a:moveTo>
                    <a:pt x="46" y="79"/>
                  </a:moveTo>
                  <a:cubicBezTo>
                    <a:pt x="46" y="79"/>
                    <a:pt x="46" y="79"/>
                    <a:pt x="46" y="78"/>
                  </a:cubicBezTo>
                  <a:cubicBezTo>
                    <a:pt x="46" y="78"/>
                    <a:pt x="46" y="78"/>
                    <a:pt x="45" y="78"/>
                  </a:cubicBezTo>
                  <a:cubicBezTo>
                    <a:pt x="45" y="79"/>
                    <a:pt x="44" y="79"/>
                    <a:pt x="44" y="80"/>
                  </a:cubicBezTo>
                  <a:cubicBezTo>
                    <a:pt x="45" y="80"/>
                    <a:pt x="45" y="79"/>
                    <a:pt x="46" y="79"/>
                  </a:cubicBezTo>
                  <a:close/>
                  <a:moveTo>
                    <a:pt x="51" y="79"/>
                  </a:moveTo>
                  <a:cubicBezTo>
                    <a:pt x="51" y="79"/>
                    <a:pt x="51" y="80"/>
                    <a:pt x="52" y="80"/>
                  </a:cubicBezTo>
                  <a:cubicBezTo>
                    <a:pt x="52" y="79"/>
                    <a:pt x="52" y="79"/>
                    <a:pt x="52" y="78"/>
                  </a:cubicBezTo>
                  <a:cubicBezTo>
                    <a:pt x="51" y="78"/>
                    <a:pt x="51" y="79"/>
                    <a:pt x="51" y="79"/>
                  </a:cubicBezTo>
                  <a:close/>
                  <a:moveTo>
                    <a:pt x="41" y="80"/>
                  </a:moveTo>
                  <a:cubicBezTo>
                    <a:pt x="41" y="80"/>
                    <a:pt x="42" y="81"/>
                    <a:pt x="42" y="81"/>
                  </a:cubicBezTo>
                  <a:cubicBezTo>
                    <a:pt x="42" y="80"/>
                    <a:pt x="43" y="80"/>
                    <a:pt x="43" y="80"/>
                  </a:cubicBezTo>
                  <a:cubicBezTo>
                    <a:pt x="43" y="79"/>
                    <a:pt x="43" y="79"/>
                    <a:pt x="42" y="79"/>
                  </a:cubicBezTo>
                  <a:cubicBezTo>
                    <a:pt x="42" y="79"/>
                    <a:pt x="41" y="79"/>
                    <a:pt x="41" y="80"/>
                  </a:cubicBezTo>
                  <a:close/>
                  <a:moveTo>
                    <a:pt x="59" y="79"/>
                  </a:moveTo>
                  <a:cubicBezTo>
                    <a:pt x="59" y="79"/>
                    <a:pt x="60" y="80"/>
                    <a:pt x="60" y="80"/>
                  </a:cubicBezTo>
                  <a:cubicBezTo>
                    <a:pt x="60" y="80"/>
                    <a:pt x="60" y="79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lose/>
                  <a:moveTo>
                    <a:pt x="34" y="80"/>
                  </a:moveTo>
                  <a:cubicBezTo>
                    <a:pt x="34" y="81"/>
                    <a:pt x="35" y="81"/>
                    <a:pt x="35" y="82"/>
                  </a:cubicBezTo>
                  <a:cubicBezTo>
                    <a:pt x="35" y="81"/>
                    <a:pt x="36" y="81"/>
                    <a:pt x="36" y="80"/>
                  </a:cubicBezTo>
                  <a:cubicBezTo>
                    <a:pt x="36" y="79"/>
                    <a:pt x="36" y="79"/>
                    <a:pt x="35" y="79"/>
                  </a:cubicBezTo>
                  <a:cubicBezTo>
                    <a:pt x="35" y="79"/>
                    <a:pt x="34" y="80"/>
                    <a:pt x="34" y="80"/>
                  </a:cubicBezTo>
                  <a:close/>
                  <a:moveTo>
                    <a:pt x="32" y="80"/>
                  </a:moveTo>
                  <a:cubicBezTo>
                    <a:pt x="32" y="80"/>
                    <a:pt x="33" y="79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lose/>
                  <a:moveTo>
                    <a:pt x="47" y="83"/>
                  </a:moveTo>
                  <a:cubicBezTo>
                    <a:pt x="47" y="83"/>
                    <a:pt x="47" y="82"/>
                    <a:pt x="48" y="81"/>
                  </a:cubicBezTo>
                  <a:cubicBezTo>
                    <a:pt x="48" y="81"/>
                    <a:pt x="47" y="80"/>
                    <a:pt x="47" y="79"/>
                  </a:cubicBezTo>
                  <a:cubicBezTo>
                    <a:pt x="45" y="80"/>
                    <a:pt x="45" y="82"/>
                    <a:pt x="47" y="83"/>
                  </a:cubicBezTo>
                  <a:close/>
                  <a:moveTo>
                    <a:pt x="54" y="80"/>
                  </a:moveTo>
                  <a:cubicBezTo>
                    <a:pt x="53" y="81"/>
                    <a:pt x="54" y="81"/>
                    <a:pt x="54" y="81"/>
                  </a:cubicBezTo>
                  <a:cubicBezTo>
                    <a:pt x="54" y="82"/>
                    <a:pt x="54" y="81"/>
                    <a:pt x="54" y="82"/>
                  </a:cubicBezTo>
                  <a:cubicBezTo>
                    <a:pt x="55" y="82"/>
                    <a:pt x="54" y="82"/>
                    <a:pt x="5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6" y="82"/>
                    <a:pt x="55" y="80"/>
                    <a:pt x="54" y="79"/>
                  </a:cubicBezTo>
                  <a:cubicBezTo>
                    <a:pt x="54" y="80"/>
                    <a:pt x="54" y="80"/>
                    <a:pt x="54" y="80"/>
                  </a:cubicBezTo>
                  <a:close/>
                  <a:moveTo>
                    <a:pt x="57" y="80"/>
                  </a:moveTo>
                  <a:cubicBezTo>
                    <a:pt x="56" y="80"/>
                    <a:pt x="56" y="79"/>
                    <a:pt x="56" y="79"/>
                  </a:cubicBezTo>
                  <a:cubicBezTo>
                    <a:pt x="56" y="80"/>
                    <a:pt x="56" y="80"/>
                    <a:pt x="57" y="80"/>
                  </a:cubicBezTo>
                  <a:close/>
                  <a:moveTo>
                    <a:pt x="27" y="81"/>
                  </a:moveTo>
                  <a:cubicBezTo>
                    <a:pt x="28" y="81"/>
                    <a:pt x="28" y="80"/>
                    <a:pt x="28" y="80"/>
                  </a:cubicBezTo>
                  <a:cubicBezTo>
                    <a:pt x="28" y="80"/>
                    <a:pt x="28" y="79"/>
                    <a:pt x="27" y="80"/>
                  </a:cubicBezTo>
                  <a:cubicBezTo>
                    <a:pt x="28" y="80"/>
                    <a:pt x="28" y="80"/>
                    <a:pt x="27" y="81"/>
                  </a:cubicBezTo>
                  <a:close/>
                  <a:moveTo>
                    <a:pt x="49" y="81"/>
                  </a:moveTo>
                  <a:cubicBezTo>
                    <a:pt x="50" y="82"/>
                    <a:pt x="50" y="81"/>
                    <a:pt x="50" y="81"/>
                  </a:cubicBezTo>
                  <a:cubicBezTo>
                    <a:pt x="50" y="82"/>
                    <a:pt x="51" y="82"/>
                    <a:pt x="50" y="82"/>
                  </a:cubicBezTo>
                  <a:cubicBezTo>
                    <a:pt x="51" y="82"/>
                    <a:pt x="51" y="82"/>
                    <a:pt x="51" y="81"/>
                  </a:cubicBezTo>
                  <a:cubicBezTo>
                    <a:pt x="51" y="81"/>
                    <a:pt x="51" y="80"/>
                    <a:pt x="50" y="80"/>
                  </a:cubicBezTo>
                  <a:cubicBezTo>
                    <a:pt x="50" y="81"/>
                    <a:pt x="49" y="81"/>
                    <a:pt x="49" y="81"/>
                  </a:cubicBezTo>
                  <a:close/>
                  <a:moveTo>
                    <a:pt x="32" y="81"/>
                  </a:moveTo>
                  <a:cubicBezTo>
                    <a:pt x="33" y="81"/>
                    <a:pt x="33" y="80"/>
                    <a:pt x="33" y="80"/>
                  </a:cubicBezTo>
                  <a:cubicBezTo>
                    <a:pt x="33" y="81"/>
                    <a:pt x="32" y="81"/>
                    <a:pt x="32" y="81"/>
                  </a:cubicBezTo>
                  <a:close/>
                  <a:moveTo>
                    <a:pt x="65" y="81"/>
                  </a:moveTo>
                  <a:cubicBezTo>
                    <a:pt x="65" y="81"/>
                    <a:pt x="66" y="81"/>
                    <a:pt x="65" y="80"/>
                  </a:cubicBezTo>
                  <a:cubicBezTo>
                    <a:pt x="65" y="81"/>
                    <a:pt x="65" y="81"/>
                    <a:pt x="65" y="81"/>
                  </a:cubicBezTo>
                  <a:close/>
                  <a:moveTo>
                    <a:pt x="43" y="82"/>
                  </a:moveTo>
                  <a:cubicBezTo>
                    <a:pt x="43" y="82"/>
                    <a:pt x="44" y="81"/>
                    <a:pt x="43" y="80"/>
                  </a:cubicBezTo>
                  <a:cubicBezTo>
                    <a:pt x="43" y="81"/>
                    <a:pt x="42" y="81"/>
                    <a:pt x="43" y="82"/>
                  </a:cubicBezTo>
                  <a:close/>
                  <a:moveTo>
                    <a:pt x="59" y="82"/>
                  </a:moveTo>
                  <a:cubicBezTo>
                    <a:pt x="60" y="82"/>
                    <a:pt x="60" y="81"/>
                    <a:pt x="59" y="81"/>
                  </a:cubicBezTo>
                  <a:cubicBezTo>
                    <a:pt x="59" y="81"/>
                    <a:pt x="58" y="82"/>
                    <a:pt x="59" y="82"/>
                  </a:cubicBezTo>
                  <a:close/>
                  <a:moveTo>
                    <a:pt x="66" y="81"/>
                  </a:moveTo>
                  <a:cubicBezTo>
                    <a:pt x="66" y="81"/>
                    <a:pt x="66" y="81"/>
                    <a:pt x="66" y="81"/>
                  </a:cubicBezTo>
                  <a:cubicBezTo>
                    <a:pt x="66" y="81"/>
                    <a:pt x="67" y="81"/>
                    <a:pt x="66" y="81"/>
                  </a:cubicBezTo>
                  <a:cubicBezTo>
                    <a:pt x="66" y="81"/>
                    <a:pt x="66" y="81"/>
                    <a:pt x="66" y="81"/>
                  </a:cubicBezTo>
                  <a:close/>
                  <a:moveTo>
                    <a:pt x="36" y="84"/>
                  </a:moveTo>
                  <a:cubicBezTo>
                    <a:pt x="37" y="83"/>
                    <a:pt x="37" y="83"/>
                    <a:pt x="37" y="82"/>
                  </a:cubicBezTo>
                  <a:cubicBezTo>
                    <a:pt x="37" y="82"/>
                    <a:pt x="37" y="81"/>
                    <a:pt x="36" y="81"/>
                  </a:cubicBezTo>
                  <a:cubicBezTo>
                    <a:pt x="36" y="82"/>
                    <a:pt x="35" y="83"/>
                    <a:pt x="36" y="84"/>
                  </a:cubicBezTo>
                  <a:close/>
                  <a:moveTo>
                    <a:pt x="39" y="83"/>
                  </a:moveTo>
                  <a:cubicBezTo>
                    <a:pt x="39" y="83"/>
                    <a:pt x="39" y="84"/>
                    <a:pt x="40" y="84"/>
                  </a:cubicBezTo>
                  <a:cubicBezTo>
                    <a:pt x="40" y="83"/>
                    <a:pt x="41" y="83"/>
                    <a:pt x="41" y="82"/>
                  </a:cubicBezTo>
                  <a:cubicBezTo>
                    <a:pt x="41" y="80"/>
                    <a:pt x="39" y="82"/>
                    <a:pt x="39" y="83"/>
                  </a:cubicBezTo>
                  <a:close/>
                  <a:moveTo>
                    <a:pt x="62" y="82"/>
                  </a:moveTo>
                  <a:cubicBezTo>
                    <a:pt x="63" y="82"/>
                    <a:pt x="63" y="82"/>
                    <a:pt x="63" y="82"/>
                  </a:cubicBezTo>
                  <a:cubicBezTo>
                    <a:pt x="63" y="81"/>
                    <a:pt x="63" y="81"/>
                    <a:pt x="62" y="81"/>
                  </a:cubicBezTo>
                  <a:cubicBezTo>
                    <a:pt x="62" y="81"/>
                    <a:pt x="62" y="82"/>
                    <a:pt x="62" y="82"/>
                  </a:cubicBezTo>
                  <a:close/>
                  <a:moveTo>
                    <a:pt x="30" y="81"/>
                  </a:moveTo>
                  <a:cubicBezTo>
                    <a:pt x="31" y="81"/>
                    <a:pt x="30" y="82"/>
                    <a:pt x="30" y="82"/>
                  </a:cubicBezTo>
                  <a:cubicBezTo>
                    <a:pt x="30" y="82"/>
                    <a:pt x="30" y="83"/>
                    <a:pt x="30" y="83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31" y="81"/>
                    <a:pt x="31" y="81"/>
                    <a:pt x="30" y="81"/>
                  </a:cubicBezTo>
                  <a:close/>
                  <a:moveTo>
                    <a:pt x="39" y="82"/>
                  </a:moveTo>
                  <a:cubicBezTo>
                    <a:pt x="39" y="82"/>
                    <a:pt x="39" y="82"/>
                    <a:pt x="40" y="81"/>
                  </a:cubicBezTo>
                  <a:cubicBezTo>
                    <a:pt x="39" y="81"/>
                    <a:pt x="39" y="82"/>
                    <a:pt x="39" y="82"/>
                  </a:cubicBezTo>
                  <a:close/>
                  <a:moveTo>
                    <a:pt x="43" y="83"/>
                  </a:moveTo>
                  <a:cubicBezTo>
                    <a:pt x="44" y="84"/>
                    <a:pt x="45" y="84"/>
                    <a:pt x="45" y="85"/>
                  </a:cubicBezTo>
                  <a:cubicBezTo>
                    <a:pt x="45" y="84"/>
                    <a:pt x="46" y="84"/>
                    <a:pt x="46" y="84"/>
                  </a:cubicBezTo>
                  <a:cubicBezTo>
                    <a:pt x="45" y="83"/>
                    <a:pt x="45" y="82"/>
                    <a:pt x="44" y="82"/>
                  </a:cubicBezTo>
                  <a:cubicBezTo>
                    <a:pt x="44" y="82"/>
                    <a:pt x="44" y="82"/>
                    <a:pt x="43" y="83"/>
                  </a:cubicBezTo>
                  <a:close/>
                  <a:moveTo>
                    <a:pt x="34" y="83"/>
                  </a:moveTo>
                  <a:cubicBezTo>
                    <a:pt x="34" y="83"/>
                    <a:pt x="34" y="82"/>
                    <a:pt x="34" y="82"/>
                  </a:cubicBezTo>
                  <a:cubicBezTo>
                    <a:pt x="34" y="82"/>
                    <a:pt x="34" y="82"/>
                    <a:pt x="34" y="83"/>
                  </a:cubicBezTo>
                  <a:close/>
                  <a:moveTo>
                    <a:pt x="47" y="84"/>
                  </a:moveTo>
                  <a:cubicBezTo>
                    <a:pt x="48" y="84"/>
                    <a:pt x="48" y="85"/>
                    <a:pt x="48" y="85"/>
                  </a:cubicBezTo>
                  <a:cubicBezTo>
                    <a:pt x="49" y="85"/>
                    <a:pt x="49" y="84"/>
                    <a:pt x="50" y="83"/>
                  </a:cubicBezTo>
                  <a:cubicBezTo>
                    <a:pt x="49" y="81"/>
                    <a:pt x="48" y="82"/>
                    <a:pt x="47" y="84"/>
                  </a:cubicBezTo>
                  <a:close/>
                  <a:moveTo>
                    <a:pt x="56" y="86"/>
                  </a:moveTo>
                  <a:cubicBezTo>
                    <a:pt x="57" y="85"/>
                    <a:pt x="57" y="85"/>
                    <a:pt x="57" y="84"/>
                  </a:cubicBezTo>
                  <a:cubicBezTo>
                    <a:pt x="57" y="83"/>
                    <a:pt x="57" y="82"/>
                    <a:pt x="56" y="82"/>
                  </a:cubicBezTo>
                  <a:cubicBezTo>
                    <a:pt x="56" y="83"/>
                    <a:pt x="56" y="84"/>
                    <a:pt x="56" y="86"/>
                  </a:cubicBezTo>
                  <a:close/>
                  <a:moveTo>
                    <a:pt x="60" y="82"/>
                  </a:moveTo>
                  <a:cubicBezTo>
                    <a:pt x="60" y="83"/>
                    <a:pt x="60" y="84"/>
                    <a:pt x="60" y="84"/>
                  </a:cubicBezTo>
                  <a:cubicBezTo>
                    <a:pt x="60" y="84"/>
                    <a:pt x="60" y="84"/>
                    <a:pt x="61" y="83"/>
                  </a:cubicBezTo>
                  <a:cubicBezTo>
                    <a:pt x="61" y="83"/>
                    <a:pt x="60" y="83"/>
                    <a:pt x="60" y="82"/>
                  </a:cubicBezTo>
                  <a:close/>
                  <a:moveTo>
                    <a:pt x="29" y="86"/>
                  </a:moveTo>
                  <a:cubicBezTo>
                    <a:pt x="28" y="88"/>
                    <a:pt x="29" y="91"/>
                    <a:pt x="29" y="93"/>
                  </a:cubicBezTo>
                  <a:cubicBezTo>
                    <a:pt x="29" y="94"/>
                    <a:pt x="29" y="94"/>
                    <a:pt x="29" y="95"/>
                  </a:cubicBezTo>
                  <a:cubicBezTo>
                    <a:pt x="30" y="95"/>
                    <a:pt x="29" y="95"/>
                    <a:pt x="29" y="96"/>
                  </a:cubicBezTo>
                  <a:cubicBezTo>
                    <a:pt x="29" y="96"/>
                    <a:pt x="30" y="96"/>
                    <a:pt x="30" y="96"/>
                  </a:cubicBezTo>
                  <a:cubicBezTo>
                    <a:pt x="30" y="96"/>
                    <a:pt x="29" y="97"/>
                    <a:pt x="29" y="97"/>
                  </a:cubicBezTo>
                  <a:cubicBezTo>
                    <a:pt x="29" y="98"/>
                    <a:pt x="30" y="100"/>
                    <a:pt x="31" y="102"/>
                  </a:cubicBezTo>
                  <a:cubicBezTo>
                    <a:pt x="31" y="98"/>
                    <a:pt x="30" y="94"/>
                    <a:pt x="30" y="90"/>
                  </a:cubicBezTo>
                  <a:cubicBezTo>
                    <a:pt x="30" y="89"/>
                    <a:pt x="29" y="89"/>
                    <a:pt x="29" y="88"/>
                  </a:cubicBezTo>
                  <a:cubicBezTo>
                    <a:pt x="29" y="88"/>
                    <a:pt x="30" y="88"/>
                    <a:pt x="30" y="87"/>
                  </a:cubicBezTo>
                  <a:cubicBezTo>
                    <a:pt x="30" y="86"/>
                    <a:pt x="29" y="86"/>
                    <a:pt x="29" y="86"/>
                  </a:cubicBezTo>
                  <a:cubicBezTo>
                    <a:pt x="29" y="85"/>
                    <a:pt x="30" y="84"/>
                    <a:pt x="29" y="82"/>
                  </a:cubicBezTo>
                  <a:cubicBezTo>
                    <a:pt x="29" y="83"/>
                    <a:pt x="29" y="82"/>
                    <a:pt x="28" y="82"/>
                  </a:cubicBezTo>
                  <a:cubicBezTo>
                    <a:pt x="28" y="84"/>
                    <a:pt x="28" y="85"/>
                    <a:pt x="29" y="86"/>
                  </a:cubicBezTo>
                  <a:close/>
                  <a:moveTo>
                    <a:pt x="66" y="83"/>
                  </a:moveTo>
                  <a:cubicBezTo>
                    <a:pt x="66" y="83"/>
                    <a:pt x="66" y="84"/>
                    <a:pt x="67" y="84"/>
                  </a:cubicBezTo>
                  <a:cubicBezTo>
                    <a:pt x="67" y="83"/>
                    <a:pt x="67" y="82"/>
                    <a:pt x="66" y="82"/>
                  </a:cubicBezTo>
                  <a:cubicBezTo>
                    <a:pt x="66" y="83"/>
                    <a:pt x="66" y="83"/>
                    <a:pt x="66" y="83"/>
                  </a:cubicBezTo>
                  <a:close/>
                  <a:moveTo>
                    <a:pt x="40" y="85"/>
                  </a:moveTo>
                  <a:cubicBezTo>
                    <a:pt x="41" y="85"/>
                    <a:pt x="42" y="83"/>
                    <a:pt x="42" y="82"/>
                  </a:cubicBezTo>
                  <a:cubicBezTo>
                    <a:pt x="41" y="83"/>
                    <a:pt x="40" y="84"/>
                    <a:pt x="40" y="85"/>
                  </a:cubicBezTo>
                  <a:close/>
                  <a:moveTo>
                    <a:pt x="63" y="84"/>
                  </a:moveTo>
                  <a:cubicBezTo>
                    <a:pt x="63" y="84"/>
                    <a:pt x="64" y="83"/>
                    <a:pt x="64" y="82"/>
                  </a:cubicBezTo>
                  <a:cubicBezTo>
                    <a:pt x="63" y="83"/>
                    <a:pt x="63" y="83"/>
                    <a:pt x="63" y="84"/>
                  </a:cubicBezTo>
                  <a:close/>
                  <a:moveTo>
                    <a:pt x="52" y="85"/>
                  </a:moveTo>
                  <a:cubicBezTo>
                    <a:pt x="51" y="84"/>
                    <a:pt x="52" y="83"/>
                    <a:pt x="51" y="83"/>
                  </a:cubicBezTo>
                  <a:cubicBezTo>
                    <a:pt x="51" y="83"/>
                    <a:pt x="51" y="85"/>
                    <a:pt x="52" y="85"/>
                  </a:cubicBezTo>
                  <a:close/>
                  <a:moveTo>
                    <a:pt x="21" y="84"/>
                  </a:moveTo>
                  <a:cubicBezTo>
                    <a:pt x="21" y="84"/>
                    <a:pt x="22" y="83"/>
                    <a:pt x="21" y="83"/>
                  </a:cubicBezTo>
                  <a:cubicBezTo>
                    <a:pt x="21" y="83"/>
                    <a:pt x="21" y="84"/>
                    <a:pt x="21" y="84"/>
                  </a:cubicBezTo>
                  <a:close/>
                  <a:moveTo>
                    <a:pt x="35" y="86"/>
                  </a:moveTo>
                  <a:cubicBezTo>
                    <a:pt x="35" y="85"/>
                    <a:pt x="35" y="84"/>
                    <a:pt x="34" y="83"/>
                  </a:cubicBezTo>
                  <a:cubicBezTo>
                    <a:pt x="34" y="84"/>
                    <a:pt x="34" y="85"/>
                    <a:pt x="35" y="86"/>
                  </a:cubicBezTo>
                  <a:close/>
                  <a:moveTo>
                    <a:pt x="38" y="86"/>
                  </a:move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5"/>
                    <a:pt x="39" y="84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8" y="84"/>
                    <a:pt x="36" y="85"/>
                    <a:pt x="38" y="86"/>
                  </a:cubicBezTo>
                  <a:close/>
                  <a:moveTo>
                    <a:pt x="41" y="86"/>
                  </a:moveTo>
                  <a:cubicBezTo>
                    <a:pt x="41" y="86"/>
                    <a:pt x="42" y="87"/>
                    <a:pt x="42" y="88"/>
                  </a:cubicBezTo>
                  <a:cubicBezTo>
                    <a:pt x="43" y="87"/>
                    <a:pt x="44" y="86"/>
                    <a:pt x="44" y="86"/>
                  </a:cubicBezTo>
                  <a:cubicBezTo>
                    <a:pt x="44" y="85"/>
                    <a:pt x="43" y="84"/>
                    <a:pt x="43" y="84"/>
                  </a:cubicBezTo>
                  <a:cubicBezTo>
                    <a:pt x="42" y="84"/>
                    <a:pt x="41" y="85"/>
                    <a:pt x="41" y="86"/>
                  </a:cubicBezTo>
                  <a:close/>
                  <a:moveTo>
                    <a:pt x="35" y="85"/>
                  </a:moveTo>
                  <a:cubicBezTo>
                    <a:pt x="35" y="85"/>
                    <a:pt x="35" y="85"/>
                    <a:pt x="36" y="85"/>
                  </a:cubicBezTo>
                  <a:cubicBezTo>
                    <a:pt x="36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5"/>
                  </a:cubicBezTo>
                  <a:close/>
                  <a:moveTo>
                    <a:pt x="53" y="85"/>
                  </a:moveTo>
                  <a:cubicBezTo>
                    <a:pt x="53" y="85"/>
                    <a:pt x="53" y="84"/>
                    <a:pt x="53" y="84"/>
                  </a:cubicBezTo>
                  <a:cubicBezTo>
                    <a:pt x="53" y="84"/>
                    <a:pt x="53" y="84"/>
                    <a:pt x="53" y="85"/>
                  </a:cubicBezTo>
                  <a:close/>
                  <a:moveTo>
                    <a:pt x="30" y="87"/>
                  </a:moveTo>
                  <a:cubicBezTo>
                    <a:pt x="31" y="86"/>
                    <a:pt x="32" y="85"/>
                    <a:pt x="31" y="84"/>
                  </a:cubicBezTo>
                  <a:cubicBezTo>
                    <a:pt x="31" y="85"/>
                    <a:pt x="30" y="86"/>
                    <a:pt x="30" y="87"/>
                  </a:cubicBezTo>
                  <a:close/>
                  <a:moveTo>
                    <a:pt x="65" y="86"/>
                  </a:moveTo>
                  <a:cubicBezTo>
                    <a:pt x="65" y="85"/>
                    <a:pt x="65" y="84"/>
                    <a:pt x="65" y="84"/>
                  </a:cubicBezTo>
                  <a:cubicBezTo>
                    <a:pt x="65" y="85"/>
                    <a:pt x="64" y="86"/>
                    <a:pt x="65" y="86"/>
                  </a:cubicBezTo>
                  <a:close/>
                  <a:moveTo>
                    <a:pt x="66" y="85"/>
                  </a:moveTo>
                  <a:cubicBezTo>
                    <a:pt x="66" y="85"/>
                    <a:pt x="67" y="84"/>
                    <a:pt x="66" y="84"/>
                  </a:cubicBezTo>
                  <a:cubicBezTo>
                    <a:pt x="66" y="85"/>
                    <a:pt x="66" y="84"/>
                    <a:pt x="66" y="84"/>
                  </a:cubicBezTo>
                  <a:cubicBezTo>
                    <a:pt x="66" y="84"/>
                    <a:pt x="66" y="85"/>
                    <a:pt x="66" y="85"/>
                  </a:cubicBezTo>
                  <a:close/>
                  <a:moveTo>
                    <a:pt x="45" y="86"/>
                  </a:moveTo>
                  <a:cubicBezTo>
                    <a:pt x="46" y="86"/>
                    <a:pt x="46" y="87"/>
                    <a:pt x="47" y="87"/>
                  </a:cubicBezTo>
                  <a:cubicBezTo>
                    <a:pt x="47" y="87"/>
                    <a:pt x="47" y="87"/>
                    <a:pt x="48" y="86"/>
                  </a:cubicBezTo>
                  <a:cubicBezTo>
                    <a:pt x="47" y="86"/>
                    <a:pt x="47" y="85"/>
                    <a:pt x="46" y="84"/>
                  </a:cubicBezTo>
                  <a:cubicBezTo>
                    <a:pt x="46" y="85"/>
                    <a:pt x="46" y="85"/>
                    <a:pt x="45" y="86"/>
                  </a:cubicBezTo>
                  <a:close/>
                  <a:moveTo>
                    <a:pt x="49" y="86"/>
                  </a:moveTo>
                  <a:cubicBezTo>
                    <a:pt x="49" y="87"/>
                    <a:pt x="50" y="87"/>
                    <a:pt x="50" y="88"/>
                  </a:cubicBezTo>
                  <a:cubicBezTo>
                    <a:pt x="50" y="87"/>
                    <a:pt x="50" y="85"/>
                    <a:pt x="50" y="85"/>
                  </a:cubicBezTo>
                  <a:cubicBezTo>
                    <a:pt x="49" y="85"/>
                    <a:pt x="49" y="85"/>
                    <a:pt x="49" y="86"/>
                  </a:cubicBezTo>
                  <a:close/>
                  <a:moveTo>
                    <a:pt x="60" y="86"/>
                  </a:moveTo>
                  <a:cubicBezTo>
                    <a:pt x="61" y="86"/>
                    <a:pt x="61" y="87"/>
                    <a:pt x="61" y="87"/>
                  </a:cubicBezTo>
                  <a:cubicBezTo>
                    <a:pt x="61" y="86"/>
                    <a:pt x="61" y="86"/>
                    <a:pt x="61" y="85"/>
                  </a:cubicBezTo>
                  <a:cubicBezTo>
                    <a:pt x="60" y="86"/>
                    <a:pt x="61" y="86"/>
                    <a:pt x="60" y="86"/>
                  </a:cubicBezTo>
                  <a:close/>
                  <a:moveTo>
                    <a:pt x="36" y="87"/>
                  </a:moveTo>
                  <a:cubicBezTo>
                    <a:pt x="37" y="87"/>
                    <a:pt x="37" y="87"/>
                    <a:pt x="37" y="87"/>
                  </a:cubicBezTo>
                  <a:cubicBezTo>
                    <a:pt x="37" y="87"/>
                    <a:pt x="37" y="86"/>
                    <a:pt x="36" y="86"/>
                  </a:cubicBezTo>
                  <a:cubicBezTo>
                    <a:pt x="36" y="86"/>
                    <a:pt x="36" y="87"/>
                    <a:pt x="36" y="87"/>
                  </a:cubicBezTo>
                  <a:close/>
                  <a:moveTo>
                    <a:pt x="36" y="86"/>
                  </a:moveTo>
                  <a:cubicBezTo>
                    <a:pt x="36" y="85"/>
                    <a:pt x="36" y="85"/>
                    <a:pt x="36" y="85"/>
                  </a:cubicBezTo>
                  <a:cubicBezTo>
                    <a:pt x="36" y="86"/>
                    <a:pt x="36" y="86"/>
                    <a:pt x="36" y="86"/>
                  </a:cubicBezTo>
                  <a:close/>
                  <a:moveTo>
                    <a:pt x="38" y="86"/>
                  </a:moveTo>
                  <a:cubicBezTo>
                    <a:pt x="38" y="87"/>
                    <a:pt x="38" y="87"/>
                    <a:pt x="38" y="87"/>
                  </a:cubicBezTo>
                  <a:cubicBezTo>
                    <a:pt x="39" y="87"/>
                    <a:pt x="39" y="86"/>
                    <a:pt x="40" y="86"/>
                  </a:cubicBezTo>
                  <a:cubicBezTo>
                    <a:pt x="40" y="85"/>
                    <a:pt x="40" y="85"/>
                    <a:pt x="39" y="85"/>
                  </a:cubicBezTo>
                  <a:cubicBezTo>
                    <a:pt x="39" y="86"/>
                    <a:pt x="39" y="86"/>
                    <a:pt x="38" y="86"/>
                  </a:cubicBezTo>
                  <a:close/>
                  <a:moveTo>
                    <a:pt x="57" y="87"/>
                  </a:moveTo>
                  <a:cubicBezTo>
                    <a:pt x="57" y="88"/>
                    <a:pt x="57" y="88"/>
                    <a:pt x="57" y="88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7" y="87"/>
                    <a:pt x="57" y="87"/>
                    <a:pt x="57" y="87"/>
                  </a:cubicBezTo>
                  <a:close/>
                  <a:moveTo>
                    <a:pt x="58" y="87"/>
                  </a:moveTo>
                  <a:cubicBezTo>
                    <a:pt x="58" y="86"/>
                    <a:pt x="58" y="86"/>
                    <a:pt x="58" y="85"/>
                  </a:cubicBezTo>
                  <a:cubicBezTo>
                    <a:pt x="57" y="86"/>
                    <a:pt x="56" y="86"/>
                    <a:pt x="57" y="87"/>
                  </a:cubicBezTo>
                  <a:cubicBezTo>
                    <a:pt x="57" y="87"/>
                    <a:pt x="57" y="87"/>
                    <a:pt x="58" y="87"/>
                  </a:cubicBezTo>
                  <a:close/>
                  <a:moveTo>
                    <a:pt x="51" y="87"/>
                  </a:moveTo>
                  <a:cubicBezTo>
                    <a:pt x="51" y="87"/>
                    <a:pt x="52" y="86"/>
                    <a:pt x="51" y="86"/>
                  </a:cubicBezTo>
                  <a:cubicBezTo>
                    <a:pt x="51" y="87"/>
                    <a:pt x="51" y="87"/>
                    <a:pt x="51" y="87"/>
                  </a:cubicBezTo>
                  <a:close/>
                  <a:moveTo>
                    <a:pt x="35" y="87"/>
                  </a:moveTo>
                  <a:cubicBezTo>
                    <a:pt x="36" y="87"/>
                    <a:pt x="36" y="88"/>
                    <a:pt x="36" y="88"/>
                  </a:cubicBezTo>
                  <a:cubicBezTo>
                    <a:pt x="36" y="87"/>
                    <a:pt x="36" y="86"/>
                    <a:pt x="35" y="86"/>
                  </a:cubicBezTo>
                  <a:cubicBezTo>
                    <a:pt x="35" y="86"/>
                    <a:pt x="35" y="86"/>
                    <a:pt x="35" y="87"/>
                  </a:cubicBezTo>
                  <a:close/>
                  <a:moveTo>
                    <a:pt x="55" y="87"/>
                  </a:moveTo>
                  <a:cubicBezTo>
                    <a:pt x="55" y="87"/>
                    <a:pt x="55" y="87"/>
                    <a:pt x="55" y="87"/>
                  </a:cubicBezTo>
                  <a:cubicBezTo>
                    <a:pt x="55" y="87"/>
                    <a:pt x="55" y="86"/>
                    <a:pt x="55" y="86"/>
                  </a:cubicBezTo>
                  <a:cubicBezTo>
                    <a:pt x="54" y="87"/>
                    <a:pt x="54" y="87"/>
                    <a:pt x="55" y="87"/>
                  </a:cubicBezTo>
                  <a:close/>
                  <a:moveTo>
                    <a:pt x="39" y="88"/>
                  </a:moveTo>
                  <a:cubicBezTo>
                    <a:pt x="40" y="89"/>
                    <a:pt x="40" y="89"/>
                    <a:pt x="40" y="90"/>
                  </a:cubicBezTo>
                  <a:cubicBezTo>
                    <a:pt x="41" y="89"/>
                    <a:pt x="41" y="89"/>
                    <a:pt x="42" y="88"/>
                  </a:cubicBezTo>
                  <a:cubicBezTo>
                    <a:pt x="41" y="88"/>
                    <a:pt x="41" y="87"/>
                    <a:pt x="40" y="86"/>
                  </a:cubicBezTo>
                  <a:cubicBezTo>
                    <a:pt x="40" y="87"/>
                    <a:pt x="39" y="88"/>
                    <a:pt x="39" y="88"/>
                  </a:cubicBezTo>
                  <a:close/>
                  <a:moveTo>
                    <a:pt x="43" y="89"/>
                  </a:moveTo>
                  <a:cubicBezTo>
                    <a:pt x="43" y="89"/>
                    <a:pt x="44" y="90"/>
                    <a:pt x="44" y="90"/>
                  </a:cubicBezTo>
                  <a:cubicBezTo>
                    <a:pt x="45" y="89"/>
                    <a:pt x="45" y="89"/>
                    <a:pt x="46" y="88"/>
                  </a:cubicBezTo>
                  <a:cubicBezTo>
                    <a:pt x="46" y="87"/>
                    <a:pt x="45" y="87"/>
                    <a:pt x="45" y="86"/>
                  </a:cubicBezTo>
                  <a:cubicBezTo>
                    <a:pt x="44" y="87"/>
                    <a:pt x="43" y="88"/>
                    <a:pt x="43" y="89"/>
                  </a:cubicBezTo>
                  <a:close/>
                  <a:moveTo>
                    <a:pt x="31" y="88"/>
                  </a:moveTo>
                  <a:cubicBezTo>
                    <a:pt x="31" y="89"/>
                    <a:pt x="31" y="89"/>
                    <a:pt x="32" y="89"/>
                  </a:cubicBezTo>
                  <a:cubicBezTo>
                    <a:pt x="32" y="89"/>
                    <a:pt x="32" y="87"/>
                    <a:pt x="32" y="87"/>
                  </a:cubicBezTo>
                  <a:cubicBezTo>
                    <a:pt x="32" y="87"/>
                    <a:pt x="31" y="88"/>
                    <a:pt x="31" y="88"/>
                  </a:cubicBezTo>
                  <a:close/>
                  <a:moveTo>
                    <a:pt x="47" y="88"/>
                  </a:moveTo>
                  <a:cubicBezTo>
                    <a:pt x="48" y="89"/>
                    <a:pt x="48" y="89"/>
                    <a:pt x="48" y="90"/>
                  </a:cubicBezTo>
                  <a:cubicBezTo>
                    <a:pt x="49" y="90"/>
                    <a:pt x="49" y="89"/>
                    <a:pt x="50" y="89"/>
                  </a:cubicBezTo>
                  <a:cubicBezTo>
                    <a:pt x="49" y="88"/>
                    <a:pt x="49" y="87"/>
                    <a:pt x="48" y="87"/>
                  </a:cubicBezTo>
                  <a:cubicBezTo>
                    <a:pt x="48" y="87"/>
                    <a:pt x="47" y="87"/>
                    <a:pt x="47" y="88"/>
                  </a:cubicBezTo>
                  <a:close/>
                  <a:moveTo>
                    <a:pt x="59" y="90"/>
                  </a:moveTo>
                  <a:cubicBezTo>
                    <a:pt x="59" y="89"/>
                    <a:pt x="60" y="89"/>
                    <a:pt x="60" y="88"/>
                  </a:cubicBezTo>
                  <a:cubicBezTo>
                    <a:pt x="59" y="85"/>
                    <a:pt x="58" y="89"/>
                    <a:pt x="59" y="90"/>
                  </a:cubicBezTo>
                  <a:close/>
                  <a:moveTo>
                    <a:pt x="34" y="88"/>
                  </a:moveTo>
                  <a:cubicBezTo>
                    <a:pt x="35" y="88"/>
                    <a:pt x="35" y="89"/>
                    <a:pt x="35" y="89"/>
                  </a:cubicBezTo>
                  <a:cubicBezTo>
                    <a:pt x="36" y="88"/>
                    <a:pt x="35" y="88"/>
                    <a:pt x="34" y="87"/>
                  </a:cubicBezTo>
                  <a:cubicBezTo>
                    <a:pt x="35" y="88"/>
                    <a:pt x="34" y="88"/>
                    <a:pt x="34" y="88"/>
                  </a:cubicBezTo>
                  <a:close/>
                  <a:moveTo>
                    <a:pt x="64" y="88"/>
                  </a:moveTo>
                  <a:cubicBezTo>
                    <a:pt x="63" y="88"/>
                    <a:pt x="64" y="87"/>
                    <a:pt x="64" y="87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4" y="88"/>
                    <a:pt x="64" y="88"/>
                  </a:cubicBezTo>
                  <a:close/>
                  <a:moveTo>
                    <a:pt x="37" y="89"/>
                  </a:moveTo>
                  <a:cubicBezTo>
                    <a:pt x="37" y="88"/>
                    <a:pt x="38" y="88"/>
                    <a:pt x="38" y="88"/>
                  </a:cubicBezTo>
                  <a:cubicBezTo>
                    <a:pt x="38" y="88"/>
                    <a:pt x="38" y="87"/>
                    <a:pt x="37" y="87"/>
                  </a:cubicBezTo>
                  <a:cubicBezTo>
                    <a:pt x="37" y="88"/>
                    <a:pt x="37" y="88"/>
                    <a:pt x="37" y="89"/>
                  </a:cubicBezTo>
                  <a:close/>
                  <a:moveTo>
                    <a:pt x="66" y="90"/>
                  </a:moveTo>
                  <a:cubicBezTo>
                    <a:pt x="67" y="89"/>
                    <a:pt x="66" y="88"/>
                    <a:pt x="66" y="87"/>
                  </a:cubicBezTo>
                  <a:cubicBezTo>
                    <a:pt x="65" y="88"/>
                    <a:pt x="66" y="89"/>
                    <a:pt x="66" y="90"/>
                  </a:cubicBezTo>
                  <a:close/>
                  <a:moveTo>
                    <a:pt x="53" y="90"/>
                  </a:moveTo>
                  <a:cubicBezTo>
                    <a:pt x="53" y="90"/>
                    <a:pt x="53" y="88"/>
                    <a:pt x="52" y="88"/>
                  </a:cubicBezTo>
                  <a:cubicBezTo>
                    <a:pt x="52" y="89"/>
                    <a:pt x="52" y="89"/>
                    <a:pt x="53" y="90"/>
                  </a:cubicBezTo>
                  <a:close/>
                  <a:moveTo>
                    <a:pt x="55" y="89"/>
                  </a:moveTo>
                  <a:cubicBezTo>
                    <a:pt x="55" y="89"/>
                    <a:pt x="55" y="90"/>
                    <a:pt x="55" y="90"/>
                  </a:cubicBezTo>
                  <a:cubicBezTo>
                    <a:pt x="55" y="89"/>
                    <a:pt x="55" y="89"/>
                    <a:pt x="55" y="88"/>
                  </a:cubicBezTo>
                  <a:cubicBezTo>
                    <a:pt x="55" y="89"/>
                    <a:pt x="55" y="88"/>
                    <a:pt x="55" y="89"/>
                  </a:cubicBezTo>
                  <a:close/>
                  <a:moveTo>
                    <a:pt x="56" y="89"/>
                  </a:moveTo>
                  <a:cubicBezTo>
                    <a:pt x="57" y="89"/>
                    <a:pt x="56" y="88"/>
                    <a:pt x="56" y="88"/>
                  </a:cubicBezTo>
                  <a:cubicBezTo>
                    <a:pt x="56" y="89"/>
                    <a:pt x="56" y="89"/>
                    <a:pt x="56" y="89"/>
                  </a:cubicBezTo>
                  <a:close/>
                  <a:moveTo>
                    <a:pt x="51" y="90"/>
                  </a:moveTo>
                  <a:cubicBezTo>
                    <a:pt x="51" y="89"/>
                    <a:pt x="52" y="89"/>
                    <a:pt x="51" y="88"/>
                  </a:cubicBezTo>
                  <a:cubicBezTo>
                    <a:pt x="51" y="89"/>
                    <a:pt x="51" y="89"/>
                    <a:pt x="51" y="90"/>
                  </a:cubicBezTo>
                  <a:close/>
                  <a:moveTo>
                    <a:pt x="33" y="91"/>
                  </a:moveTo>
                  <a:cubicBezTo>
                    <a:pt x="34" y="91"/>
                    <a:pt x="35" y="89"/>
                    <a:pt x="34" y="88"/>
                  </a:cubicBezTo>
                  <a:cubicBezTo>
                    <a:pt x="33" y="89"/>
                    <a:pt x="33" y="90"/>
                    <a:pt x="33" y="91"/>
                  </a:cubicBezTo>
                  <a:close/>
                  <a:moveTo>
                    <a:pt x="37" y="89"/>
                  </a:moveTo>
                  <a:cubicBezTo>
                    <a:pt x="37" y="89"/>
                    <a:pt x="37" y="88"/>
                    <a:pt x="36" y="88"/>
                  </a:cubicBezTo>
                  <a:cubicBezTo>
                    <a:pt x="37" y="89"/>
                    <a:pt x="37" y="89"/>
                    <a:pt x="37" y="89"/>
                  </a:cubicBezTo>
                  <a:close/>
                  <a:moveTo>
                    <a:pt x="59" y="91"/>
                  </a:moveTo>
                  <a:cubicBezTo>
                    <a:pt x="60" y="91"/>
                    <a:pt x="60" y="92"/>
                    <a:pt x="61" y="93"/>
                  </a:cubicBezTo>
                  <a:cubicBezTo>
                    <a:pt x="61" y="92"/>
                    <a:pt x="61" y="90"/>
                    <a:pt x="61" y="89"/>
                  </a:cubicBezTo>
                  <a:cubicBezTo>
                    <a:pt x="60" y="89"/>
                    <a:pt x="60" y="90"/>
                    <a:pt x="59" y="91"/>
                  </a:cubicBezTo>
                  <a:close/>
                  <a:moveTo>
                    <a:pt x="38" y="90"/>
                  </a:moveTo>
                  <a:cubicBezTo>
                    <a:pt x="38" y="90"/>
                    <a:pt x="38" y="91"/>
                    <a:pt x="39" y="91"/>
                  </a:cubicBezTo>
                  <a:cubicBezTo>
                    <a:pt x="39" y="91"/>
                    <a:pt x="39" y="91"/>
                    <a:pt x="40" y="91"/>
                  </a:cubicBezTo>
                  <a:cubicBezTo>
                    <a:pt x="39" y="90"/>
                    <a:pt x="38" y="88"/>
                    <a:pt x="38" y="90"/>
                  </a:cubicBezTo>
                  <a:close/>
                  <a:moveTo>
                    <a:pt x="46" y="90"/>
                  </a:moveTo>
                  <a:cubicBezTo>
                    <a:pt x="46" y="91"/>
                    <a:pt x="45" y="93"/>
                    <a:pt x="46" y="94"/>
                  </a:cubicBezTo>
                  <a:cubicBezTo>
                    <a:pt x="47" y="93"/>
                    <a:pt x="47" y="92"/>
                    <a:pt x="48" y="91"/>
                  </a:cubicBezTo>
                  <a:cubicBezTo>
                    <a:pt x="47" y="90"/>
                    <a:pt x="47" y="89"/>
                    <a:pt x="46" y="89"/>
                  </a:cubicBezTo>
                  <a:cubicBezTo>
                    <a:pt x="46" y="89"/>
                    <a:pt x="46" y="90"/>
                    <a:pt x="46" y="90"/>
                  </a:cubicBezTo>
                  <a:close/>
                  <a:moveTo>
                    <a:pt x="36" y="90"/>
                  </a:moveTo>
                  <a:cubicBezTo>
                    <a:pt x="36" y="90"/>
                    <a:pt x="36" y="89"/>
                    <a:pt x="36" y="89"/>
                  </a:cubicBezTo>
                  <a:cubicBezTo>
                    <a:pt x="36" y="90"/>
                    <a:pt x="36" y="90"/>
                    <a:pt x="36" y="90"/>
                  </a:cubicBezTo>
                  <a:close/>
                  <a:moveTo>
                    <a:pt x="56" y="91"/>
                  </a:moveTo>
                  <a:cubicBezTo>
                    <a:pt x="56" y="91"/>
                    <a:pt x="56" y="92"/>
                    <a:pt x="57" y="92"/>
                  </a:cubicBezTo>
                  <a:cubicBezTo>
                    <a:pt x="57" y="92"/>
                    <a:pt x="58" y="90"/>
                    <a:pt x="57" y="90"/>
                  </a:cubicBezTo>
                  <a:cubicBezTo>
                    <a:pt x="57" y="90"/>
                    <a:pt x="56" y="91"/>
                    <a:pt x="56" y="91"/>
                  </a:cubicBezTo>
                  <a:close/>
                  <a:moveTo>
                    <a:pt x="41" y="91"/>
                  </a:moveTo>
                  <a:cubicBezTo>
                    <a:pt x="41" y="92"/>
                    <a:pt x="42" y="92"/>
                    <a:pt x="42" y="92"/>
                  </a:cubicBezTo>
                  <a:cubicBezTo>
                    <a:pt x="42" y="91"/>
                    <a:pt x="42" y="92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4" y="91"/>
                    <a:pt x="43" y="90"/>
                    <a:pt x="42" y="90"/>
                  </a:cubicBezTo>
                  <a:cubicBezTo>
                    <a:pt x="42" y="90"/>
                    <a:pt x="42" y="91"/>
                    <a:pt x="41" y="91"/>
                  </a:cubicBezTo>
                  <a:close/>
                  <a:moveTo>
                    <a:pt x="50" y="93"/>
                  </a:moveTo>
                  <a:cubicBezTo>
                    <a:pt x="50" y="91"/>
                    <a:pt x="51" y="90"/>
                    <a:pt x="50" y="90"/>
                  </a:cubicBezTo>
                  <a:cubicBezTo>
                    <a:pt x="49" y="91"/>
                    <a:pt x="49" y="92"/>
                    <a:pt x="50" y="93"/>
                  </a:cubicBezTo>
                  <a:close/>
                  <a:moveTo>
                    <a:pt x="66" y="93"/>
                  </a:moveTo>
                  <a:cubicBezTo>
                    <a:pt x="66" y="91"/>
                    <a:pt x="66" y="90"/>
                    <a:pt x="65" y="90"/>
                  </a:cubicBezTo>
                  <a:cubicBezTo>
                    <a:pt x="65" y="91"/>
                    <a:pt x="66" y="92"/>
                    <a:pt x="66" y="93"/>
                  </a:cubicBezTo>
                  <a:close/>
                  <a:moveTo>
                    <a:pt x="36" y="91"/>
                  </a:moveTo>
                  <a:cubicBezTo>
                    <a:pt x="37" y="92"/>
                    <a:pt x="37" y="93"/>
                    <a:pt x="37" y="93"/>
                  </a:cubicBezTo>
                  <a:cubicBezTo>
                    <a:pt x="38" y="93"/>
                    <a:pt x="37" y="91"/>
                    <a:pt x="37" y="91"/>
                  </a:cubicBezTo>
                  <a:cubicBezTo>
                    <a:pt x="36" y="91"/>
                    <a:pt x="36" y="91"/>
                    <a:pt x="36" y="91"/>
                  </a:cubicBezTo>
                  <a:close/>
                  <a:moveTo>
                    <a:pt x="45" y="91"/>
                  </a:moveTo>
                  <a:cubicBezTo>
                    <a:pt x="45" y="91"/>
                    <a:pt x="45" y="91"/>
                    <a:pt x="45" y="91"/>
                  </a:cubicBezTo>
                  <a:cubicBezTo>
                    <a:pt x="44" y="91"/>
                    <a:pt x="45" y="91"/>
                    <a:pt x="45" y="91"/>
                  </a:cubicBezTo>
                  <a:close/>
                  <a:moveTo>
                    <a:pt x="63" y="93"/>
                  </a:moveTo>
                  <a:cubicBezTo>
                    <a:pt x="63" y="93"/>
                    <a:pt x="63" y="92"/>
                    <a:pt x="63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3" y="92"/>
                    <a:pt x="62" y="93"/>
                    <a:pt x="63" y="93"/>
                  </a:cubicBezTo>
                  <a:close/>
                  <a:moveTo>
                    <a:pt x="34" y="93"/>
                  </a:moveTo>
                  <a:cubicBezTo>
                    <a:pt x="34" y="92"/>
                    <a:pt x="35" y="92"/>
                    <a:pt x="34" y="92"/>
                  </a:cubicBezTo>
                  <a:cubicBezTo>
                    <a:pt x="34" y="92"/>
                    <a:pt x="34" y="92"/>
                    <a:pt x="34" y="93"/>
                  </a:cubicBezTo>
                  <a:close/>
                  <a:moveTo>
                    <a:pt x="43" y="93"/>
                  </a:moveTo>
                  <a:cubicBezTo>
                    <a:pt x="43" y="93"/>
                    <a:pt x="43" y="94"/>
                    <a:pt x="43" y="94"/>
                  </a:cubicBezTo>
                  <a:cubicBezTo>
                    <a:pt x="43" y="93"/>
                    <a:pt x="44" y="93"/>
                    <a:pt x="44" y="92"/>
                  </a:cubicBezTo>
                  <a:cubicBezTo>
                    <a:pt x="43" y="92"/>
                    <a:pt x="43" y="93"/>
                    <a:pt x="43" y="93"/>
                  </a:cubicBezTo>
                  <a:close/>
                  <a:moveTo>
                    <a:pt x="40" y="94"/>
                  </a:moveTo>
                  <a:cubicBezTo>
                    <a:pt x="41" y="94"/>
                    <a:pt x="41" y="94"/>
                    <a:pt x="41" y="93"/>
                  </a:cubicBezTo>
                  <a:cubicBezTo>
                    <a:pt x="41" y="93"/>
                    <a:pt x="41" y="92"/>
                    <a:pt x="40" y="92"/>
                  </a:cubicBezTo>
                  <a:cubicBezTo>
                    <a:pt x="40" y="92"/>
                    <a:pt x="39" y="93"/>
                    <a:pt x="40" y="93"/>
                  </a:cubicBezTo>
                  <a:cubicBezTo>
                    <a:pt x="40" y="93"/>
                    <a:pt x="39" y="93"/>
                    <a:pt x="39" y="94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0" y="94"/>
                    <a:pt x="40" y="94"/>
                    <a:pt x="40" y="94"/>
                  </a:cubicBezTo>
                  <a:close/>
                  <a:moveTo>
                    <a:pt x="47" y="94"/>
                  </a:moveTo>
                  <a:cubicBezTo>
                    <a:pt x="47" y="95"/>
                    <a:pt x="47" y="95"/>
                    <a:pt x="48" y="96"/>
                  </a:cubicBezTo>
                  <a:cubicBezTo>
                    <a:pt x="48" y="95"/>
                    <a:pt x="48" y="94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50" y="94"/>
                    <a:pt x="49" y="93"/>
                    <a:pt x="49" y="93"/>
                  </a:cubicBezTo>
                  <a:cubicBezTo>
                    <a:pt x="48" y="93"/>
                    <a:pt x="49" y="92"/>
                    <a:pt x="48" y="92"/>
                  </a:cubicBezTo>
                  <a:cubicBezTo>
                    <a:pt x="48" y="93"/>
                    <a:pt x="47" y="93"/>
                    <a:pt x="47" y="94"/>
                  </a:cubicBezTo>
                  <a:close/>
                  <a:moveTo>
                    <a:pt x="31" y="94"/>
                  </a:moveTo>
                  <a:cubicBezTo>
                    <a:pt x="32" y="94"/>
                    <a:pt x="32" y="93"/>
                    <a:pt x="32" y="93"/>
                  </a:cubicBezTo>
                  <a:cubicBezTo>
                    <a:pt x="32" y="93"/>
                    <a:pt x="32" y="92"/>
                    <a:pt x="31" y="92"/>
                  </a:cubicBezTo>
                  <a:cubicBezTo>
                    <a:pt x="31" y="93"/>
                    <a:pt x="31" y="93"/>
                    <a:pt x="31" y="94"/>
                  </a:cubicBezTo>
                  <a:close/>
                  <a:moveTo>
                    <a:pt x="34" y="94"/>
                  </a:moveTo>
                  <a:cubicBezTo>
                    <a:pt x="34" y="94"/>
                    <a:pt x="35" y="95"/>
                    <a:pt x="36" y="95"/>
                  </a:cubicBezTo>
                  <a:cubicBezTo>
                    <a:pt x="36" y="95"/>
                    <a:pt x="36" y="94"/>
                    <a:pt x="37" y="94"/>
                  </a:cubicBezTo>
                  <a:cubicBezTo>
                    <a:pt x="36" y="93"/>
                    <a:pt x="36" y="92"/>
                    <a:pt x="36" y="92"/>
                  </a:cubicBezTo>
                  <a:cubicBezTo>
                    <a:pt x="35" y="93"/>
                    <a:pt x="35" y="93"/>
                    <a:pt x="34" y="94"/>
                  </a:cubicBezTo>
                  <a:close/>
                  <a:moveTo>
                    <a:pt x="54" y="93"/>
                  </a:moveTo>
                  <a:cubicBezTo>
                    <a:pt x="54" y="94"/>
                    <a:pt x="54" y="94"/>
                    <a:pt x="55" y="95"/>
                  </a:cubicBezTo>
                  <a:cubicBezTo>
                    <a:pt x="55" y="94"/>
                    <a:pt x="55" y="93"/>
                    <a:pt x="55" y="92"/>
                  </a:cubicBezTo>
                  <a:cubicBezTo>
                    <a:pt x="55" y="93"/>
                    <a:pt x="55" y="93"/>
                    <a:pt x="54" y="93"/>
                  </a:cubicBezTo>
                  <a:close/>
                  <a:moveTo>
                    <a:pt x="59" y="94"/>
                  </a:moveTo>
                  <a:cubicBezTo>
                    <a:pt x="60" y="94"/>
                    <a:pt x="60" y="94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9" y="93"/>
                    <a:pt x="59" y="94"/>
                    <a:pt x="59" y="94"/>
                  </a:cubicBezTo>
                  <a:close/>
                  <a:moveTo>
                    <a:pt x="52" y="94"/>
                  </a:moveTo>
                  <a:cubicBezTo>
                    <a:pt x="52" y="94"/>
                    <a:pt x="53" y="94"/>
                    <a:pt x="53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3"/>
                    <a:pt x="52" y="94"/>
                    <a:pt x="52" y="94"/>
                  </a:cubicBezTo>
                  <a:close/>
                  <a:moveTo>
                    <a:pt x="44" y="94"/>
                  </a:moveTo>
                  <a:cubicBezTo>
                    <a:pt x="44" y="94"/>
                    <a:pt x="44" y="95"/>
                    <a:pt x="45" y="95"/>
                  </a:cubicBezTo>
                  <a:cubicBezTo>
                    <a:pt x="45" y="94"/>
                    <a:pt x="44" y="92"/>
                    <a:pt x="44" y="94"/>
                  </a:cubicBezTo>
                  <a:close/>
                  <a:moveTo>
                    <a:pt x="38" y="94"/>
                  </a:move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5"/>
                    <a:pt x="66" y="95"/>
                  </a:cubicBezTo>
                  <a:cubicBezTo>
                    <a:pt x="65" y="95"/>
                    <a:pt x="66" y="94"/>
                    <a:pt x="65" y="94"/>
                  </a:cubicBezTo>
                  <a:cubicBezTo>
                    <a:pt x="65" y="94"/>
                    <a:pt x="65" y="94"/>
                    <a:pt x="65" y="96"/>
                  </a:cubicBezTo>
                  <a:close/>
                  <a:moveTo>
                    <a:pt x="57" y="97"/>
                  </a:moveTo>
                  <a:cubicBezTo>
                    <a:pt x="57" y="96"/>
                    <a:pt x="58" y="94"/>
                    <a:pt x="56" y="94"/>
                  </a:cubicBezTo>
                  <a:cubicBezTo>
                    <a:pt x="55" y="95"/>
                    <a:pt x="56" y="97"/>
                    <a:pt x="57" y="97"/>
                  </a:cubicBezTo>
                  <a:close/>
                  <a:moveTo>
                    <a:pt x="68" y="99"/>
                  </a:moveTo>
                  <a:cubicBezTo>
                    <a:pt x="68" y="97"/>
                    <a:pt x="68" y="96"/>
                    <a:pt x="68" y="94"/>
                  </a:cubicBezTo>
                  <a:cubicBezTo>
                    <a:pt x="68" y="94"/>
                    <a:pt x="67" y="94"/>
                    <a:pt x="67" y="94"/>
                  </a:cubicBezTo>
                  <a:cubicBezTo>
                    <a:pt x="67" y="95"/>
                    <a:pt x="67" y="98"/>
                    <a:pt x="68" y="99"/>
                  </a:cubicBezTo>
                  <a:close/>
                  <a:moveTo>
                    <a:pt x="38" y="95"/>
                  </a:moveTo>
                  <a:cubicBezTo>
                    <a:pt x="39" y="95"/>
                    <a:pt x="39" y="96"/>
                    <a:pt x="39" y="96"/>
                  </a:cubicBezTo>
                  <a:cubicBezTo>
                    <a:pt x="40" y="95"/>
                    <a:pt x="39" y="94"/>
                    <a:pt x="39" y="94"/>
                  </a:cubicBezTo>
                  <a:cubicBezTo>
                    <a:pt x="39" y="94"/>
                    <a:pt x="38" y="95"/>
                    <a:pt x="38" y="95"/>
                  </a:cubicBezTo>
                  <a:close/>
                  <a:moveTo>
                    <a:pt x="41" y="96"/>
                  </a:moveTo>
                  <a:cubicBezTo>
                    <a:pt x="42" y="95"/>
                    <a:pt x="43" y="95"/>
                    <a:pt x="42" y="94"/>
                  </a:cubicBezTo>
                  <a:cubicBezTo>
                    <a:pt x="41" y="94"/>
                    <a:pt x="41" y="95"/>
                    <a:pt x="41" y="95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5"/>
                    <a:pt x="41" y="95"/>
                  </a:cubicBezTo>
                  <a:cubicBezTo>
                    <a:pt x="41" y="95"/>
                    <a:pt x="41" y="96"/>
                    <a:pt x="41" y="96"/>
                  </a:cubicBezTo>
                  <a:close/>
                  <a:moveTo>
                    <a:pt x="44" y="95"/>
                  </a:moveTo>
                  <a:cubicBezTo>
                    <a:pt x="44" y="94"/>
                    <a:pt x="44" y="94"/>
                    <a:pt x="43" y="94"/>
                  </a:cubicBezTo>
                  <a:cubicBezTo>
                    <a:pt x="43" y="94"/>
                    <a:pt x="43" y="95"/>
                    <a:pt x="44" y="95"/>
                  </a:cubicBezTo>
                  <a:close/>
                  <a:moveTo>
                    <a:pt x="59" y="96"/>
                  </a:moveTo>
                  <a:cubicBezTo>
                    <a:pt x="60" y="96"/>
                    <a:pt x="60" y="97"/>
                    <a:pt x="60" y="98"/>
                  </a:cubicBezTo>
                  <a:cubicBezTo>
                    <a:pt x="61" y="97"/>
                    <a:pt x="61" y="96"/>
                    <a:pt x="60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95"/>
                    <a:pt x="61" y="95"/>
                    <a:pt x="61" y="95"/>
                  </a:cubicBezTo>
                  <a:cubicBezTo>
                    <a:pt x="60" y="95"/>
                    <a:pt x="61" y="94"/>
                    <a:pt x="60" y="94"/>
                  </a:cubicBezTo>
                  <a:cubicBezTo>
                    <a:pt x="60" y="95"/>
                    <a:pt x="59" y="95"/>
                    <a:pt x="59" y="96"/>
                  </a:cubicBezTo>
                  <a:close/>
                  <a:moveTo>
                    <a:pt x="15" y="99"/>
                  </a:moveTo>
                  <a:cubicBezTo>
                    <a:pt x="16" y="97"/>
                    <a:pt x="17" y="96"/>
                    <a:pt x="17" y="94"/>
                  </a:cubicBezTo>
                  <a:cubicBezTo>
                    <a:pt x="16" y="96"/>
                    <a:pt x="15" y="97"/>
                    <a:pt x="15" y="99"/>
                  </a:cubicBezTo>
                  <a:close/>
                  <a:moveTo>
                    <a:pt x="36" y="96"/>
                  </a:moveTo>
                  <a:cubicBezTo>
                    <a:pt x="36" y="96"/>
                    <a:pt x="37" y="96"/>
                    <a:pt x="37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7" y="95"/>
                    <a:pt x="36" y="96"/>
                    <a:pt x="36" y="96"/>
                  </a:cubicBezTo>
                  <a:close/>
                  <a:moveTo>
                    <a:pt x="41" y="96"/>
                  </a:moveTo>
                  <a:cubicBezTo>
                    <a:pt x="42" y="97"/>
                    <a:pt x="42" y="97"/>
                    <a:pt x="43" y="98"/>
                  </a:cubicBezTo>
                  <a:cubicBezTo>
                    <a:pt x="43" y="97"/>
                    <a:pt x="43" y="97"/>
                    <a:pt x="44" y="96"/>
                  </a:cubicBezTo>
                  <a:cubicBezTo>
                    <a:pt x="43" y="96"/>
                    <a:pt x="43" y="95"/>
                    <a:pt x="42" y="95"/>
                  </a:cubicBezTo>
                  <a:cubicBezTo>
                    <a:pt x="42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lose/>
                  <a:moveTo>
                    <a:pt x="52" y="95"/>
                  </a:moveTo>
                  <a:cubicBezTo>
                    <a:pt x="52" y="96"/>
                    <a:pt x="52" y="96"/>
                    <a:pt x="52" y="96"/>
                  </a:cubicBezTo>
                  <a:cubicBezTo>
                    <a:pt x="53" y="96"/>
                    <a:pt x="52" y="96"/>
                    <a:pt x="53" y="96"/>
                  </a:cubicBezTo>
                  <a:cubicBezTo>
                    <a:pt x="53" y="96"/>
                    <a:pt x="53" y="95"/>
                    <a:pt x="53" y="95"/>
                  </a:cubicBezTo>
                  <a:cubicBezTo>
                    <a:pt x="53" y="95"/>
                    <a:pt x="52" y="95"/>
                    <a:pt x="52" y="95"/>
                  </a:cubicBezTo>
                  <a:close/>
                  <a:moveTo>
                    <a:pt x="37" y="98"/>
                  </a:moveTo>
                  <a:cubicBezTo>
                    <a:pt x="38" y="98"/>
                    <a:pt x="38" y="97"/>
                    <a:pt x="38" y="97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7" y="96"/>
                    <a:pt x="37" y="97"/>
                    <a:pt x="37" y="98"/>
                  </a:cubicBezTo>
                  <a:close/>
                  <a:moveTo>
                    <a:pt x="47" y="97"/>
                  </a:moveTo>
                  <a:cubicBezTo>
                    <a:pt x="47" y="96"/>
                    <a:pt x="47" y="96"/>
                    <a:pt x="46" y="96"/>
                  </a:cubicBezTo>
                  <a:cubicBezTo>
                    <a:pt x="47" y="96"/>
                    <a:pt x="47" y="97"/>
                    <a:pt x="47" y="97"/>
                  </a:cubicBezTo>
                  <a:close/>
                  <a:moveTo>
                    <a:pt x="39" y="97"/>
                  </a:moveTo>
                  <a:cubicBezTo>
                    <a:pt x="39" y="97"/>
                    <a:pt x="40" y="97"/>
                    <a:pt x="40" y="98"/>
                  </a:cubicBezTo>
                  <a:cubicBezTo>
                    <a:pt x="40" y="97"/>
                    <a:pt x="41" y="97"/>
                    <a:pt x="41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96"/>
                    <a:pt x="40" y="97"/>
                    <a:pt x="39" y="97"/>
                  </a:cubicBezTo>
                  <a:close/>
                  <a:moveTo>
                    <a:pt x="31" y="96"/>
                  </a:moveTo>
                  <a:cubicBezTo>
                    <a:pt x="31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8"/>
                  </a:cubicBezTo>
                  <a:cubicBezTo>
                    <a:pt x="32" y="98"/>
                    <a:pt x="32" y="99"/>
                    <a:pt x="32" y="100"/>
                  </a:cubicBezTo>
                  <a:cubicBezTo>
                    <a:pt x="33" y="99"/>
                    <a:pt x="32" y="98"/>
                    <a:pt x="33" y="96"/>
                  </a:cubicBezTo>
                  <a:cubicBezTo>
                    <a:pt x="32" y="96"/>
                    <a:pt x="32" y="97"/>
                    <a:pt x="31" y="96"/>
                  </a:cubicBezTo>
                  <a:close/>
                  <a:moveTo>
                    <a:pt x="54" y="98"/>
                  </a:moveTo>
                  <a:cubicBezTo>
                    <a:pt x="55" y="99"/>
                    <a:pt x="54" y="100"/>
                    <a:pt x="55" y="100"/>
                  </a:cubicBezTo>
                  <a:cubicBezTo>
                    <a:pt x="55" y="99"/>
                    <a:pt x="55" y="97"/>
                    <a:pt x="55" y="96"/>
                  </a:cubicBezTo>
                  <a:cubicBezTo>
                    <a:pt x="54" y="97"/>
                    <a:pt x="54" y="98"/>
                    <a:pt x="54" y="98"/>
                  </a:cubicBezTo>
                  <a:close/>
                  <a:moveTo>
                    <a:pt x="46" y="98"/>
                  </a:moveTo>
                  <a:cubicBezTo>
                    <a:pt x="46" y="98"/>
                    <a:pt x="46" y="98"/>
                    <a:pt x="47" y="97"/>
                  </a:cubicBezTo>
                  <a:cubicBezTo>
                    <a:pt x="46" y="97"/>
                    <a:pt x="46" y="96"/>
                    <a:pt x="46" y="96"/>
                  </a:cubicBezTo>
                  <a:cubicBezTo>
                    <a:pt x="46" y="97"/>
                    <a:pt x="46" y="97"/>
                    <a:pt x="46" y="98"/>
                  </a:cubicBezTo>
                  <a:close/>
                  <a:moveTo>
                    <a:pt x="58" y="100"/>
                  </a:moveTo>
                  <a:cubicBezTo>
                    <a:pt x="58" y="99"/>
                    <a:pt x="58" y="98"/>
                    <a:pt x="58" y="97"/>
                  </a:cubicBezTo>
                  <a:cubicBezTo>
                    <a:pt x="58" y="98"/>
                    <a:pt x="58" y="99"/>
                    <a:pt x="58" y="100"/>
                  </a:cubicBezTo>
                  <a:close/>
                  <a:moveTo>
                    <a:pt x="65" y="102"/>
                  </a:moveTo>
                  <a:cubicBezTo>
                    <a:pt x="65" y="100"/>
                    <a:pt x="66" y="98"/>
                    <a:pt x="65" y="97"/>
                  </a:cubicBezTo>
                  <a:cubicBezTo>
                    <a:pt x="64" y="98"/>
                    <a:pt x="65" y="100"/>
                    <a:pt x="65" y="102"/>
                  </a:cubicBezTo>
                  <a:close/>
                  <a:moveTo>
                    <a:pt x="40" y="98"/>
                  </a:moveTo>
                  <a:cubicBezTo>
                    <a:pt x="41" y="99"/>
                    <a:pt x="41" y="99"/>
                    <a:pt x="41" y="100"/>
                  </a:cubicBezTo>
                  <a:cubicBezTo>
                    <a:pt x="42" y="100"/>
                    <a:pt x="42" y="99"/>
                    <a:pt x="42" y="99"/>
                  </a:cubicBezTo>
                  <a:cubicBezTo>
                    <a:pt x="41" y="98"/>
                    <a:pt x="41" y="96"/>
                    <a:pt x="40" y="98"/>
                  </a:cubicBezTo>
                  <a:close/>
                  <a:moveTo>
                    <a:pt x="43" y="99"/>
                  </a:moveTo>
                  <a:cubicBezTo>
                    <a:pt x="44" y="99"/>
                    <a:pt x="44" y="100"/>
                    <a:pt x="44" y="100"/>
                  </a:cubicBezTo>
                  <a:cubicBezTo>
                    <a:pt x="45" y="100"/>
                    <a:pt x="45" y="98"/>
                    <a:pt x="44" y="97"/>
                  </a:cubicBezTo>
                  <a:cubicBezTo>
                    <a:pt x="44" y="98"/>
                    <a:pt x="43" y="98"/>
                    <a:pt x="43" y="99"/>
                  </a:cubicBezTo>
                  <a:close/>
                  <a:moveTo>
                    <a:pt x="47" y="98"/>
                  </a:moveTo>
                  <a:cubicBezTo>
                    <a:pt x="48" y="98"/>
                    <a:pt x="48" y="97"/>
                    <a:pt x="47" y="97"/>
                  </a:cubicBezTo>
                  <a:cubicBezTo>
                    <a:pt x="47" y="98"/>
                    <a:pt x="47" y="98"/>
                    <a:pt x="47" y="98"/>
                  </a:cubicBezTo>
                  <a:close/>
                  <a:moveTo>
                    <a:pt x="38" y="99"/>
                  </a:move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40" y="98"/>
                    <a:pt x="39" y="98"/>
                  </a:cubicBezTo>
                  <a:cubicBezTo>
                    <a:pt x="38" y="98"/>
                    <a:pt x="38" y="98"/>
                    <a:pt x="38" y="99"/>
                  </a:cubicBezTo>
                  <a:close/>
                  <a:moveTo>
                    <a:pt x="48" y="100"/>
                  </a:moveTo>
                  <a:cubicBezTo>
                    <a:pt x="48" y="99"/>
                    <a:pt x="47" y="98"/>
                    <a:pt x="47" y="98"/>
                  </a:cubicBezTo>
                  <a:cubicBezTo>
                    <a:pt x="46" y="98"/>
                    <a:pt x="47" y="100"/>
                    <a:pt x="48" y="100"/>
                  </a:cubicBezTo>
                  <a:close/>
                  <a:moveTo>
                    <a:pt x="36" y="100"/>
                  </a:moveTo>
                  <a:cubicBezTo>
                    <a:pt x="36" y="99"/>
                    <a:pt x="36" y="99"/>
                    <a:pt x="35" y="99"/>
                  </a:cubicBezTo>
                  <a:cubicBezTo>
                    <a:pt x="35" y="99"/>
                    <a:pt x="35" y="100"/>
                    <a:pt x="36" y="100"/>
                  </a:cubicBezTo>
                  <a:close/>
                  <a:moveTo>
                    <a:pt x="39" y="100"/>
                  </a:moveTo>
                  <a:cubicBezTo>
                    <a:pt x="39" y="100"/>
                    <a:pt x="39" y="101"/>
                    <a:pt x="40" y="101"/>
                  </a:cubicBezTo>
                  <a:cubicBezTo>
                    <a:pt x="40" y="101"/>
                    <a:pt x="40" y="101"/>
                    <a:pt x="41" y="100"/>
                  </a:cubicBezTo>
                  <a:cubicBezTo>
                    <a:pt x="40" y="100"/>
                    <a:pt x="40" y="99"/>
                    <a:pt x="40" y="99"/>
                  </a:cubicBezTo>
                  <a:cubicBezTo>
                    <a:pt x="39" y="99"/>
                    <a:pt x="39" y="100"/>
                    <a:pt x="39" y="100"/>
                  </a:cubicBezTo>
                  <a:close/>
                  <a:moveTo>
                    <a:pt x="52" y="103"/>
                  </a:moveTo>
                  <a:cubicBezTo>
                    <a:pt x="53" y="102"/>
                    <a:pt x="53" y="100"/>
                    <a:pt x="52" y="99"/>
                  </a:cubicBezTo>
                  <a:cubicBezTo>
                    <a:pt x="52" y="100"/>
                    <a:pt x="52" y="102"/>
                    <a:pt x="52" y="103"/>
                  </a:cubicBezTo>
                  <a:close/>
                  <a:moveTo>
                    <a:pt x="56" y="103"/>
                  </a:moveTo>
                  <a:cubicBezTo>
                    <a:pt x="57" y="102"/>
                    <a:pt x="57" y="100"/>
                    <a:pt x="57" y="99"/>
                  </a:cubicBezTo>
                  <a:cubicBezTo>
                    <a:pt x="56" y="100"/>
                    <a:pt x="55" y="102"/>
                    <a:pt x="56" y="103"/>
                  </a:cubicBezTo>
                  <a:close/>
                  <a:moveTo>
                    <a:pt x="59" y="100"/>
                  </a:moveTo>
                  <a:cubicBezTo>
                    <a:pt x="59" y="100"/>
                    <a:pt x="60" y="100"/>
                    <a:pt x="59" y="100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59" y="101"/>
                    <a:pt x="60" y="102"/>
                    <a:pt x="60" y="102"/>
                  </a:cubicBezTo>
                  <a:cubicBezTo>
                    <a:pt x="61" y="102"/>
                    <a:pt x="60" y="101"/>
                    <a:pt x="60" y="100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1" y="100"/>
                    <a:pt x="60" y="99"/>
                  </a:cubicBezTo>
                  <a:cubicBezTo>
                    <a:pt x="60" y="100"/>
                    <a:pt x="60" y="99"/>
                    <a:pt x="59" y="100"/>
                  </a:cubicBezTo>
                  <a:close/>
                  <a:moveTo>
                    <a:pt x="13" y="101"/>
                  </a:moveTo>
                  <a:cubicBezTo>
                    <a:pt x="13" y="100"/>
                    <a:pt x="14" y="100"/>
                    <a:pt x="13" y="100"/>
                  </a:cubicBezTo>
                  <a:cubicBezTo>
                    <a:pt x="13" y="100"/>
                    <a:pt x="13" y="101"/>
                    <a:pt x="13" y="101"/>
                  </a:cubicBezTo>
                  <a:close/>
                  <a:moveTo>
                    <a:pt x="42" y="101"/>
                  </a:moveTo>
                  <a:cubicBezTo>
                    <a:pt x="42" y="101"/>
                    <a:pt x="42" y="102"/>
                    <a:pt x="43" y="102"/>
                  </a:cubicBezTo>
                  <a:cubicBezTo>
                    <a:pt x="43" y="102"/>
                    <a:pt x="43" y="102"/>
                    <a:pt x="43" y="101"/>
                  </a:cubicBezTo>
                  <a:cubicBezTo>
                    <a:pt x="43" y="101"/>
                    <a:pt x="43" y="100"/>
                    <a:pt x="42" y="100"/>
                  </a:cubicBezTo>
                  <a:cubicBezTo>
                    <a:pt x="42" y="100"/>
                    <a:pt x="42" y="100"/>
                    <a:pt x="42" y="101"/>
                  </a:cubicBezTo>
                  <a:close/>
                  <a:moveTo>
                    <a:pt x="34" y="102"/>
                  </a:moveTo>
                  <a:cubicBezTo>
                    <a:pt x="34" y="102"/>
                    <a:pt x="35" y="101"/>
                    <a:pt x="35" y="101"/>
                  </a:cubicBezTo>
                  <a:cubicBezTo>
                    <a:pt x="35" y="99"/>
                    <a:pt x="33" y="101"/>
                    <a:pt x="34" y="102"/>
                  </a:cubicBezTo>
                  <a:close/>
                  <a:moveTo>
                    <a:pt x="46" y="102"/>
                  </a:moveTo>
                  <a:cubicBezTo>
                    <a:pt x="46" y="101"/>
                    <a:pt x="47" y="101"/>
                    <a:pt x="47" y="101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6" y="101"/>
                    <a:pt x="46" y="101"/>
                    <a:pt x="46" y="102"/>
                  </a:cubicBezTo>
                  <a:close/>
                  <a:moveTo>
                    <a:pt x="37" y="102"/>
                  </a:moveTo>
                  <a:cubicBezTo>
                    <a:pt x="37" y="101"/>
                    <a:pt x="37" y="100"/>
                    <a:pt x="36" y="100"/>
                  </a:cubicBezTo>
                  <a:cubicBezTo>
                    <a:pt x="36" y="100"/>
                    <a:pt x="36" y="101"/>
                    <a:pt x="37" y="102"/>
                  </a:cubicBezTo>
                  <a:close/>
                  <a:moveTo>
                    <a:pt x="39" y="103"/>
                  </a:moveTo>
                  <a:cubicBezTo>
                    <a:pt x="39" y="102"/>
                    <a:pt x="38" y="101"/>
                    <a:pt x="38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2"/>
                    <a:pt x="39" y="103"/>
                  </a:cubicBezTo>
                  <a:close/>
                  <a:moveTo>
                    <a:pt x="45" y="101"/>
                  </a:moveTo>
                  <a:cubicBezTo>
                    <a:pt x="45" y="102"/>
                    <a:pt x="45" y="102"/>
                    <a:pt x="45" y="102"/>
                  </a:cubicBezTo>
                  <a:cubicBezTo>
                    <a:pt x="45" y="102"/>
                    <a:pt x="45" y="101"/>
                    <a:pt x="45" y="101"/>
                  </a:cubicBezTo>
                  <a:cubicBezTo>
                    <a:pt x="45" y="101"/>
                    <a:pt x="44" y="101"/>
                    <a:pt x="45" y="101"/>
                  </a:cubicBezTo>
                  <a:close/>
                  <a:moveTo>
                    <a:pt x="62" y="104"/>
                  </a:moveTo>
                  <a:cubicBezTo>
                    <a:pt x="62" y="103"/>
                    <a:pt x="63" y="102"/>
                    <a:pt x="62" y="101"/>
                  </a:cubicBezTo>
                  <a:cubicBezTo>
                    <a:pt x="62" y="102"/>
                    <a:pt x="62" y="103"/>
                    <a:pt x="62" y="104"/>
                  </a:cubicBezTo>
                  <a:close/>
                  <a:moveTo>
                    <a:pt x="66" y="108"/>
                  </a:moveTo>
                  <a:cubicBezTo>
                    <a:pt x="66" y="106"/>
                    <a:pt x="68" y="103"/>
                    <a:pt x="66" y="101"/>
                  </a:cubicBezTo>
                  <a:cubicBezTo>
                    <a:pt x="67" y="104"/>
                    <a:pt x="66" y="106"/>
                    <a:pt x="66" y="108"/>
                  </a:cubicBezTo>
                  <a:close/>
                  <a:moveTo>
                    <a:pt x="40" y="103"/>
                  </a:moveTo>
                  <a:cubicBezTo>
                    <a:pt x="41" y="103"/>
                    <a:pt x="41" y="104"/>
                    <a:pt x="41" y="104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2"/>
                    <a:pt x="42" y="102"/>
                    <a:pt x="41" y="101"/>
                  </a:cubicBezTo>
                  <a:cubicBezTo>
                    <a:pt x="41" y="102"/>
                    <a:pt x="40" y="102"/>
                    <a:pt x="40" y="103"/>
                  </a:cubicBezTo>
                  <a:close/>
                  <a:moveTo>
                    <a:pt x="35" y="104"/>
                  </a:moveTo>
                  <a:cubicBezTo>
                    <a:pt x="35" y="103"/>
                    <a:pt x="36" y="103"/>
                    <a:pt x="36" y="102"/>
                  </a:cubicBezTo>
                  <a:cubicBezTo>
                    <a:pt x="36" y="102"/>
                    <a:pt x="36" y="102"/>
                    <a:pt x="35" y="101"/>
                  </a:cubicBezTo>
                  <a:cubicBezTo>
                    <a:pt x="35" y="102"/>
                    <a:pt x="34" y="103"/>
                    <a:pt x="35" y="104"/>
                  </a:cubicBezTo>
                  <a:close/>
                  <a:moveTo>
                    <a:pt x="32" y="104"/>
                  </a:moveTo>
                  <a:cubicBezTo>
                    <a:pt x="33" y="103"/>
                    <a:pt x="32" y="102"/>
                    <a:pt x="33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2" y="103"/>
                    <a:pt x="32" y="104"/>
                  </a:cubicBezTo>
                  <a:close/>
                  <a:moveTo>
                    <a:pt x="47" y="105"/>
                  </a:moveTo>
                  <a:cubicBezTo>
                    <a:pt x="48" y="104"/>
                    <a:pt x="48" y="102"/>
                    <a:pt x="47" y="102"/>
                  </a:cubicBezTo>
                  <a:cubicBezTo>
                    <a:pt x="46" y="102"/>
                    <a:pt x="45" y="104"/>
                    <a:pt x="47" y="105"/>
                  </a:cubicBezTo>
                  <a:close/>
                  <a:moveTo>
                    <a:pt x="38" y="104"/>
                  </a:moveTo>
                  <a:cubicBezTo>
                    <a:pt x="39" y="103"/>
                    <a:pt x="38" y="102"/>
                    <a:pt x="37" y="102"/>
                  </a:cubicBezTo>
                  <a:cubicBezTo>
                    <a:pt x="37" y="102"/>
                    <a:pt x="38" y="103"/>
                    <a:pt x="38" y="104"/>
                  </a:cubicBezTo>
                  <a:close/>
                  <a:moveTo>
                    <a:pt x="58" y="103"/>
                  </a:moveTo>
                  <a:cubicBezTo>
                    <a:pt x="58" y="102"/>
                    <a:pt x="59" y="102"/>
                    <a:pt x="58" y="102"/>
                  </a:cubicBezTo>
                  <a:cubicBezTo>
                    <a:pt x="58" y="102"/>
                    <a:pt x="58" y="102"/>
                    <a:pt x="58" y="103"/>
                  </a:cubicBezTo>
                  <a:close/>
                  <a:moveTo>
                    <a:pt x="51" y="103"/>
                  </a:moveTo>
                  <a:cubicBezTo>
                    <a:pt x="51" y="102"/>
                    <a:pt x="51" y="102"/>
                    <a:pt x="50" y="102"/>
                  </a:cubicBezTo>
                  <a:cubicBezTo>
                    <a:pt x="50" y="102"/>
                    <a:pt x="50" y="103"/>
                    <a:pt x="51" y="103"/>
                  </a:cubicBezTo>
                  <a:close/>
                  <a:moveTo>
                    <a:pt x="43" y="103"/>
                  </a:moveTo>
                  <a:cubicBezTo>
                    <a:pt x="44" y="103"/>
                    <a:pt x="44" y="104"/>
                    <a:pt x="44" y="104"/>
                  </a:cubicBezTo>
                  <a:cubicBezTo>
                    <a:pt x="44" y="104"/>
                    <a:pt x="45" y="104"/>
                    <a:pt x="45" y="103"/>
                  </a:cubicBezTo>
                  <a:cubicBezTo>
                    <a:pt x="44" y="102"/>
                    <a:pt x="44" y="103"/>
                    <a:pt x="44" y="102"/>
                  </a:cubicBezTo>
                  <a:cubicBezTo>
                    <a:pt x="44" y="103"/>
                    <a:pt x="43" y="103"/>
                    <a:pt x="43" y="103"/>
                  </a:cubicBezTo>
                  <a:close/>
                  <a:moveTo>
                    <a:pt x="54" y="106"/>
                  </a:moveTo>
                  <a:cubicBezTo>
                    <a:pt x="55" y="105"/>
                    <a:pt x="56" y="103"/>
                    <a:pt x="54" y="102"/>
                  </a:cubicBezTo>
                  <a:cubicBezTo>
                    <a:pt x="54" y="103"/>
                    <a:pt x="53" y="105"/>
                    <a:pt x="54" y="106"/>
                  </a:cubicBezTo>
                  <a:close/>
                  <a:moveTo>
                    <a:pt x="58" y="103"/>
                  </a:moveTo>
                  <a:cubicBezTo>
                    <a:pt x="58" y="104"/>
                    <a:pt x="58" y="104"/>
                    <a:pt x="58" y="105"/>
                  </a:cubicBezTo>
                  <a:cubicBezTo>
                    <a:pt x="59" y="105"/>
                    <a:pt x="59" y="103"/>
                    <a:pt x="58" y="103"/>
                  </a:cubicBezTo>
                  <a:cubicBezTo>
                    <a:pt x="58" y="103"/>
                    <a:pt x="58" y="103"/>
                    <a:pt x="58" y="103"/>
                  </a:cubicBezTo>
                  <a:close/>
                  <a:moveTo>
                    <a:pt x="10" y="114"/>
                  </a:moveTo>
                  <a:cubicBezTo>
                    <a:pt x="10" y="112"/>
                    <a:pt x="10" y="110"/>
                    <a:pt x="11" y="108"/>
                  </a:cubicBezTo>
                  <a:cubicBezTo>
                    <a:pt x="11" y="106"/>
                    <a:pt x="12" y="104"/>
                    <a:pt x="12" y="103"/>
                  </a:cubicBezTo>
                  <a:cubicBezTo>
                    <a:pt x="11" y="106"/>
                    <a:pt x="9" y="111"/>
                    <a:pt x="10" y="114"/>
                  </a:cubicBezTo>
                  <a:close/>
                  <a:moveTo>
                    <a:pt x="35" y="104"/>
                  </a:moveTo>
                  <a:cubicBezTo>
                    <a:pt x="35" y="105"/>
                    <a:pt x="36" y="106"/>
                    <a:pt x="36" y="106"/>
                  </a:cubicBezTo>
                  <a:cubicBezTo>
                    <a:pt x="37" y="106"/>
                    <a:pt x="37" y="105"/>
                    <a:pt x="37" y="104"/>
                  </a:cubicBezTo>
                  <a:cubicBezTo>
                    <a:pt x="37" y="104"/>
                    <a:pt x="37" y="103"/>
                    <a:pt x="36" y="103"/>
                  </a:cubicBezTo>
                  <a:cubicBezTo>
                    <a:pt x="36" y="103"/>
                    <a:pt x="35" y="104"/>
                    <a:pt x="35" y="104"/>
                  </a:cubicBezTo>
                  <a:close/>
                  <a:moveTo>
                    <a:pt x="39" y="104"/>
                  </a:moveTo>
                  <a:cubicBezTo>
                    <a:pt x="40" y="104"/>
                    <a:pt x="40" y="105"/>
                    <a:pt x="40" y="105"/>
                  </a:cubicBezTo>
                  <a:cubicBezTo>
                    <a:pt x="40" y="105"/>
                    <a:pt x="41" y="105"/>
                    <a:pt x="41" y="105"/>
                  </a:cubicBezTo>
                  <a:cubicBezTo>
                    <a:pt x="40" y="104"/>
                    <a:pt x="40" y="103"/>
                    <a:pt x="40" y="103"/>
                  </a:cubicBezTo>
                  <a:cubicBezTo>
                    <a:pt x="40" y="103"/>
                    <a:pt x="40" y="104"/>
                    <a:pt x="39" y="104"/>
                  </a:cubicBezTo>
                  <a:close/>
                  <a:moveTo>
                    <a:pt x="34" y="105"/>
                  </a:moveTo>
                  <a:cubicBezTo>
                    <a:pt x="34" y="105"/>
                    <a:pt x="34" y="105"/>
                    <a:pt x="34" y="105"/>
                  </a:cubicBezTo>
                  <a:cubicBezTo>
                    <a:pt x="34" y="104"/>
                    <a:pt x="34" y="103"/>
                    <a:pt x="34" y="104"/>
                  </a:cubicBezTo>
                  <a:cubicBezTo>
                    <a:pt x="34" y="104"/>
                    <a:pt x="33" y="105"/>
                    <a:pt x="34" y="105"/>
                  </a:cubicBezTo>
                  <a:close/>
                  <a:moveTo>
                    <a:pt x="51" y="105"/>
                  </a:moveTo>
                  <a:cubicBezTo>
                    <a:pt x="51" y="104"/>
                    <a:pt x="51" y="104"/>
                    <a:pt x="50" y="103"/>
                  </a:cubicBezTo>
                  <a:cubicBezTo>
                    <a:pt x="50" y="104"/>
                    <a:pt x="50" y="105"/>
                    <a:pt x="51" y="105"/>
                  </a:cubicBezTo>
                  <a:close/>
                  <a:moveTo>
                    <a:pt x="43" y="104"/>
                  </a:moveTo>
                  <a:cubicBezTo>
                    <a:pt x="42" y="104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3" y="105"/>
                    <a:pt x="43" y="106"/>
                  </a:cubicBezTo>
                  <a:cubicBezTo>
                    <a:pt x="43" y="106"/>
                    <a:pt x="43" y="105"/>
                    <a:pt x="43" y="105"/>
                  </a:cubicBezTo>
                  <a:cubicBezTo>
                    <a:pt x="43" y="105"/>
                    <a:pt x="43" y="105"/>
                    <a:pt x="43" y="104"/>
                  </a:cubicBezTo>
                  <a:cubicBezTo>
                    <a:pt x="43" y="104"/>
                    <a:pt x="43" y="105"/>
                    <a:pt x="43" y="104"/>
                  </a:cubicBezTo>
                  <a:cubicBezTo>
                    <a:pt x="43" y="104"/>
                    <a:pt x="43" y="104"/>
                    <a:pt x="43" y="104"/>
                  </a:cubicBezTo>
                  <a:close/>
                  <a:moveTo>
                    <a:pt x="49" y="107"/>
                  </a:moveTo>
                  <a:cubicBezTo>
                    <a:pt x="49" y="107"/>
                    <a:pt x="50" y="104"/>
                    <a:pt x="49" y="104"/>
                  </a:cubicBezTo>
                  <a:cubicBezTo>
                    <a:pt x="48" y="105"/>
                    <a:pt x="49" y="106"/>
                    <a:pt x="49" y="107"/>
                  </a:cubicBezTo>
                  <a:close/>
                  <a:moveTo>
                    <a:pt x="45" y="105"/>
                  </a:moveTo>
                  <a:cubicBezTo>
                    <a:pt x="45" y="105"/>
                    <a:pt x="45" y="106"/>
                    <a:pt x="45" y="106"/>
                  </a:cubicBezTo>
                  <a:cubicBezTo>
                    <a:pt x="45" y="105"/>
                    <a:pt x="46" y="105"/>
                    <a:pt x="45" y="104"/>
                  </a:cubicBezTo>
                  <a:cubicBezTo>
                    <a:pt x="45" y="105"/>
                    <a:pt x="45" y="105"/>
                    <a:pt x="45" y="105"/>
                  </a:cubicBezTo>
                  <a:close/>
                  <a:moveTo>
                    <a:pt x="31" y="105"/>
                  </a:moveTo>
                  <a:cubicBezTo>
                    <a:pt x="31" y="106"/>
                    <a:pt x="32" y="105"/>
                    <a:pt x="31" y="104"/>
                  </a:cubicBezTo>
                  <a:cubicBezTo>
                    <a:pt x="31" y="105"/>
                    <a:pt x="31" y="105"/>
                    <a:pt x="31" y="105"/>
                  </a:cubicBezTo>
                  <a:close/>
                  <a:moveTo>
                    <a:pt x="38" y="105"/>
                  </a:moveTo>
                  <a:cubicBezTo>
                    <a:pt x="39" y="105"/>
                    <a:pt x="39" y="106"/>
                    <a:pt x="39" y="106"/>
                  </a:cubicBezTo>
                  <a:cubicBezTo>
                    <a:pt x="39" y="106"/>
                    <a:pt x="39" y="106"/>
                    <a:pt x="40" y="106"/>
                  </a:cubicBezTo>
                  <a:cubicBezTo>
                    <a:pt x="39" y="105"/>
                    <a:pt x="39" y="105"/>
                    <a:pt x="39" y="104"/>
                  </a:cubicBezTo>
                  <a:cubicBezTo>
                    <a:pt x="39" y="105"/>
                    <a:pt x="38" y="105"/>
                    <a:pt x="38" y="105"/>
                  </a:cubicBezTo>
                  <a:close/>
                  <a:moveTo>
                    <a:pt x="56" y="107"/>
                  </a:moveTo>
                  <a:cubicBezTo>
                    <a:pt x="57" y="107"/>
                    <a:pt x="57" y="105"/>
                    <a:pt x="56" y="105"/>
                  </a:cubicBezTo>
                  <a:cubicBezTo>
                    <a:pt x="56" y="105"/>
                    <a:pt x="56" y="107"/>
                    <a:pt x="56" y="107"/>
                  </a:cubicBezTo>
                  <a:close/>
                  <a:moveTo>
                    <a:pt x="53" y="106"/>
                  </a:moveTo>
                  <a:cubicBezTo>
                    <a:pt x="52" y="106"/>
                    <a:pt x="52" y="105"/>
                    <a:pt x="52" y="105"/>
                  </a:cubicBezTo>
                  <a:cubicBezTo>
                    <a:pt x="52" y="105"/>
                    <a:pt x="52" y="106"/>
                    <a:pt x="53" y="106"/>
                  </a:cubicBezTo>
                  <a:close/>
                  <a:moveTo>
                    <a:pt x="63" y="106"/>
                  </a:moveTo>
                  <a:cubicBezTo>
                    <a:pt x="63" y="106"/>
                    <a:pt x="63" y="106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5"/>
                    <a:pt x="63" y="108"/>
                    <a:pt x="63" y="106"/>
                  </a:cubicBezTo>
                  <a:close/>
                  <a:moveTo>
                    <a:pt x="34" y="106"/>
                  </a:moveTo>
                  <a:cubicBezTo>
                    <a:pt x="34" y="108"/>
                    <a:pt x="35" y="109"/>
                    <a:pt x="36" y="111"/>
                  </a:cubicBezTo>
                  <a:cubicBezTo>
                    <a:pt x="36" y="110"/>
                    <a:pt x="36" y="110"/>
                    <a:pt x="36" y="109"/>
                  </a:cubicBezTo>
                  <a:cubicBezTo>
                    <a:pt x="36" y="109"/>
                    <a:pt x="36" y="110"/>
                    <a:pt x="36" y="110"/>
                  </a:cubicBezTo>
                  <a:cubicBezTo>
                    <a:pt x="37" y="110"/>
                    <a:pt x="36" y="109"/>
                    <a:pt x="37" y="109"/>
                  </a:cubicBezTo>
                  <a:cubicBezTo>
                    <a:pt x="36" y="109"/>
                    <a:pt x="36" y="109"/>
                    <a:pt x="36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8"/>
                    <a:pt x="38" y="107"/>
                    <a:pt x="39" y="107"/>
                  </a:cubicBezTo>
                  <a:cubicBezTo>
                    <a:pt x="38" y="107"/>
                    <a:pt x="38" y="106"/>
                    <a:pt x="38" y="106"/>
                  </a:cubicBezTo>
                  <a:cubicBezTo>
                    <a:pt x="37" y="107"/>
                    <a:pt x="37" y="108"/>
                    <a:pt x="35" y="108"/>
                  </a:cubicBezTo>
                  <a:cubicBezTo>
                    <a:pt x="35" y="107"/>
                    <a:pt x="35" y="106"/>
                    <a:pt x="35" y="105"/>
                  </a:cubicBezTo>
                  <a:cubicBezTo>
                    <a:pt x="34" y="105"/>
                    <a:pt x="34" y="105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lose/>
                  <a:moveTo>
                    <a:pt x="41" y="106"/>
                  </a:moveTo>
                  <a:cubicBezTo>
                    <a:pt x="41" y="106"/>
                    <a:pt x="41" y="107"/>
                    <a:pt x="42" y="107"/>
                  </a:cubicBezTo>
                  <a:cubicBezTo>
                    <a:pt x="42" y="106"/>
                    <a:pt x="42" y="106"/>
                    <a:pt x="41" y="105"/>
                  </a:cubicBezTo>
                  <a:cubicBezTo>
                    <a:pt x="41" y="106"/>
                    <a:pt x="41" y="106"/>
                    <a:pt x="41" y="106"/>
                  </a:cubicBezTo>
                  <a:close/>
                  <a:moveTo>
                    <a:pt x="43" y="107"/>
                  </a:moveTo>
                  <a:cubicBezTo>
                    <a:pt x="44" y="107"/>
                    <a:pt x="44" y="106"/>
                    <a:pt x="44" y="107"/>
                  </a:cubicBezTo>
                  <a:cubicBezTo>
                    <a:pt x="44" y="107"/>
                    <a:pt x="44" y="107"/>
                    <a:pt x="43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4" y="107"/>
                    <a:pt x="44" y="106"/>
                    <a:pt x="43" y="106"/>
                  </a:cubicBezTo>
                  <a:cubicBezTo>
                    <a:pt x="43" y="106"/>
                    <a:pt x="43" y="107"/>
                    <a:pt x="43" y="107"/>
                  </a:cubicBezTo>
                  <a:close/>
                  <a:moveTo>
                    <a:pt x="54" y="106"/>
                  </a:moveTo>
                  <a:cubicBezTo>
                    <a:pt x="55" y="107"/>
                    <a:pt x="55" y="107"/>
                    <a:pt x="55" y="107"/>
                  </a:cubicBezTo>
                  <a:cubicBezTo>
                    <a:pt x="55" y="107"/>
                    <a:pt x="55" y="106"/>
                    <a:pt x="55" y="106"/>
                  </a:cubicBezTo>
                  <a:cubicBezTo>
                    <a:pt x="55" y="106"/>
                    <a:pt x="55" y="106"/>
                    <a:pt x="54" y="106"/>
                  </a:cubicBezTo>
                  <a:close/>
                  <a:moveTo>
                    <a:pt x="47" y="107"/>
                  </a:moveTo>
                  <a:cubicBezTo>
                    <a:pt x="46" y="107"/>
                    <a:pt x="46" y="107"/>
                    <a:pt x="46" y="108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48" y="108"/>
                    <a:pt x="47" y="107"/>
                    <a:pt x="47" y="107"/>
                  </a:cubicBezTo>
                  <a:close/>
                  <a:moveTo>
                    <a:pt x="52" y="108"/>
                  </a:moveTo>
                  <a:cubicBezTo>
                    <a:pt x="52" y="107"/>
                    <a:pt x="53" y="106"/>
                    <a:pt x="52" y="107"/>
                  </a:cubicBezTo>
                  <a:cubicBezTo>
                    <a:pt x="52" y="107"/>
                    <a:pt x="52" y="108"/>
                    <a:pt x="52" y="108"/>
                  </a:cubicBezTo>
                  <a:close/>
                  <a:moveTo>
                    <a:pt x="58" y="109"/>
                  </a:moveTo>
                  <a:cubicBezTo>
                    <a:pt x="58" y="108"/>
                    <a:pt x="58" y="108"/>
                    <a:pt x="58" y="108"/>
                  </a:cubicBezTo>
                  <a:cubicBezTo>
                    <a:pt x="58" y="108"/>
                    <a:pt x="58" y="107"/>
                    <a:pt x="57" y="107"/>
                  </a:cubicBezTo>
                  <a:cubicBezTo>
                    <a:pt x="58" y="108"/>
                    <a:pt x="57" y="108"/>
                    <a:pt x="58" y="109"/>
                  </a:cubicBezTo>
                  <a:close/>
                  <a:moveTo>
                    <a:pt x="40" y="108"/>
                  </a:moveTo>
                  <a:cubicBezTo>
                    <a:pt x="40" y="108"/>
                    <a:pt x="40" y="108"/>
                    <a:pt x="41" y="108"/>
                  </a:cubicBezTo>
                  <a:cubicBezTo>
                    <a:pt x="41" y="108"/>
                    <a:pt x="41" y="107"/>
                    <a:pt x="40" y="107"/>
                  </a:cubicBezTo>
                  <a:cubicBezTo>
                    <a:pt x="40" y="107"/>
                    <a:pt x="40" y="108"/>
                    <a:pt x="40" y="108"/>
                  </a:cubicBezTo>
                  <a:close/>
                  <a:moveTo>
                    <a:pt x="51" y="110"/>
                  </a:moveTo>
                  <a:cubicBezTo>
                    <a:pt x="51" y="109"/>
                    <a:pt x="51" y="107"/>
                    <a:pt x="50" y="107"/>
                  </a:cubicBezTo>
                  <a:cubicBezTo>
                    <a:pt x="50" y="108"/>
                    <a:pt x="50" y="109"/>
                    <a:pt x="51" y="110"/>
                  </a:cubicBezTo>
                  <a:close/>
                  <a:moveTo>
                    <a:pt x="42" y="108"/>
                  </a:moveTo>
                  <a:cubicBezTo>
                    <a:pt x="42" y="108"/>
                    <a:pt x="43" y="108"/>
                    <a:pt x="43" y="107"/>
                  </a:cubicBezTo>
                  <a:cubicBezTo>
                    <a:pt x="43" y="107"/>
                    <a:pt x="43" y="107"/>
                    <a:pt x="42" y="107"/>
                  </a:cubicBezTo>
                  <a:cubicBezTo>
                    <a:pt x="42" y="108"/>
                    <a:pt x="42" y="108"/>
                    <a:pt x="42" y="108"/>
                  </a:cubicBezTo>
                  <a:close/>
                  <a:moveTo>
                    <a:pt x="60" y="109"/>
                  </a:moveTo>
                  <a:cubicBezTo>
                    <a:pt x="60" y="108"/>
                    <a:pt x="60" y="108"/>
                    <a:pt x="60" y="107"/>
                  </a:cubicBezTo>
                  <a:cubicBezTo>
                    <a:pt x="59" y="108"/>
                    <a:pt x="60" y="109"/>
                    <a:pt x="60" y="109"/>
                  </a:cubicBezTo>
                  <a:close/>
                  <a:moveTo>
                    <a:pt x="55" y="109"/>
                  </a:moveTo>
                  <a:cubicBezTo>
                    <a:pt x="55" y="109"/>
                    <a:pt x="54" y="108"/>
                    <a:pt x="54" y="108"/>
                  </a:cubicBezTo>
                  <a:cubicBezTo>
                    <a:pt x="54" y="108"/>
                    <a:pt x="54" y="109"/>
                    <a:pt x="55" y="109"/>
                  </a:cubicBezTo>
                  <a:close/>
                  <a:moveTo>
                    <a:pt x="57" y="110"/>
                  </a:moveTo>
                  <a:cubicBezTo>
                    <a:pt x="56" y="109"/>
                    <a:pt x="57" y="108"/>
                    <a:pt x="57" y="108"/>
                  </a:cubicBezTo>
                  <a:cubicBezTo>
                    <a:pt x="56" y="108"/>
                    <a:pt x="56" y="110"/>
                    <a:pt x="57" y="110"/>
                  </a:cubicBezTo>
                  <a:close/>
                  <a:moveTo>
                    <a:pt x="42" y="108"/>
                  </a:moveTo>
                  <a:cubicBezTo>
                    <a:pt x="42" y="109"/>
                    <a:pt x="43" y="109"/>
                    <a:pt x="43" y="109"/>
                  </a:cubicBezTo>
                  <a:cubicBezTo>
                    <a:pt x="43" y="109"/>
                    <a:pt x="43" y="109"/>
                    <a:pt x="44" y="10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3" y="108"/>
                    <a:pt x="43" y="108"/>
                    <a:pt x="42" y="108"/>
                  </a:cubicBezTo>
                  <a:close/>
                  <a:moveTo>
                    <a:pt x="32" y="110"/>
                  </a:moveTo>
                  <a:cubicBezTo>
                    <a:pt x="32" y="109"/>
                    <a:pt x="32" y="108"/>
                    <a:pt x="31" y="108"/>
                  </a:cubicBezTo>
                  <a:cubicBezTo>
                    <a:pt x="32" y="109"/>
                    <a:pt x="31" y="110"/>
                    <a:pt x="32" y="110"/>
                  </a:cubicBezTo>
                  <a:close/>
                  <a:moveTo>
                    <a:pt x="40" y="109"/>
                  </a:moveTo>
                  <a:cubicBezTo>
                    <a:pt x="40" y="109"/>
                    <a:pt x="40" y="108"/>
                    <a:pt x="39" y="108"/>
                  </a:cubicBezTo>
                  <a:cubicBezTo>
                    <a:pt x="39" y="109"/>
                    <a:pt x="40" y="109"/>
                    <a:pt x="40" y="109"/>
                  </a:cubicBezTo>
                  <a:close/>
                  <a:moveTo>
                    <a:pt x="34" y="113"/>
                  </a:moveTo>
                  <a:cubicBezTo>
                    <a:pt x="36" y="112"/>
                    <a:pt x="35" y="110"/>
                    <a:pt x="33" y="108"/>
                  </a:cubicBezTo>
                  <a:cubicBezTo>
                    <a:pt x="34" y="110"/>
                    <a:pt x="33" y="112"/>
                    <a:pt x="34" y="113"/>
                  </a:cubicBezTo>
                  <a:close/>
                  <a:moveTo>
                    <a:pt x="41" y="109"/>
                  </a:moveTo>
                  <a:cubicBezTo>
                    <a:pt x="41" y="110"/>
                    <a:pt x="42" y="109"/>
                    <a:pt x="41" y="108"/>
                  </a:cubicBezTo>
                  <a:cubicBezTo>
                    <a:pt x="41" y="109"/>
                    <a:pt x="41" y="109"/>
                    <a:pt x="41" y="109"/>
                  </a:cubicBezTo>
                  <a:close/>
                  <a:moveTo>
                    <a:pt x="45" y="110"/>
                  </a:moveTo>
                  <a:cubicBezTo>
                    <a:pt x="46" y="109"/>
                    <a:pt x="45" y="109"/>
                    <a:pt x="45" y="109"/>
                  </a:cubicBezTo>
                  <a:cubicBezTo>
                    <a:pt x="45" y="109"/>
                    <a:pt x="45" y="110"/>
                    <a:pt x="45" y="110"/>
                  </a:cubicBezTo>
                  <a:close/>
                  <a:moveTo>
                    <a:pt x="58" y="112"/>
                  </a:moveTo>
                  <a:cubicBezTo>
                    <a:pt x="58" y="111"/>
                    <a:pt x="59" y="110"/>
                    <a:pt x="58" y="109"/>
                  </a:cubicBezTo>
                  <a:cubicBezTo>
                    <a:pt x="58" y="110"/>
                    <a:pt x="57" y="111"/>
                    <a:pt x="58" y="112"/>
                  </a:cubicBezTo>
                  <a:close/>
                  <a:moveTo>
                    <a:pt x="38" y="110"/>
                  </a:moveTo>
                  <a:cubicBezTo>
                    <a:pt x="39" y="110"/>
                    <a:pt x="39" y="110"/>
                    <a:pt x="39" y="109"/>
                  </a:cubicBezTo>
                  <a:cubicBezTo>
                    <a:pt x="39" y="109"/>
                    <a:pt x="38" y="110"/>
                    <a:pt x="38" y="110"/>
                  </a:cubicBezTo>
                  <a:close/>
                  <a:moveTo>
                    <a:pt x="41" y="109"/>
                  </a:moveTo>
                  <a:cubicBezTo>
                    <a:pt x="42" y="110"/>
                    <a:pt x="42" y="111"/>
                    <a:pt x="42" y="111"/>
                  </a:cubicBezTo>
                  <a:cubicBezTo>
                    <a:pt x="43" y="110"/>
                    <a:pt x="42" y="109"/>
                    <a:pt x="42" y="109"/>
                  </a:cubicBezTo>
                  <a:cubicBezTo>
                    <a:pt x="42" y="109"/>
                    <a:pt x="42" y="109"/>
                    <a:pt x="41" y="109"/>
                  </a:cubicBezTo>
                  <a:close/>
                  <a:moveTo>
                    <a:pt x="47" y="110"/>
                  </a:moveTo>
                  <a:cubicBezTo>
                    <a:pt x="47" y="110"/>
                    <a:pt x="47" y="110"/>
                    <a:pt x="46" y="109"/>
                  </a:cubicBezTo>
                  <a:cubicBezTo>
                    <a:pt x="46" y="110"/>
                    <a:pt x="46" y="110"/>
                    <a:pt x="47" y="110"/>
                  </a:cubicBezTo>
                  <a:close/>
                  <a:moveTo>
                    <a:pt x="52" y="111"/>
                  </a:moveTo>
                  <a:cubicBezTo>
                    <a:pt x="52" y="111"/>
                    <a:pt x="52" y="110"/>
                    <a:pt x="52" y="110"/>
                  </a:cubicBezTo>
                  <a:cubicBezTo>
                    <a:pt x="52" y="110"/>
                    <a:pt x="52" y="111"/>
                    <a:pt x="52" y="111"/>
                  </a:cubicBezTo>
                  <a:close/>
                  <a:moveTo>
                    <a:pt x="44" y="110"/>
                  </a:moveTo>
                  <a:cubicBezTo>
                    <a:pt x="45" y="111"/>
                    <a:pt x="44" y="112"/>
                    <a:pt x="45" y="112"/>
                  </a:cubicBezTo>
                  <a:cubicBezTo>
                    <a:pt x="46" y="111"/>
                    <a:pt x="45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lose/>
                  <a:moveTo>
                    <a:pt x="66" y="110"/>
                  </a:moveTo>
                  <a:cubicBezTo>
                    <a:pt x="66" y="112"/>
                    <a:pt x="66" y="110"/>
                    <a:pt x="66" y="110"/>
                  </a:cubicBezTo>
                  <a:close/>
                  <a:moveTo>
                    <a:pt x="39" y="112"/>
                  </a:moveTo>
                  <a:cubicBezTo>
                    <a:pt x="40" y="112"/>
                    <a:pt x="40" y="111"/>
                    <a:pt x="40" y="110"/>
                  </a:cubicBezTo>
                  <a:cubicBezTo>
                    <a:pt x="39" y="111"/>
                    <a:pt x="39" y="111"/>
                    <a:pt x="39" y="112"/>
                  </a:cubicBezTo>
                  <a:close/>
                  <a:moveTo>
                    <a:pt x="55" y="111"/>
                  </a:moveTo>
                  <a:cubicBezTo>
                    <a:pt x="55" y="111"/>
                    <a:pt x="55" y="111"/>
                    <a:pt x="55" y="110"/>
                  </a:cubicBezTo>
                  <a:cubicBezTo>
                    <a:pt x="54" y="111"/>
                    <a:pt x="55" y="111"/>
                    <a:pt x="55" y="111"/>
                  </a:cubicBezTo>
                  <a:close/>
                  <a:moveTo>
                    <a:pt x="63" y="111"/>
                  </a:move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1"/>
                    <a:pt x="63" y="111"/>
                  </a:cubicBezTo>
                  <a:close/>
                  <a:moveTo>
                    <a:pt x="40" y="112"/>
                  </a:moveTo>
                  <a:cubicBezTo>
                    <a:pt x="41" y="112"/>
                    <a:pt x="41" y="112"/>
                    <a:pt x="41" y="112"/>
                  </a:cubicBezTo>
                  <a:cubicBezTo>
                    <a:pt x="40" y="112"/>
                    <a:pt x="41" y="111"/>
                    <a:pt x="40" y="112"/>
                  </a:cubicBezTo>
                  <a:cubicBezTo>
                    <a:pt x="40" y="112"/>
                    <a:pt x="40" y="112"/>
                    <a:pt x="39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1" y="113"/>
                    <a:pt x="41" y="112"/>
                    <a:pt x="41" y="112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11"/>
                    <a:pt x="40" y="111"/>
                    <a:pt x="40" y="112"/>
                  </a:cubicBezTo>
                  <a:close/>
                  <a:moveTo>
                    <a:pt x="7" y="127"/>
                  </a:moveTo>
                  <a:cubicBezTo>
                    <a:pt x="7" y="127"/>
                    <a:pt x="7" y="127"/>
                    <a:pt x="8" y="127"/>
                  </a:cubicBezTo>
                  <a:cubicBezTo>
                    <a:pt x="8" y="125"/>
                    <a:pt x="9" y="124"/>
                    <a:pt x="9" y="122"/>
                  </a:cubicBezTo>
                  <a:cubicBezTo>
                    <a:pt x="9" y="120"/>
                    <a:pt x="10" y="118"/>
                    <a:pt x="10" y="116"/>
                  </a:cubicBezTo>
                  <a:cubicBezTo>
                    <a:pt x="11" y="114"/>
                    <a:pt x="12" y="112"/>
                    <a:pt x="11" y="111"/>
                  </a:cubicBezTo>
                  <a:cubicBezTo>
                    <a:pt x="10" y="116"/>
                    <a:pt x="8" y="122"/>
                    <a:pt x="7" y="127"/>
                  </a:cubicBezTo>
                  <a:close/>
                  <a:moveTo>
                    <a:pt x="37" y="112"/>
                  </a:moveTo>
                  <a:cubicBezTo>
                    <a:pt x="37" y="111"/>
                    <a:pt x="37" y="111"/>
                    <a:pt x="38" y="111"/>
                  </a:cubicBezTo>
                  <a:cubicBezTo>
                    <a:pt x="38" y="111"/>
                    <a:pt x="38" y="111"/>
                    <a:pt x="37" y="111"/>
                  </a:cubicBezTo>
                  <a:cubicBezTo>
                    <a:pt x="38" y="111"/>
                    <a:pt x="37" y="111"/>
                    <a:pt x="37" y="112"/>
                  </a:cubicBezTo>
                  <a:close/>
                  <a:moveTo>
                    <a:pt x="48" y="112"/>
                  </a:moveTo>
                  <a:cubicBezTo>
                    <a:pt x="48" y="111"/>
                    <a:pt x="48" y="111"/>
                    <a:pt x="47" y="111"/>
                  </a:cubicBezTo>
                  <a:cubicBezTo>
                    <a:pt x="47" y="111"/>
                    <a:pt x="47" y="112"/>
                    <a:pt x="48" y="112"/>
                  </a:cubicBezTo>
                  <a:close/>
                  <a:moveTo>
                    <a:pt x="44" y="113"/>
                  </a:moveTo>
                  <a:cubicBezTo>
                    <a:pt x="44" y="113"/>
                    <a:pt x="44" y="113"/>
                    <a:pt x="44" y="113"/>
                  </a:cubicBezTo>
                  <a:cubicBezTo>
                    <a:pt x="44" y="112"/>
                    <a:pt x="44" y="111"/>
                    <a:pt x="43" y="111"/>
                  </a:cubicBezTo>
                  <a:cubicBezTo>
                    <a:pt x="42" y="112"/>
                    <a:pt x="43" y="113"/>
                    <a:pt x="44" y="113"/>
                  </a:cubicBezTo>
                  <a:close/>
                  <a:moveTo>
                    <a:pt x="58" y="112"/>
                  </a:moveTo>
                  <a:cubicBezTo>
                    <a:pt x="58" y="112"/>
                    <a:pt x="58" y="112"/>
                    <a:pt x="58" y="113"/>
                  </a:cubicBezTo>
                  <a:cubicBezTo>
                    <a:pt x="59" y="113"/>
                    <a:pt x="59" y="112"/>
                    <a:pt x="59" y="111"/>
                  </a:cubicBezTo>
                  <a:cubicBezTo>
                    <a:pt x="58" y="111"/>
                    <a:pt x="58" y="112"/>
                    <a:pt x="58" y="112"/>
                  </a:cubicBezTo>
                  <a:close/>
                  <a:moveTo>
                    <a:pt x="60" y="113"/>
                  </a:moveTo>
                  <a:cubicBezTo>
                    <a:pt x="60" y="113"/>
                    <a:pt x="60" y="112"/>
                    <a:pt x="60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0" y="112"/>
                    <a:pt x="59" y="113"/>
                    <a:pt x="60" y="113"/>
                  </a:cubicBezTo>
                  <a:close/>
                  <a:moveTo>
                    <a:pt x="36" y="112"/>
                  </a:moveTo>
                  <a:cubicBezTo>
                    <a:pt x="36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6" y="112"/>
                  </a:cubicBezTo>
                  <a:close/>
                  <a:moveTo>
                    <a:pt x="38" y="113"/>
                  </a:moveTo>
                  <a:cubicBezTo>
                    <a:pt x="38" y="112"/>
                    <a:pt x="38" y="113"/>
                    <a:pt x="38" y="113"/>
                  </a:cubicBezTo>
                  <a:cubicBezTo>
                    <a:pt x="38" y="113"/>
                    <a:pt x="38" y="112"/>
                    <a:pt x="38" y="112"/>
                  </a:cubicBezTo>
                  <a:cubicBezTo>
                    <a:pt x="38" y="112"/>
                    <a:pt x="38" y="112"/>
                    <a:pt x="38" y="113"/>
                  </a:cubicBezTo>
                  <a:close/>
                  <a:moveTo>
                    <a:pt x="50" y="113"/>
                  </a:moveTo>
                  <a:cubicBezTo>
                    <a:pt x="50" y="113"/>
                    <a:pt x="50" y="114"/>
                    <a:pt x="51" y="114"/>
                  </a:cubicBezTo>
                  <a:cubicBezTo>
                    <a:pt x="51" y="114"/>
                    <a:pt x="51" y="113"/>
                    <a:pt x="51" y="113"/>
                  </a:cubicBezTo>
                  <a:cubicBezTo>
                    <a:pt x="50" y="113"/>
                    <a:pt x="50" y="113"/>
                    <a:pt x="50" y="112"/>
                  </a:cubicBezTo>
                  <a:cubicBezTo>
                    <a:pt x="49" y="112"/>
                    <a:pt x="50" y="113"/>
                    <a:pt x="50" y="113"/>
                  </a:cubicBezTo>
                  <a:close/>
                  <a:moveTo>
                    <a:pt x="53" y="113"/>
                  </a:moveTo>
                  <a:cubicBezTo>
                    <a:pt x="53" y="113"/>
                    <a:pt x="54" y="112"/>
                    <a:pt x="53" y="112"/>
                  </a:cubicBezTo>
                  <a:cubicBezTo>
                    <a:pt x="53" y="113"/>
                    <a:pt x="53" y="113"/>
                    <a:pt x="53" y="113"/>
                  </a:cubicBezTo>
                  <a:close/>
                  <a:moveTo>
                    <a:pt x="43" y="114"/>
                  </a:moveTo>
                  <a:cubicBezTo>
                    <a:pt x="42" y="114"/>
                    <a:pt x="42" y="113"/>
                    <a:pt x="42" y="113"/>
                  </a:cubicBezTo>
                  <a:cubicBezTo>
                    <a:pt x="41" y="113"/>
                    <a:pt x="42" y="114"/>
                    <a:pt x="42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5"/>
                    <a:pt x="41" y="116"/>
                    <a:pt x="42" y="116"/>
                  </a:cubicBezTo>
                  <a:cubicBezTo>
                    <a:pt x="42" y="115"/>
                    <a:pt x="43" y="115"/>
                    <a:pt x="43" y="114"/>
                  </a:cubicBezTo>
                  <a:cubicBezTo>
                    <a:pt x="43" y="114"/>
                    <a:pt x="43" y="112"/>
                    <a:pt x="42" y="113"/>
                  </a:cubicBezTo>
                  <a:cubicBezTo>
                    <a:pt x="42" y="113"/>
                    <a:pt x="43" y="114"/>
                    <a:pt x="43" y="114"/>
                  </a:cubicBezTo>
                  <a:close/>
                  <a:moveTo>
                    <a:pt x="56" y="113"/>
                  </a:moveTo>
                  <a:cubicBezTo>
                    <a:pt x="56" y="113"/>
                    <a:pt x="56" y="112"/>
                    <a:pt x="56" y="112"/>
                  </a:cubicBezTo>
                  <a:cubicBezTo>
                    <a:pt x="56" y="113"/>
                    <a:pt x="56" y="113"/>
                    <a:pt x="56" y="113"/>
                  </a:cubicBezTo>
                  <a:close/>
                  <a:moveTo>
                    <a:pt x="46" y="114"/>
                  </a:moveTo>
                  <a:cubicBezTo>
                    <a:pt x="46" y="114"/>
                    <a:pt x="46" y="114"/>
                    <a:pt x="46" y="115"/>
                  </a:cubicBezTo>
                  <a:cubicBezTo>
                    <a:pt x="47" y="115"/>
                    <a:pt x="47" y="114"/>
                    <a:pt x="47" y="114"/>
                  </a:cubicBezTo>
                  <a:cubicBezTo>
                    <a:pt x="47" y="114"/>
                    <a:pt x="47" y="113"/>
                    <a:pt x="46" y="113"/>
                  </a:cubicBezTo>
                  <a:cubicBezTo>
                    <a:pt x="46" y="113"/>
                    <a:pt x="47" y="114"/>
                    <a:pt x="46" y="114"/>
                  </a:cubicBezTo>
                  <a:close/>
                  <a:moveTo>
                    <a:pt x="63" y="114"/>
                  </a:moveTo>
                  <a:cubicBezTo>
                    <a:pt x="63" y="114"/>
                    <a:pt x="63" y="113"/>
                    <a:pt x="63" y="113"/>
                  </a:cubicBezTo>
                  <a:cubicBezTo>
                    <a:pt x="63" y="113"/>
                    <a:pt x="63" y="114"/>
                    <a:pt x="63" y="114"/>
                  </a:cubicBezTo>
                  <a:close/>
                  <a:moveTo>
                    <a:pt x="37" y="114"/>
                  </a:moveTo>
                  <a:cubicBezTo>
                    <a:pt x="37" y="114"/>
                    <a:pt x="37" y="114"/>
                    <a:pt x="37" y="114"/>
                  </a:cubicBezTo>
                  <a:cubicBezTo>
                    <a:pt x="37" y="114"/>
                    <a:pt x="38" y="114"/>
                    <a:pt x="38" y="113"/>
                  </a:cubicBezTo>
                  <a:cubicBezTo>
                    <a:pt x="38" y="113"/>
                    <a:pt x="37" y="113"/>
                    <a:pt x="37" y="114"/>
                  </a:cubicBezTo>
                  <a:close/>
                  <a:moveTo>
                    <a:pt x="39" y="114"/>
                  </a:moveTo>
                  <a:cubicBezTo>
                    <a:pt x="39" y="114"/>
                    <a:pt x="39" y="113"/>
                    <a:pt x="39" y="113"/>
                  </a:cubicBezTo>
                  <a:cubicBezTo>
                    <a:pt x="39" y="114"/>
                    <a:pt x="39" y="114"/>
                    <a:pt x="39" y="114"/>
                  </a:cubicBezTo>
                  <a:close/>
                  <a:moveTo>
                    <a:pt x="60" y="115"/>
                  </a:moveTo>
                  <a:cubicBezTo>
                    <a:pt x="60" y="115"/>
                    <a:pt x="60" y="114"/>
                    <a:pt x="60" y="113"/>
                  </a:cubicBezTo>
                  <a:cubicBezTo>
                    <a:pt x="60" y="114"/>
                    <a:pt x="59" y="114"/>
                    <a:pt x="60" y="115"/>
                  </a:cubicBezTo>
                  <a:close/>
                  <a:moveTo>
                    <a:pt x="35" y="114"/>
                  </a:moveTo>
                  <a:cubicBezTo>
                    <a:pt x="35" y="115"/>
                    <a:pt x="34" y="115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5" y="115"/>
                    <a:pt x="36" y="114"/>
                    <a:pt x="35" y="113"/>
                  </a:cubicBezTo>
                  <a:cubicBezTo>
                    <a:pt x="35" y="114"/>
                    <a:pt x="35" y="114"/>
                    <a:pt x="35" y="114"/>
                  </a:cubicBezTo>
                  <a:close/>
                  <a:moveTo>
                    <a:pt x="56" y="114"/>
                  </a:moveTo>
                  <a:cubicBezTo>
                    <a:pt x="57" y="114"/>
                    <a:pt x="57" y="113"/>
                    <a:pt x="56" y="113"/>
                  </a:cubicBezTo>
                  <a:cubicBezTo>
                    <a:pt x="56" y="114"/>
                    <a:pt x="56" y="114"/>
                    <a:pt x="56" y="114"/>
                  </a:cubicBezTo>
                  <a:close/>
                  <a:moveTo>
                    <a:pt x="45" y="114"/>
                  </a:moveTo>
                  <a:cubicBezTo>
                    <a:pt x="45" y="114"/>
                    <a:pt x="44" y="114"/>
                    <a:pt x="44" y="115"/>
                  </a:cubicBezTo>
                  <a:cubicBezTo>
                    <a:pt x="45" y="115"/>
                    <a:pt x="45" y="116"/>
                    <a:pt x="45" y="116"/>
                  </a:cubicBezTo>
                  <a:cubicBezTo>
                    <a:pt x="46" y="116"/>
                    <a:pt x="46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lose/>
                  <a:moveTo>
                    <a:pt x="54" y="115"/>
                  </a:moveTo>
                  <a:cubicBezTo>
                    <a:pt x="55" y="115"/>
                    <a:pt x="56" y="114"/>
                    <a:pt x="55" y="114"/>
                  </a:cubicBezTo>
                  <a:cubicBezTo>
                    <a:pt x="55" y="114"/>
                    <a:pt x="54" y="115"/>
                    <a:pt x="54" y="115"/>
                  </a:cubicBezTo>
                  <a:close/>
                  <a:moveTo>
                    <a:pt x="38" y="115"/>
                  </a:move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9" y="115"/>
                    <a:pt x="38" y="115"/>
                    <a:pt x="38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8" y="115"/>
                    <a:pt x="38" y="115"/>
                  </a:cubicBezTo>
                  <a:close/>
                  <a:moveTo>
                    <a:pt x="32" y="115"/>
                  </a:moveTo>
                  <a:cubicBezTo>
                    <a:pt x="32" y="115"/>
                    <a:pt x="32" y="115"/>
                    <a:pt x="31" y="114"/>
                  </a:cubicBezTo>
                  <a:cubicBezTo>
                    <a:pt x="31" y="115"/>
                    <a:pt x="32" y="115"/>
                    <a:pt x="32" y="115"/>
                  </a:cubicBezTo>
                  <a:close/>
                  <a:moveTo>
                    <a:pt x="63" y="117"/>
                  </a:moveTo>
                  <a:cubicBezTo>
                    <a:pt x="63" y="116"/>
                    <a:pt x="63" y="116"/>
                    <a:pt x="63" y="116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6"/>
                    <a:pt x="63" y="117"/>
                  </a:cubicBezTo>
                  <a:close/>
                  <a:moveTo>
                    <a:pt x="36" y="115"/>
                  </a:moveTo>
                  <a:cubicBezTo>
                    <a:pt x="35" y="116"/>
                    <a:pt x="34" y="117"/>
                    <a:pt x="34" y="118"/>
                  </a:cubicBezTo>
                  <a:cubicBezTo>
                    <a:pt x="34" y="117"/>
                    <a:pt x="36" y="116"/>
                    <a:pt x="36" y="115"/>
                  </a:cubicBezTo>
                  <a:cubicBezTo>
                    <a:pt x="36" y="115"/>
                    <a:pt x="36" y="115"/>
                    <a:pt x="36" y="115"/>
                  </a:cubicBezTo>
                  <a:close/>
                  <a:moveTo>
                    <a:pt x="47" y="116"/>
                  </a:moveTo>
                  <a:cubicBezTo>
                    <a:pt x="48" y="116"/>
                    <a:pt x="47" y="115"/>
                    <a:pt x="48" y="115"/>
                  </a:cubicBezTo>
                  <a:cubicBezTo>
                    <a:pt x="48" y="115"/>
                    <a:pt x="47" y="115"/>
                    <a:pt x="47" y="116"/>
                  </a:cubicBezTo>
                  <a:close/>
                  <a:moveTo>
                    <a:pt x="54" y="116"/>
                  </a:moveTo>
                  <a:cubicBezTo>
                    <a:pt x="55" y="116"/>
                    <a:pt x="55" y="117"/>
                    <a:pt x="55" y="117"/>
                  </a:cubicBezTo>
                  <a:cubicBezTo>
                    <a:pt x="55" y="116"/>
                    <a:pt x="55" y="116"/>
                    <a:pt x="55" y="115"/>
                  </a:cubicBezTo>
                  <a:cubicBezTo>
                    <a:pt x="55" y="115"/>
                    <a:pt x="55" y="115"/>
                    <a:pt x="54" y="116"/>
                  </a:cubicBezTo>
                  <a:close/>
                  <a:moveTo>
                    <a:pt x="39" y="116"/>
                  </a:moveTo>
                  <a:cubicBezTo>
                    <a:pt x="40" y="116"/>
                    <a:pt x="40" y="117"/>
                    <a:pt x="41" y="117"/>
                  </a:cubicBezTo>
                  <a:cubicBezTo>
                    <a:pt x="41" y="116"/>
                    <a:pt x="40" y="116"/>
                    <a:pt x="40" y="115"/>
                  </a:cubicBezTo>
                  <a:cubicBezTo>
                    <a:pt x="40" y="115"/>
                    <a:pt x="39" y="115"/>
                    <a:pt x="39" y="116"/>
                  </a:cubicBezTo>
                  <a:close/>
                  <a:moveTo>
                    <a:pt x="43" y="116"/>
                  </a:moveTo>
                  <a:cubicBezTo>
                    <a:pt x="43" y="117"/>
                    <a:pt x="43" y="118"/>
                    <a:pt x="44" y="118"/>
                  </a:cubicBezTo>
                  <a:cubicBezTo>
                    <a:pt x="44" y="117"/>
                    <a:pt x="44" y="117"/>
                    <a:pt x="43" y="116"/>
                  </a:cubicBezTo>
                  <a:cubicBezTo>
                    <a:pt x="44" y="116"/>
                    <a:pt x="44" y="117"/>
                    <a:pt x="45" y="117"/>
                  </a:cubicBezTo>
                  <a:cubicBezTo>
                    <a:pt x="45" y="116"/>
                    <a:pt x="44" y="116"/>
                    <a:pt x="44" y="115"/>
                  </a:cubicBezTo>
                  <a:cubicBezTo>
                    <a:pt x="43" y="115"/>
                    <a:pt x="43" y="116"/>
                    <a:pt x="43" y="116"/>
                  </a:cubicBezTo>
                  <a:close/>
                  <a:moveTo>
                    <a:pt x="51" y="117"/>
                  </a:moveTo>
                  <a:cubicBezTo>
                    <a:pt x="51" y="116"/>
                    <a:pt x="51" y="116"/>
                    <a:pt x="50" y="116"/>
                  </a:cubicBezTo>
                  <a:cubicBezTo>
                    <a:pt x="50" y="116"/>
                    <a:pt x="50" y="117"/>
                    <a:pt x="51" y="117"/>
                  </a:cubicBezTo>
                  <a:close/>
                  <a:moveTo>
                    <a:pt x="58" y="116"/>
                  </a:moveTo>
                  <a:cubicBezTo>
                    <a:pt x="58" y="116"/>
                    <a:pt x="58" y="117"/>
                    <a:pt x="58" y="117"/>
                  </a:cubicBezTo>
                  <a:cubicBezTo>
                    <a:pt x="59" y="117"/>
                    <a:pt x="58" y="116"/>
                    <a:pt x="58" y="116"/>
                  </a:cubicBezTo>
                  <a:cubicBezTo>
                    <a:pt x="58" y="116"/>
                    <a:pt x="58" y="116"/>
                    <a:pt x="58" y="116"/>
                  </a:cubicBezTo>
                  <a:close/>
                  <a:moveTo>
                    <a:pt x="36" y="117"/>
                  </a:moveTo>
                  <a:cubicBezTo>
                    <a:pt x="36" y="117"/>
                    <a:pt x="36" y="117"/>
                    <a:pt x="35" y="117"/>
                  </a:cubicBezTo>
                  <a:cubicBezTo>
                    <a:pt x="35" y="117"/>
                    <a:pt x="36" y="117"/>
                    <a:pt x="36" y="117"/>
                  </a:cubicBezTo>
                  <a:cubicBezTo>
                    <a:pt x="37" y="118"/>
                    <a:pt x="37" y="117"/>
                    <a:pt x="37" y="116"/>
                  </a:cubicBezTo>
                  <a:cubicBezTo>
                    <a:pt x="36" y="116"/>
                    <a:pt x="36" y="117"/>
                    <a:pt x="36" y="117"/>
                  </a:cubicBezTo>
                  <a:close/>
                  <a:moveTo>
                    <a:pt x="39" y="117"/>
                  </a:moveTo>
                  <a:cubicBezTo>
                    <a:pt x="39" y="117"/>
                    <a:pt x="39" y="118"/>
                    <a:pt x="40" y="118"/>
                  </a:cubicBezTo>
                  <a:cubicBezTo>
                    <a:pt x="40" y="118"/>
                    <a:pt x="40" y="117"/>
                    <a:pt x="40" y="117"/>
                  </a:cubicBezTo>
                  <a:cubicBezTo>
                    <a:pt x="41" y="117"/>
                    <a:pt x="40" y="116"/>
                    <a:pt x="39" y="116"/>
                  </a:cubicBezTo>
                  <a:cubicBezTo>
                    <a:pt x="39" y="116"/>
                    <a:pt x="39" y="117"/>
                    <a:pt x="39" y="117"/>
                  </a:cubicBezTo>
                  <a:close/>
                  <a:moveTo>
                    <a:pt x="42" y="117"/>
                  </a:moveTo>
                  <a:cubicBezTo>
                    <a:pt x="42" y="118"/>
                    <a:pt x="43" y="118"/>
                    <a:pt x="43" y="119"/>
                  </a:cubicBezTo>
                  <a:cubicBezTo>
                    <a:pt x="44" y="118"/>
                    <a:pt x="43" y="117"/>
                    <a:pt x="43" y="116"/>
                  </a:cubicBezTo>
                  <a:cubicBezTo>
                    <a:pt x="43" y="116"/>
                    <a:pt x="42" y="117"/>
                    <a:pt x="42" y="117"/>
                  </a:cubicBezTo>
                  <a:close/>
                  <a:moveTo>
                    <a:pt x="32" y="118"/>
                  </a:moveTo>
                  <a:cubicBezTo>
                    <a:pt x="32" y="118"/>
                    <a:pt x="32" y="116"/>
                    <a:pt x="32" y="117"/>
                  </a:cubicBezTo>
                  <a:cubicBezTo>
                    <a:pt x="32" y="117"/>
                    <a:pt x="32" y="117"/>
                    <a:pt x="32" y="118"/>
                  </a:cubicBezTo>
                  <a:close/>
                  <a:moveTo>
                    <a:pt x="65" y="120"/>
                  </a:moveTo>
                  <a:cubicBezTo>
                    <a:pt x="65" y="119"/>
                    <a:pt x="65" y="118"/>
                    <a:pt x="65" y="117"/>
                  </a:cubicBezTo>
                  <a:cubicBezTo>
                    <a:pt x="64" y="118"/>
                    <a:pt x="64" y="119"/>
                    <a:pt x="65" y="120"/>
                  </a:cubicBezTo>
                  <a:close/>
                  <a:moveTo>
                    <a:pt x="47" y="119"/>
                  </a:moveTo>
                  <a:cubicBezTo>
                    <a:pt x="47" y="118"/>
                    <a:pt x="47" y="118"/>
                    <a:pt x="47" y="118"/>
                  </a:cubicBezTo>
                  <a:cubicBezTo>
                    <a:pt x="47" y="118"/>
                    <a:pt x="47" y="117"/>
                    <a:pt x="47" y="117"/>
                  </a:cubicBezTo>
                  <a:cubicBezTo>
                    <a:pt x="46" y="116"/>
                    <a:pt x="46" y="118"/>
                    <a:pt x="47" y="119"/>
                  </a:cubicBezTo>
                  <a:close/>
                  <a:moveTo>
                    <a:pt x="53" y="118"/>
                  </a:moveTo>
                  <a:cubicBezTo>
                    <a:pt x="53" y="118"/>
                    <a:pt x="53" y="118"/>
                    <a:pt x="53" y="119"/>
                  </a:cubicBezTo>
                  <a:cubicBezTo>
                    <a:pt x="53" y="118"/>
                    <a:pt x="53" y="117"/>
                    <a:pt x="53" y="117"/>
                  </a:cubicBezTo>
                  <a:cubicBezTo>
                    <a:pt x="53" y="117"/>
                    <a:pt x="53" y="118"/>
                    <a:pt x="53" y="118"/>
                  </a:cubicBezTo>
                  <a:close/>
                  <a:moveTo>
                    <a:pt x="7" y="130"/>
                  </a:moveTo>
                  <a:cubicBezTo>
                    <a:pt x="8" y="131"/>
                    <a:pt x="7" y="133"/>
                    <a:pt x="7" y="134"/>
                  </a:cubicBezTo>
                  <a:cubicBezTo>
                    <a:pt x="7" y="134"/>
                    <a:pt x="7" y="134"/>
                    <a:pt x="8" y="133"/>
                  </a:cubicBezTo>
                  <a:cubicBezTo>
                    <a:pt x="9" y="128"/>
                    <a:pt x="10" y="123"/>
                    <a:pt x="11" y="118"/>
                  </a:cubicBezTo>
                  <a:cubicBezTo>
                    <a:pt x="10" y="122"/>
                    <a:pt x="9" y="126"/>
                    <a:pt x="7" y="130"/>
                  </a:cubicBezTo>
                  <a:close/>
                  <a:moveTo>
                    <a:pt x="34" y="119"/>
                  </a:moveTo>
                  <a:cubicBezTo>
                    <a:pt x="34" y="120"/>
                    <a:pt x="34" y="120"/>
                    <a:pt x="34" y="120"/>
                  </a:cubicBezTo>
                  <a:cubicBezTo>
                    <a:pt x="35" y="120"/>
                    <a:pt x="36" y="119"/>
                    <a:pt x="35" y="118"/>
                  </a:cubicBezTo>
                  <a:cubicBezTo>
                    <a:pt x="34" y="118"/>
                    <a:pt x="35" y="119"/>
                    <a:pt x="34" y="119"/>
                  </a:cubicBezTo>
                  <a:close/>
                  <a:moveTo>
                    <a:pt x="65" y="120"/>
                  </a:moveTo>
                  <a:cubicBezTo>
                    <a:pt x="66" y="120"/>
                    <a:pt x="66" y="118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8"/>
                    <a:pt x="66" y="119"/>
                    <a:pt x="65" y="120"/>
                  </a:cubicBezTo>
                  <a:close/>
                  <a:moveTo>
                    <a:pt x="33" y="126"/>
                  </a:moveTo>
                  <a:cubicBezTo>
                    <a:pt x="33" y="123"/>
                    <a:pt x="33" y="121"/>
                    <a:pt x="32" y="118"/>
                  </a:cubicBezTo>
                  <a:cubicBezTo>
                    <a:pt x="32" y="121"/>
                    <a:pt x="32" y="123"/>
                    <a:pt x="33" y="126"/>
                  </a:cubicBezTo>
                  <a:close/>
                  <a:moveTo>
                    <a:pt x="62" y="122"/>
                  </a:moveTo>
                  <a:cubicBezTo>
                    <a:pt x="63" y="122"/>
                    <a:pt x="63" y="119"/>
                    <a:pt x="63" y="118"/>
                  </a:cubicBezTo>
                  <a:cubicBezTo>
                    <a:pt x="62" y="119"/>
                    <a:pt x="63" y="121"/>
                    <a:pt x="62" y="122"/>
                  </a:cubicBezTo>
                  <a:close/>
                  <a:moveTo>
                    <a:pt x="41" y="119"/>
                  </a:moveTo>
                  <a:cubicBezTo>
                    <a:pt x="41" y="120"/>
                    <a:pt x="41" y="120"/>
                    <a:pt x="41" y="121"/>
                  </a:cubicBezTo>
                  <a:cubicBezTo>
                    <a:pt x="41" y="121"/>
                    <a:pt x="42" y="121"/>
                    <a:pt x="42" y="121"/>
                  </a:cubicBezTo>
                  <a:cubicBezTo>
                    <a:pt x="42" y="120"/>
                    <a:pt x="41" y="120"/>
                    <a:pt x="41" y="120"/>
                  </a:cubicBezTo>
                  <a:cubicBezTo>
                    <a:pt x="42" y="120"/>
                    <a:pt x="41" y="119"/>
                    <a:pt x="41" y="119"/>
                  </a:cubicBezTo>
                  <a:cubicBezTo>
                    <a:pt x="42" y="119"/>
                    <a:pt x="42" y="120"/>
                    <a:pt x="42" y="120"/>
                  </a:cubicBezTo>
                  <a:cubicBezTo>
                    <a:pt x="43" y="119"/>
                    <a:pt x="42" y="118"/>
                    <a:pt x="42" y="118"/>
                  </a:cubicBezTo>
                  <a:cubicBezTo>
                    <a:pt x="41" y="118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lose/>
                  <a:moveTo>
                    <a:pt x="50" y="119"/>
                  </a:moveTo>
                  <a:cubicBezTo>
                    <a:pt x="51" y="119"/>
                    <a:pt x="50" y="118"/>
                    <a:pt x="50" y="118"/>
                  </a:cubicBezTo>
                  <a:cubicBezTo>
                    <a:pt x="50" y="118"/>
                    <a:pt x="50" y="118"/>
                    <a:pt x="50" y="119"/>
                  </a:cubicBezTo>
                  <a:close/>
                  <a:moveTo>
                    <a:pt x="38" y="120"/>
                  </a:moveTo>
                  <a:cubicBezTo>
                    <a:pt x="38" y="120"/>
                    <a:pt x="39" y="120"/>
                    <a:pt x="39" y="119"/>
                  </a:cubicBezTo>
                  <a:cubicBezTo>
                    <a:pt x="38" y="119"/>
                    <a:pt x="38" y="118"/>
                    <a:pt x="38" y="118"/>
                  </a:cubicBezTo>
                  <a:cubicBezTo>
                    <a:pt x="37" y="119"/>
                    <a:pt x="37" y="120"/>
                    <a:pt x="38" y="120"/>
                  </a:cubicBezTo>
                  <a:close/>
                  <a:moveTo>
                    <a:pt x="56" y="119"/>
                  </a:moveTo>
                  <a:cubicBezTo>
                    <a:pt x="56" y="118"/>
                    <a:pt x="56" y="118"/>
                    <a:pt x="56" y="118"/>
                  </a:cubicBezTo>
                  <a:cubicBezTo>
                    <a:pt x="56" y="118"/>
                    <a:pt x="56" y="119"/>
                    <a:pt x="56" y="119"/>
                  </a:cubicBezTo>
                  <a:close/>
                  <a:moveTo>
                    <a:pt x="60" y="120"/>
                  </a:moveTo>
                  <a:cubicBezTo>
                    <a:pt x="60" y="119"/>
                    <a:pt x="60" y="118"/>
                    <a:pt x="60" y="118"/>
                  </a:cubicBezTo>
                  <a:cubicBezTo>
                    <a:pt x="59" y="119"/>
                    <a:pt x="59" y="119"/>
                    <a:pt x="60" y="120"/>
                  </a:cubicBezTo>
                  <a:close/>
                  <a:moveTo>
                    <a:pt x="57" y="120"/>
                  </a:moveTo>
                  <a:cubicBezTo>
                    <a:pt x="58" y="121"/>
                    <a:pt x="58" y="122"/>
                    <a:pt x="59" y="122"/>
                  </a:cubicBezTo>
                  <a:cubicBezTo>
                    <a:pt x="59" y="121"/>
                    <a:pt x="59" y="120"/>
                    <a:pt x="58" y="119"/>
                  </a:cubicBezTo>
                  <a:cubicBezTo>
                    <a:pt x="58" y="119"/>
                    <a:pt x="57" y="120"/>
                    <a:pt x="57" y="120"/>
                  </a:cubicBezTo>
                  <a:close/>
                  <a:moveTo>
                    <a:pt x="44" y="120"/>
                  </a:moveTo>
                  <a:cubicBezTo>
                    <a:pt x="45" y="121"/>
                    <a:pt x="44" y="121"/>
                    <a:pt x="45" y="121"/>
                  </a:cubicBezTo>
                  <a:cubicBezTo>
                    <a:pt x="45" y="121"/>
                    <a:pt x="45" y="120"/>
                    <a:pt x="45" y="120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5" y="120"/>
                    <a:pt x="46" y="119"/>
                    <a:pt x="45" y="119"/>
                  </a:cubicBezTo>
                  <a:cubicBezTo>
                    <a:pt x="45" y="119"/>
                    <a:pt x="44" y="120"/>
                    <a:pt x="44" y="120"/>
                  </a:cubicBezTo>
                  <a:close/>
                  <a:moveTo>
                    <a:pt x="54" y="119"/>
                  </a:moveTo>
                  <a:cubicBezTo>
                    <a:pt x="54" y="120"/>
                    <a:pt x="54" y="121"/>
                    <a:pt x="55" y="121"/>
                  </a:cubicBezTo>
                  <a:cubicBezTo>
                    <a:pt x="55" y="120"/>
                    <a:pt x="55" y="120"/>
                    <a:pt x="55" y="119"/>
                  </a:cubicBezTo>
                  <a:cubicBezTo>
                    <a:pt x="55" y="119"/>
                    <a:pt x="54" y="119"/>
                    <a:pt x="54" y="119"/>
                  </a:cubicBezTo>
                  <a:close/>
                  <a:moveTo>
                    <a:pt x="33" y="136"/>
                  </a:moveTo>
                  <a:cubicBezTo>
                    <a:pt x="33" y="135"/>
                    <a:pt x="32" y="133"/>
                    <a:pt x="33" y="133"/>
                  </a:cubicBezTo>
                  <a:cubicBezTo>
                    <a:pt x="32" y="129"/>
                    <a:pt x="32" y="124"/>
                    <a:pt x="31" y="120"/>
                  </a:cubicBezTo>
                  <a:cubicBezTo>
                    <a:pt x="31" y="126"/>
                    <a:pt x="32" y="132"/>
                    <a:pt x="33" y="137"/>
                  </a:cubicBezTo>
                  <a:cubicBezTo>
                    <a:pt x="33" y="137"/>
                    <a:pt x="32" y="136"/>
                    <a:pt x="33" y="136"/>
                  </a:cubicBezTo>
                  <a:close/>
                  <a:moveTo>
                    <a:pt x="34" y="122"/>
                  </a:moveTo>
                  <a:cubicBezTo>
                    <a:pt x="34" y="122"/>
                    <a:pt x="34" y="124"/>
                    <a:pt x="34" y="124"/>
                  </a:cubicBezTo>
                  <a:cubicBezTo>
                    <a:pt x="35" y="124"/>
                    <a:pt x="36" y="122"/>
                    <a:pt x="37" y="121"/>
                  </a:cubicBezTo>
                  <a:cubicBezTo>
                    <a:pt x="37" y="121"/>
                    <a:pt x="37" y="120"/>
                    <a:pt x="36" y="120"/>
                  </a:cubicBezTo>
                  <a:cubicBezTo>
                    <a:pt x="36" y="121"/>
                    <a:pt x="35" y="122"/>
                    <a:pt x="34" y="122"/>
                  </a:cubicBezTo>
                  <a:close/>
                  <a:moveTo>
                    <a:pt x="51" y="121"/>
                  </a:moveTo>
                  <a:cubicBezTo>
                    <a:pt x="51" y="121"/>
                    <a:pt x="51" y="120"/>
                    <a:pt x="51" y="120"/>
                  </a:cubicBezTo>
                  <a:cubicBezTo>
                    <a:pt x="51" y="121"/>
                    <a:pt x="50" y="121"/>
                    <a:pt x="51" y="121"/>
                  </a:cubicBezTo>
                  <a:close/>
                  <a:moveTo>
                    <a:pt x="43" y="121"/>
                  </a:moveTo>
                  <a:cubicBezTo>
                    <a:pt x="43" y="121"/>
                    <a:pt x="43" y="121"/>
                    <a:pt x="43" y="120"/>
                  </a:cubicBezTo>
                  <a:cubicBezTo>
                    <a:pt x="43" y="121"/>
                    <a:pt x="43" y="121"/>
                    <a:pt x="43" y="121"/>
                  </a:cubicBezTo>
                  <a:close/>
                  <a:moveTo>
                    <a:pt x="47" y="122"/>
                  </a:moveTo>
                  <a:cubicBezTo>
                    <a:pt x="47" y="121"/>
                    <a:pt x="47" y="121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6" y="121"/>
                    <a:pt x="47" y="121"/>
                    <a:pt x="47" y="122"/>
                  </a:cubicBezTo>
                  <a:close/>
                  <a:moveTo>
                    <a:pt x="65" y="130"/>
                  </a:moveTo>
                  <a:cubicBezTo>
                    <a:pt x="65" y="132"/>
                    <a:pt x="65" y="136"/>
                    <a:pt x="65" y="139"/>
                  </a:cubicBezTo>
                  <a:cubicBezTo>
                    <a:pt x="65" y="139"/>
                    <a:pt x="64" y="139"/>
                    <a:pt x="64" y="140"/>
                  </a:cubicBezTo>
                  <a:cubicBezTo>
                    <a:pt x="66" y="142"/>
                    <a:pt x="64" y="146"/>
                    <a:pt x="65" y="150"/>
                  </a:cubicBezTo>
                  <a:cubicBezTo>
                    <a:pt x="65" y="141"/>
                    <a:pt x="65" y="13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5" y="123"/>
                    <a:pt x="65" y="127"/>
                    <a:pt x="65" y="130"/>
                  </a:cubicBezTo>
                  <a:close/>
                  <a:moveTo>
                    <a:pt x="39" y="121"/>
                  </a:moveTo>
                  <a:cubicBezTo>
                    <a:pt x="39" y="122"/>
                    <a:pt x="39" y="123"/>
                    <a:pt x="40" y="123"/>
                  </a:cubicBezTo>
                  <a:cubicBezTo>
                    <a:pt x="40" y="123"/>
                    <a:pt x="40" y="123"/>
                    <a:pt x="40" y="122"/>
                  </a:cubicBezTo>
                  <a:cubicBezTo>
                    <a:pt x="40" y="122"/>
                    <a:pt x="40" y="121"/>
                    <a:pt x="39" y="121"/>
                  </a:cubicBezTo>
                  <a:cubicBezTo>
                    <a:pt x="39" y="121"/>
                    <a:pt x="39" y="121"/>
                    <a:pt x="39" y="121"/>
                  </a:cubicBezTo>
                  <a:close/>
                  <a:moveTo>
                    <a:pt x="44" y="123"/>
                  </a:move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1"/>
                    <a:pt x="43" y="121"/>
                  </a:cubicBezTo>
                  <a:cubicBezTo>
                    <a:pt x="43" y="122"/>
                    <a:pt x="43" y="122"/>
                    <a:pt x="44" y="123"/>
                  </a:cubicBezTo>
                  <a:close/>
                  <a:moveTo>
                    <a:pt x="47" y="123"/>
                  </a:moveTo>
                  <a:cubicBezTo>
                    <a:pt x="47" y="123"/>
                    <a:pt x="47" y="122"/>
                    <a:pt x="46" y="121"/>
                  </a:cubicBezTo>
                  <a:cubicBezTo>
                    <a:pt x="46" y="122"/>
                    <a:pt x="47" y="123"/>
                    <a:pt x="47" y="123"/>
                  </a:cubicBezTo>
                  <a:close/>
                  <a:moveTo>
                    <a:pt x="50" y="124"/>
                  </a:moveTo>
                  <a:cubicBezTo>
                    <a:pt x="50" y="123"/>
                    <a:pt x="51" y="123"/>
                    <a:pt x="51" y="123"/>
                  </a:cubicBezTo>
                  <a:cubicBezTo>
                    <a:pt x="50" y="122"/>
                    <a:pt x="50" y="122"/>
                    <a:pt x="50" y="121"/>
                  </a:cubicBezTo>
                  <a:cubicBezTo>
                    <a:pt x="50" y="122"/>
                    <a:pt x="49" y="123"/>
                    <a:pt x="50" y="124"/>
                  </a:cubicBezTo>
                  <a:close/>
                  <a:moveTo>
                    <a:pt x="59" y="123"/>
                  </a:moveTo>
                  <a:cubicBezTo>
                    <a:pt x="60" y="123"/>
                    <a:pt x="60" y="122"/>
                    <a:pt x="60" y="122"/>
                  </a:cubicBezTo>
                  <a:cubicBezTo>
                    <a:pt x="60" y="123"/>
                    <a:pt x="60" y="123"/>
                    <a:pt x="59" y="123"/>
                  </a:cubicBezTo>
                  <a:close/>
                  <a:moveTo>
                    <a:pt x="52" y="124"/>
                  </a:moveTo>
                  <a:cubicBezTo>
                    <a:pt x="53" y="124"/>
                    <a:pt x="53" y="124"/>
                    <a:pt x="53" y="123"/>
                  </a:cubicBezTo>
                  <a:cubicBezTo>
                    <a:pt x="53" y="123"/>
                    <a:pt x="53" y="122"/>
                    <a:pt x="52" y="122"/>
                  </a:cubicBezTo>
                  <a:cubicBezTo>
                    <a:pt x="52" y="123"/>
                    <a:pt x="53" y="123"/>
                    <a:pt x="52" y="124"/>
                  </a:cubicBezTo>
                  <a:close/>
                  <a:moveTo>
                    <a:pt x="42" y="123"/>
                  </a:move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2"/>
                    <a:pt x="42" y="123"/>
                  </a:cubicBezTo>
                  <a:close/>
                  <a:moveTo>
                    <a:pt x="55" y="124"/>
                  </a:moveTo>
                  <a:cubicBezTo>
                    <a:pt x="55" y="124"/>
                    <a:pt x="55" y="123"/>
                    <a:pt x="55" y="123"/>
                  </a:cubicBezTo>
                  <a:cubicBezTo>
                    <a:pt x="54" y="123"/>
                    <a:pt x="55" y="124"/>
                    <a:pt x="55" y="124"/>
                  </a:cubicBezTo>
                  <a:close/>
                  <a:moveTo>
                    <a:pt x="48" y="124"/>
                  </a:moveTo>
                  <a:cubicBezTo>
                    <a:pt x="48" y="124"/>
                    <a:pt x="48" y="124"/>
                    <a:pt x="49" y="124"/>
                  </a:cubicBezTo>
                  <a:cubicBezTo>
                    <a:pt x="49" y="124"/>
                    <a:pt x="49" y="123"/>
                    <a:pt x="48" y="123"/>
                  </a:cubicBezTo>
                  <a:cubicBezTo>
                    <a:pt x="48" y="123"/>
                    <a:pt x="48" y="123"/>
                    <a:pt x="48" y="124"/>
                  </a:cubicBezTo>
                  <a:close/>
                  <a:moveTo>
                    <a:pt x="57" y="124"/>
                  </a:moveTo>
                  <a:cubicBezTo>
                    <a:pt x="57" y="124"/>
                    <a:pt x="57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3"/>
                    <a:pt x="57" y="124"/>
                    <a:pt x="57" y="124"/>
                  </a:cubicBezTo>
                  <a:close/>
                  <a:moveTo>
                    <a:pt x="37" y="124"/>
                  </a:moveTo>
                  <a:cubicBezTo>
                    <a:pt x="37" y="124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4"/>
                    <a:pt x="38" y="124"/>
                    <a:pt x="38" y="123"/>
                  </a:cubicBezTo>
                  <a:cubicBezTo>
                    <a:pt x="37" y="123"/>
                    <a:pt x="37" y="123"/>
                    <a:pt x="37" y="124"/>
                  </a:cubicBezTo>
                  <a:close/>
                  <a:moveTo>
                    <a:pt x="40" y="124"/>
                  </a:moveTo>
                  <a:cubicBezTo>
                    <a:pt x="41" y="124"/>
                    <a:pt x="41" y="124"/>
                    <a:pt x="41" y="123"/>
                  </a:cubicBezTo>
                  <a:cubicBezTo>
                    <a:pt x="41" y="124"/>
                    <a:pt x="40" y="124"/>
                    <a:pt x="40" y="124"/>
                  </a:cubicBezTo>
                  <a:close/>
                  <a:moveTo>
                    <a:pt x="45" y="124"/>
                  </a:moveTo>
                  <a:cubicBezTo>
                    <a:pt x="45" y="124"/>
                    <a:pt x="45" y="125"/>
                    <a:pt x="45" y="125"/>
                  </a:cubicBezTo>
                  <a:cubicBezTo>
                    <a:pt x="46" y="124"/>
                    <a:pt x="45" y="123"/>
                    <a:pt x="45" y="124"/>
                  </a:cubicBezTo>
                  <a:close/>
                  <a:moveTo>
                    <a:pt x="59" y="124"/>
                  </a:moveTo>
                  <a:cubicBezTo>
                    <a:pt x="60" y="124"/>
                    <a:pt x="60" y="125"/>
                    <a:pt x="60" y="125"/>
                  </a:cubicBezTo>
                  <a:cubicBezTo>
                    <a:pt x="60" y="125"/>
                    <a:pt x="60" y="124"/>
                    <a:pt x="60" y="124"/>
                  </a:cubicBezTo>
                  <a:cubicBezTo>
                    <a:pt x="60" y="124"/>
                    <a:pt x="59" y="124"/>
                    <a:pt x="59" y="124"/>
                  </a:cubicBezTo>
                  <a:close/>
                  <a:moveTo>
                    <a:pt x="41" y="126"/>
                  </a:moveTo>
                  <a:cubicBezTo>
                    <a:pt x="41" y="126"/>
                    <a:pt x="42" y="125"/>
                    <a:pt x="42" y="125"/>
                  </a:cubicBezTo>
                  <a:cubicBezTo>
                    <a:pt x="42" y="125"/>
                    <a:pt x="42" y="124"/>
                    <a:pt x="41" y="124"/>
                  </a:cubicBezTo>
                  <a:cubicBezTo>
                    <a:pt x="40" y="125"/>
                    <a:pt x="41" y="125"/>
                    <a:pt x="41" y="126"/>
                  </a:cubicBezTo>
                  <a:close/>
                  <a:moveTo>
                    <a:pt x="48" y="125"/>
                  </a:moveTo>
                  <a:cubicBezTo>
                    <a:pt x="48" y="125"/>
                    <a:pt x="48" y="126"/>
                    <a:pt x="49" y="125"/>
                  </a:cubicBezTo>
                  <a:cubicBezTo>
                    <a:pt x="48" y="125"/>
                    <a:pt x="49" y="124"/>
                    <a:pt x="48" y="124"/>
                  </a:cubicBezTo>
                  <a:cubicBezTo>
                    <a:pt x="48" y="124"/>
                    <a:pt x="48" y="125"/>
                    <a:pt x="48" y="125"/>
                  </a:cubicBezTo>
                  <a:close/>
                  <a:moveTo>
                    <a:pt x="54" y="126"/>
                  </a:moveTo>
                  <a:cubicBezTo>
                    <a:pt x="54" y="125"/>
                    <a:pt x="54" y="125"/>
                    <a:pt x="54" y="124"/>
                  </a:cubicBezTo>
                  <a:cubicBezTo>
                    <a:pt x="53" y="124"/>
                    <a:pt x="53" y="125"/>
                    <a:pt x="54" y="126"/>
                  </a:cubicBezTo>
                  <a:close/>
                  <a:moveTo>
                    <a:pt x="57" y="125"/>
                  </a:moveTo>
                  <a:cubicBezTo>
                    <a:pt x="58" y="125"/>
                    <a:pt x="58" y="125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5"/>
                    <a:pt x="57" y="125"/>
                    <a:pt x="57" y="125"/>
                  </a:cubicBezTo>
                  <a:close/>
                  <a:moveTo>
                    <a:pt x="52" y="125"/>
                  </a:moveTo>
                  <a:cubicBezTo>
                    <a:pt x="52" y="125"/>
                    <a:pt x="52" y="124"/>
                    <a:pt x="51" y="124"/>
                  </a:cubicBezTo>
                  <a:cubicBezTo>
                    <a:pt x="51" y="124"/>
                    <a:pt x="51" y="125"/>
                    <a:pt x="52" y="125"/>
                  </a:cubicBezTo>
                  <a:close/>
                  <a:moveTo>
                    <a:pt x="37" y="126"/>
                  </a:moveTo>
                  <a:cubicBezTo>
                    <a:pt x="38" y="126"/>
                    <a:pt x="37" y="125"/>
                    <a:pt x="36" y="125"/>
                  </a:cubicBezTo>
                  <a:cubicBezTo>
                    <a:pt x="37" y="125"/>
                    <a:pt x="37" y="126"/>
                    <a:pt x="37" y="126"/>
                  </a:cubicBezTo>
                  <a:close/>
                  <a:moveTo>
                    <a:pt x="61" y="126"/>
                  </a:moveTo>
                  <a:cubicBezTo>
                    <a:pt x="61" y="126"/>
                    <a:pt x="62" y="125"/>
                    <a:pt x="61" y="125"/>
                  </a:cubicBezTo>
                  <a:cubicBezTo>
                    <a:pt x="61" y="125"/>
                    <a:pt x="61" y="126"/>
                    <a:pt x="61" y="126"/>
                  </a:cubicBezTo>
                  <a:close/>
                  <a:moveTo>
                    <a:pt x="35" y="127"/>
                  </a:moveTo>
                  <a:cubicBezTo>
                    <a:pt x="35" y="127"/>
                    <a:pt x="35" y="128"/>
                    <a:pt x="36" y="128"/>
                  </a:cubicBezTo>
                  <a:cubicBezTo>
                    <a:pt x="36" y="128"/>
                    <a:pt x="36" y="127"/>
                    <a:pt x="36" y="127"/>
                  </a:cubicBezTo>
                  <a:cubicBezTo>
                    <a:pt x="36" y="127"/>
                    <a:pt x="36" y="126"/>
                    <a:pt x="36" y="125"/>
                  </a:cubicBezTo>
                  <a:cubicBezTo>
                    <a:pt x="35" y="126"/>
                    <a:pt x="35" y="126"/>
                    <a:pt x="35" y="127"/>
                  </a:cubicBezTo>
                  <a:close/>
                  <a:moveTo>
                    <a:pt x="38" y="126"/>
                  </a:moveTo>
                  <a:cubicBezTo>
                    <a:pt x="39" y="126"/>
                    <a:pt x="39" y="126"/>
                    <a:pt x="39" y="126"/>
                  </a:cubicBezTo>
                  <a:cubicBezTo>
                    <a:pt x="39" y="126"/>
                    <a:pt x="39" y="126"/>
                    <a:pt x="38" y="126"/>
                  </a:cubicBezTo>
                  <a:close/>
                  <a:moveTo>
                    <a:pt x="41" y="127"/>
                  </a:moveTo>
                  <a:cubicBezTo>
                    <a:pt x="40" y="126"/>
                    <a:pt x="40" y="126"/>
                    <a:pt x="40" y="126"/>
                  </a:cubicBezTo>
                  <a:cubicBezTo>
                    <a:pt x="40" y="126"/>
                    <a:pt x="40" y="127"/>
                    <a:pt x="41" y="127"/>
                  </a:cubicBezTo>
                  <a:close/>
                  <a:moveTo>
                    <a:pt x="47" y="127"/>
                  </a:moveTo>
                  <a:cubicBezTo>
                    <a:pt x="47" y="127"/>
                    <a:pt x="47" y="126"/>
                    <a:pt x="46" y="126"/>
                  </a:cubicBezTo>
                  <a:cubicBezTo>
                    <a:pt x="46" y="126"/>
                    <a:pt x="46" y="127"/>
                    <a:pt x="47" y="127"/>
                  </a:cubicBezTo>
                  <a:close/>
                  <a:moveTo>
                    <a:pt x="54" y="127"/>
                  </a:moveTo>
                  <a:cubicBezTo>
                    <a:pt x="55" y="127"/>
                    <a:pt x="55" y="126"/>
                    <a:pt x="54" y="126"/>
                  </a:cubicBezTo>
                  <a:cubicBezTo>
                    <a:pt x="54" y="126"/>
                    <a:pt x="54" y="126"/>
                    <a:pt x="54" y="127"/>
                  </a:cubicBezTo>
                  <a:close/>
                  <a:moveTo>
                    <a:pt x="50" y="127"/>
                  </a:moveTo>
                  <a:cubicBezTo>
                    <a:pt x="51" y="127"/>
                    <a:pt x="51" y="126"/>
                    <a:pt x="50" y="126"/>
                  </a:cubicBezTo>
                  <a:cubicBezTo>
                    <a:pt x="50" y="126"/>
                    <a:pt x="50" y="127"/>
                    <a:pt x="50" y="127"/>
                  </a:cubicBezTo>
                  <a:close/>
                  <a:moveTo>
                    <a:pt x="59" y="126"/>
                  </a:moveTo>
                  <a:cubicBezTo>
                    <a:pt x="58" y="126"/>
                    <a:pt x="59" y="126"/>
                    <a:pt x="59" y="126"/>
                  </a:cubicBezTo>
                  <a:cubicBezTo>
                    <a:pt x="58" y="126"/>
                    <a:pt x="58" y="127"/>
                    <a:pt x="59" y="126"/>
                  </a:cubicBezTo>
                  <a:close/>
                  <a:moveTo>
                    <a:pt x="53" y="129"/>
                  </a:moveTo>
                  <a:cubicBezTo>
                    <a:pt x="54" y="128"/>
                    <a:pt x="53" y="127"/>
                    <a:pt x="53" y="126"/>
                  </a:cubicBezTo>
                  <a:cubicBezTo>
                    <a:pt x="52" y="127"/>
                    <a:pt x="53" y="128"/>
                    <a:pt x="53" y="129"/>
                  </a:cubicBezTo>
                  <a:close/>
                  <a:moveTo>
                    <a:pt x="40" y="128"/>
                  </a:moveTo>
                  <a:cubicBezTo>
                    <a:pt x="40" y="127"/>
                    <a:pt x="40" y="127"/>
                    <a:pt x="39" y="126"/>
                  </a:cubicBezTo>
                  <a:cubicBezTo>
                    <a:pt x="39" y="127"/>
                    <a:pt x="39" y="128"/>
                    <a:pt x="40" y="128"/>
                  </a:cubicBezTo>
                  <a:close/>
                  <a:moveTo>
                    <a:pt x="49" y="127"/>
                  </a:moveTo>
                  <a:cubicBezTo>
                    <a:pt x="50" y="127"/>
                    <a:pt x="49" y="128"/>
                    <a:pt x="50" y="128"/>
                  </a:cubicBezTo>
                  <a:cubicBezTo>
                    <a:pt x="50" y="127"/>
                    <a:pt x="50" y="128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49" y="127"/>
                    <a:pt x="49" y="127"/>
                    <a:pt x="49" y="127"/>
                  </a:cubicBezTo>
                  <a:close/>
                  <a:moveTo>
                    <a:pt x="42" y="127"/>
                  </a:moveTo>
                  <a:cubicBezTo>
                    <a:pt x="42" y="127"/>
                    <a:pt x="42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lose/>
                  <a:moveTo>
                    <a:pt x="60" y="128"/>
                  </a:moveTo>
                  <a:cubicBezTo>
                    <a:pt x="60" y="128"/>
                    <a:pt x="60" y="127"/>
                    <a:pt x="60" y="127"/>
                  </a:cubicBezTo>
                  <a:cubicBezTo>
                    <a:pt x="60" y="127"/>
                    <a:pt x="59" y="128"/>
                    <a:pt x="60" y="128"/>
                  </a:cubicBezTo>
                  <a:close/>
                  <a:moveTo>
                    <a:pt x="57" y="128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8" y="127"/>
                    <a:pt x="58" y="127"/>
                    <a:pt x="57" y="127"/>
                  </a:cubicBezTo>
                  <a:cubicBezTo>
                    <a:pt x="57" y="127"/>
                    <a:pt x="57" y="127"/>
                    <a:pt x="57" y="128"/>
                  </a:cubicBezTo>
                  <a:close/>
                  <a:moveTo>
                    <a:pt x="62" y="131"/>
                  </a:moveTo>
                  <a:cubicBezTo>
                    <a:pt x="62" y="130"/>
                    <a:pt x="63" y="128"/>
                    <a:pt x="62" y="127"/>
                  </a:cubicBezTo>
                  <a:cubicBezTo>
                    <a:pt x="62" y="129"/>
                    <a:pt x="62" y="130"/>
                    <a:pt x="62" y="131"/>
                  </a:cubicBezTo>
                  <a:close/>
                  <a:moveTo>
                    <a:pt x="33" y="129"/>
                  </a:moveTo>
                  <a:cubicBezTo>
                    <a:pt x="33" y="130"/>
                    <a:pt x="33" y="130"/>
                    <a:pt x="33" y="130"/>
                  </a:cubicBezTo>
                  <a:cubicBezTo>
                    <a:pt x="33" y="131"/>
                    <a:pt x="33" y="131"/>
                    <a:pt x="33" y="130"/>
                  </a:cubicBezTo>
                  <a:cubicBezTo>
                    <a:pt x="33" y="129"/>
                    <a:pt x="33" y="129"/>
                    <a:pt x="33" y="128"/>
                  </a:cubicBezTo>
                  <a:cubicBezTo>
                    <a:pt x="33" y="128"/>
                    <a:pt x="33" y="127"/>
                    <a:pt x="33" y="128"/>
                  </a:cubicBezTo>
                  <a:cubicBezTo>
                    <a:pt x="33" y="128"/>
                    <a:pt x="33" y="129"/>
                    <a:pt x="33" y="129"/>
                  </a:cubicBezTo>
                  <a:close/>
                  <a:moveTo>
                    <a:pt x="55" y="128"/>
                  </a:moveTo>
                  <a:cubicBezTo>
                    <a:pt x="55" y="128"/>
                    <a:pt x="56" y="128"/>
                    <a:pt x="55" y="127"/>
                  </a:cubicBezTo>
                  <a:cubicBezTo>
                    <a:pt x="55" y="128"/>
                    <a:pt x="55" y="128"/>
                    <a:pt x="55" y="128"/>
                  </a:cubicBezTo>
                  <a:close/>
                  <a:moveTo>
                    <a:pt x="38" y="130"/>
                  </a:moveTo>
                  <a:cubicBezTo>
                    <a:pt x="39" y="129"/>
                    <a:pt x="39" y="128"/>
                    <a:pt x="38" y="128"/>
                  </a:cubicBezTo>
                  <a:cubicBezTo>
                    <a:pt x="38" y="128"/>
                    <a:pt x="38" y="129"/>
                    <a:pt x="38" y="130"/>
                  </a:cubicBezTo>
                  <a:close/>
                  <a:moveTo>
                    <a:pt x="45" y="129"/>
                  </a:moveTo>
                  <a:cubicBezTo>
                    <a:pt x="45" y="129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9"/>
                    <a:pt x="45" y="129"/>
                  </a:cubicBezTo>
                  <a:close/>
                  <a:moveTo>
                    <a:pt x="42" y="129"/>
                  </a:moveTo>
                  <a:cubicBezTo>
                    <a:pt x="42" y="129"/>
                    <a:pt x="42" y="129"/>
                    <a:pt x="41" y="128"/>
                  </a:cubicBezTo>
                  <a:cubicBezTo>
                    <a:pt x="41" y="129"/>
                    <a:pt x="42" y="129"/>
                    <a:pt x="42" y="129"/>
                  </a:cubicBezTo>
                  <a:close/>
                  <a:moveTo>
                    <a:pt x="47" y="129"/>
                  </a:moveTo>
                  <a:cubicBezTo>
                    <a:pt x="48" y="129"/>
                    <a:pt x="47" y="129"/>
                    <a:pt x="48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9" y="130"/>
                    <a:pt x="49" y="129"/>
                    <a:pt x="48" y="128"/>
                  </a:cubicBezTo>
                  <a:cubicBezTo>
                    <a:pt x="48" y="129"/>
                    <a:pt x="48" y="128"/>
                    <a:pt x="47" y="129"/>
                  </a:cubicBezTo>
                  <a:close/>
                  <a:moveTo>
                    <a:pt x="50" y="129"/>
                  </a:moveTo>
                  <a:cubicBezTo>
                    <a:pt x="50" y="129"/>
                    <a:pt x="50" y="129"/>
                    <a:pt x="50" y="130"/>
                  </a:cubicBezTo>
                  <a:cubicBezTo>
                    <a:pt x="50" y="130"/>
                    <a:pt x="51" y="130"/>
                    <a:pt x="51" y="129"/>
                  </a:cubicBezTo>
                  <a:cubicBezTo>
                    <a:pt x="50" y="129"/>
                    <a:pt x="51" y="129"/>
                    <a:pt x="51" y="129"/>
                  </a:cubicBezTo>
                  <a:cubicBezTo>
                    <a:pt x="51" y="129"/>
                    <a:pt x="51" y="128"/>
                    <a:pt x="50" y="128"/>
                  </a:cubicBezTo>
                  <a:cubicBezTo>
                    <a:pt x="50" y="129"/>
                    <a:pt x="50" y="129"/>
                    <a:pt x="50" y="129"/>
                  </a:cubicBezTo>
                  <a:close/>
                  <a:moveTo>
                    <a:pt x="52" y="129"/>
                  </a:moveTo>
                  <a:cubicBezTo>
                    <a:pt x="52" y="129"/>
                    <a:pt x="52" y="128"/>
                    <a:pt x="52" y="128"/>
                  </a:cubicBezTo>
                  <a:cubicBezTo>
                    <a:pt x="51" y="128"/>
                    <a:pt x="51" y="129"/>
                    <a:pt x="52" y="129"/>
                  </a:cubicBezTo>
                  <a:close/>
                  <a:moveTo>
                    <a:pt x="41" y="128"/>
                  </a:moveTo>
                  <a:cubicBezTo>
                    <a:pt x="41" y="128"/>
                    <a:pt x="40" y="128"/>
                    <a:pt x="40" y="128"/>
                  </a:cubicBezTo>
                  <a:cubicBezTo>
                    <a:pt x="40" y="129"/>
                    <a:pt x="41" y="129"/>
                    <a:pt x="41" y="128"/>
                  </a:cubicBezTo>
                  <a:close/>
                  <a:moveTo>
                    <a:pt x="58" y="129"/>
                  </a:moveTo>
                  <a:cubicBezTo>
                    <a:pt x="58" y="129"/>
                    <a:pt x="58" y="129"/>
                    <a:pt x="58" y="129"/>
                  </a:cubicBezTo>
                  <a:cubicBezTo>
                    <a:pt x="58" y="129"/>
                    <a:pt x="58" y="128"/>
                    <a:pt x="58" y="128"/>
                  </a:cubicBezTo>
                  <a:cubicBezTo>
                    <a:pt x="58" y="129"/>
                    <a:pt x="58" y="129"/>
                    <a:pt x="58" y="129"/>
                  </a:cubicBezTo>
                  <a:close/>
                  <a:moveTo>
                    <a:pt x="45" y="131"/>
                  </a:moveTo>
                  <a:cubicBezTo>
                    <a:pt x="45" y="130"/>
                    <a:pt x="44" y="129"/>
                    <a:pt x="44" y="129"/>
                  </a:cubicBezTo>
                  <a:cubicBezTo>
                    <a:pt x="43" y="130"/>
                    <a:pt x="44" y="131"/>
                    <a:pt x="45" y="131"/>
                  </a:cubicBezTo>
                  <a:close/>
                  <a:moveTo>
                    <a:pt x="37" y="131"/>
                  </a:moveTo>
                  <a:cubicBezTo>
                    <a:pt x="38" y="131"/>
                    <a:pt x="38" y="129"/>
                    <a:pt x="37" y="129"/>
                  </a:cubicBezTo>
                  <a:cubicBezTo>
                    <a:pt x="36" y="130"/>
                    <a:pt x="37" y="130"/>
                    <a:pt x="37" y="131"/>
                  </a:cubicBezTo>
                  <a:close/>
                  <a:moveTo>
                    <a:pt x="41" y="130"/>
                  </a:moveTo>
                  <a:cubicBezTo>
                    <a:pt x="41" y="130"/>
                    <a:pt x="41" y="129"/>
                    <a:pt x="41" y="129"/>
                  </a:cubicBezTo>
                  <a:cubicBezTo>
                    <a:pt x="41" y="130"/>
                    <a:pt x="41" y="130"/>
                    <a:pt x="41" y="130"/>
                  </a:cubicBezTo>
                  <a:close/>
                  <a:moveTo>
                    <a:pt x="39" y="131"/>
                  </a:moveTo>
                  <a:cubicBezTo>
                    <a:pt x="39" y="130"/>
                    <a:pt x="40" y="130"/>
                    <a:pt x="40" y="129"/>
                  </a:cubicBezTo>
                  <a:cubicBezTo>
                    <a:pt x="39" y="130"/>
                    <a:pt x="38" y="131"/>
                    <a:pt x="39" y="131"/>
                  </a:cubicBezTo>
                  <a:close/>
                  <a:moveTo>
                    <a:pt x="55" y="131"/>
                  </a:moveTo>
                  <a:cubicBezTo>
                    <a:pt x="55" y="131"/>
                    <a:pt x="55" y="131"/>
                    <a:pt x="55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0"/>
                    <a:pt x="54" y="131"/>
                    <a:pt x="55" y="131"/>
                  </a:cubicBezTo>
                  <a:close/>
                  <a:moveTo>
                    <a:pt x="56" y="131"/>
                  </a:moveTo>
                  <a:cubicBezTo>
                    <a:pt x="56" y="131"/>
                    <a:pt x="56" y="131"/>
                    <a:pt x="57" y="131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6" y="130"/>
                    <a:pt x="56" y="131"/>
                  </a:cubicBezTo>
                  <a:close/>
                  <a:moveTo>
                    <a:pt x="50" y="133"/>
                  </a:moveTo>
                  <a:cubicBezTo>
                    <a:pt x="51" y="132"/>
                    <a:pt x="50" y="130"/>
                    <a:pt x="49" y="130"/>
                  </a:cubicBezTo>
                  <a:cubicBezTo>
                    <a:pt x="49" y="131"/>
                    <a:pt x="49" y="131"/>
                    <a:pt x="49" y="132"/>
                  </a:cubicBezTo>
                  <a:cubicBezTo>
                    <a:pt x="49" y="132"/>
                    <a:pt x="49" y="131"/>
                    <a:pt x="49" y="132"/>
                  </a:cubicBezTo>
                  <a:cubicBezTo>
                    <a:pt x="49" y="132"/>
                    <a:pt x="49" y="132"/>
                    <a:pt x="50" y="133"/>
                  </a:cubicBezTo>
                  <a:close/>
                  <a:moveTo>
                    <a:pt x="40" y="133"/>
                  </a:moveTo>
                  <a:cubicBezTo>
                    <a:pt x="40" y="132"/>
                    <a:pt x="40" y="132"/>
                    <a:pt x="41" y="131"/>
                  </a:cubicBezTo>
                  <a:cubicBezTo>
                    <a:pt x="40" y="131"/>
                    <a:pt x="40" y="130"/>
                    <a:pt x="40" y="130"/>
                  </a:cubicBezTo>
                  <a:cubicBezTo>
                    <a:pt x="39" y="131"/>
                    <a:pt x="39" y="132"/>
                    <a:pt x="40" y="133"/>
                  </a:cubicBezTo>
                  <a:close/>
                  <a:moveTo>
                    <a:pt x="43" y="132"/>
                  </a:moveTo>
                  <a:cubicBezTo>
                    <a:pt x="44" y="132"/>
                    <a:pt x="43" y="131"/>
                    <a:pt x="43" y="131"/>
                  </a:cubicBezTo>
                  <a:cubicBezTo>
                    <a:pt x="43" y="131"/>
                    <a:pt x="43" y="132"/>
                    <a:pt x="43" y="132"/>
                  </a:cubicBezTo>
                  <a:close/>
                  <a:moveTo>
                    <a:pt x="60" y="131"/>
                  </a:moveTo>
                  <a:cubicBezTo>
                    <a:pt x="60" y="131"/>
                    <a:pt x="60" y="131"/>
                    <a:pt x="59" y="131"/>
                  </a:cubicBezTo>
                  <a:cubicBezTo>
                    <a:pt x="59" y="131"/>
                    <a:pt x="60" y="131"/>
                    <a:pt x="60" y="131"/>
                  </a:cubicBezTo>
                  <a:close/>
                  <a:moveTo>
                    <a:pt x="36" y="133"/>
                  </a:moveTo>
                  <a:cubicBezTo>
                    <a:pt x="37" y="133"/>
                    <a:pt x="36" y="131"/>
                    <a:pt x="36" y="131"/>
                  </a:cubicBezTo>
                  <a:cubicBezTo>
                    <a:pt x="35" y="132"/>
                    <a:pt x="35" y="132"/>
                    <a:pt x="36" y="133"/>
                  </a:cubicBezTo>
                  <a:close/>
                  <a:moveTo>
                    <a:pt x="38" y="132"/>
                  </a:moveTo>
                  <a:cubicBezTo>
                    <a:pt x="38" y="132"/>
                    <a:pt x="38" y="132"/>
                    <a:pt x="38" y="132"/>
                  </a:cubicBezTo>
                  <a:cubicBezTo>
                    <a:pt x="38" y="132"/>
                    <a:pt x="39" y="131"/>
                    <a:pt x="38" y="131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55" y="132"/>
                  </a:moveTo>
                  <a:cubicBezTo>
                    <a:pt x="55" y="132"/>
                    <a:pt x="56" y="132"/>
                    <a:pt x="55" y="132"/>
                  </a:cubicBezTo>
                  <a:cubicBezTo>
                    <a:pt x="55" y="132"/>
                    <a:pt x="55" y="131"/>
                    <a:pt x="55" y="131"/>
                  </a:cubicBezTo>
                  <a:cubicBezTo>
                    <a:pt x="55" y="132"/>
                    <a:pt x="55" y="132"/>
                    <a:pt x="55" y="132"/>
                  </a:cubicBezTo>
                  <a:close/>
                  <a:moveTo>
                    <a:pt x="59" y="134"/>
                  </a:moveTo>
                  <a:cubicBezTo>
                    <a:pt x="58" y="134"/>
                    <a:pt x="59" y="132"/>
                    <a:pt x="58" y="131"/>
                  </a:cubicBezTo>
                  <a:cubicBezTo>
                    <a:pt x="58" y="133"/>
                    <a:pt x="58" y="134"/>
                    <a:pt x="59" y="134"/>
                  </a:cubicBezTo>
                  <a:close/>
                  <a:moveTo>
                    <a:pt x="48" y="133"/>
                  </a:moveTo>
                  <a:cubicBezTo>
                    <a:pt x="48" y="133"/>
                    <a:pt x="48" y="132"/>
                    <a:pt x="48" y="132"/>
                  </a:cubicBezTo>
                  <a:cubicBezTo>
                    <a:pt x="47" y="132"/>
                    <a:pt x="48" y="133"/>
                    <a:pt x="48" y="133"/>
                  </a:cubicBezTo>
                  <a:close/>
                  <a:moveTo>
                    <a:pt x="53" y="133"/>
                  </a:moveTo>
                  <a:cubicBezTo>
                    <a:pt x="53" y="133"/>
                    <a:pt x="53" y="132"/>
                    <a:pt x="53" y="132"/>
                  </a:cubicBezTo>
                  <a:cubicBezTo>
                    <a:pt x="53" y="132"/>
                    <a:pt x="53" y="133"/>
                    <a:pt x="53" y="133"/>
                  </a:cubicBezTo>
                  <a:close/>
                  <a:moveTo>
                    <a:pt x="39" y="134"/>
                  </a:moveTo>
                  <a:cubicBezTo>
                    <a:pt x="39" y="133"/>
                    <a:pt x="39" y="133"/>
                    <a:pt x="38" y="132"/>
                  </a:cubicBezTo>
                  <a:cubicBezTo>
                    <a:pt x="38" y="133"/>
                    <a:pt x="38" y="133"/>
                    <a:pt x="39" y="134"/>
                  </a:cubicBezTo>
                  <a:close/>
                  <a:moveTo>
                    <a:pt x="62" y="133"/>
                  </a:moveTo>
                  <a:cubicBezTo>
                    <a:pt x="62" y="133"/>
                    <a:pt x="63" y="133"/>
                    <a:pt x="62" y="132"/>
                  </a:cubicBezTo>
                  <a:cubicBezTo>
                    <a:pt x="62" y="133"/>
                    <a:pt x="62" y="133"/>
                    <a:pt x="62" y="133"/>
                  </a:cubicBezTo>
                  <a:close/>
                  <a:moveTo>
                    <a:pt x="40" y="134"/>
                  </a:moveTo>
                  <a:cubicBezTo>
                    <a:pt x="40" y="134"/>
                    <a:pt x="40" y="135"/>
                    <a:pt x="41" y="135"/>
                  </a:cubicBezTo>
                  <a:cubicBezTo>
                    <a:pt x="41" y="135"/>
                    <a:pt x="42" y="134"/>
                    <a:pt x="42" y="134"/>
                  </a:cubicBezTo>
                  <a:cubicBezTo>
                    <a:pt x="42" y="132"/>
                    <a:pt x="40" y="133"/>
                    <a:pt x="40" y="134"/>
                  </a:cubicBezTo>
                  <a:close/>
                  <a:moveTo>
                    <a:pt x="36" y="134"/>
                  </a:moveTo>
                  <a:cubicBezTo>
                    <a:pt x="37" y="134"/>
                    <a:pt x="37" y="133"/>
                    <a:pt x="37" y="133"/>
                  </a:cubicBezTo>
                  <a:cubicBezTo>
                    <a:pt x="37" y="133"/>
                    <a:pt x="37" y="133"/>
                    <a:pt x="36" y="134"/>
                  </a:cubicBezTo>
                  <a:close/>
                  <a:moveTo>
                    <a:pt x="57" y="136"/>
                  </a:moveTo>
                  <a:cubicBezTo>
                    <a:pt x="57" y="135"/>
                    <a:pt x="57" y="135"/>
                    <a:pt x="58" y="135"/>
                  </a:cubicBezTo>
                  <a:cubicBezTo>
                    <a:pt x="57" y="134"/>
                    <a:pt x="57" y="134"/>
                    <a:pt x="56" y="133"/>
                  </a:cubicBezTo>
                  <a:cubicBezTo>
                    <a:pt x="56" y="134"/>
                    <a:pt x="56" y="135"/>
                    <a:pt x="57" y="136"/>
                  </a:cubicBezTo>
                  <a:close/>
                  <a:moveTo>
                    <a:pt x="45" y="134"/>
                  </a:moveTo>
                  <a:cubicBezTo>
                    <a:pt x="45" y="134"/>
                    <a:pt x="45" y="133"/>
                    <a:pt x="45" y="133"/>
                  </a:cubicBezTo>
                  <a:cubicBezTo>
                    <a:pt x="44" y="133"/>
                    <a:pt x="44" y="134"/>
                    <a:pt x="45" y="134"/>
                  </a:cubicBezTo>
                  <a:close/>
                  <a:moveTo>
                    <a:pt x="51" y="135"/>
                  </a:moveTo>
                  <a:cubicBezTo>
                    <a:pt x="51" y="135"/>
                    <a:pt x="52" y="134"/>
                    <a:pt x="52" y="134"/>
                  </a:cubicBezTo>
                  <a:cubicBezTo>
                    <a:pt x="52" y="134"/>
                    <a:pt x="52" y="133"/>
                    <a:pt x="51" y="133"/>
                  </a:cubicBezTo>
                  <a:cubicBezTo>
                    <a:pt x="51" y="134"/>
                    <a:pt x="51" y="135"/>
                    <a:pt x="51" y="135"/>
                  </a:cubicBezTo>
                  <a:close/>
                  <a:moveTo>
                    <a:pt x="48" y="135"/>
                  </a:moveTo>
                  <a:cubicBezTo>
                    <a:pt x="47" y="134"/>
                    <a:pt x="47" y="134"/>
                    <a:pt x="47" y="134"/>
                  </a:cubicBezTo>
                  <a:cubicBezTo>
                    <a:pt x="47" y="134"/>
                    <a:pt x="47" y="134"/>
                    <a:pt x="48" y="135"/>
                  </a:cubicBezTo>
                  <a:close/>
                  <a:moveTo>
                    <a:pt x="37" y="134"/>
                  </a:moveTo>
                  <a:cubicBezTo>
                    <a:pt x="37" y="134"/>
                    <a:pt x="37" y="135"/>
                    <a:pt x="37" y="135"/>
                  </a:cubicBezTo>
                  <a:cubicBezTo>
                    <a:pt x="38" y="135"/>
                    <a:pt x="38" y="134"/>
                    <a:pt x="37" y="134"/>
                  </a:cubicBezTo>
                  <a:cubicBezTo>
                    <a:pt x="37" y="134"/>
                    <a:pt x="37" y="134"/>
                    <a:pt x="37" y="134"/>
                  </a:cubicBezTo>
                  <a:close/>
                  <a:moveTo>
                    <a:pt x="40" y="136"/>
                  </a:moveTo>
                  <a:cubicBezTo>
                    <a:pt x="40" y="135"/>
                    <a:pt x="40" y="135"/>
                    <a:pt x="39" y="135"/>
                  </a:cubicBezTo>
                  <a:cubicBezTo>
                    <a:pt x="39" y="135"/>
                    <a:pt x="40" y="136"/>
                    <a:pt x="40" y="136"/>
                  </a:cubicBezTo>
                  <a:close/>
                  <a:moveTo>
                    <a:pt x="54" y="136"/>
                  </a:moveTo>
                  <a:cubicBezTo>
                    <a:pt x="54" y="136"/>
                    <a:pt x="55" y="137"/>
                    <a:pt x="55" y="137"/>
                  </a:cubicBezTo>
                  <a:cubicBezTo>
                    <a:pt x="55" y="137"/>
                    <a:pt x="55" y="136"/>
                    <a:pt x="54" y="136"/>
                  </a:cubicBezTo>
                  <a:close/>
                  <a:moveTo>
                    <a:pt x="55" y="137"/>
                  </a:moveTo>
                  <a:cubicBezTo>
                    <a:pt x="56" y="136"/>
                    <a:pt x="55" y="134"/>
                    <a:pt x="54" y="136"/>
                  </a:cubicBezTo>
                  <a:cubicBezTo>
                    <a:pt x="55" y="136"/>
                    <a:pt x="55" y="137"/>
                    <a:pt x="55" y="137"/>
                  </a:cubicBezTo>
                  <a:close/>
                  <a:moveTo>
                    <a:pt x="42" y="137"/>
                  </a:moveTo>
                  <a:cubicBezTo>
                    <a:pt x="43" y="137"/>
                    <a:pt x="43" y="136"/>
                    <a:pt x="43" y="135"/>
                  </a:cubicBezTo>
                  <a:cubicBezTo>
                    <a:pt x="43" y="136"/>
                    <a:pt x="42" y="136"/>
                    <a:pt x="42" y="137"/>
                  </a:cubicBezTo>
                  <a:close/>
                  <a:moveTo>
                    <a:pt x="50" y="136"/>
                  </a:moveTo>
                  <a:cubicBezTo>
                    <a:pt x="50" y="136"/>
                    <a:pt x="50" y="136"/>
                    <a:pt x="50" y="135"/>
                  </a:cubicBezTo>
                  <a:cubicBezTo>
                    <a:pt x="50" y="135"/>
                    <a:pt x="50" y="135"/>
                    <a:pt x="49" y="135"/>
                  </a:cubicBezTo>
                  <a:cubicBezTo>
                    <a:pt x="49" y="136"/>
                    <a:pt x="50" y="136"/>
                    <a:pt x="50" y="136"/>
                  </a:cubicBezTo>
                  <a:close/>
                  <a:moveTo>
                    <a:pt x="39" y="138"/>
                  </a:moveTo>
                  <a:cubicBezTo>
                    <a:pt x="39" y="137"/>
                    <a:pt x="39" y="136"/>
                    <a:pt x="38" y="136"/>
                  </a:cubicBezTo>
                  <a:cubicBezTo>
                    <a:pt x="38" y="136"/>
                    <a:pt x="39" y="137"/>
                    <a:pt x="39" y="138"/>
                  </a:cubicBezTo>
                  <a:close/>
                  <a:moveTo>
                    <a:pt x="35" y="137"/>
                  </a:moveTo>
                  <a:cubicBezTo>
                    <a:pt x="35" y="138"/>
                    <a:pt x="36" y="137"/>
                    <a:pt x="36" y="137"/>
                  </a:cubicBezTo>
                  <a:cubicBezTo>
                    <a:pt x="36" y="137"/>
                    <a:pt x="36" y="136"/>
                    <a:pt x="35" y="136"/>
                  </a:cubicBezTo>
                  <a:cubicBezTo>
                    <a:pt x="35" y="136"/>
                    <a:pt x="35" y="137"/>
                    <a:pt x="35" y="137"/>
                  </a:cubicBezTo>
                  <a:close/>
                  <a:moveTo>
                    <a:pt x="62" y="138"/>
                  </a:moveTo>
                  <a:cubicBezTo>
                    <a:pt x="62" y="137"/>
                    <a:pt x="63" y="136"/>
                    <a:pt x="62" y="136"/>
                  </a:cubicBezTo>
                  <a:cubicBezTo>
                    <a:pt x="62" y="137"/>
                    <a:pt x="62" y="137"/>
                    <a:pt x="62" y="138"/>
                  </a:cubicBezTo>
                  <a:close/>
                  <a:moveTo>
                    <a:pt x="54" y="138"/>
                  </a:moveTo>
                  <a:cubicBezTo>
                    <a:pt x="54" y="138"/>
                    <a:pt x="54" y="137"/>
                    <a:pt x="53" y="137"/>
                  </a:cubicBezTo>
                  <a:cubicBezTo>
                    <a:pt x="53" y="137"/>
                    <a:pt x="53" y="138"/>
                    <a:pt x="54" y="138"/>
                  </a:cubicBezTo>
                  <a:close/>
                  <a:moveTo>
                    <a:pt x="42" y="140"/>
                  </a:moveTo>
                  <a:cubicBezTo>
                    <a:pt x="42" y="141"/>
                    <a:pt x="42" y="141"/>
                    <a:pt x="43" y="141"/>
                  </a:cubicBezTo>
                  <a:cubicBezTo>
                    <a:pt x="43" y="140"/>
                    <a:pt x="45" y="139"/>
                    <a:pt x="45" y="138"/>
                  </a:cubicBezTo>
                  <a:cubicBezTo>
                    <a:pt x="45" y="138"/>
                    <a:pt x="45" y="137"/>
                    <a:pt x="44" y="137"/>
                  </a:cubicBezTo>
                  <a:cubicBezTo>
                    <a:pt x="44" y="138"/>
                    <a:pt x="43" y="139"/>
                    <a:pt x="42" y="140"/>
                  </a:cubicBezTo>
                  <a:close/>
                  <a:moveTo>
                    <a:pt x="47" y="139"/>
                  </a:moveTo>
                  <a:cubicBezTo>
                    <a:pt x="48" y="139"/>
                    <a:pt x="48" y="138"/>
                    <a:pt x="48" y="138"/>
                  </a:cubicBezTo>
                  <a:cubicBezTo>
                    <a:pt x="47" y="138"/>
                    <a:pt x="47" y="139"/>
                    <a:pt x="47" y="139"/>
                  </a:cubicBezTo>
                  <a:close/>
                  <a:moveTo>
                    <a:pt x="35" y="142"/>
                  </a:moveTo>
                  <a:cubicBezTo>
                    <a:pt x="37" y="141"/>
                    <a:pt x="37" y="140"/>
                    <a:pt x="37" y="139"/>
                  </a:cubicBezTo>
                  <a:cubicBezTo>
                    <a:pt x="37" y="139"/>
                    <a:pt x="37" y="138"/>
                    <a:pt x="37" y="138"/>
                  </a:cubicBezTo>
                  <a:cubicBezTo>
                    <a:pt x="36" y="139"/>
                    <a:pt x="35" y="140"/>
                    <a:pt x="35" y="142"/>
                  </a:cubicBezTo>
                  <a:close/>
                  <a:moveTo>
                    <a:pt x="56" y="139"/>
                  </a:moveTo>
                  <a:cubicBezTo>
                    <a:pt x="57" y="139"/>
                    <a:pt x="57" y="139"/>
                    <a:pt x="57" y="138"/>
                  </a:cubicBezTo>
                  <a:cubicBezTo>
                    <a:pt x="57" y="138"/>
                    <a:pt x="56" y="139"/>
                    <a:pt x="56" y="139"/>
                  </a:cubicBezTo>
                  <a:close/>
                  <a:moveTo>
                    <a:pt x="52" y="140"/>
                  </a:moveTo>
                  <a:cubicBezTo>
                    <a:pt x="52" y="139"/>
                    <a:pt x="52" y="139"/>
                    <a:pt x="51" y="139"/>
                  </a:cubicBezTo>
                  <a:cubicBezTo>
                    <a:pt x="52" y="139"/>
                    <a:pt x="52" y="140"/>
                    <a:pt x="52" y="140"/>
                  </a:cubicBezTo>
                  <a:close/>
                  <a:moveTo>
                    <a:pt x="54" y="139"/>
                  </a:moveTo>
                  <a:cubicBezTo>
                    <a:pt x="54" y="139"/>
                    <a:pt x="55" y="139"/>
                    <a:pt x="55" y="139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4" y="139"/>
                    <a:pt x="54" y="139"/>
                    <a:pt x="54" y="139"/>
                  </a:cubicBezTo>
                  <a:close/>
                  <a:moveTo>
                    <a:pt x="6" y="140"/>
                  </a:moveTo>
                  <a:cubicBezTo>
                    <a:pt x="6" y="140"/>
                    <a:pt x="6" y="139"/>
                    <a:pt x="5" y="140"/>
                  </a:cubicBezTo>
                  <a:cubicBezTo>
                    <a:pt x="5" y="140"/>
                    <a:pt x="6" y="141"/>
                    <a:pt x="5" y="142"/>
                  </a:cubicBezTo>
                  <a:cubicBezTo>
                    <a:pt x="5" y="142"/>
                    <a:pt x="6" y="142"/>
                    <a:pt x="6" y="142"/>
                  </a:cubicBezTo>
                  <a:cubicBezTo>
                    <a:pt x="6" y="141"/>
                    <a:pt x="7" y="140"/>
                    <a:pt x="6" y="139"/>
                  </a:cubicBezTo>
                  <a:cubicBezTo>
                    <a:pt x="6" y="139"/>
                    <a:pt x="6" y="140"/>
                    <a:pt x="6" y="140"/>
                  </a:cubicBezTo>
                  <a:close/>
                  <a:moveTo>
                    <a:pt x="57" y="140"/>
                  </a:moveTo>
                  <a:cubicBezTo>
                    <a:pt x="57" y="140"/>
                    <a:pt x="58" y="140"/>
                    <a:pt x="58" y="139"/>
                  </a:cubicBezTo>
                  <a:cubicBezTo>
                    <a:pt x="58" y="139"/>
                    <a:pt x="58" y="139"/>
                    <a:pt x="57" y="139"/>
                  </a:cubicBezTo>
                  <a:cubicBezTo>
                    <a:pt x="57" y="140"/>
                    <a:pt x="57" y="140"/>
                    <a:pt x="57" y="140"/>
                  </a:cubicBezTo>
                  <a:close/>
                  <a:moveTo>
                    <a:pt x="52" y="141"/>
                  </a:moveTo>
                  <a:cubicBezTo>
                    <a:pt x="53" y="141"/>
                    <a:pt x="53" y="141"/>
                    <a:pt x="53" y="141"/>
                  </a:cubicBezTo>
                  <a:cubicBezTo>
                    <a:pt x="53" y="140"/>
                    <a:pt x="54" y="140"/>
                    <a:pt x="54" y="140"/>
                  </a:cubicBezTo>
                  <a:cubicBezTo>
                    <a:pt x="53" y="140"/>
                    <a:pt x="53" y="140"/>
                    <a:pt x="53" y="140"/>
                  </a:cubicBezTo>
                  <a:cubicBezTo>
                    <a:pt x="53" y="140"/>
                    <a:pt x="53" y="140"/>
                    <a:pt x="52" y="141"/>
                  </a:cubicBezTo>
                  <a:close/>
                  <a:moveTo>
                    <a:pt x="46" y="142"/>
                  </a:moveTo>
                  <a:cubicBezTo>
                    <a:pt x="46" y="142"/>
                    <a:pt x="47" y="141"/>
                    <a:pt x="46" y="140"/>
                  </a:cubicBezTo>
                  <a:cubicBezTo>
                    <a:pt x="46" y="141"/>
                    <a:pt x="45" y="142"/>
                    <a:pt x="46" y="142"/>
                  </a:cubicBezTo>
                  <a:close/>
                  <a:moveTo>
                    <a:pt x="57" y="141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9" y="142"/>
                    <a:pt x="59" y="140"/>
                    <a:pt x="58" y="140"/>
                  </a:cubicBezTo>
                  <a:cubicBezTo>
                    <a:pt x="58" y="141"/>
                    <a:pt x="58" y="141"/>
                    <a:pt x="57" y="141"/>
                  </a:cubicBezTo>
                  <a:close/>
                  <a:moveTo>
                    <a:pt x="48" y="141"/>
                  </a:moveTo>
                  <a:cubicBezTo>
                    <a:pt x="48" y="141"/>
                    <a:pt x="49" y="141"/>
                    <a:pt x="49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8" y="141"/>
                    <a:pt x="48" y="141"/>
                    <a:pt x="48" y="141"/>
                  </a:cubicBezTo>
                  <a:close/>
                  <a:moveTo>
                    <a:pt x="49" y="142"/>
                  </a:moveTo>
                  <a:cubicBezTo>
                    <a:pt x="49" y="142"/>
                    <a:pt x="50" y="141"/>
                    <a:pt x="50" y="141"/>
                  </a:cubicBezTo>
                  <a:cubicBezTo>
                    <a:pt x="50" y="141"/>
                    <a:pt x="49" y="141"/>
                    <a:pt x="49" y="142"/>
                  </a:cubicBezTo>
                  <a:close/>
                  <a:moveTo>
                    <a:pt x="36" y="143"/>
                  </a:moveTo>
                  <a:cubicBezTo>
                    <a:pt x="36" y="144"/>
                    <a:pt x="36" y="144"/>
                    <a:pt x="37" y="144"/>
                  </a:cubicBezTo>
                  <a:cubicBezTo>
                    <a:pt x="37" y="144"/>
                    <a:pt x="38" y="143"/>
                    <a:pt x="39" y="142"/>
                  </a:cubicBezTo>
                  <a:cubicBezTo>
                    <a:pt x="38" y="142"/>
                    <a:pt x="39" y="141"/>
                    <a:pt x="38" y="141"/>
                  </a:cubicBezTo>
                  <a:cubicBezTo>
                    <a:pt x="38" y="142"/>
                    <a:pt x="37" y="143"/>
                    <a:pt x="36" y="143"/>
                  </a:cubicBezTo>
                  <a:close/>
                  <a:moveTo>
                    <a:pt x="54" y="142"/>
                  </a:moveTo>
                  <a:cubicBezTo>
                    <a:pt x="54" y="142"/>
                    <a:pt x="54" y="142"/>
                    <a:pt x="54" y="141"/>
                  </a:cubicBezTo>
                  <a:cubicBezTo>
                    <a:pt x="54" y="141"/>
                    <a:pt x="53" y="142"/>
                    <a:pt x="54" y="142"/>
                  </a:cubicBezTo>
                  <a:close/>
                  <a:moveTo>
                    <a:pt x="43" y="143"/>
                  </a:moveTo>
                  <a:cubicBezTo>
                    <a:pt x="43" y="143"/>
                    <a:pt x="44" y="142"/>
                    <a:pt x="44" y="142"/>
                  </a:cubicBezTo>
                  <a:cubicBezTo>
                    <a:pt x="43" y="142"/>
                    <a:pt x="43" y="143"/>
                    <a:pt x="43" y="143"/>
                  </a:cubicBezTo>
                  <a:close/>
                  <a:moveTo>
                    <a:pt x="49" y="143"/>
                  </a:moveTo>
                  <a:cubicBezTo>
                    <a:pt x="50" y="145"/>
                    <a:pt x="50" y="146"/>
                    <a:pt x="51" y="148"/>
                  </a:cubicBezTo>
                  <a:cubicBezTo>
                    <a:pt x="52" y="147"/>
                    <a:pt x="51" y="146"/>
                    <a:pt x="51" y="145"/>
                  </a:cubicBezTo>
                  <a:cubicBezTo>
                    <a:pt x="51" y="145"/>
                    <a:pt x="51" y="145"/>
                    <a:pt x="50" y="145"/>
                  </a:cubicBezTo>
                  <a:cubicBezTo>
                    <a:pt x="50" y="144"/>
                    <a:pt x="51" y="144"/>
                    <a:pt x="51" y="143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1"/>
                    <a:pt x="49" y="143"/>
                    <a:pt x="49" y="143"/>
                  </a:cubicBezTo>
                  <a:close/>
                  <a:moveTo>
                    <a:pt x="40" y="142"/>
                  </a:moveTo>
                  <a:cubicBezTo>
                    <a:pt x="41" y="143"/>
                    <a:pt x="41" y="143"/>
                    <a:pt x="41" y="143"/>
                  </a:cubicBezTo>
                  <a:cubicBezTo>
                    <a:pt x="41" y="142"/>
                    <a:pt x="41" y="142"/>
                    <a:pt x="40" y="142"/>
                  </a:cubicBezTo>
                  <a:close/>
                  <a:moveTo>
                    <a:pt x="54" y="143"/>
                  </a:moveTo>
                  <a:cubicBezTo>
                    <a:pt x="55" y="143"/>
                    <a:pt x="55" y="142"/>
                    <a:pt x="55" y="142"/>
                  </a:cubicBezTo>
                  <a:cubicBezTo>
                    <a:pt x="54" y="142"/>
                    <a:pt x="55" y="143"/>
                    <a:pt x="54" y="143"/>
                  </a:cubicBezTo>
                  <a:cubicBezTo>
                    <a:pt x="54" y="143"/>
                    <a:pt x="54" y="142"/>
                    <a:pt x="54" y="142"/>
                  </a:cubicBezTo>
                  <a:cubicBezTo>
                    <a:pt x="54" y="142"/>
                    <a:pt x="54" y="143"/>
                    <a:pt x="54" y="143"/>
                  </a:cubicBezTo>
                  <a:close/>
                  <a:moveTo>
                    <a:pt x="57" y="144"/>
                  </a:moveTo>
                  <a:cubicBezTo>
                    <a:pt x="57" y="143"/>
                    <a:pt x="57" y="143"/>
                    <a:pt x="57" y="143"/>
                  </a:cubicBezTo>
                  <a:cubicBezTo>
                    <a:pt x="57" y="143"/>
                    <a:pt x="57" y="142"/>
                    <a:pt x="57" y="142"/>
                  </a:cubicBezTo>
                  <a:cubicBezTo>
                    <a:pt x="56" y="143"/>
                    <a:pt x="57" y="143"/>
                    <a:pt x="57" y="144"/>
                  </a:cubicBezTo>
                  <a:close/>
                  <a:moveTo>
                    <a:pt x="62" y="144"/>
                  </a:moveTo>
                  <a:cubicBezTo>
                    <a:pt x="62" y="143"/>
                    <a:pt x="62" y="143"/>
                    <a:pt x="61" y="142"/>
                  </a:cubicBezTo>
                  <a:cubicBezTo>
                    <a:pt x="62" y="143"/>
                    <a:pt x="61" y="144"/>
                    <a:pt x="62" y="144"/>
                  </a:cubicBezTo>
                  <a:close/>
                  <a:moveTo>
                    <a:pt x="42" y="144"/>
                  </a:moveTo>
                  <a:cubicBezTo>
                    <a:pt x="42" y="145"/>
                    <a:pt x="43" y="143"/>
                    <a:pt x="42" y="143"/>
                  </a:cubicBezTo>
                  <a:cubicBezTo>
                    <a:pt x="42" y="144"/>
                    <a:pt x="42" y="144"/>
                    <a:pt x="42" y="144"/>
                  </a:cubicBezTo>
                  <a:close/>
                  <a:moveTo>
                    <a:pt x="60" y="144"/>
                  </a:moveTo>
                  <a:cubicBezTo>
                    <a:pt x="59" y="144"/>
                    <a:pt x="60" y="143"/>
                    <a:pt x="60" y="143"/>
                  </a:cubicBezTo>
                  <a:cubicBezTo>
                    <a:pt x="59" y="144"/>
                    <a:pt x="59" y="144"/>
                    <a:pt x="60" y="144"/>
                  </a:cubicBezTo>
                  <a:close/>
                  <a:moveTo>
                    <a:pt x="41" y="147"/>
                  </a:moveTo>
                  <a:cubicBezTo>
                    <a:pt x="41" y="148"/>
                    <a:pt x="40" y="148"/>
                    <a:pt x="40" y="149"/>
                  </a:cubicBezTo>
                  <a:cubicBezTo>
                    <a:pt x="42" y="147"/>
                    <a:pt x="43" y="145"/>
                    <a:pt x="44" y="143"/>
                  </a:cubicBezTo>
                  <a:cubicBezTo>
                    <a:pt x="42" y="144"/>
                    <a:pt x="42" y="146"/>
                    <a:pt x="41" y="147"/>
                  </a:cubicBezTo>
                  <a:close/>
                  <a:moveTo>
                    <a:pt x="37" y="146"/>
                  </a:moveTo>
                  <a:cubicBezTo>
                    <a:pt x="38" y="146"/>
                    <a:pt x="38" y="147"/>
                    <a:pt x="38" y="147"/>
                  </a:cubicBezTo>
                  <a:cubicBezTo>
                    <a:pt x="39" y="146"/>
                    <a:pt x="39" y="145"/>
                    <a:pt x="40" y="145"/>
                  </a:cubicBezTo>
                  <a:cubicBezTo>
                    <a:pt x="40" y="144"/>
                    <a:pt x="40" y="144"/>
                    <a:pt x="39" y="143"/>
                  </a:cubicBezTo>
                  <a:cubicBezTo>
                    <a:pt x="39" y="144"/>
                    <a:pt x="38" y="145"/>
                    <a:pt x="37" y="146"/>
                  </a:cubicBezTo>
                  <a:close/>
                  <a:moveTo>
                    <a:pt x="53" y="144"/>
                  </a:moveTo>
                  <a:cubicBezTo>
                    <a:pt x="54" y="144"/>
                    <a:pt x="53" y="144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lose/>
                  <a:moveTo>
                    <a:pt x="63" y="146"/>
                  </a:moveTo>
                  <a:cubicBezTo>
                    <a:pt x="63" y="146"/>
                    <a:pt x="63" y="145"/>
                    <a:pt x="63" y="145"/>
                  </a:cubicBezTo>
                  <a:cubicBezTo>
                    <a:pt x="63" y="145"/>
                    <a:pt x="63" y="146"/>
                    <a:pt x="63" y="146"/>
                  </a:cubicBezTo>
                  <a:close/>
                  <a:moveTo>
                    <a:pt x="54" y="146"/>
                  </a:moveTo>
                  <a:cubicBezTo>
                    <a:pt x="55" y="146"/>
                    <a:pt x="54" y="146"/>
                    <a:pt x="54" y="145"/>
                  </a:cubicBezTo>
                  <a:cubicBezTo>
                    <a:pt x="54" y="146"/>
                    <a:pt x="54" y="146"/>
                    <a:pt x="54" y="146"/>
                  </a:cubicBezTo>
                  <a:close/>
                  <a:moveTo>
                    <a:pt x="34" y="149"/>
                  </a:moveTo>
                  <a:cubicBezTo>
                    <a:pt x="34" y="149"/>
                    <a:pt x="34" y="150"/>
                    <a:pt x="34" y="150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4" y="150"/>
                    <a:pt x="34" y="151"/>
                    <a:pt x="34" y="150"/>
                  </a:cubicBezTo>
                  <a:cubicBezTo>
                    <a:pt x="35" y="149"/>
                    <a:pt x="34" y="147"/>
                    <a:pt x="34" y="146"/>
                  </a:cubicBezTo>
                  <a:cubicBezTo>
                    <a:pt x="34" y="146"/>
                    <a:pt x="34" y="146"/>
                    <a:pt x="33" y="146"/>
                  </a:cubicBezTo>
                  <a:cubicBezTo>
                    <a:pt x="33" y="147"/>
                    <a:pt x="34" y="148"/>
                    <a:pt x="34" y="149"/>
                  </a:cubicBezTo>
                  <a:close/>
                  <a:moveTo>
                    <a:pt x="61" y="146"/>
                  </a:moveTo>
                  <a:cubicBezTo>
                    <a:pt x="61" y="146"/>
                    <a:pt x="61" y="147"/>
                    <a:pt x="62" y="147"/>
                  </a:cubicBezTo>
                  <a:cubicBezTo>
                    <a:pt x="62" y="146"/>
                    <a:pt x="62" y="146"/>
                    <a:pt x="62" y="146"/>
                  </a:cubicBezTo>
                  <a:cubicBezTo>
                    <a:pt x="62" y="146"/>
                    <a:pt x="61" y="146"/>
                    <a:pt x="61" y="146"/>
                  </a:cubicBezTo>
                  <a:close/>
                  <a:moveTo>
                    <a:pt x="59" y="147"/>
                  </a:moveTo>
                  <a:cubicBezTo>
                    <a:pt x="59" y="147"/>
                    <a:pt x="60" y="146"/>
                    <a:pt x="59" y="146"/>
                  </a:cubicBezTo>
                  <a:cubicBezTo>
                    <a:pt x="59" y="146"/>
                    <a:pt x="59" y="147"/>
                    <a:pt x="59" y="147"/>
                  </a:cubicBezTo>
                  <a:close/>
                  <a:moveTo>
                    <a:pt x="58" y="148"/>
                  </a:moveTo>
                  <a:cubicBezTo>
                    <a:pt x="58" y="147"/>
                    <a:pt x="58" y="147"/>
                    <a:pt x="57" y="146"/>
                  </a:cubicBezTo>
                  <a:cubicBezTo>
                    <a:pt x="58" y="147"/>
                    <a:pt x="58" y="148"/>
                    <a:pt x="58" y="148"/>
                  </a:cubicBezTo>
                  <a:close/>
                  <a:moveTo>
                    <a:pt x="36" y="148"/>
                  </a:moveTo>
                  <a:cubicBezTo>
                    <a:pt x="36" y="147"/>
                    <a:pt x="36" y="146"/>
                    <a:pt x="35" y="147"/>
                  </a:cubicBezTo>
                  <a:cubicBezTo>
                    <a:pt x="35" y="147"/>
                    <a:pt x="35" y="147"/>
                    <a:pt x="36" y="147"/>
                  </a:cubicBezTo>
                  <a:cubicBezTo>
                    <a:pt x="36" y="147"/>
                    <a:pt x="35" y="147"/>
                    <a:pt x="35" y="147"/>
                  </a:cubicBezTo>
                  <a:cubicBezTo>
                    <a:pt x="35" y="148"/>
                    <a:pt x="35" y="149"/>
                    <a:pt x="36" y="150"/>
                  </a:cubicBezTo>
                  <a:cubicBezTo>
                    <a:pt x="36" y="150"/>
                    <a:pt x="36" y="149"/>
                    <a:pt x="36" y="149"/>
                  </a:cubicBezTo>
                  <a:cubicBezTo>
                    <a:pt x="36" y="149"/>
                    <a:pt x="37" y="149"/>
                    <a:pt x="37" y="149"/>
                  </a:cubicBezTo>
                  <a:cubicBezTo>
                    <a:pt x="37" y="148"/>
                    <a:pt x="37" y="148"/>
                    <a:pt x="37" y="148"/>
                  </a:cubicBezTo>
                  <a:cubicBezTo>
                    <a:pt x="36" y="148"/>
                    <a:pt x="36" y="148"/>
                    <a:pt x="36" y="148"/>
                  </a:cubicBezTo>
                  <a:close/>
                  <a:moveTo>
                    <a:pt x="55" y="148"/>
                  </a:moveTo>
                  <a:cubicBezTo>
                    <a:pt x="55" y="147"/>
                    <a:pt x="55" y="147"/>
                    <a:pt x="55" y="147"/>
                  </a:cubicBezTo>
                  <a:cubicBezTo>
                    <a:pt x="54" y="147"/>
                    <a:pt x="54" y="147"/>
                    <a:pt x="55" y="148"/>
                  </a:cubicBezTo>
                  <a:close/>
                  <a:moveTo>
                    <a:pt x="6" y="149"/>
                  </a:moveTo>
                  <a:cubicBezTo>
                    <a:pt x="6" y="148"/>
                    <a:pt x="7" y="147"/>
                    <a:pt x="6" y="147"/>
                  </a:cubicBezTo>
                  <a:cubicBezTo>
                    <a:pt x="6" y="148"/>
                    <a:pt x="6" y="148"/>
                    <a:pt x="6" y="149"/>
                  </a:cubicBezTo>
                  <a:close/>
                  <a:moveTo>
                    <a:pt x="55" y="150"/>
                  </a:moveTo>
                  <a:cubicBezTo>
                    <a:pt x="56" y="150"/>
                    <a:pt x="56" y="150"/>
                    <a:pt x="56" y="149"/>
                  </a:cubicBezTo>
                  <a:cubicBezTo>
                    <a:pt x="55" y="149"/>
                    <a:pt x="56" y="148"/>
                    <a:pt x="55" y="148"/>
                  </a:cubicBezTo>
                  <a:cubicBezTo>
                    <a:pt x="55" y="149"/>
                    <a:pt x="54" y="150"/>
                    <a:pt x="55" y="150"/>
                  </a:cubicBezTo>
                  <a:close/>
                  <a:moveTo>
                    <a:pt x="59" y="150"/>
                  </a:moveTo>
                  <a:cubicBezTo>
                    <a:pt x="60" y="149"/>
                    <a:pt x="59" y="149"/>
                    <a:pt x="59" y="149"/>
                  </a:cubicBezTo>
                  <a:cubicBezTo>
                    <a:pt x="58" y="149"/>
                    <a:pt x="59" y="150"/>
                    <a:pt x="59" y="150"/>
                  </a:cubicBezTo>
                  <a:close/>
                  <a:moveTo>
                    <a:pt x="40" y="151"/>
                  </a:moveTo>
                  <a:cubicBezTo>
                    <a:pt x="40" y="155"/>
                    <a:pt x="39" y="158"/>
                    <a:pt x="40" y="162"/>
                  </a:cubicBezTo>
                  <a:cubicBezTo>
                    <a:pt x="40" y="162"/>
                    <a:pt x="39" y="163"/>
                    <a:pt x="39" y="163"/>
                  </a:cubicBezTo>
                  <a:cubicBezTo>
                    <a:pt x="39" y="163"/>
                    <a:pt x="40" y="163"/>
                    <a:pt x="40" y="163"/>
                  </a:cubicBezTo>
                  <a:cubicBezTo>
                    <a:pt x="40" y="158"/>
                    <a:pt x="41" y="154"/>
                    <a:pt x="42" y="149"/>
                  </a:cubicBezTo>
                  <a:cubicBezTo>
                    <a:pt x="42" y="149"/>
                    <a:pt x="42" y="149"/>
                    <a:pt x="41" y="149"/>
                  </a:cubicBezTo>
                  <a:cubicBezTo>
                    <a:pt x="41" y="150"/>
                    <a:pt x="41" y="151"/>
                    <a:pt x="40" y="151"/>
                  </a:cubicBezTo>
                  <a:close/>
                  <a:moveTo>
                    <a:pt x="39" y="150"/>
                  </a:moveTo>
                  <a:cubicBezTo>
                    <a:pt x="39" y="149"/>
                    <a:pt x="39" y="149"/>
                    <a:pt x="39" y="149"/>
                  </a:cubicBezTo>
                  <a:cubicBezTo>
                    <a:pt x="39" y="149"/>
                    <a:pt x="39" y="150"/>
                    <a:pt x="39" y="150"/>
                  </a:cubicBezTo>
                  <a:close/>
                  <a:moveTo>
                    <a:pt x="63" y="152"/>
                  </a:moveTo>
                  <a:cubicBezTo>
                    <a:pt x="63" y="151"/>
                    <a:pt x="63" y="150"/>
                    <a:pt x="63" y="150"/>
                  </a:cubicBezTo>
                  <a:cubicBezTo>
                    <a:pt x="63" y="150"/>
                    <a:pt x="62" y="151"/>
                    <a:pt x="63" y="152"/>
                  </a:cubicBezTo>
                  <a:close/>
                  <a:moveTo>
                    <a:pt x="37" y="151"/>
                  </a:moveTo>
                  <a:cubicBezTo>
                    <a:pt x="37" y="150"/>
                    <a:pt x="38" y="150"/>
                    <a:pt x="38" y="150"/>
                  </a:cubicBezTo>
                  <a:cubicBezTo>
                    <a:pt x="38" y="150"/>
                    <a:pt x="37" y="150"/>
                    <a:pt x="37" y="151"/>
                  </a:cubicBezTo>
                  <a:close/>
                  <a:moveTo>
                    <a:pt x="38" y="152"/>
                  </a:moveTo>
                  <a:cubicBezTo>
                    <a:pt x="39" y="152"/>
                    <a:pt x="38" y="151"/>
                    <a:pt x="38" y="150"/>
                  </a:cubicBezTo>
                  <a:cubicBezTo>
                    <a:pt x="38" y="151"/>
                    <a:pt x="37" y="152"/>
                    <a:pt x="38" y="152"/>
                  </a:cubicBezTo>
                  <a:close/>
                  <a:moveTo>
                    <a:pt x="37" y="152"/>
                  </a:moveTo>
                  <a:cubicBezTo>
                    <a:pt x="37" y="152"/>
                    <a:pt x="37" y="151"/>
                    <a:pt x="37" y="151"/>
                  </a:cubicBezTo>
                  <a:cubicBezTo>
                    <a:pt x="36" y="151"/>
                    <a:pt x="36" y="152"/>
                    <a:pt x="37" y="152"/>
                  </a:cubicBezTo>
                  <a:close/>
                  <a:moveTo>
                    <a:pt x="33" y="154"/>
                  </a:moveTo>
                  <a:cubicBezTo>
                    <a:pt x="34" y="154"/>
                    <a:pt x="34" y="152"/>
                    <a:pt x="33" y="151"/>
                  </a:cubicBezTo>
                  <a:cubicBezTo>
                    <a:pt x="33" y="152"/>
                    <a:pt x="33" y="153"/>
                    <a:pt x="33" y="154"/>
                  </a:cubicBezTo>
                  <a:close/>
                  <a:moveTo>
                    <a:pt x="58" y="152"/>
                  </a:moveTo>
                  <a:cubicBezTo>
                    <a:pt x="58" y="152"/>
                    <a:pt x="58" y="152"/>
                    <a:pt x="58" y="152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8" y="151"/>
                    <a:pt x="58" y="151"/>
                    <a:pt x="58" y="152"/>
                  </a:cubicBezTo>
                  <a:close/>
                  <a:moveTo>
                    <a:pt x="65" y="171"/>
                  </a:move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6" y="165"/>
                    <a:pt x="66" y="157"/>
                    <a:pt x="65" y="151"/>
                  </a:cubicBezTo>
                  <a:cubicBezTo>
                    <a:pt x="64" y="152"/>
                    <a:pt x="64" y="155"/>
                    <a:pt x="65" y="156"/>
                  </a:cubicBezTo>
                  <a:cubicBezTo>
                    <a:pt x="65" y="157"/>
                    <a:pt x="65" y="157"/>
                    <a:pt x="64" y="157"/>
                  </a:cubicBezTo>
                  <a:cubicBezTo>
                    <a:pt x="64" y="158"/>
                    <a:pt x="64" y="160"/>
                    <a:pt x="65" y="161"/>
                  </a:cubicBezTo>
                  <a:cubicBezTo>
                    <a:pt x="65" y="161"/>
                    <a:pt x="64" y="160"/>
                    <a:pt x="64" y="161"/>
                  </a:cubicBezTo>
                  <a:cubicBezTo>
                    <a:pt x="64" y="161"/>
                    <a:pt x="64" y="161"/>
                    <a:pt x="64" y="162"/>
                  </a:cubicBezTo>
                  <a:cubicBezTo>
                    <a:pt x="64" y="162"/>
                    <a:pt x="65" y="162"/>
                    <a:pt x="65" y="162"/>
                  </a:cubicBezTo>
                  <a:cubicBezTo>
                    <a:pt x="65" y="163"/>
                    <a:pt x="64" y="164"/>
                    <a:pt x="64" y="164"/>
                  </a:cubicBezTo>
                  <a:cubicBezTo>
                    <a:pt x="63" y="166"/>
                    <a:pt x="65" y="168"/>
                    <a:pt x="64" y="170"/>
                  </a:cubicBezTo>
                  <a:cubicBezTo>
                    <a:pt x="64" y="170"/>
                    <a:pt x="64" y="169"/>
                    <a:pt x="64" y="170"/>
                  </a:cubicBezTo>
                  <a:cubicBezTo>
                    <a:pt x="64" y="170"/>
                    <a:pt x="63" y="172"/>
                    <a:pt x="64" y="172"/>
                  </a:cubicBezTo>
                  <a:cubicBezTo>
                    <a:pt x="65" y="172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lose/>
                  <a:moveTo>
                    <a:pt x="56" y="153"/>
                  </a:moveTo>
                  <a:cubicBezTo>
                    <a:pt x="57" y="153"/>
                    <a:pt x="57" y="153"/>
                    <a:pt x="57" y="153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56" y="152"/>
                    <a:pt x="57" y="153"/>
                    <a:pt x="56" y="153"/>
                  </a:cubicBezTo>
                  <a:close/>
                  <a:moveTo>
                    <a:pt x="61" y="154"/>
                  </a:moveTo>
                  <a:cubicBezTo>
                    <a:pt x="61" y="154"/>
                    <a:pt x="61" y="153"/>
                    <a:pt x="62" y="153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3"/>
                    <a:pt x="61" y="153"/>
                    <a:pt x="61" y="154"/>
                  </a:cubicBezTo>
                  <a:close/>
                  <a:moveTo>
                    <a:pt x="36" y="153"/>
                  </a:moveTo>
                  <a:cubicBezTo>
                    <a:pt x="36" y="153"/>
                    <a:pt x="36" y="153"/>
                    <a:pt x="36" y="152"/>
                  </a:cubicBezTo>
                  <a:cubicBezTo>
                    <a:pt x="35" y="153"/>
                    <a:pt x="36" y="153"/>
                    <a:pt x="36" y="153"/>
                  </a:cubicBezTo>
                  <a:close/>
                  <a:moveTo>
                    <a:pt x="54" y="157"/>
                  </a:moveTo>
                  <a:cubicBezTo>
                    <a:pt x="55" y="156"/>
                    <a:pt x="54" y="156"/>
                    <a:pt x="54" y="155"/>
                  </a:cubicBezTo>
                  <a:cubicBezTo>
                    <a:pt x="55" y="155"/>
                    <a:pt x="55" y="153"/>
                    <a:pt x="54" y="152"/>
                  </a:cubicBezTo>
                  <a:cubicBezTo>
                    <a:pt x="53" y="154"/>
                    <a:pt x="54" y="155"/>
                    <a:pt x="54" y="157"/>
                  </a:cubicBezTo>
                  <a:close/>
                  <a:moveTo>
                    <a:pt x="59" y="153"/>
                  </a:moveTo>
                  <a:cubicBezTo>
                    <a:pt x="59" y="153"/>
                    <a:pt x="59" y="154"/>
                    <a:pt x="60" y="155"/>
                  </a:cubicBezTo>
                  <a:cubicBezTo>
                    <a:pt x="60" y="154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lose/>
                  <a:moveTo>
                    <a:pt x="38" y="154"/>
                  </a:moveTo>
                  <a:cubicBezTo>
                    <a:pt x="39" y="154"/>
                    <a:pt x="38" y="155"/>
                    <a:pt x="39" y="155"/>
                  </a:cubicBezTo>
                  <a:cubicBezTo>
                    <a:pt x="39" y="154"/>
                    <a:pt x="39" y="153"/>
                    <a:pt x="39" y="153"/>
                  </a:cubicBezTo>
                  <a:cubicBezTo>
                    <a:pt x="39" y="153"/>
                    <a:pt x="38" y="153"/>
                    <a:pt x="38" y="154"/>
                  </a:cubicBezTo>
                  <a:close/>
                  <a:moveTo>
                    <a:pt x="36" y="155"/>
                  </a:moveTo>
                  <a:cubicBezTo>
                    <a:pt x="36" y="155"/>
                    <a:pt x="37" y="155"/>
                    <a:pt x="37" y="154"/>
                  </a:cubicBezTo>
                  <a:cubicBezTo>
                    <a:pt x="36" y="154"/>
                    <a:pt x="37" y="154"/>
                    <a:pt x="36" y="154"/>
                  </a:cubicBezTo>
                  <a:cubicBezTo>
                    <a:pt x="36" y="154"/>
                    <a:pt x="36" y="154"/>
                    <a:pt x="36" y="155"/>
                  </a:cubicBezTo>
                  <a:close/>
                  <a:moveTo>
                    <a:pt x="57" y="156"/>
                  </a:moveTo>
                  <a:cubicBezTo>
                    <a:pt x="57" y="156"/>
                    <a:pt x="57" y="156"/>
                    <a:pt x="57" y="157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58" y="155"/>
                    <a:pt x="58" y="154"/>
                    <a:pt x="58" y="154"/>
                  </a:cubicBezTo>
                  <a:cubicBezTo>
                    <a:pt x="57" y="155"/>
                    <a:pt x="57" y="155"/>
                    <a:pt x="57" y="156"/>
                  </a:cubicBezTo>
                  <a:close/>
                  <a:moveTo>
                    <a:pt x="34" y="156"/>
                  </a:moveTo>
                  <a:cubicBezTo>
                    <a:pt x="34" y="156"/>
                    <a:pt x="35" y="155"/>
                    <a:pt x="35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5" y="155"/>
                    <a:pt x="34" y="155"/>
                    <a:pt x="34" y="156"/>
                  </a:cubicBezTo>
                  <a:close/>
                  <a:moveTo>
                    <a:pt x="63" y="156"/>
                  </a:moveTo>
                  <a:cubicBezTo>
                    <a:pt x="63" y="156"/>
                    <a:pt x="63" y="154"/>
                    <a:pt x="63" y="155"/>
                  </a:cubicBezTo>
                  <a:cubicBezTo>
                    <a:pt x="63" y="155"/>
                    <a:pt x="62" y="155"/>
                    <a:pt x="63" y="156"/>
                  </a:cubicBezTo>
                  <a:close/>
                  <a:moveTo>
                    <a:pt x="37" y="157"/>
                  </a:moveTo>
                  <a:cubicBezTo>
                    <a:pt x="37" y="156"/>
                    <a:pt x="38" y="156"/>
                    <a:pt x="38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37" y="156"/>
                    <a:pt x="36" y="156"/>
                    <a:pt x="37" y="157"/>
                  </a:cubicBezTo>
                  <a:close/>
                  <a:moveTo>
                    <a:pt x="61" y="157"/>
                  </a:moveTo>
                  <a:cubicBezTo>
                    <a:pt x="61" y="157"/>
                    <a:pt x="61" y="156"/>
                    <a:pt x="61" y="156"/>
                  </a:cubicBezTo>
                  <a:cubicBezTo>
                    <a:pt x="61" y="157"/>
                    <a:pt x="61" y="157"/>
                    <a:pt x="61" y="157"/>
                  </a:cubicBezTo>
                  <a:close/>
                  <a:moveTo>
                    <a:pt x="34" y="157"/>
                  </a:moveTo>
                  <a:cubicBezTo>
                    <a:pt x="35" y="157"/>
                    <a:pt x="35" y="156"/>
                    <a:pt x="35" y="156"/>
                  </a:cubicBezTo>
                  <a:cubicBezTo>
                    <a:pt x="35" y="157"/>
                    <a:pt x="34" y="157"/>
                    <a:pt x="34" y="157"/>
                  </a:cubicBezTo>
                  <a:close/>
                  <a:moveTo>
                    <a:pt x="37" y="158"/>
                  </a:moveTo>
                  <a:cubicBezTo>
                    <a:pt x="37" y="158"/>
                    <a:pt x="37" y="158"/>
                    <a:pt x="37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8" y="159"/>
                    <a:pt x="39" y="157"/>
                    <a:pt x="38" y="157"/>
                  </a:cubicBezTo>
                  <a:cubicBezTo>
                    <a:pt x="38" y="157"/>
                    <a:pt x="37" y="158"/>
                    <a:pt x="37" y="158"/>
                  </a:cubicBezTo>
                  <a:close/>
                  <a:moveTo>
                    <a:pt x="58" y="159"/>
                  </a:moveTo>
                  <a:cubicBezTo>
                    <a:pt x="58" y="159"/>
                    <a:pt x="58" y="159"/>
                    <a:pt x="58" y="159"/>
                  </a:cubicBezTo>
                  <a:cubicBezTo>
                    <a:pt x="59" y="159"/>
                    <a:pt x="59" y="159"/>
                    <a:pt x="60" y="158"/>
                  </a:cubicBezTo>
                  <a:cubicBezTo>
                    <a:pt x="59" y="158"/>
                    <a:pt x="60" y="157"/>
                    <a:pt x="59" y="157"/>
                  </a:cubicBezTo>
                  <a:cubicBezTo>
                    <a:pt x="59" y="158"/>
                    <a:pt x="59" y="158"/>
                    <a:pt x="58" y="159"/>
                  </a:cubicBezTo>
                  <a:close/>
                  <a:moveTo>
                    <a:pt x="33" y="159"/>
                  </a:moveTo>
                  <a:cubicBezTo>
                    <a:pt x="34" y="159"/>
                    <a:pt x="33" y="158"/>
                    <a:pt x="34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9"/>
                    <a:pt x="33" y="159"/>
                    <a:pt x="33" y="159"/>
                  </a:cubicBezTo>
                  <a:close/>
                  <a:moveTo>
                    <a:pt x="55" y="159"/>
                  </a:moveTo>
                  <a:cubicBezTo>
                    <a:pt x="55" y="161"/>
                    <a:pt x="56" y="162"/>
                    <a:pt x="56" y="163"/>
                  </a:cubicBezTo>
                  <a:cubicBezTo>
                    <a:pt x="56" y="163"/>
                    <a:pt x="57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1"/>
                    <a:pt x="56" y="160"/>
                    <a:pt x="56" y="160"/>
                  </a:cubicBezTo>
                  <a:cubicBezTo>
                    <a:pt x="56" y="160"/>
                    <a:pt x="56" y="159"/>
                    <a:pt x="55" y="159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62" y="161"/>
                  </a:moveTo>
                  <a:cubicBezTo>
                    <a:pt x="62" y="161"/>
                    <a:pt x="62" y="161"/>
                    <a:pt x="62" y="161"/>
                  </a:cubicBezTo>
                  <a:cubicBezTo>
                    <a:pt x="61" y="161"/>
                    <a:pt x="61" y="159"/>
                    <a:pt x="61" y="159"/>
                  </a:cubicBezTo>
                  <a:cubicBezTo>
                    <a:pt x="61" y="160"/>
                    <a:pt x="61" y="161"/>
                    <a:pt x="62" y="161"/>
                  </a:cubicBezTo>
                  <a:close/>
                  <a:moveTo>
                    <a:pt x="33" y="161"/>
                  </a:moveTo>
                  <a:cubicBezTo>
                    <a:pt x="34" y="161"/>
                    <a:pt x="34" y="161"/>
                    <a:pt x="34" y="161"/>
                  </a:cubicBezTo>
                  <a:cubicBezTo>
                    <a:pt x="34" y="161"/>
                    <a:pt x="35" y="160"/>
                    <a:pt x="34" y="160"/>
                  </a:cubicBezTo>
                  <a:cubicBezTo>
                    <a:pt x="34" y="160"/>
                    <a:pt x="33" y="161"/>
                    <a:pt x="33" y="161"/>
                  </a:cubicBezTo>
                  <a:close/>
                  <a:moveTo>
                    <a:pt x="61" y="161"/>
                  </a:moveTo>
                  <a:cubicBezTo>
                    <a:pt x="61" y="161"/>
                    <a:pt x="61" y="160"/>
                    <a:pt x="60" y="160"/>
                  </a:cubicBezTo>
                  <a:cubicBezTo>
                    <a:pt x="60" y="160"/>
                    <a:pt x="59" y="160"/>
                    <a:pt x="59" y="161"/>
                  </a:cubicBezTo>
                  <a:cubicBezTo>
                    <a:pt x="60" y="162"/>
                    <a:pt x="60" y="163"/>
                    <a:pt x="61" y="163"/>
                  </a:cubicBezTo>
                  <a:cubicBezTo>
                    <a:pt x="61" y="162"/>
                    <a:pt x="62" y="161"/>
                    <a:pt x="61" y="161"/>
                  </a:cubicBezTo>
                  <a:cubicBezTo>
                    <a:pt x="61" y="161"/>
                    <a:pt x="61" y="161"/>
                    <a:pt x="61" y="161"/>
                  </a:cubicBezTo>
                  <a:close/>
                  <a:moveTo>
                    <a:pt x="32" y="161"/>
                  </a:moveTo>
                  <a:cubicBezTo>
                    <a:pt x="32" y="161"/>
                    <a:pt x="32" y="160"/>
                    <a:pt x="32" y="160"/>
                  </a:cubicBezTo>
                  <a:cubicBezTo>
                    <a:pt x="32" y="160"/>
                    <a:pt x="32" y="161"/>
                    <a:pt x="32" y="161"/>
                  </a:cubicBezTo>
                  <a:close/>
                  <a:moveTo>
                    <a:pt x="36" y="162"/>
                  </a:moveTo>
                  <a:cubicBezTo>
                    <a:pt x="37" y="162"/>
                    <a:pt x="37" y="161"/>
                    <a:pt x="37" y="160"/>
                  </a:cubicBezTo>
                  <a:cubicBezTo>
                    <a:pt x="37" y="161"/>
                    <a:pt x="36" y="161"/>
                    <a:pt x="36" y="162"/>
                  </a:cubicBezTo>
                  <a:close/>
                  <a:moveTo>
                    <a:pt x="58" y="163"/>
                  </a:moveTo>
                  <a:cubicBezTo>
                    <a:pt x="58" y="163"/>
                    <a:pt x="59" y="164"/>
                    <a:pt x="59" y="165"/>
                  </a:cubicBezTo>
                  <a:cubicBezTo>
                    <a:pt x="60" y="165"/>
                    <a:pt x="60" y="165"/>
                    <a:pt x="60" y="164"/>
                  </a:cubicBezTo>
                  <a:cubicBezTo>
                    <a:pt x="59" y="163"/>
                    <a:pt x="59" y="162"/>
                    <a:pt x="58" y="162"/>
                  </a:cubicBezTo>
                  <a:cubicBezTo>
                    <a:pt x="58" y="162"/>
                    <a:pt x="58" y="162"/>
                    <a:pt x="58" y="163"/>
                  </a:cubicBezTo>
                  <a:close/>
                  <a:moveTo>
                    <a:pt x="62" y="163"/>
                  </a:moveTo>
                  <a:cubicBezTo>
                    <a:pt x="63" y="163"/>
                    <a:pt x="62" y="163"/>
                    <a:pt x="63" y="163"/>
                  </a:cubicBezTo>
                  <a:cubicBezTo>
                    <a:pt x="63" y="163"/>
                    <a:pt x="63" y="162"/>
                    <a:pt x="63" y="162"/>
                  </a:cubicBezTo>
                  <a:cubicBezTo>
                    <a:pt x="63" y="162"/>
                    <a:pt x="62" y="162"/>
                    <a:pt x="62" y="163"/>
                  </a:cubicBezTo>
                  <a:close/>
                  <a:moveTo>
                    <a:pt x="37" y="164"/>
                  </a:moveTo>
                  <a:cubicBezTo>
                    <a:pt x="37" y="164"/>
                    <a:pt x="38" y="164"/>
                    <a:pt x="38" y="164"/>
                  </a:cubicBezTo>
                  <a:cubicBezTo>
                    <a:pt x="38" y="163"/>
                    <a:pt x="38" y="163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lose/>
                  <a:moveTo>
                    <a:pt x="35" y="165"/>
                  </a:moveTo>
                  <a:cubicBezTo>
                    <a:pt x="36" y="164"/>
                    <a:pt x="36" y="163"/>
                    <a:pt x="35" y="163"/>
                  </a:cubicBezTo>
                  <a:cubicBezTo>
                    <a:pt x="35" y="163"/>
                    <a:pt x="34" y="165"/>
                    <a:pt x="35" y="165"/>
                  </a:cubicBezTo>
                  <a:close/>
                  <a:moveTo>
                    <a:pt x="62" y="163"/>
                  </a:moveTo>
                  <a:cubicBezTo>
                    <a:pt x="62" y="163"/>
                    <a:pt x="62" y="163"/>
                    <a:pt x="62" y="163"/>
                  </a:cubicBezTo>
                  <a:cubicBezTo>
                    <a:pt x="62" y="163"/>
                    <a:pt x="61" y="164"/>
                    <a:pt x="61" y="164"/>
                  </a:cubicBezTo>
                  <a:cubicBezTo>
                    <a:pt x="61" y="164"/>
                    <a:pt x="61" y="165"/>
                    <a:pt x="62" y="164"/>
                  </a:cubicBezTo>
                  <a:cubicBezTo>
                    <a:pt x="62" y="164"/>
                    <a:pt x="62" y="163"/>
                    <a:pt x="62" y="163"/>
                  </a:cubicBezTo>
                  <a:close/>
                  <a:moveTo>
                    <a:pt x="57" y="166"/>
                  </a:moveTo>
                  <a:cubicBezTo>
                    <a:pt x="57" y="165"/>
                    <a:pt x="57" y="164"/>
                    <a:pt x="57" y="164"/>
                  </a:cubicBezTo>
                  <a:cubicBezTo>
                    <a:pt x="56" y="164"/>
                    <a:pt x="57" y="166"/>
                    <a:pt x="57" y="166"/>
                  </a:cubicBezTo>
                  <a:close/>
                  <a:moveTo>
                    <a:pt x="31" y="165"/>
                  </a:moveTo>
                  <a:cubicBezTo>
                    <a:pt x="31" y="165"/>
                    <a:pt x="31" y="165"/>
                    <a:pt x="32" y="165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2" y="164"/>
                    <a:pt x="31" y="165"/>
                    <a:pt x="31" y="165"/>
                  </a:cubicBezTo>
                  <a:close/>
                  <a:moveTo>
                    <a:pt x="39" y="166"/>
                  </a:moveTo>
                  <a:cubicBezTo>
                    <a:pt x="39" y="168"/>
                    <a:pt x="38" y="169"/>
                    <a:pt x="39" y="171"/>
                  </a:cubicBezTo>
                  <a:cubicBezTo>
                    <a:pt x="39" y="172"/>
                    <a:pt x="39" y="172"/>
                    <a:pt x="38" y="173"/>
                  </a:cubicBezTo>
                  <a:cubicBezTo>
                    <a:pt x="39" y="176"/>
                    <a:pt x="38" y="179"/>
                    <a:pt x="38" y="181"/>
                  </a:cubicBezTo>
                  <a:cubicBezTo>
                    <a:pt x="38" y="181"/>
                    <a:pt x="38" y="182"/>
                    <a:pt x="38" y="183"/>
                  </a:cubicBezTo>
                  <a:cubicBezTo>
                    <a:pt x="38" y="184"/>
                    <a:pt x="38" y="188"/>
                    <a:pt x="38" y="189"/>
                  </a:cubicBezTo>
                  <a:cubicBezTo>
                    <a:pt x="39" y="180"/>
                    <a:pt x="40" y="173"/>
                    <a:pt x="40" y="164"/>
                  </a:cubicBezTo>
                  <a:cubicBezTo>
                    <a:pt x="39" y="165"/>
                    <a:pt x="39" y="165"/>
                    <a:pt x="39" y="166"/>
                  </a:cubicBezTo>
                  <a:close/>
                  <a:moveTo>
                    <a:pt x="60" y="166"/>
                  </a:moveTo>
                  <a:cubicBezTo>
                    <a:pt x="60" y="166"/>
                    <a:pt x="60" y="166"/>
                    <a:pt x="60" y="166"/>
                  </a:cubicBezTo>
                  <a:cubicBezTo>
                    <a:pt x="60" y="167"/>
                    <a:pt x="61" y="166"/>
                    <a:pt x="60" y="165"/>
                  </a:cubicBezTo>
                  <a:cubicBezTo>
                    <a:pt x="61" y="166"/>
                    <a:pt x="60" y="165"/>
                    <a:pt x="60" y="166"/>
                  </a:cubicBezTo>
                  <a:close/>
                  <a:moveTo>
                    <a:pt x="33" y="169"/>
                  </a:moveTo>
                  <a:cubicBezTo>
                    <a:pt x="34" y="168"/>
                    <a:pt x="35" y="167"/>
                    <a:pt x="34" y="165"/>
                  </a:cubicBezTo>
                  <a:cubicBezTo>
                    <a:pt x="33" y="166"/>
                    <a:pt x="33" y="168"/>
                    <a:pt x="33" y="169"/>
                  </a:cubicBezTo>
                  <a:close/>
                  <a:moveTo>
                    <a:pt x="36" y="168"/>
                  </a:moveTo>
                  <a:cubicBezTo>
                    <a:pt x="36" y="167"/>
                    <a:pt x="37" y="167"/>
                    <a:pt x="37" y="166"/>
                  </a:cubicBezTo>
                  <a:cubicBezTo>
                    <a:pt x="37" y="166"/>
                    <a:pt x="37" y="166"/>
                    <a:pt x="37" y="165"/>
                  </a:cubicBezTo>
                  <a:cubicBezTo>
                    <a:pt x="36" y="166"/>
                    <a:pt x="35" y="167"/>
                    <a:pt x="36" y="168"/>
                  </a:cubicBezTo>
                  <a:close/>
                  <a:moveTo>
                    <a:pt x="62" y="166"/>
                  </a:moveTo>
                  <a:cubicBezTo>
                    <a:pt x="63" y="166"/>
                    <a:pt x="63" y="167"/>
                    <a:pt x="63" y="166"/>
                  </a:cubicBezTo>
                  <a:cubicBezTo>
                    <a:pt x="63" y="166"/>
                    <a:pt x="63" y="166"/>
                    <a:pt x="63" y="166"/>
                  </a:cubicBezTo>
                  <a:cubicBezTo>
                    <a:pt x="63" y="166"/>
                    <a:pt x="62" y="166"/>
                    <a:pt x="62" y="166"/>
                  </a:cubicBezTo>
                  <a:close/>
                  <a:moveTo>
                    <a:pt x="56" y="169"/>
                  </a:moveTo>
                  <a:cubicBezTo>
                    <a:pt x="56" y="168"/>
                    <a:pt x="57" y="168"/>
                    <a:pt x="57" y="168"/>
                  </a:cubicBezTo>
                  <a:cubicBezTo>
                    <a:pt x="57" y="167"/>
                    <a:pt x="57" y="166"/>
                    <a:pt x="56" y="166"/>
                  </a:cubicBezTo>
                  <a:cubicBezTo>
                    <a:pt x="56" y="167"/>
                    <a:pt x="55" y="169"/>
                    <a:pt x="56" y="169"/>
                  </a:cubicBezTo>
                  <a:close/>
                  <a:moveTo>
                    <a:pt x="60" y="168"/>
                  </a:moveTo>
                  <a:cubicBezTo>
                    <a:pt x="60" y="167"/>
                    <a:pt x="61" y="167"/>
                    <a:pt x="61" y="166"/>
                  </a:cubicBezTo>
                  <a:cubicBezTo>
                    <a:pt x="61" y="167"/>
                    <a:pt x="59" y="167"/>
                    <a:pt x="60" y="168"/>
                  </a:cubicBezTo>
                  <a:close/>
                  <a:moveTo>
                    <a:pt x="31" y="179"/>
                  </a:moveTo>
                  <a:cubicBezTo>
                    <a:pt x="31" y="178"/>
                    <a:pt x="32" y="177"/>
                    <a:pt x="32" y="175"/>
                  </a:cubicBezTo>
                  <a:cubicBezTo>
                    <a:pt x="31" y="175"/>
                    <a:pt x="31" y="173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2" y="171"/>
                    <a:pt x="32" y="169"/>
                    <a:pt x="32" y="168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1" y="171"/>
                    <a:pt x="31" y="175"/>
                    <a:pt x="31" y="179"/>
                  </a:cubicBezTo>
                  <a:close/>
                  <a:moveTo>
                    <a:pt x="59" y="169"/>
                  </a:moveTo>
                  <a:cubicBezTo>
                    <a:pt x="59" y="169"/>
                    <a:pt x="60" y="169"/>
                    <a:pt x="59" y="168"/>
                  </a:cubicBezTo>
                  <a:cubicBezTo>
                    <a:pt x="58" y="168"/>
                    <a:pt x="58" y="169"/>
                    <a:pt x="59" y="169"/>
                  </a:cubicBezTo>
                  <a:close/>
                  <a:moveTo>
                    <a:pt x="61" y="168"/>
                  </a:moveTo>
                  <a:cubicBezTo>
                    <a:pt x="60" y="168"/>
                    <a:pt x="61" y="169"/>
                    <a:pt x="61" y="170"/>
                  </a:cubicBezTo>
                  <a:cubicBezTo>
                    <a:pt x="62" y="170"/>
                    <a:pt x="62" y="169"/>
                    <a:pt x="62" y="169"/>
                  </a:cubicBezTo>
                  <a:cubicBezTo>
                    <a:pt x="62" y="169"/>
                    <a:pt x="62" y="168"/>
                    <a:pt x="61" y="168"/>
                  </a:cubicBezTo>
                  <a:close/>
                  <a:moveTo>
                    <a:pt x="38" y="170"/>
                  </a:moveTo>
                  <a:cubicBezTo>
                    <a:pt x="38" y="169"/>
                    <a:pt x="37" y="169"/>
                    <a:pt x="37" y="168"/>
                  </a:cubicBezTo>
                  <a:cubicBezTo>
                    <a:pt x="37" y="169"/>
                    <a:pt x="37" y="170"/>
                    <a:pt x="38" y="170"/>
                  </a:cubicBezTo>
                  <a:close/>
                  <a:moveTo>
                    <a:pt x="34" y="171"/>
                  </a:moveTo>
                  <a:cubicBezTo>
                    <a:pt x="34" y="170"/>
                    <a:pt x="36" y="169"/>
                    <a:pt x="35" y="169"/>
                  </a:cubicBezTo>
                  <a:cubicBezTo>
                    <a:pt x="35" y="170"/>
                    <a:pt x="34" y="170"/>
                    <a:pt x="34" y="171"/>
                  </a:cubicBezTo>
                  <a:close/>
                  <a:moveTo>
                    <a:pt x="58" y="169"/>
                  </a:moveTo>
                  <a:cubicBezTo>
                    <a:pt x="57" y="170"/>
                    <a:pt x="57" y="170"/>
                    <a:pt x="56" y="170"/>
                  </a:cubicBezTo>
                  <a:cubicBezTo>
                    <a:pt x="56" y="171"/>
                    <a:pt x="57" y="171"/>
                    <a:pt x="57" y="172"/>
                  </a:cubicBezTo>
                  <a:cubicBezTo>
                    <a:pt x="58" y="171"/>
                    <a:pt x="58" y="170"/>
                    <a:pt x="58" y="169"/>
                  </a:cubicBezTo>
                  <a:cubicBezTo>
                    <a:pt x="58" y="170"/>
                    <a:pt x="58" y="169"/>
                    <a:pt x="58" y="169"/>
                  </a:cubicBezTo>
                  <a:close/>
                  <a:moveTo>
                    <a:pt x="59" y="170"/>
                  </a:moveTo>
                  <a:cubicBezTo>
                    <a:pt x="60" y="171"/>
                    <a:pt x="60" y="171"/>
                    <a:pt x="60" y="171"/>
                  </a:cubicBezTo>
                  <a:cubicBezTo>
                    <a:pt x="60" y="170"/>
                    <a:pt x="60" y="170"/>
                    <a:pt x="60" y="169"/>
                  </a:cubicBezTo>
                  <a:cubicBezTo>
                    <a:pt x="60" y="170"/>
                    <a:pt x="59" y="170"/>
                    <a:pt x="59" y="170"/>
                  </a:cubicBezTo>
                  <a:close/>
                  <a:moveTo>
                    <a:pt x="37" y="172"/>
                  </a:moveTo>
                  <a:cubicBezTo>
                    <a:pt x="37" y="172"/>
                    <a:pt x="37" y="172"/>
                    <a:pt x="37" y="172"/>
                  </a:cubicBezTo>
                  <a:cubicBezTo>
                    <a:pt x="37" y="171"/>
                    <a:pt x="37" y="171"/>
                    <a:pt x="36" y="171"/>
                  </a:cubicBezTo>
                  <a:cubicBezTo>
                    <a:pt x="37" y="171"/>
                    <a:pt x="37" y="171"/>
                    <a:pt x="37" y="172"/>
                  </a:cubicBezTo>
                  <a:close/>
                  <a:moveTo>
                    <a:pt x="62" y="171"/>
                  </a:moveTo>
                  <a:cubicBezTo>
                    <a:pt x="62" y="171"/>
                    <a:pt x="62" y="172"/>
                    <a:pt x="63" y="172"/>
                  </a:cubicBezTo>
                  <a:cubicBezTo>
                    <a:pt x="63" y="171"/>
                    <a:pt x="63" y="171"/>
                    <a:pt x="62" y="171"/>
                  </a:cubicBezTo>
                  <a:cubicBezTo>
                    <a:pt x="62" y="171"/>
                    <a:pt x="62" y="171"/>
                    <a:pt x="62" y="171"/>
                  </a:cubicBezTo>
                  <a:close/>
                  <a:moveTo>
                    <a:pt x="35" y="173"/>
                  </a:moveTo>
                  <a:cubicBezTo>
                    <a:pt x="35" y="173"/>
                    <a:pt x="35" y="174"/>
                    <a:pt x="36" y="174"/>
                  </a:cubicBezTo>
                  <a:cubicBezTo>
                    <a:pt x="36" y="173"/>
                    <a:pt x="36" y="173"/>
                    <a:pt x="36" y="172"/>
                  </a:cubicBezTo>
                  <a:cubicBezTo>
                    <a:pt x="36" y="172"/>
                    <a:pt x="36" y="172"/>
                    <a:pt x="36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5" y="172"/>
                    <a:pt x="35" y="172"/>
                    <a:pt x="35" y="173"/>
                  </a:cubicBezTo>
                  <a:close/>
                  <a:moveTo>
                    <a:pt x="58" y="173"/>
                  </a:moveTo>
                  <a:cubicBezTo>
                    <a:pt x="58" y="173"/>
                    <a:pt x="59" y="173"/>
                    <a:pt x="59" y="172"/>
                  </a:cubicBezTo>
                  <a:cubicBezTo>
                    <a:pt x="59" y="172"/>
                    <a:pt x="59" y="172"/>
                    <a:pt x="59" y="171"/>
                  </a:cubicBezTo>
                  <a:cubicBezTo>
                    <a:pt x="58" y="172"/>
                    <a:pt x="57" y="173"/>
                    <a:pt x="58" y="173"/>
                  </a:cubicBezTo>
                  <a:close/>
                  <a:moveTo>
                    <a:pt x="56" y="174"/>
                  </a:moveTo>
                  <a:cubicBezTo>
                    <a:pt x="56" y="174"/>
                    <a:pt x="56" y="173"/>
                    <a:pt x="57" y="173"/>
                  </a:cubicBezTo>
                  <a:cubicBezTo>
                    <a:pt x="56" y="173"/>
                    <a:pt x="56" y="173"/>
                    <a:pt x="56" y="172"/>
                  </a:cubicBezTo>
                  <a:cubicBezTo>
                    <a:pt x="56" y="172"/>
                    <a:pt x="56" y="172"/>
                    <a:pt x="56" y="172"/>
                  </a:cubicBezTo>
                  <a:cubicBezTo>
                    <a:pt x="56" y="172"/>
                    <a:pt x="56" y="173"/>
                    <a:pt x="56" y="174"/>
                  </a:cubicBezTo>
                  <a:close/>
                  <a:moveTo>
                    <a:pt x="61" y="173"/>
                  </a:moveTo>
                  <a:cubicBezTo>
                    <a:pt x="61" y="173"/>
                    <a:pt x="62" y="175"/>
                    <a:pt x="62" y="174"/>
                  </a:cubicBezTo>
                  <a:cubicBezTo>
                    <a:pt x="62" y="173"/>
                    <a:pt x="61" y="173"/>
                    <a:pt x="61" y="172"/>
                  </a:cubicBezTo>
                  <a:cubicBezTo>
                    <a:pt x="61" y="173"/>
                    <a:pt x="61" y="173"/>
                    <a:pt x="61" y="173"/>
                  </a:cubicBezTo>
                  <a:close/>
                  <a:moveTo>
                    <a:pt x="64" y="173"/>
                  </a:moveTo>
                  <a:cubicBezTo>
                    <a:pt x="64" y="174"/>
                    <a:pt x="65" y="174"/>
                    <a:pt x="65" y="174"/>
                  </a:cubicBezTo>
                  <a:cubicBezTo>
                    <a:pt x="65" y="174"/>
                    <a:pt x="65" y="174"/>
                    <a:pt x="65" y="174"/>
                  </a:cubicBezTo>
                  <a:cubicBezTo>
                    <a:pt x="65" y="173"/>
                    <a:pt x="66" y="173"/>
                    <a:pt x="65" y="173"/>
                  </a:cubicBezTo>
                  <a:cubicBezTo>
                    <a:pt x="65" y="173"/>
                    <a:pt x="65" y="173"/>
                    <a:pt x="64" y="173"/>
                  </a:cubicBezTo>
                  <a:close/>
                  <a:moveTo>
                    <a:pt x="58" y="174"/>
                  </a:moveTo>
                  <a:cubicBezTo>
                    <a:pt x="59" y="174"/>
                    <a:pt x="59" y="173"/>
                    <a:pt x="59" y="173"/>
                  </a:cubicBezTo>
                  <a:cubicBezTo>
                    <a:pt x="59" y="173"/>
                    <a:pt x="58" y="174"/>
                    <a:pt x="58" y="174"/>
                  </a:cubicBezTo>
                  <a:close/>
                  <a:moveTo>
                    <a:pt x="36" y="175"/>
                  </a:moveTo>
                  <a:cubicBezTo>
                    <a:pt x="36" y="175"/>
                    <a:pt x="37" y="174"/>
                    <a:pt x="37" y="174"/>
                  </a:cubicBezTo>
                  <a:cubicBezTo>
                    <a:pt x="36" y="174"/>
                    <a:pt x="36" y="174"/>
                    <a:pt x="36" y="175"/>
                  </a:cubicBezTo>
                  <a:close/>
                  <a:moveTo>
                    <a:pt x="33" y="176"/>
                  </a:moveTo>
                  <a:cubicBezTo>
                    <a:pt x="34" y="176"/>
                    <a:pt x="33" y="177"/>
                    <a:pt x="34" y="177"/>
                  </a:cubicBezTo>
                  <a:cubicBezTo>
                    <a:pt x="35" y="176"/>
                    <a:pt x="35" y="175"/>
                    <a:pt x="34" y="174"/>
                  </a:cubicBezTo>
                  <a:cubicBezTo>
                    <a:pt x="34" y="175"/>
                    <a:pt x="33" y="175"/>
                    <a:pt x="33" y="176"/>
                  </a:cubicBezTo>
                  <a:close/>
                  <a:moveTo>
                    <a:pt x="59" y="175"/>
                  </a:moveTo>
                  <a:cubicBezTo>
                    <a:pt x="59" y="176"/>
                    <a:pt x="59" y="176"/>
                    <a:pt x="60" y="176"/>
                  </a:cubicBezTo>
                  <a:cubicBezTo>
                    <a:pt x="60" y="176"/>
                    <a:pt x="60" y="176"/>
                    <a:pt x="61" y="175"/>
                  </a:cubicBezTo>
                  <a:cubicBezTo>
                    <a:pt x="60" y="175"/>
                    <a:pt x="60" y="174"/>
                    <a:pt x="60" y="174"/>
                  </a:cubicBezTo>
                  <a:cubicBezTo>
                    <a:pt x="60" y="175"/>
                    <a:pt x="59" y="175"/>
                    <a:pt x="59" y="175"/>
                  </a:cubicBezTo>
                  <a:close/>
                  <a:moveTo>
                    <a:pt x="57" y="175"/>
                  </a:moveTo>
                  <a:cubicBezTo>
                    <a:pt x="57" y="175"/>
                    <a:pt x="57" y="175"/>
                    <a:pt x="57" y="176"/>
                  </a:cubicBezTo>
                  <a:cubicBezTo>
                    <a:pt x="57" y="176"/>
                    <a:pt x="58" y="175"/>
                    <a:pt x="58" y="175"/>
                  </a:cubicBezTo>
                  <a:cubicBezTo>
                    <a:pt x="57" y="175"/>
                    <a:pt x="57" y="174"/>
                    <a:pt x="57" y="175"/>
                  </a:cubicBezTo>
                  <a:close/>
                  <a:moveTo>
                    <a:pt x="65" y="176"/>
                  </a:moveTo>
                  <a:cubicBezTo>
                    <a:pt x="65" y="177"/>
                    <a:pt x="64" y="176"/>
                    <a:pt x="64" y="177"/>
                  </a:cubicBezTo>
                  <a:cubicBezTo>
                    <a:pt x="65" y="177"/>
                    <a:pt x="65" y="178"/>
                    <a:pt x="65" y="178"/>
                  </a:cubicBezTo>
                  <a:cubicBezTo>
                    <a:pt x="65" y="177"/>
                    <a:pt x="65" y="176"/>
                    <a:pt x="65" y="175"/>
                  </a:cubicBezTo>
                  <a:cubicBezTo>
                    <a:pt x="65" y="176"/>
                    <a:pt x="65" y="176"/>
                    <a:pt x="65" y="176"/>
                  </a:cubicBezTo>
                  <a:close/>
                  <a:moveTo>
                    <a:pt x="60" y="176"/>
                  </a:moveTo>
                  <a:cubicBezTo>
                    <a:pt x="60" y="176"/>
                    <a:pt x="60" y="176"/>
                    <a:pt x="61" y="176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60" y="176"/>
                    <a:pt x="60" y="176"/>
                    <a:pt x="60" y="176"/>
                  </a:cubicBezTo>
                  <a:close/>
                  <a:moveTo>
                    <a:pt x="58" y="178"/>
                  </a:moveTo>
                  <a:cubicBezTo>
                    <a:pt x="58" y="178"/>
                    <a:pt x="58" y="178"/>
                    <a:pt x="59" y="177"/>
                  </a:cubicBezTo>
                  <a:cubicBezTo>
                    <a:pt x="58" y="177"/>
                    <a:pt x="58" y="176"/>
                    <a:pt x="58" y="176"/>
                  </a:cubicBezTo>
                  <a:cubicBezTo>
                    <a:pt x="57" y="177"/>
                    <a:pt x="57" y="177"/>
                    <a:pt x="58" y="178"/>
                  </a:cubicBezTo>
                  <a:close/>
                  <a:moveTo>
                    <a:pt x="34" y="177"/>
                  </a:moveTo>
                  <a:cubicBezTo>
                    <a:pt x="34" y="177"/>
                    <a:pt x="34" y="177"/>
                    <a:pt x="34" y="178"/>
                  </a:cubicBezTo>
                  <a:cubicBezTo>
                    <a:pt x="35" y="178"/>
                    <a:pt x="35" y="177"/>
                    <a:pt x="35" y="177"/>
                  </a:cubicBezTo>
                  <a:cubicBezTo>
                    <a:pt x="35" y="177"/>
                    <a:pt x="35" y="177"/>
                    <a:pt x="34" y="177"/>
                  </a:cubicBezTo>
                  <a:close/>
                  <a:moveTo>
                    <a:pt x="32" y="177"/>
                  </a:moveTo>
                  <a:cubicBezTo>
                    <a:pt x="33" y="177"/>
                    <a:pt x="32" y="178"/>
                    <a:pt x="33" y="178"/>
                  </a:cubicBezTo>
                  <a:cubicBezTo>
                    <a:pt x="33" y="178"/>
                    <a:pt x="33" y="177"/>
                    <a:pt x="33" y="177"/>
                  </a:cubicBezTo>
                  <a:cubicBezTo>
                    <a:pt x="33" y="177"/>
                    <a:pt x="32" y="177"/>
                    <a:pt x="32" y="177"/>
                  </a:cubicBezTo>
                  <a:close/>
                  <a:moveTo>
                    <a:pt x="60" y="178"/>
                  </a:moveTo>
                  <a:cubicBezTo>
                    <a:pt x="60" y="179"/>
                    <a:pt x="61" y="178"/>
                    <a:pt x="61" y="177"/>
                  </a:cubicBezTo>
                  <a:cubicBezTo>
                    <a:pt x="61" y="178"/>
                    <a:pt x="60" y="178"/>
                    <a:pt x="60" y="178"/>
                  </a:cubicBezTo>
                  <a:close/>
                  <a:moveTo>
                    <a:pt x="63" y="178"/>
                  </a:moveTo>
                  <a:cubicBezTo>
                    <a:pt x="64" y="179"/>
                    <a:pt x="64" y="180"/>
                    <a:pt x="65" y="180"/>
                  </a:cubicBezTo>
                  <a:cubicBezTo>
                    <a:pt x="65" y="180"/>
                    <a:pt x="65" y="180"/>
                    <a:pt x="65" y="179"/>
                  </a:cubicBezTo>
                  <a:cubicBezTo>
                    <a:pt x="64" y="179"/>
                    <a:pt x="64" y="178"/>
                    <a:pt x="64" y="177"/>
                  </a:cubicBezTo>
                  <a:cubicBezTo>
                    <a:pt x="64" y="177"/>
                    <a:pt x="63" y="177"/>
                    <a:pt x="63" y="178"/>
                  </a:cubicBezTo>
                  <a:close/>
                  <a:moveTo>
                    <a:pt x="36" y="178"/>
                  </a:moveTo>
                  <a:cubicBezTo>
                    <a:pt x="36" y="178"/>
                    <a:pt x="37" y="178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lose/>
                  <a:moveTo>
                    <a:pt x="58" y="179"/>
                  </a:moveTo>
                  <a:cubicBezTo>
                    <a:pt x="58" y="179"/>
                    <a:pt x="58" y="179"/>
                    <a:pt x="58" y="179"/>
                  </a:cubicBezTo>
                  <a:cubicBezTo>
                    <a:pt x="59" y="179"/>
                    <a:pt x="59" y="178"/>
                    <a:pt x="59" y="178"/>
                  </a:cubicBezTo>
                  <a:cubicBezTo>
                    <a:pt x="59" y="178"/>
                    <a:pt x="58" y="178"/>
                    <a:pt x="58" y="179"/>
                  </a:cubicBezTo>
                  <a:close/>
                  <a:moveTo>
                    <a:pt x="57" y="179"/>
                  </a:moveTo>
                  <a:cubicBezTo>
                    <a:pt x="57" y="179"/>
                    <a:pt x="57" y="178"/>
                    <a:pt x="57" y="178"/>
                  </a:cubicBezTo>
                  <a:cubicBezTo>
                    <a:pt x="57" y="178"/>
                    <a:pt x="57" y="178"/>
                    <a:pt x="57" y="179"/>
                  </a:cubicBezTo>
                  <a:close/>
                  <a:moveTo>
                    <a:pt x="61" y="180"/>
                  </a:moveTo>
                  <a:cubicBezTo>
                    <a:pt x="61" y="179"/>
                    <a:pt x="61" y="179"/>
                    <a:pt x="62" y="178"/>
                  </a:cubicBezTo>
                  <a:cubicBezTo>
                    <a:pt x="61" y="178"/>
                    <a:pt x="60" y="179"/>
                    <a:pt x="61" y="180"/>
                  </a:cubicBezTo>
                  <a:close/>
                  <a:moveTo>
                    <a:pt x="33" y="181"/>
                  </a:moveTo>
                  <a:cubicBezTo>
                    <a:pt x="33" y="180"/>
                    <a:pt x="34" y="179"/>
                    <a:pt x="33" y="179"/>
                  </a:cubicBezTo>
                  <a:cubicBezTo>
                    <a:pt x="33" y="179"/>
                    <a:pt x="32" y="180"/>
                    <a:pt x="33" y="181"/>
                  </a:cubicBezTo>
                  <a:close/>
                  <a:moveTo>
                    <a:pt x="31" y="180"/>
                  </a:moveTo>
                  <a:cubicBezTo>
                    <a:pt x="31" y="180"/>
                    <a:pt x="32" y="179"/>
                    <a:pt x="32" y="179"/>
                  </a:cubicBezTo>
                  <a:cubicBezTo>
                    <a:pt x="32" y="179"/>
                    <a:pt x="31" y="180"/>
                    <a:pt x="31" y="180"/>
                  </a:cubicBezTo>
                  <a:close/>
                  <a:moveTo>
                    <a:pt x="36" y="179"/>
                  </a:moveTo>
                  <a:cubicBezTo>
                    <a:pt x="36" y="179"/>
                    <a:pt x="36" y="179"/>
                    <a:pt x="36" y="179"/>
                  </a:cubicBezTo>
                  <a:cubicBezTo>
                    <a:pt x="35" y="179"/>
                    <a:pt x="35" y="180"/>
                    <a:pt x="36" y="180"/>
                  </a:cubicBezTo>
                  <a:cubicBezTo>
                    <a:pt x="36" y="180"/>
                    <a:pt x="36" y="179"/>
                    <a:pt x="36" y="179"/>
                  </a:cubicBezTo>
                  <a:cubicBezTo>
                    <a:pt x="36" y="179"/>
                    <a:pt x="36" y="179"/>
                    <a:pt x="36" y="179"/>
                  </a:cubicBezTo>
                  <a:close/>
                  <a:moveTo>
                    <a:pt x="37" y="180"/>
                  </a:moveTo>
                  <a:cubicBezTo>
                    <a:pt x="37" y="180"/>
                    <a:pt x="37" y="180"/>
                    <a:pt x="37" y="180"/>
                  </a:cubicBezTo>
                  <a:cubicBezTo>
                    <a:pt x="37" y="180"/>
                    <a:pt x="37" y="179"/>
                    <a:pt x="37" y="179"/>
                  </a:cubicBezTo>
                  <a:cubicBezTo>
                    <a:pt x="37" y="180"/>
                    <a:pt x="37" y="180"/>
                    <a:pt x="37" y="180"/>
                  </a:cubicBezTo>
                  <a:close/>
                  <a:moveTo>
                    <a:pt x="57" y="181"/>
                  </a:moveTo>
                  <a:cubicBezTo>
                    <a:pt x="57" y="181"/>
                    <a:pt x="58" y="181"/>
                    <a:pt x="58" y="180"/>
                  </a:cubicBezTo>
                  <a:cubicBezTo>
                    <a:pt x="57" y="180"/>
                    <a:pt x="57" y="179"/>
                    <a:pt x="57" y="179"/>
                  </a:cubicBezTo>
                  <a:cubicBezTo>
                    <a:pt x="57" y="180"/>
                    <a:pt x="56" y="181"/>
                    <a:pt x="57" y="181"/>
                  </a:cubicBezTo>
                  <a:close/>
                  <a:moveTo>
                    <a:pt x="61" y="180"/>
                  </a:moveTo>
                  <a:cubicBezTo>
                    <a:pt x="62" y="181"/>
                    <a:pt x="62" y="181"/>
                    <a:pt x="62" y="182"/>
                  </a:cubicBezTo>
                  <a:cubicBezTo>
                    <a:pt x="62" y="181"/>
                    <a:pt x="62" y="180"/>
                    <a:pt x="62" y="179"/>
                  </a:cubicBezTo>
                  <a:cubicBezTo>
                    <a:pt x="62" y="180"/>
                    <a:pt x="62" y="180"/>
                    <a:pt x="61" y="180"/>
                  </a:cubicBezTo>
                  <a:close/>
                  <a:moveTo>
                    <a:pt x="59" y="181"/>
                  </a:moveTo>
                  <a:cubicBezTo>
                    <a:pt x="60" y="181"/>
                    <a:pt x="60" y="180"/>
                    <a:pt x="60" y="180"/>
                  </a:cubicBezTo>
                  <a:cubicBezTo>
                    <a:pt x="60" y="181"/>
                    <a:pt x="59" y="180"/>
                    <a:pt x="59" y="181"/>
                  </a:cubicBezTo>
                  <a:close/>
                  <a:moveTo>
                    <a:pt x="30" y="191"/>
                  </a:moveTo>
                  <a:cubicBezTo>
                    <a:pt x="30" y="191"/>
                    <a:pt x="31" y="191"/>
                    <a:pt x="31" y="191"/>
                  </a:cubicBezTo>
                  <a:cubicBezTo>
                    <a:pt x="30" y="192"/>
                    <a:pt x="31" y="193"/>
                    <a:pt x="30" y="194"/>
                  </a:cubicBezTo>
                  <a:cubicBezTo>
                    <a:pt x="31" y="194"/>
                    <a:pt x="30" y="197"/>
                    <a:pt x="31" y="198"/>
                  </a:cubicBezTo>
                  <a:cubicBezTo>
                    <a:pt x="31" y="198"/>
                    <a:pt x="31" y="197"/>
                    <a:pt x="32" y="196"/>
                  </a:cubicBezTo>
                  <a:cubicBezTo>
                    <a:pt x="32" y="196"/>
                    <a:pt x="31" y="196"/>
                    <a:pt x="31" y="195"/>
                  </a:cubicBezTo>
                  <a:cubicBezTo>
                    <a:pt x="32" y="193"/>
                    <a:pt x="32" y="190"/>
                    <a:pt x="31" y="189"/>
                  </a:cubicBezTo>
                  <a:cubicBezTo>
                    <a:pt x="32" y="187"/>
                    <a:pt x="32" y="184"/>
                    <a:pt x="32" y="181"/>
                  </a:cubicBezTo>
                  <a:cubicBezTo>
                    <a:pt x="32" y="181"/>
                    <a:pt x="32" y="181"/>
                    <a:pt x="31" y="181"/>
                  </a:cubicBezTo>
                  <a:cubicBezTo>
                    <a:pt x="29" y="184"/>
                    <a:pt x="31" y="188"/>
                    <a:pt x="30" y="191"/>
                  </a:cubicBezTo>
                  <a:close/>
                  <a:moveTo>
                    <a:pt x="64" y="185"/>
                  </a:moveTo>
                  <a:cubicBezTo>
                    <a:pt x="64" y="185"/>
                    <a:pt x="64" y="185"/>
                    <a:pt x="63" y="185"/>
                  </a:cubicBezTo>
                  <a:cubicBezTo>
                    <a:pt x="63" y="186"/>
                    <a:pt x="64" y="187"/>
                    <a:pt x="65" y="187"/>
                  </a:cubicBezTo>
                  <a:cubicBezTo>
                    <a:pt x="64" y="188"/>
                    <a:pt x="65" y="189"/>
                    <a:pt x="64" y="190"/>
                  </a:cubicBezTo>
                  <a:cubicBezTo>
                    <a:pt x="64" y="189"/>
                    <a:pt x="63" y="189"/>
                    <a:pt x="63" y="189"/>
                  </a:cubicBezTo>
                  <a:cubicBezTo>
                    <a:pt x="63" y="190"/>
                    <a:pt x="63" y="191"/>
                    <a:pt x="64" y="192"/>
                  </a:cubicBezTo>
                  <a:cubicBezTo>
                    <a:pt x="66" y="190"/>
                    <a:pt x="65" y="185"/>
                    <a:pt x="65" y="182"/>
                  </a:cubicBezTo>
                  <a:cubicBezTo>
                    <a:pt x="65" y="182"/>
                    <a:pt x="64" y="181"/>
                    <a:pt x="64" y="181"/>
                  </a:cubicBezTo>
                  <a:cubicBezTo>
                    <a:pt x="63" y="182"/>
                    <a:pt x="65" y="184"/>
                    <a:pt x="64" y="185"/>
                  </a:cubicBezTo>
                  <a:close/>
                  <a:moveTo>
                    <a:pt x="34" y="183"/>
                  </a:moveTo>
                  <a:cubicBezTo>
                    <a:pt x="34" y="182"/>
                    <a:pt x="35" y="182"/>
                    <a:pt x="35" y="181"/>
                  </a:cubicBezTo>
                  <a:cubicBezTo>
                    <a:pt x="35" y="181"/>
                    <a:pt x="34" y="181"/>
                    <a:pt x="34" y="181"/>
                  </a:cubicBezTo>
                  <a:cubicBezTo>
                    <a:pt x="34" y="182"/>
                    <a:pt x="33" y="183"/>
                    <a:pt x="34" y="183"/>
                  </a:cubicBezTo>
                  <a:close/>
                  <a:moveTo>
                    <a:pt x="60" y="182"/>
                  </a:moveTo>
                  <a:cubicBezTo>
                    <a:pt x="60" y="183"/>
                    <a:pt x="61" y="183"/>
                    <a:pt x="61" y="183"/>
                  </a:cubicBezTo>
                  <a:cubicBezTo>
                    <a:pt x="61" y="182"/>
                    <a:pt x="61" y="182"/>
                    <a:pt x="60" y="182"/>
                  </a:cubicBezTo>
                  <a:cubicBezTo>
                    <a:pt x="60" y="182"/>
                    <a:pt x="60" y="182"/>
                    <a:pt x="60" y="182"/>
                  </a:cubicBezTo>
                  <a:close/>
                  <a:moveTo>
                    <a:pt x="57" y="182"/>
                  </a:moveTo>
                  <a:cubicBezTo>
                    <a:pt x="57" y="183"/>
                    <a:pt x="58" y="183"/>
                    <a:pt x="58" y="183"/>
                  </a:cubicBezTo>
                  <a:cubicBezTo>
                    <a:pt x="58" y="183"/>
                    <a:pt x="59" y="182"/>
                    <a:pt x="59" y="182"/>
                  </a:cubicBezTo>
                  <a:cubicBezTo>
                    <a:pt x="58" y="182"/>
                    <a:pt x="58" y="182"/>
                    <a:pt x="57" y="182"/>
                  </a:cubicBezTo>
                  <a:close/>
                  <a:moveTo>
                    <a:pt x="63" y="183"/>
                  </a:moveTo>
                  <a:cubicBezTo>
                    <a:pt x="63" y="183"/>
                    <a:pt x="64" y="183"/>
                    <a:pt x="63" y="182"/>
                  </a:cubicBezTo>
                  <a:cubicBezTo>
                    <a:pt x="63" y="182"/>
                    <a:pt x="63" y="182"/>
                    <a:pt x="63" y="182"/>
                  </a:cubicBezTo>
                  <a:cubicBezTo>
                    <a:pt x="63" y="183"/>
                    <a:pt x="63" y="183"/>
                    <a:pt x="63" y="183"/>
                  </a:cubicBezTo>
                  <a:close/>
                  <a:moveTo>
                    <a:pt x="36" y="184"/>
                  </a:moveTo>
                  <a:cubicBezTo>
                    <a:pt x="36" y="183"/>
                    <a:pt x="37" y="183"/>
                    <a:pt x="37" y="182"/>
                  </a:cubicBezTo>
                  <a:cubicBezTo>
                    <a:pt x="36" y="182"/>
                    <a:pt x="36" y="183"/>
                    <a:pt x="36" y="184"/>
                  </a:cubicBezTo>
                  <a:close/>
                  <a:moveTo>
                    <a:pt x="35" y="184"/>
                  </a:moveTo>
                  <a:cubicBezTo>
                    <a:pt x="35" y="184"/>
                    <a:pt x="36" y="183"/>
                    <a:pt x="35" y="183"/>
                  </a:cubicBezTo>
                  <a:cubicBezTo>
                    <a:pt x="35" y="183"/>
                    <a:pt x="34" y="184"/>
                    <a:pt x="35" y="184"/>
                  </a:cubicBezTo>
                  <a:close/>
                  <a:moveTo>
                    <a:pt x="58" y="185"/>
                  </a:moveTo>
                  <a:cubicBezTo>
                    <a:pt x="59" y="185"/>
                    <a:pt x="59" y="184"/>
                    <a:pt x="59" y="184"/>
                  </a:cubicBezTo>
                  <a:cubicBezTo>
                    <a:pt x="59" y="184"/>
                    <a:pt x="59" y="183"/>
                    <a:pt x="59" y="183"/>
                  </a:cubicBezTo>
                  <a:cubicBezTo>
                    <a:pt x="59" y="184"/>
                    <a:pt x="58" y="184"/>
                    <a:pt x="58" y="185"/>
                  </a:cubicBezTo>
                  <a:close/>
                  <a:moveTo>
                    <a:pt x="62" y="185"/>
                  </a:moveTo>
                  <a:cubicBezTo>
                    <a:pt x="62" y="185"/>
                    <a:pt x="62" y="184"/>
                    <a:pt x="62" y="184"/>
                  </a:cubicBezTo>
                  <a:cubicBezTo>
                    <a:pt x="62" y="184"/>
                    <a:pt x="62" y="184"/>
                    <a:pt x="62" y="184"/>
                  </a:cubicBezTo>
                  <a:cubicBezTo>
                    <a:pt x="61" y="184"/>
                    <a:pt x="61" y="185"/>
                    <a:pt x="62" y="185"/>
                  </a:cubicBezTo>
                  <a:close/>
                  <a:moveTo>
                    <a:pt x="33" y="185"/>
                  </a:move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4"/>
                    <a:pt x="33" y="184"/>
                  </a:cubicBezTo>
                  <a:cubicBezTo>
                    <a:pt x="33" y="184"/>
                    <a:pt x="32" y="185"/>
                    <a:pt x="33" y="185"/>
                  </a:cubicBezTo>
                  <a:close/>
                  <a:moveTo>
                    <a:pt x="35" y="186"/>
                  </a:moveTo>
                  <a:cubicBezTo>
                    <a:pt x="36" y="185"/>
                    <a:pt x="36" y="184"/>
                    <a:pt x="36" y="184"/>
                  </a:cubicBezTo>
                  <a:cubicBezTo>
                    <a:pt x="36" y="184"/>
                    <a:pt x="35" y="185"/>
                    <a:pt x="35" y="186"/>
                  </a:cubicBezTo>
                  <a:close/>
                  <a:moveTo>
                    <a:pt x="60" y="187"/>
                  </a:moveTo>
                  <a:cubicBezTo>
                    <a:pt x="60" y="187"/>
                    <a:pt x="61" y="186"/>
                    <a:pt x="60" y="186"/>
                  </a:cubicBezTo>
                  <a:cubicBezTo>
                    <a:pt x="60" y="186"/>
                    <a:pt x="59" y="187"/>
                    <a:pt x="60" y="187"/>
                  </a:cubicBezTo>
                  <a:close/>
                  <a:moveTo>
                    <a:pt x="36" y="187"/>
                  </a:moveTo>
                  <a:cubicBezTo>
                    <a:pt x="36" y="187"/>
                    <a:pt x="36" y="188"/>
                    <a:pt x="37" y="188"/>
                  </a:cubicBezTo>
                  <a:cubicBezTo>
                    <a:pt x="37" y="187"/>
                    <a:pt x="37" y="186"/>
                    <a:pt x="36" y="186"/>
                  </a:cubicBezTo>
                  <a:cubicBezTo>
                    <a:pt x="36" y="187"/>
                    <a:pt x="36" y="187"/>
                    <a:pt x="36" y="187"/>
                  </a:cubicBezTo>
                  <a:close/>
                  <a:moveTo>
                    <a:pt x="57" y="188"/>
                  </a:moveTo>
                  <a:cubicBezTo>
                    <a:pt x="58" y="187"/>
                    <a:pt x="58" y="187"/>
                    <a:pt x="58" y="187"/>
                  </a:cubicBezTo>
                  <a:cubicBezTo>
                    <a:pt x="58" y="187"/>
                    <a:pt x="58" y="187"/>
                    <a:pt x="57" y="187"/>
                  </a:cubicBezTo>
                  <a:cubicBezTo>
                    <a:pt x="58" y="187"/>
                    <a:pt x="57" y="187"/>
                    <a:pt x="57" y="188"/>
                  </a:cubicBezTo>
                  <a:close/>
                  <a:moveTo>
                    <a:pt x="63" y="187"/>
                  </a:moveTo>
                  <a:cubicBezTo>
                    <a:pt x="63" y="187"/>
                    <a:pt x="63" y="187"/>
                    <a:pt x="63" y="187"/>
                  </a:cubicBezTo>
                  <a:cubicBezTo>
                    <a:pt x="63" y="187"/>
                    <a:pt x="63" y="188"/>
                    <a:pt x="63" y="187"/>
                  </a:cubicBezTo>
                  <a:close/>
                  <a:moveTo>
                    <a:pt x="34" y="188"/>
                  </a:moveTo>
                  <a:cubicBezTo>
                    <a:pt x="34" y="188"/>
                    <a:pt x="35" y="188"/>
                    <a:pt x="35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8"/>
                    <a:pt x="34" y="188"/>
                  </a:cubicBezTo>
                  <a:close/>
                  <a:moveTo>
                    <a:pt x="58" y="189"/>
                  </a:moveTo>
                  <a:cubicBezTo>
                    <a:pt x="58" y="189"/>
                    <a:pt x="59" y="189"/>
                    <a:pt x="59" y="188"/>
                  </a:cubicBezTo>
                  <a:cubicBezTo>
                    <a:pt x="58" y="188"/>
                    <a:pt x="58" y="188"/>
                    <a:pt x="58" y="189"/>
                  </a:cubicBezTo>
                  <a:close/>
                  <a:moveTo>
                    <a:pt x="60" y="189"/>
                  </a:moveTo>
                  <a:cubicBezTo>
                    <a:pt x="60" y="189"/>
                    <a:pt x="61" y="190"/>
                    <a:pt x="61" y="190"/>
                  </a:cubicBezTo>
                  <a:cubicBezTo>
                    <a:pt x="61" y="189"/>
                    <a:pt x="62" y="189"/>
                    <a:pt x="62" y="189"/>
                  </a:cubicBezTo>
                  <a:cubicBezTo>
                    <a:pt x="61" y="189"/>
                    <a:pt x="61" y="188"/>
                    <a:pt x="61" y="188"/>
                  </a:cubicBezTo>
                  <a:cubicBezTo>
                    <a:pt x="61" y="188"/>
                    <a:pt x="61" y="189"/>
                    <a:pt x="60" y="189"/>
                  </a:cubicBezTo>
                  <a:close/>
                  <a:moveTo>
                    <a:pt x="33" y="192"/>
                  </a:moveTo>
                  <a:cubicBezTo>
                    <a:pt x="33" y="191"/>
                    <a:pt x="34" y="189"/>
                    <a:pt x="33" y="189"/>
                  </a:cubicBezTo>
                  <a:cubicBezTo>
                    <a:pt x="32" y="190"/>
                    <a:pt x="33" y="190"/>
                    <a:pt x="33" y="192"/>
                  </a:cubicBezTo>
                  <a:close/>
                  <a:moveTo>
                    <a:pt x="36" y="190"/>
                  </a:moveTo>
                  <a:cubicBezTo>
                    <a:pt x="36" y="190"/>
                    <a:pt x="36" y="191"/>
                    <a:pt x="37" y="191"/>
                  </a:cubicBezTo>
                  <a:cubicBezTo>
                    <a:pt x="37" y="191"/>
                    <a:pt x="37" y="190"/>
                    <a:pt x="36" y="189"/>
                  </a:cubicBezTo>
                  <a:cubicBezTo>
                    <a:pt x="36" y="190"/>
                    <a:pt x="36" y="190"/>
                    <a:pt x="36" y="190"/>
                  </a:cubicBezTo>
                  <a:close/>
                  <a:moveTo>
                    <a:pt x="59" y="191"/>
                  </a:moveTo>
                  <a:cubicBezTo>
                    <a:pt x="60" y="192"/>
                    <a:pt x="60" y="190"/>
                    <a:pt x="59" y="190"/>
                  </a:cubicBezTo>
                  <a:cubicBezTo>
                    <a:pt x="59" y="190"/>
                    <a:pt x="59" y="190"/>
                    <a:pt x="59" y="191"/>
                  </a:cubicBezTo>
                  <a:close/>
                  <a:moveTo>
                    <a:pt x="38" y="196"/>
                  </a:moveTo>
                  <a:cubicBezTo>
                    <a:pt x="38" y="194"/>
                    <a:pt x="38" y="192"/>
                    <a:pt x="38" y="190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2"/>
                    <a:pt x="37" y="194"/>
                    <a:pt x="38" y="196"/>
                  </a:cubicBezTo>
                  <a:close/>
                  <a:moveTo>
                    <a:pt x="57" y="192"/>
                  </a:moveTo>
                  <a:cubicBezTo>
                    <a:pt x="57" y="191"/>
                    <a:pt x="58" y="191"/>
                    <a:pt x="58" y="191"/>
                  </a:cubicBezTo>
                  <a:cubicBezTo>
                    <a:pt x="57" y="191"/>
                    <a:pt x="57" y="191"/>
                    <a:pt x="57" y="192"/>
                  </a:cubicBezTo>
                  <a:close/>
                  <a:moveTo>
                    <a:pt x="60" y="193"/>
                  </a:moveTo>
                  <a:cubicBezTo>
                    <a:pt x="60" y="193"/>
                    <a:pt x="61" y="193"/>
                    <a:pt x="61" y="194"/>
                  </a:cubicBezTo>
                  <a:cubicBezTo>
                    <a:pt x="61" y="194"/>
                    <a:pt x="61" y="194"/>
                    <a:pt x="62" y="194"/>
                  </a:cubicBezTo>
                  <a:cubicBezTo>
                    <a:pt x="61" y="193"/>
                    <a:pt x="61" y="192"/>
                    <a:pt x="61" y="192"/>
                  </a:cubicBezTo>
                  <a:cubicBezTo>
                    <a:pt x="61" y="192"/>
                    <a:pt x="60" y="192"/>
                    <a:pt x="60" y="193"/>
                  </a:cubicBezTo>
                  <a:close/>
                  <a:moveTo>
                    <a:pt x="65" y="195"/>
                  </a:moveTo>
                  <a:cubicBezTo>
                    <a:pt x="64" y="194"/>
                    <a:pt x="65" y="193"/>
                    <a:pt x="64" y="192"/>
                  </a:cubicBezTo>
                  <a:cubicBezTo>
                    <a:pt x="64" y="193"/>
                    <a:pt x="64" y="195"/>
                    <a:pt x="65" y="195"/>
                  </a:cubicBezTo>
                  <a:close/>
                  <a:moveTo>
                    <a:pt x="34" y="195"/>
                  </a:moveTo>
                  <a:cubicBezTo>
                    <a:pt x="34" y="194"/>
                    <a:pt x="35" y="194"/>
                    <a:pt x="35" y="193"/>
                  </a:cubicBezTo>
                  <a:cubicBezTo>
                    <a:pt x="35" y="194"/>
                    <a:pt x="34" y="194"/>
                    <a:pt x="34" y="195"/>
                  </a:cubicBezTo>
                  <a:close/>
                  <a:moveTo>
                    <a:pt x="58" y="194"/>
                  </a:moveTo>
                  <a:cubicBezTo>
                    <a:pt x="58" y="194"/>
                    <a:pt x="58" y="193"/>
                    <a:pt x="59" y="193"/>
                  </a:cubicBezTo>
                  <a:cubicBezTo>
                    <a:pt x="58" y="193"/>
                    <a:pt x="58" y="194"/>
                    <a:pt x="58" y="194"/>
                  </a:cubicBezTo>
                  <a:close/>
                  <a:moveTo>
                    <a:pt x="59" y="196"/>
                  </a:moveTo>
                  <a:cubicBezTo>
                    <a:pt x="59" y="196"/>
                    <a:pt x="60" y="196"/>
                    <a:pt x="60" y="196"/>
                  </a:cubicBezTo>
                  <a:cubicBezTo>
                    <a:pt x="60" y="195"/>
                    <a:pt x="60" y="194"/>
                    <a:pt x="59" y="194"/>
                  </a:cubicBezTo>
                  <a:cubicBezTo>
                    <a:pt x="58" y="195"/>
                    <a:pt x="58" y="195"/>
                    <a:pt x="59" y="196"/>
                  </a:cubicBezTo>
                  <a:close/>
                  <a:moveTo>
                    <a:pt x="35" y="196"/>
                  </a:moveTo>
                  <a:cubicBezTo>
                    <a:pt x="35" y="196"/>
                    <a:pt x="35" y="195"/>
                    <a:pt x="35" y="194"/>
                  </a:cubicBezTo>
                  <a:cubicBezTo>
                    <a:pt x="35" y="194"/>
                    <a:pt x="35" y="194"/>
                    <a:pt x="35" y="194"/>
                  </a:cubicBezTo>
                  <a:cubicBezTo>
                    <a:pt x="35" y="195"/>
                    <a:pt x="34" y="196"/>
                    <a:pt x="35" y="196"/>
                  </a:cubicBezTo>
                  <a:close/>
                  <a:moveTo>
                    <a:pt x="37" y="196"/>
                  </a:moveTo>
                  <a:cubicBezTo>
                    <a:pt x="37" y="196"/>
                    <a:pt x="37" y="195"/>
                    <a:pt x="36" y="195"/>
                  </a:cubicBezTo>
                  <a:cubicBezTo>
                    <a:pt x="36" y="195"/>
                    <a:pt x="36" y="196"/>
                    <a:pt x="37" y="196"/>
                  </a:cubicBezTo>
                  <a:close/>
                  <a:moveTo>
                    <a:pt x="59" y="196"/>
                  </a:moveTo>
                  <a:cubicBezTo>
                    <a:pt x="59" y="197"/>
                    <a:pt x="59" y="197"/>
                    <a:pt x="59" y="197"/>
                  </a:cubicBezTo>
                  <a:cubicBezTo>
                    <a:pt x="60" y="197"/>
                    <a:pt x="60" y="196"/>
                    <a:pt x="60" y="196"/>
                  </a:cubicBezTo>
                  <a:cubicBezTo>
                    <a:pt x="60" y="196"/>
                    <a:pt x="59" y="196"/>
                    <a:pt x="59" y="196"/>
                  </a:cubicBezTo>
                  <a:close/>
                  <a:moveTo>
                    <a:pt x="58" y="197"/>
                  </a:moveTo>
                  <a:cubicBezTo>
                    <a:pt x="58" y="197"/>
                    <a:pt x="58" y="196"/>
                    <a:pt x="58" y="196"/>
                  </a:cubicBezTo>
                  <a:cubicBezTo>
                    <a:pt x="57" y="196"/>
                    <a:pt x="57" y="197"/>
                    <a:pt x="58" y="197"/>
                  </a:cubicBezTo>
                  <a:close/>
                  <a:moveTo>
                    <a:pt x="33" y="197"/>
                  </a:moveTo>
                  <a:cubicBezTo>
                    <a:pt x="33" y="197"/>
                    <a:pt x="33" y="196"/>
                    <a:pt x="33" y="196"/>
                  </a:cubicBezTo>
                  <a:cubicBezTo>
                    <a:pt x="33" y="196"/>
                    <a:pt x="33" y="197"/>
                    <a:pt x="33" y="197"/>
                  </a:cubicBezTo>
                  <a:close/>
                  <a:moveTo>
                    <a:pt x="35" y="197"/>
                  </a:moveTo>
                  <a:cubicBezTo>
                    <a:pt x="36" y="198"/>
                    <a:pt x="36" y="197"/>
                    <a:pt x="36" y="197"/>
                  </a:cubicBezTo>
                  <a:cubicBezTo>
                    <a:pt x="36" y="197"/>
                    <a:pt x="36" y="197"/>
                    <a:pt x="36" y="196"/>
                  </a:cubicBezTo>
                  <a:cubicBezTo>
                    <a:pt x="36" y="197"/>
                    <a:pt x="35" y="197"/>
                    <a:pt x="35" y="197"/>
                  </a:cubicBezTo>
                  <a:close/>
                  <a:moveTo>
                    <a:pt x="59" y="198"/>
                  </a:moveTo>
                  <a:cubicBezTo>
                    <a:pt x="59" y="198"/>
                    <a:pt x="59" y="197"/>
                    <a:pt x="58" y="197"/>
                  </a:cubicBezTo>
                  <a:cubicBezTo>
                    <a:pt x="58" y="198"/>
                    <a:pt x="58" y="198"/>
                    <a:pt x="59" y="198"/>
                  </a:cubicBezTo>
                  <a:close/>
                  <a:moveTo>
                    <a:pt x="64" y="198"/>
                  </a:moveTo>
                  <a:cubicBezTo>
                    <a:pt x="64" y="199"/>
                    <a:pt x="64" y="199"/>
                    <a:pt x="65" y="199"/>
                  </a:cubicBezTo>
                  <a:cubicBezTo>
                    <a:pt x="64" y="198"/>
                    <a:pt x="64" y="198"/>
                    <a:pt x="64" y="197"/>
                  </a:cubicBezTo>
                  <a:cubicBezTo>
                    <a:pt x="64" y="198"/>
                    <a:pt x="63" y="198"/>
                    <a:pt x="64" y="198"/>
                  </a:cubicBezTo>
                  <a:close/>
                  <a:moveTo>
                    <a:pt x="33" y="198"/>
                  </a:moveTo>
                  <a:cubicBezTo>
                    <a:pt x="34" y="198"/>
                    <a:pt x="34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lose/>
                  <a:moveTo>
                    <a:pt x="60" y="199"/>
                  </a:moveTo>
                  <a:cubicBezTo>
                    <a:pt x="61" y="199"/>
                    <a:pt x="60" y="200"/>
                    <a:pt x="61" y="200"/>
                  </a:cubicBezTo>
                  <a:cubicBezTo>
                    <a:pt x="61" y="199"/>
                    <a:pt x="61" y="199"/>
                    <a:pt x="62" y="199"/>
                  </a:cubicBezTo>
                  <a:cubicBezTo>
                    <a:pt x="61" y="199"/>
                    <a:pt x="61" y="198"/>
                    <a:pt x="61" y="198"/>
                  </a:cubicBezTo>
                  <a:cubicBezTo>
                    <a:pt x="61" y="198"/>
                    <a:pt x="60" y="199"/>
                    <a:pt x="60" y="199"/>
                  </a:cubicBezTo>
                  <a:close/>
                  <a:moveTo>
                    <a:pt x="57" y="199"/>
                  </a:moveTo>
                  <a:cubicBezTo>
                    <a:pt x="58" y="200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8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7" y="199"/>
                    <a:pt x="57" y="199"/>
                    <a:pt x="57" y="199"/>
                  </a:cubicBezTo>
                  <a:close/>
                  <a:moveTo>
                    <a:pt x="34" y="200"/>
                  </a:moveTo>
                  <a:cubicBezTo>
                    <a:pt x="34" y="200"/>
                    <a:pt x="34" y="199"/>
                    <a:pt x="34" y="199"/>
                  </a:cubicBezTo>
                  <a:cubicBezTo>
                    <a:pt x="34" y="199"/>
                    <a:pt x="34" y="200"/>
                    <a:pt x="34" y="200"/>
                  </a:cubicBezTo>
                  <a:close/>
                  <a:moveTo>
                    <a:pt x="35" y="200"/>
                  </a:moveTo>
                  <a:cubicBezTo>
                    <a:pt x="35" y="200"/>
                    <a:pt x="36" y="199"/>
                    <a:pt x="35" y="199"/>
                  </a:cubicBezTo>
                  <a:cubicBezTo>
                    <a:pt x="35" y="199"/>
                    <a:pt x="35" y="200"/>
                    <a:pt x="35" y="200"/>
                  </a:cubicBezTo>
                  <a:close/>
                  <a:moveTo>
                    <a:pt x="63" y="200"/>
                  </a:moveTo>
                  <a:cubicBezTo>
                    <a:pt x="64" y="200"/>
                    <a:pt x="63" y="199"/>
                    <a:pt x="63" y="199"/>
                  </a:cubicBezTo>
                  <a:cubicBezTo>
                    <a:pt x="63" y="200"/>
                    <a:pt x="63" y="200"/>
                    <a:pt x="63" y="200"/>
                  </a:cubicBezTo>
                  <a:close/>
                  <a:moveTo>
                    <a:pt x="61" y="201"/>
                  </a:moveTo>
                  <a:cubicBezTo>
                    <a:pt x="61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3" y="201"/>
                  </a:cubicBezTo>
                  <a:cubicBezTo>
                    <a:pt x="62" y="200"/>
                    <a:pt x="62" y="200"/>
                    <a:pt x="61" y="201"/>
                  </a:cubicBezTo>
                  <a:close/>
                  <a:moveTo>
                    <a:pt x="30" y="208"/>
                  </a:moveTo>
                  <a:cubicBezTo>
                    <a:pt x="31" y="208"/>
                    <a:pt x="31" y="209"/>
                    <a:pt x="31" y="209"/>
                  </a:cubicBezTo>
                  <a:cubicBezTo>
                    <a:pt x="31" y="207"/>
                    <a:pt x="32" y="206"/>
                    <a:pt x="32" y="205"/>
                  </a:cubicBezTo>
                  <a:cubicBezTo>
                    <a:pt x="32" y="205"/>
                    <a:pt x="32" y="205"/>
                    <a:pt x="31" y="205"/>
                  </a:cubicBezTo>
                  <a:cubicBezTo>
                    <a:pt x="30" y="204"/>
                    <a:pt x="32" y="202"/>
                    <a:pt x="32" y="200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0" y="202"/>
                    <a:pt x="30" y="205"/>
                    <a:pt x="30" y="208"/>
                  </a:cubicBezTo>
                  <a:close/>
                  <a:moveTo>
                    <a:pt x="57" y="201"/>
                  </a:moveTo>
                  <a:cubicBezTo>
                    <a:pt x="58" y="202"/>
                    <a:pt x="57" y="202"/>
                    <a:pt x="58" y="203"/>
                  </a:cubicBezTo>
                  <a:cubicBezTo>
                    <a:pt x="59" y="203"/>
                    <a:pt x="59" y="202"/>
                    <a:pt x="59" y="202"/>
                  </a:cubicBezTo>
                  <a:cubicBezTo>
                    <a:pt x="59" y="201"/>
                    <a:pt x="59" y="201"/>
                    <a:pt x="59" y="200"/>
                  </a:cubicBezTo>
                  <a:cubicBezTo>
                    <a:pt x="58" y="201"/>
                    <a:pt x="58" y="201"/>
                    <a:pt x="57" y="201"/>
                  </a:cubicBezTo>
                  <a:close/>
                  <a:moveTo>
                    <a:pt x="36" y="203"/>
                  </a:moveTo>
                  <a:cubicBezTo>
                    <a:pt x="36" y="202"/>
                    <a:pt x="36" y="201"/>
                    <a:pt x="36" y="201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6" y="201"/>
                    <a:pt x="36" y="202"/>
                    <a:pt x="36" y="203"/>
                  </a:cubicBezTo>
                  <a:close/>
                  <a:moveTo>
                    <a:pt x="63" y="202"/>
                  </a:moveTo>
                  <a:cubicBezTo>
                    <a:pt x="64" y="202"/>
                    <a:pt x="64" y="202"/>
                    <a:pt x="64" y="203"/>
                  </a:cubicBezTo>
                  <a:cubicBezTo>
                    <a:pt x="64" y="202"/>
                    <a:pt x="65" y="203"/>
                    <a:pt x="65" y="203"/>
                  </a:cubicBezTo>
                  <a:cubicBezTo>
                    <a:pt x="65" y="201"/>
                    <a:pt x="64" y="200"/>
                    <a:pt x="63" y="202"/>
                  </a:cubicBezTo>
                  <a:close/>
                  <a:moveTo>
                    <a:pt x="61" y="202"/>
                  </a:moveTo>
                  <a:cubicBezTo>
                    <a:pt x="61" y="202"/>
                    <a:pt x="61" y="201"/>
                    <a:pt x="60" y="202"/>
                  </a:cubicBezTo>
                  <a:cubicBezTo>
                    <a:pt x="61" y="202"/>
                    <a:pt x="60" y="202"/>
                    <a:pt x="61" y="202"/>
                  </a:cubicBezTo>
                  <a:close/>
                  <a:moveTo>
                    <a:pt x="59" y="204"/>
                  </a:moveTo>
                  <a:cubicBezTo>
                    <a:pt x="59" y="204"/>
                    <a:pt x="59" y="204"/>
                    <a:pt x="59" y="204"/>
                  </a:cubicBezTo>
                  <a:cubicBezTo>
                    <a:pt x="60" y="204"/>
                    <a:pt x="60" y="204"/>
                    <a:pt x="60" y="203"/>
                  </a:cubicBezTo>
                  <a:cubicBezTo>
                    <a:pt x="60" y="203"/>
                    <a:pt x="60" y="203"/>
                    <a:pt x="60" y="203"/>
                  </a:cubicBezTo>
                  <a:cubicBezTo>
                    <a:pt x="59" y="203"/>
                    <a:pt x="59" y="203"/>
                    <a:pt x="59" y="204"/>
                  </a:cubicBezTo>
                  <a:close/>
                  <a:moveTo>
                    <a:pt x="61" y="204"/>
                  </a:moveTo>
                  <a:cubicBezTo>
                    <a:pt x="61" y="204"/>
                    <a:pt x="62" y="204"/>
                    <a:pt x="62" y="204"/>
                  </a:cubicBezTo>
                  <a:cubicBezTo>
                    <a:pt x="62" y="204"/>
                    <a:pt x="62" y="204"/>
                    <a:pt x="62" y="204"/>
                  </a:cubicBezTo>
                  <a:cubicBezTo>
                    <a:pt x="62" y="204"/>
                    <a:pt x="62" y="203"/>
                    <a:pt x="62" y="203"/>
                  </a:cubicBezTo>
                  <a:cubicBezTo>
                    <a:pt x="62" y="203"/>
                    <a:pt x="62" y="204"/>
                    <a:pt x="61" y="204"/>
                  </a:cubicBezTo>
                  <a:close/>
                  <a:moveTo>
                    <a:pt x="35" y="205"/>
                  </a:moveTo>
                  <a:cubicBezTo>
                    <a:pt x="35" y="204"/>
                    <a:pt x="35" y="204"/>
                    <a:pt x="35" y="204"/>
                  </a:cubicBezTo>
                  <a:cubicBezTo>
                    <a:pt x="34" y="204"/>
                    <a:pt x="35" y="205"/>
                    <a:pt x="35" y="205"/>
                  </a:cubicBezTo>
                  <a:close/>
                  <a:moveTo>
                    <a:pt x="62" y="205"/>
                  </a:moveTo>
                  <a:cubicBezTo>
                    <a:pt x="62" y="205"/>
                    <a:pt x="62" y="206"/>
                    <a:pt x="63" y="206"/>
                  </a:cubicBezTo>
                  <a:cubicBezTo>
                    <a:pt x="63" y="205"/>
                    <a:pt x="63" y="205"/>
                    <a:pt x="63" y="205"/>
                  </a:cubicBezTo>
                  <a:cubicBezTo>
                    <a:pt x="63" y="205"/>
                    <a:pt x="63" y="205"/>
                    <a:pt x="63" y="204"/>
                  </a:cubicBezTo>
                  <a:cubicBezTo>
                    <a:pt x="63" y="205"/>
                    <a:pt x="63" y="205"/>
                    <a:pt x="62" y="205"/>
                  </a:cubicBezTo>
                  <a:close/>
                  <a:moveTo>
                    <a:pt x="61" y="205"/>
                  </a:moveTo>
                  <a:cubicBezTo>
                    <a:pt x="59" y="206"/>
                    <a:pt x="62" y="206"/>
                    <a:pt x="61" y="205"/>
                  </a:cubicBezTo>
                  <a:close/>
                  <a:moveTo>
                    <a:pt x="64" y="206"/>
                  </a:moveTo>
                  <a:cubicBezTo>
                    <a:pt x="64" y="207"/>
                    <a:pt x="65" y="207"/>
                    <a:pt x="65" y="208"/>
                  </a:cubicBezTo>
                  <a:cubicBezTo>
                    <a:pt x="65" y="207"/>
                    <a:pt x="65" y="206"/>
                    <a:pt x="65" y="205"/>
                  </a:cubicBezTo>
                  <a:cubicBezTo>
                    <a:pt x="64" y="205"/>
                    <a:pt x="64" y="206"/>
                    <a:pt x="64" y="206"/>
                  </a:cubicBezTo>
                  <a:close/>
                  <a:moveTo>
                    <a:pt x="34" y="206"/>
                  </a:moveTo>
                  <a:cubicBezTo>
                    <a:pt x="34" y="206"/>
                    <a:pt x="35" y="205"/>
                    <a:pt x="35" y="205"/>
                  </a:cubicBezTo>
                  <a:cubicBezTo>
                    <a:pt x="35" y="205"/>
                    <a:pt x="35" y="205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4" y="205"/>
                    <a:pt x="34" y="206"/>
                    <a:pt x="34" y="206"/>
                  </a:cubicBezTo>
                  <a:close/>
                  <a:moveTo>
                    <a:pt x="61" y="206"/>
                  </a:moveTo>
                  <a:cubicBezTo>
                    <a:pt x="61" y="207"/>
                    <a:pt x="61" y="207"/>
                    <a:pt x="62" y="207"/>
                  </a:cubicBezTo>
                  <a:cubicBezTo>
                    <a:pt x="62" y="207"/>
                    <a:pt x="61" y="207"/>
                    <a:pt x="62" y="206"/>
                  </a:cubicBezTo>
                  <a:cubicBezTo>
                    <a:pt x="61" y="206"/>
                    <a:pt x="61" y="206"/>
                    <a:pt x="61" y="206"/>
                  </a:cubicBezTo>
                  <a:close/>
                  <a:moveTo>
                    <a:pt x="58" y="208"/>
                  </a:moveTo>
                  <a:cubicBezTo>
                    <a:pt x="59" y="208"/>
                    <a:pt x="59" y="207"/>
                    <a:pt x="60" y="207"/>
                  </a:cubicBezTo>
                  <a:cubicBezTo>
                    <a:pt x="59" y="207"/>
                    <a:pt x="59" y="207"/>
                    <a:pt x="59" y="206"/>
                  </a:cubicBezTo>
                  <a:cubicBezTo>
                    <a:pt x="59" y="207"/>
                    <a:pt x="58" y="207"/>
                    <a:pt x="58" y="208"/>
                  </a:cubicBezTo>
                  <a:close/>
                  <a:moveTo>
                    <a:pt x="63" y="207"/>
                  </a:moveTo>
                  <a:cubicBezTo>
                    <a:pt x="63" y="207"/>
                    <a:pt x="64" y="208"/>
                    <a:pt x="64" y="208"/>
                  </a:cubicBezTo>
                  <a:cubicBezTo>
                    <a:pt x="64" y="208"/>
                    <a:pt x="64" y="207"/>
                    <a:pt x="63" y="206"/>
                  </a:cubicBezTo>
                  <a:cubicBezTo>
                    <a:pt x="63" y="207"/>
                    <a:pt x="63" y="207"/>
                    <a:pt x="63" y="207"/>
                  </a:cubicBezTo>
                  <a:close/>
                  <a:moveTo>
                    <a:pt x="36" y="208"/>
                  </a:moveTo>
                  <a:cubicBezTo>
                    <a:pt x="36" y="207"/>
                    <a:pt x="37" y="207"/>
                    <a:pt x="36" y="207"/>
                  </a:cubicBezTo>
                  <a:cubicBezTo>
                    <a:pt x="36" y="207"/>
                    <a:pt x="36" y="208"/>
                    <a:pt x="36" y="208"/>
                  </a:cubicBezTo>
                  <a:close/>
                  <a:moveTo>
                    <a:pt x="62" y="208"/>
                  </a:moveTo>
                  <a:cubicBezTo>
                    <a:pt x="62" y="209"/>
                    <a:pt x="62" y="209"/>
                    <a:pt x="63" y="210"/>
                  </a:cubicBezTo>
                  <a:cubicBezTo>
                    <a:pt x="63" y="209"/>
                    <a:pt x="63" y="209"/>
                    <a:pt x="63" y="209"/>
                  </a:cubicBezTo>
                  <a:cubicBezTo>
                    <a:pt x="63" y="209"/>
                    <a:pt x="63" y="208"/>
                    <a:pt x="62" y="208"/>
                  </a:cubicBezTo>
                  <a:cubicBezTo>
                    <a:pt x="62" y="208"/>
                    <a:pt x="62" y="208"/>
                    <a:pt x="62" y="208"/>
                  </a:cubicBezTo>
                  <a:close/>
                  <a:moveTo>
                    <a:pt x="61" y="211"/>
                  </a:moveTo>
                  <a:cubicBezTo>
                    <a:pt x="61" y="211"/>
                    <a:pt x="61" y="211"/>
                    <a:pt x="61" y="211"/>
                  </a:cubicBezTo>
                  <a:cubicBezTo>
                    <a:pt x="61" y="209"/>
                    <a:pt x="60" y="210"/>
                    <a:pt x="61" y="211"/>
                  </a:cubicBezTo>
                  <a:close/>
                  <a:moveTo>
                    <a:pt x="32" y="212"/>
                  </a:moveTo>
                  <a:cubicBezTo>
                    <a:pt x="32" y="211"/>
                    <a:pt x="33" y="210"/>
                    <a:pt x="32" y="210"/>
                  </a:cubicBezTo>
                  <a:cubicBezTo>
                    <a:pt x="32" y="210"/>
                    <a:pt x="31" y="210"/>
                    <a:pt x="31" y="210"/>
                  </a:cubicBezTo>
                  <a:cubicBezTo>
                    <a:pt x="31" y="211"/>
                    <a:pt x="31" y="211"/>
                    <a:pt x="32" y="212"/>
                  </a:cubicBezTo>
                  <a:close/>
                  <a:moveTo>
                    <a:pt x="36" y="214"/>
                  </a:moveTo>
                  <a:cubicBezTo>
                    <a:pt x="36" y="212"/>
                    <a:pt x="35" y="211"/>
                    <a:pt x="34" y="210"/>
                  </a:cubicBezTo>
                  <a:cubicBezTo>
                    <a:pt x="34" y="211"/>
                    <a:pt x="35" y="212"/>
                    <a:pt x="36" y="214"/>
                  </a:cubicBezTo>
                  <a:close/>
                  <a:moveTo>
                    <a:pt x="30" y="216"/>
                  </a:moveTo>
                  <a:cubicBezTo>
                    <a:pt x="28" y="216"/>
                    <a:pt x="27" y="218"/>
                    <a:pt x="27" y="219"/>
                  </a:cubicBezTo>
                  <a:cubicBezTo>
                    <a:pt x="29" y="218"/>
                    <a:pt x="30" y="216"/>
                    <a:pt x="32" y="214"/>
                  </a:cubicBezTo>
                  <a:cubicBezTo>
                    <a:pt x="31" y="213"/>
                    <a:pt x="31" y="211"/>
                    <a:pt x="30" y="210"/>
                  </a:cubicBezTo>
                  <a:cubicBezTo>
                    <a:pt x="30" y="212"/>
                    <a:pt x="30" y="214"/>
                    <a:pt x="30" y="216"/>
                  </a:cubicBezTo>
                  <a:close/>
                  <a:moveTo>
                    <a:pt x="65" y="211"/>
                  </a:moveTo>
                  <a:cubicBezTo>
                    <a:pt x="65" y="211"/>
                    <a:pt x="65" y="212"/>
                    <a:pt x="66" y="213"/>
                  </a:cubicBezTo>
                  <a:cubicBezTo>
                    <a:pt x="66" y="212"/>
                    <a:pt x="66" y="211"/>
                    <a:pt x="65" y="211"/>
                  </a:cubicBezTo>
                  <a:cubicBezTo>
                    <a:pt x="65" y="211"/>
                    <a:pt x="65" y="211"/>
                    <a:pt x="65" y="211"/>
                  </a:cubicBezTo>
                  <a:close/>
                  <a:moveTo>
                    <a:pt x="65" y="213"/>
                  </a:moveTo>
                  <a:cubicBezTo>
                    <a:pt x="65" y="213"/>
                    <a:pt x="65" y="213"/>
                    <a:pt x="66" y="213"/>
                  </a:cubicBezTo>
                  <a:cubicBezTo>
                    <a:pt x="66" y="213"/>
                    <a:pt x="65" y="213"/>
                    <a:pt x="65" y="212"/>
                  </a:cubicBezTo>
                  <a:cubicBezTo>
                    <a:pt x="65" y="212"/>
                    <a:pt x="65" y="212"/>
                    <a:pt x="65" y="213"/>
                  </a:cubicBezTo>
                  <a:close/>
                  <a:moveTo>
                    <a:pt x="64" y="211"/>
                  </a:moveTo>
                  <a:cubicBezTo>
                    <a:pt x="63" y="212"/>
                    <a:pt x="64" y="212"/>
                    <a:pt x="65" y="213"/>
                  </a:cubicBezTo>
                  <a:cubicBezTo>
                    <a:pt x="64" y="212"/>
                    <a:pt x="64" y="211"/>
                    <a:pt x="64" y="211"/>
                  </a:cubicBezTo>
                  <a:close/>
                  <a:moveTo>
                    <a:pt x="33" y="215"/>
                  </a:moveTo>
                  <a:cubicBezTo>
                    <a:pt x="34" y="215"/>
                    <a:pt x="35" y="216"/>
                    <a:pt x="36" y="215"/>
                  </a:cubicBezTo>
                  <a:cubicBezTo>
                    <a:pt x="35" y="214"/>
                    <a:pt x="35" y="212"/>
                    <a:pt x="33" y="211"/>
                  </a:cubicBezTo>
                  <a:cubicBezTo>
                    <a:pt x="33" y="212"/>
                    <a:pt x="33" y="213"/>
                    <a:pt x="33" y="215"/>
                  </a:cubicBezTo>
                  <a:close/>
                  <a:moveTo>
                    <a:pt x="58" y="213"/>
                  </a:moveTo>
                  <a:cubicBezTo>
                    <a:pt x="59" y="213"/>
                    <a:pt x="59" y="213"/>
                    <a:pt x="59" y="212"/>
                  </a:cubicBezTo>
                  <a:cubicBezTo>
                    <a:pt x="59" y="211"/>
                    <a:pt x="58" y="212"/>
                    <a:pt x="58" y="213"/>
                  </a:cubicBezTo>
                  <a:close/>
                  <a:moveTo>
                    <a:pt x="62" y="214"/>
                  </a:moveTo>
                  <a:cubicBezTo>
                    <a:pt x="62" y="215"/>
                    <a:pt x="63" y="215"/>
                    <a:pt x="63" y="215"/>
                  </a:cubicBezTo>
                  <a:cubicBezTo>
                    <a:pt x="63" y="214"/>
                    <a:pt x="63" y="214"/>
                    <a:pt x="62" y="214"/>
                  </a:cubicBezTo>
                  <a:cubicBezTo>
                    <a:pt x="62" y="214"/>
                    <a:pt x="62" y="214"/>
                    <a:pt x="62" y="214"/>
                  </a:cubicBezTo>
                  <a:close/>
                  <a:moveTo>
                    <a:pt x="59" y="215"/>
                  </a:moveTo>
                  <a:cubicBezTo>
                    <a:pt x="59" y="215"/>
                    <a:pt x="59" y="214"/>
                    <a:pt x="59" y="214"/>
                  </a:cubicBezTo>
                  <a:cubicBezTo>
                    <a:pt x="59" y="214"/>
                    <a:pt x="59" y="214"/>
                    <a:pt x="59" y="215"/>
                  </a:cubicBezTo>
                  <a:close/>
                  <a:moveTo>
                    <a:pt x="64" y="216"/>
                  </a:moveTo>
                  <a:cubicBezTo>
                    <a:pt x="65" y="216"/>
                    <a:pt x="65" y="216"/>
                    <a:pt x="65" y="216"/>
                  </a:cubicBezTo>
                  <a:cubicBezTo>
                    <a:pt x="64" y="215"/>
                    <a:pt x="64" y="214"/>
                    <a:pt x="64" y="214"/>
                  </a:cubicBezTo>
                  <a:cubicBezTo>
                    <a:pt x="64" y="215"/>
                    <a:pt x="64" y="215"/>
                    <a:pt x="64" y="216"/>
                  </a:cubicBezTo>
                  <a:close/>
                  <a:moveTo>
                    <a:pt x="59" y="216"/>
                  </a:moveTo>
                  <a:cubicBezTo>
                    <a:pt x="59" y="216"/>
                    <a:pt x="58" y="215"/>
                    <a:pt x="57" y="215"/>
                  </a:cubicBezTo>
                  <a:cubicBezTo>
                    <a:pt x="57" y="215"/>
                    <a:pt x="56" y="216"/>
                    <a:pt x="56" y="217"/>
                  </a:cubicBezTo>
                  <a:cubicBezTo>
                    <a:pt x="57" y="218"/>
                    <a:pt x="59" y="217"/>
                    <a:pt x="59" y="216"/>
                  </a:cubicBezTo>
                  <a:close/>
                  <a:moveTo>
                    <a:pt x="60" y="217"/>
                  </a:moveTo>
                  <a:cubicBezTo>
                    <a:pt x="61" y="216"/>
                    <a:pt x="61" y="216"/>
                    <a:pt x="61" y="216"/>
                  </a:cubicBezTo>
                  <a:cubicBezTo>
                    <a:pt x="61" y="216"/>
                    <a:pt x="61" y="216"/>
                    <a:pt x="60" y="217"/>
                  </a:cubicBezTo>
                  <a:close/>
                  <a:moveTo>
                    <a:pt x="37" y="217"/>
                  </a:moveTo>
                  <a:cubicBezTo>
                    <a:pt x="37" y="217"/>
                    <a:pt x="37" y="216"/>
                    <a:pt x="36" y="216"/>
                  </a:cubicBezTo>
                  <a:cubicBezTo>
                    <a:pt x="37" y="216"/>
                    <a:pt x="37" y="217"/>
                    <a:pt x="37" y="217"/>
                  </a:cubicBezTo>
                  <a:close/>
                  <a:moveTo>
                    <a:pt x="31" y="218"/>
                  </a:moveTo>
                  <a:cubicBezTo>
                    <a:pt x="32" y="219"/>
                    <a:pt x="32" y="217"/>
                    <a:pt x="33" y="218"/>
                  </a:cubicBezTo>
                  <a:cubicBezTo>
                    <a:pt x="32" y="217"/>
                    <a:pt x="33" y="217"/>
                    <a:pt x="33" y="217"/>
                  </a:cubicBezTo>
                  <a:cubicBezTo>
                    <a:pt x="32" y="217"/>
                    <a:pt x="30" y="217"/>
                    <a:pt x="31" y="218"/>
                  </a:cubicBezTo>
                  <a:close/>
                  <a:moveTo>
                    <a:pt x="65" y="217"/>
                  </a:moveTo>
                  <a:cubicBezTo>
                    <a:pt x="65" y="217"/>
                    <a:pt x="66" y="217"/>
                    <a:pt x="66" y="217"/>
                  </a:cubicBezTo>
                  <a:cubicBezTo>
                    <a:pt x="66" y="217"/>
                    <a:pt x="66" y="217"/>
                    <a:pt x="66" y="217"/>
                  </a:cubicBezTo>
                  <a:cubicBezTo>
                    <a:pt x="65" y="217"/>
                    <a:pt x="65" y="217"/>
                    <a:pt x="65" y="217"/>
                  </a:cubicBezTo>
                  <a:close/>
                  <a:moveTo>
                    <a:pt x="68" y="218"/>
                  </a:moveTo>
                  <a:cubicBezTo>
                    <a:pt x="68" y="217"/>
                    <a:pt x="68" y="217"/>
                    <a:pt x="68" y="217"/>
                  </a:cubicBezTo>
                  <a:cubicBezTo>
                    <a:pt x="68" y="217"/>
                    <a:pt x="67" y="216"/>
                    <a:pt x="67" y="217"/>
                  </a:cubicBezTo>
                  <a:cubicBezTo>
                    <a:pt x="67" y="217"/>
                    <a:pt x="67" y="218"/>
                    <a:pt x="68" y="218"/>
                  </a:cubicBezTo>
                  <a:close/>
                  <a:moveTo>
                    <a:pt x="36" y="218"/>
                  </a:moveTo>
                  <a:cubicBezTo>
                    <a:pt x="36" y="218"/>
                    <a:pt x="35" y="217"/>
                    <a:pt x="35" y="217"/>
                  </a:cubicBezTo>
                  <a:cubicBezTo>
                    <a:pt x="35" y="217"/>
                    <a:pt x="35" y="218"/>
                    <a:pt x="36" y="218"/>
                  </a:cubicBezTo>
                  <a:close/>
                  <a:moveTo>
                    <a:pt x="33" y="219"/>
                  </a:moveTo>
                  <a:cubicBezTo>
                    <a:pt x="33" y="219"/>
                    <a:pt x="34" y="219"/>
                    <a:pt x="34" y="219"/>
                  </a:cubicBezTo>
                  <a:cubicBezTo>
                    <a:pt x="34" y="219"/>
                    <a:pt x="34" y="219"/>
                    <a:pt x="35" y="219"/>
                  </a:cubicBezTo>
                  <a:cubicBezTo>
                    <a:pt x="35" y="218"/>
                    <a:pt x="34" y="218"/>
                    <a:pt x="34" y="218"/>
                  </a:cubicBezTo>
                  <a:cubicBezTo>
                    <a:pt x="34" y="218"/>
                    <a:pt x="33" y="218"/>
                    <a:pt x="33" y="219"/>
                  </a:cubicBezTo>
                  <a:close/>
                  <a:moveTo>
                    <a:pt x="63" y="219"/>
                  </a:moveTo>
                  <a:cubicBezTo>
                    <a:pt x="63" y="219"/>
                    <a:pt x="64" y="219"/>
                    <a:pt x="63" y="218"/>
                  </a:cubicBezTo>
                  <a:cubicBezTo>
                    <a:pt x="63" y="219"/>
                    <a:pt x="62" y="219"/>
                    <a:pt x="63" y="219"/>
                  </a:cubicBezTo>
                  <a:close/>
                  <a:moveTo>
                    <a:pt x="29" y="220"/>
                  </a:moveTo>
                  <a:cubicBezTo>
                    <a:pt x="30" y="220"/>
                    <a:pt x="31" y="219"/>
                    <a:pt x="30" y="218"/>
                  </a:cubicBezTo>
                  <a:cubicBezTo>
                    <a:pt x="29" y="219"/>
                    <a:pt x="28" y="220"/>
                    <a:pt x="29" y="220"/>
                  </a:cubicBezTo>
                  <a:close/>
                  <a:moveTo>
                    <a:pt x="66" y="220"/>
                  </a:moveTo>
                  <a:cubicBezTo>
                    <a:pt x="67" y="219"/>
                    <a:pt x="66" y="219"/>
                    <a:pt x="65" y="219"/>
                  </a:cubicBezTo>
                  <a:cubicBezTo>
                    <a:pt x="65" y="219"/>
                    <a:pt x="66" y="220"/>
                    <a:pt x="66" y="220"/>
                  </a:cubicBezTo>
                  <a:close/>
                  <a:moveTo>
                    <a:pt x="57" y="222"/>
                  </a:moveTo>
                  <a:cubicBezTo>
                    <a:pt x="59" y="222"/>
                    <a:pt x="60" y="220"/>
                    <a:pt x="61" y="219"/>
                  </a:cubicBezTo>
                  <a:cubicBezTo>
                    <a:pt x="59" y="219"/>
                    <a:pt x="58" y="221"/>
                    <a:pt x="57" y="222"/>
                  </a:cubicBezTo>
                  <a:close/>
                  <a:moveTo>
                    <a:pt x="32" y="219"/>
                  </a:moveTo>
                  <a:cubicBezTo>
                    <a:pt x="32" y="220"/>
                    <a:pt x="32" y="220"/>
                    <a:pt x="32" y="221"/>
                  </a:cubicBezTo>
                  <a:cubicBezTo>
                    <a:pt x="33" y="220"/>
                    <a:pt x="32" y="219"/>
                    <a:pt x="32" y="219"/>
                  </a:cubicBezTo>
                  <a:close/>
                  <a:moveTo>
                    <a:pt x="54" y="222"/>
                  </a:moveTo>
                  <a:cubicBezTo>
                    <a:pt x="55" y="221"/>
                    <a:pt x="56" y="220"/>
                    <a:pt x="56" y="220"/>
                  </a:cubicBezTo>
                  <a:cubicBezTo>
                    <a:pt x="56" y="220"/>
                    <a:pt x="55" y="221"/>
                    <a:pt x="54" y="222"/>
                  </a:cubicBezTo>
                  <a:close/>
                  <a:moveTo>
                    <a:pt x="68" y="220"/>
                  </a:moveTo>
                  <a:cubicBezTo>
                    <a:pt x="68" y="220"/>
                    <a:pt x="67" y="220"/>
                    <a:pt x="67" y="221"/>
                  </a:cubicBezTo>
                  <a:cubicBezTo>
                    <a:pt x="67" y="222"/>
                    <a:pt x="68" y="222"/>
                    <a:pt x="68" y="222"/>
                  </a:cubicBezTo>
                  <a:cubicBezTo>
                    <a:pt x="69" y="222"/>
                    <a:pt x="68" y="223"/>
                    <a:pt x="69" y="223"/>
                  </a:cubicBezTo>
                  <a:cubicBezTo>
                    <a:pt x="69" y="224"/>
                    <a:pt x="69" y="223"/>
                    <a:pt x="69" y="224"/>
                  </a:cubicBezTo>
                  <a:cubicBezTo>
                    <a:pt x="69" y="225"/>
                    <a:pt x="67" y="225"/>
                    <a:pt x="67" y="227"/>
                  </a:cubicBezTo>
                  <a:cubicBezTo>
                    <a:pt x="69" y="228"/>
                    <a:pt x="72" y="226"/>
                    <a:pt x="71" y="224"/>
                  </a:cubicBezTo>
                  <a:cubicBezTo>
                    <a:pt x="71" y="224"/>
                    <a:pt x="71" y="225"/>
                    <a:pt x="70" y="225"/>
                  </a:cubicBezTo>
                  <a:cubicBezTo>
                    <a:pt x="70" y="225"/>
                    <a:pt x="70" y="225"/>
                    <a:pt x="69" y="224"/>
                  </a:cubicBezTo>
                  <a:cubicBezTo>
                    <a:pt x="69" y="223"/>
                    <a:pt x="69" y="221"/>
                    <a:pt x="68" y="220"/>
                  </a:cubicBezTo>
                  <a:close/>
                  <a:moveTo>
                    <a:pt x="38" y="223"/>
                  </a:moveTo>
                  <a:cubicBezTo>
                    <a:pt x="36" y="223"/>
                    <a:pt x="36" y="219"/>
                    <a:pt x="35" y="220"/>
                  </a:cubicBezTo>
                  <a:cubicBezTo>
                    <a:pt x="36" y="221"/>
                    <a:pt x="36" y="222"/>
                    <a:pt x="37" y="223"/>
                  </a:cubicBezTo>
                  <a:cubicBezTo>
                    <a:pt x="37" y="223"/>
                    <a:pt x="37" y="223"/>
                    <a:pt x="38" y="223"/>
                  </a:cubicBezTo>
                  <a:cubicBezTo>
                    <a:pt x="38" y="223"/>
                    <a:pt x="38" y="223"/>
                    <a:pt x="38" y="224"/>
                  </a:cubicBezTo>
                  <a:cubicBezTo>
                    <a:pt x="38" y="224"/>
                    <a:pt x="38" y="224"/>
                    <a:pt x="38" y="224"/>
                  </a:cubicBezTo>
                  <a:cubicBezTo>
                    <a:pt x="38" y="224"/>
                    <a:pt x="39" y="225"/>
                    <a:pt x="39" y="225"/>
                  </a:cubicBezTo>
                  <a:cubicBezTo>
                    <a:pt x="39" y="224"/>
                    <a:pt x="39" y="223"/>
                    <a:pt x="38" y="223"/>
                  </a:cubicBezTo>
                  <a:close/>
                  <a:moveTo>
                    <a:pt x="62" y="222"/>
                  </a:moveTo>
                  <a:cubicBezTo>
                    <a:pt x="63" y="221"/>
                    <a:pt x="64" y="221"/>
                    <a:pt x="65" y="220"/>
                  </a:cubicBezTo>
                  <a:cubicBezTo>
                    <a:pt x="64" y="220"/>
                    <a:pt x="63" y="221"/>
                    <a:pt x="62" y="222"/>
                  </a:cubicBezTo>
                  <a:close/>
                  <a:moveTo>
                    <a:pt x="29" y="221"/>
                  </a:moveTo>
                  <a:cubicBezTo>
                    <a:pt x="29" y="222"/>
                    <a:pt x="30" y="222"/>
                    <a:pt x="30" y="223"/>
                  </a:cubicBezTo>
                  <a:cubicBezTo>
                    <a:pt x="31" y="222"/>
                    <a:pt x="31" y="222"/>
                    <a:pt x="31" y="222"/>
                  </a:cubicBezTo>
                  <a:cubicBezTo>
                    <a:pt x="31" y="220"/>
                    <a:pt x="30" y="220"/>
                    <a:pt x="29" y="221"/>
                  </a:cubicBezTo>
                  <a:close/>
                  <a:moveTo>
                    <a:pt x="59" y="223"/>
                  </a:moveTo>
                  <a:cubicBezTo>
                    <a:pt x="60" y="222"/>
                    <a:pt x="61" y="221"/>
                    <a:pt x="62" y="220"/>
                  </a:cubicBezTo>
                  <a:cubicBezTo>
                    <a:pt x="60" y="220"/>
                    <a:pt x="59" y="222"/>
                    <a:pt x="59" y="223"/>
                  </a:cubicBezTo>
                  <a:close/>
                  <a:moveTo>
                    <a:pt x="71" y="222"/>
                  </a:moveTo>
                  <a:cubicBezTo>
                    <a:pt x="70" y="222"/>
                    <a:pt x="70" y="224"/>
                    <a:pt x="71" y="224"/>
                  </a:cubicBezTo>
                  <a:cubicBezTo>
                    <a:pt x="71" y="222"/>
                    <a:pt x="70" y="222"/>
                    <a:pt x="71" y="220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1"/>
                    <a:pt x="70" y="221"/>
                    <a:pt x="71" y="222"/>
                  </a:cubicBezTo>
                  <a:close/>
                  <a:moveTo>
                    <a:pt x="27" y="222"/>
                  </a:moveTo>
                  <a:cubicBezTo>
                    <a:pt x="28" y="222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7" y="221"/>
                    <a:pt x="27" y="221"/>
                    <a:pt x="27" y="222"/>
                  </a:cubicBezTo>
                  <a:close/>
                  <a:moveTo>
                    <a:pt x="65" y="221"/>
                  </a:moveTo>
                  <a:cubicBezTo>
                    <a:pt x="64" y="222"/>
                    <a:pt x="63" y="222"/>
                    <a:pt x="63" y="223"/>
                  </a:cubicBezTo>
                  <a:cubicBezTo>
                    <a:pt x="64" y="222"/>
                    <a:pt x="65" y="221"/>
                    <a:pt x="65" y="221"/>
                  </a:cubicBezTo>
                  <a:cubicBezTo>
                    <a:pt x="65" y="221"/>
                    <a:pt x="65" y="221"/>
                    <a:pt x="65" y="221"/>
                  </a:cubicBezTo>
                  <a:close/>
                  <a:moveTo>
                    <a:pt x="55" y="223"/>
                  </a:moveTo>
                  <a:cubicBezTo>
                    <a:pt x="55" y="222"/>
                    <a:pt x="56" y="222"/>
                    <a:pt x="56" y="221"/>
                  </a:cubicBezTo>
                  <a:cubicBezTo>
                    <a:pt x="55" y="222"/>
                    <a:pt x="55" y="222"/>
                    <a:pt x="55" y="223"/>
                  </a:cubicBezTo>
                  <a:close/>
                  <a:moveTo>
                    <a:pt x="33" y="222"/>
                  </a:moveTo>
                  <a:cubicBezTo>
                    <a:pt x="34" y="222"/>
                    <a:pt x="34" y="222"/>
                    <a:pt x="34" y="221"/>
                  </a:cubicBezTo>
                  <a:cubicBezTo>
                    <a:pt x="34" y="221"/>
                    <a:pt x="33" y="221"/>
                    <a:pt x="33" y="221"/>
                  </a:cubicBezTo>
                  <a:cubicBezTo>
                    <a:pt x="33" y="222"/>
                    <a:pt x="33" y="222"/>
                    <a:pt x="33" y="222"/>
                  </a:cubicBezTo>
                  <a:close/>
                  <a:moveTo>
                    <a:pt x="64" y="224"/>
                  </a:moveTo>
                  <a:cubicBezTo>
                    <a:pt x="65" y="225"/>
                    <a:pt x="66" y="223"/>
                    <a:pt x="67" y="223"/>
                  </a:cubicBezTo>
                  <a:cubicBezTo>
                    <a:pt x="66" y="220"/>
                    <a:pt x="64" y="223"/>
                    <a:pt x="64" y="224"/>
                  </a:cubicBezTo>
                  <a:close/>
                  <a:moveTo>
                    <a:pt x="54" y="222"/>
                  </a:moveTo>
                  <a:cubicBezTo>
                    <a:pt x="54" y="222"/>
                    <a:pt x="53" y="223"/>
                    <a:pt x="53" y="223"/>
                  </a:cubicBezTo>
                  <a:cubicBezTo>
                    <a:pt x="53" y="223"/>
                    <a:pt x="54" y="222"/>
                    <a:pt x="54" y="222"/>
                  </a:cubicBezTo>
                  <a:close/>
                  <a:moveTo>
                    <a:pt x="28" y="223"/>
                  </a:moveTo>
                  <a:cubicBezTo>
                    <a:pt x="28" y="223"/>
                    <a:pt x="28" y="224"/>
                    <a:pt x="29" y="224"/>
                  </a:cubicBezTo>
                  <a:cubicBezTo>
                    <a:pt x="30" y="224"/>
                    <a:pt x="28" y="222"/>
                    <a:pt x="28" y="222"/>
                  </a:cubicBezTo>
                  <a:cubicBezTo>
                    <a:pt x="28" y="222"/>
                    <a:pt x="28" y="223"/>
                    <a:pt x="28" y="223"/>
                  </a:cubicBezTo>
                  <a:close/>
                  <a:moveTo>
                    <a:pt x="56" y="224"/>
                  </a:moveTo>
                  <a:cubicBezTo>
                    <a:pt x="56" y="223"/>
                    <a:pt x="57" y="223"/>
                    <a:pt x="57" y="222"/>
                  </a:cubicBezTo>
                  <a:cubicBezTo>
                    <a:pt x="56" y="222"/>
                    <a:pt x="55" y="223"/>
                    <a:pt x="56" y="224"/>
                  </a:cubicBezTo>
                  <a:close/>
                  <a:moveTo>
                    <a:pt x="31" y="224"/>
                  </a:moveTo>
                  <a:cubicBezTo>
                    <a:pt x="31" y="224"/>
                    <a:pt x="33" y="223"/>
                    <a:pt x="32" y="222"/>
                  </a:cubicBezTo>
                  <a:cubicBezTo>
                    <a:pt x="32" y="223"/>
                    <a:pt x="31" y="223"/>
                    <a:pt x="31" y="224"/>
                  </a:cubicBezTo>
                  <a:close/>
                  <a:moveTo>
                    <a:pt x="35" y="225"/>
                  </a:moveTo>
                  <a:cubicBezTo>
                    <a:pt x="35" y="224"/>
                    <a:pt x="35" y="223"/>
                    <a:pt x="34" y="223"/>
                  </a:cubicBezTo>
                  <a:cubicBezTo>
                    <a:pt x="34" y="224"/>
                    <a:pt x="35" y="225"/>
                    <a:pt x="35" y="225"/>
                  </a:cubicBezTo>
                  <a:close/>
                  <a:moveTo>
                    <a:pt x="61" y="225"/>
                  </a:moveTo>
                  <a:cubicBezTo>
                    <a:pt x="61" y="225"/>
                    <a:pt x="62" y="224"/>
                    <a:pt x="62" y="223"/>
                  </a:cubicBezTo>
                  <a:cubicBezTo>
                    <a:pt x="61" y="224"/>
                    <a:pt x="60" y="224"/>
                    <a:pt x="61" y="225"/>
                  </a:cubicBezTo>
                  <a:close/>
                  <a:moveTo>
                    <a:pt x="67" y="224"/>
                  </a:moveTo>
                  <a:cubicBezTo>
                    <a:pt x="67" y="224"/>
                    <a:pt x="68" y="224"/>
                    <a:pt x="68" y="223"/>
                  </a:cubicBezTo>
                  <a:cubicBezTo>
                    <a:pt x="67" y="223"/>
                    <a:pt x="67" y="224"/>
                    <a:pt x="67" y="224"/>
                  </a:cubicBezTo>
                  <a:close/>
                  <a:moveTo>
                    <a:pt x="56" y="225"/>
                  </a:moveTo>
                  <a:cubicBezTo>
                    <a:pt x="57" y="225"/>
                    <a:pt x="57" y="224"/>
                    <a:pt x="58" y="224"/>
                  </a:cubicBezTo>
                  <a:cubicBezTo>
                    <a:pt x="57" y="224"/>
                    <a:pt x="57" y="224"/>
                    <a:pt x="56" y="225"/>
                  </a:cubicBezTo>
                  <a:close/>
                  <a:moveTo>
                    <a:pt x="26" y="225"/>
                  </a:moveTo>
                  <a:cubicBezTo>
                    <a:pt x="26" y="225"/>
                    <a:pt x="26" y="226"/>
                    <a:pt x="27" y="226"/>
                  </a:cubicBezTo>
                  <a:cubicBezTo>
                    <a:pt x="27" y="225"/>
                    <a:pt x="27" y="225"/>
                    <a:pt x="27" y="225"/>
                  </a:cubicBezTo>
                  <a:cubicBezTo>
                    <a:pt x="27" y="224"/>
                    <a:pt x="26" y="223"/>
                    <a:pt x="26" y="225"/>
                  </a:cubicBezTo>
                  <a:close/>
                  <a:moveTo>
                    <a:pt x="53" y="226"/>
                  </a:moveTo>
                  <a:cubicBezTo>
                    <a:pt x="54" y="225"/>
                    <a:pt x="55" y="225"/>
                    <a:pt x="55" y="224"/>
                  </a:cubicBezTo>
                  <a:cubicBezTo>
                    <a:pt x="54" y="225"/>
                    <a:pt x="54" y="225"/>
                    <a:pt x="53" y="226"/>
                  </a:cubicBezTo>
                  <a:close/>
                  <a:moveTo>
                    <a:pt x="33" y="226"/>
                  </a:moveTo>
                  <a:cubicBezTo>
                    <a:pt x="33" y="226"/>
                    <a:pt x="34" y="226"/>
                    <a:pt x="34" y="225"/>
                  </a:cubicBezTo>
                  <a:cubicBezTo>
                    <a:pt x="33" y="225"/>
                    <a:pt x="34" y="225"/>
                    <a:pt x="33" y="225"/>
                  </a:cubicBezTo>
                  <a:cubicBezTo>
                    <a:pt x="33" y="225"/>
                    <a:pt x="33" y="226"/>
                    <a:pt x="33" y="226"/>
                  </a:cubicBezTo>
                  <a:close/>
                  <a:moveTo>
                    <a:pt x="67" y="225"/>
                  </a:moveTo>
                  <a:cubicBezTo>
                    <a:pt x="67" y="225"/>
                    <a:pt x="68" y="225"/>
                    <a:pt x="67" y="225"/>
                  </a:cubicBezTo>
                  <a:cubicBezTo>
                    <a:pt x="67" y="225"/>
                    <a:pt x="67" y="225"/>
                    <a:pt x="67" y="225"/>
                  </a:cubicBezTo>
                  <a:close/>
                  <a:moveTo>
                    <a:pt x="57" y="226"/>
                  </a:moveTo>
                  <a:cubicBezTo>
                    <a:pt x="57" y="226"/>
                    <a:pt x="58" y="226"/>
                    <a:pt x="58" y="225"/>
                  </a:cubicBezTo>
                  <a:cubicBezTo>
                    <a:pt x="57" y="225"/>
                    <a:pt x="57" y="226"/>
                    <a:pt x="57" y="226"/>
                  </a:cubicBezTo>
                  <a:close/>
                  <a:moveTo>
                    <a:pt x="61" y="226"/>
                  </a:moveTo>
                  <a:cubicBezTo>
                    <a:pt x="61" y="226"/>
                    <a:pt x="62" y="226"/>
                    <a:pt x="62" y="226"/>
                  </a:cubicBezTo>
                  <a:cubicBezTo>
                    <a:pt x="62" y="226"/>
                    <a:pt x="63" y="226"/>
                    <a:pt x="63" y="225"/>
                  </a:cubicBezTo>
                  <a:cubicBezTo>
                    <a:pt x="63" y="226"/>
                    <a:pt x="62" y="226"/>
                    <a:pt x="61" y="226"/>
                  </a:cubicBezTo>
                  <a:close/>
                  <a:moveTo>
                    <a:pt x="37" y="227"/>
                  </a:moveTo>
                  <a:cubicBezTo>
                    <a:pt x="36" y="227"/>
                    <a:pt x="36" y="226"/>
                    <a:pt x="36" y="226"/>
                  </a:cubicBezTo>
                  <a:cubicBezTo>
                    <a:pt x="36" y="226"/>
                    <a:pt x="36" y="227"/>
                    <a:pt x="37" y="227"/>
                  </a:cubicBezTo>
                  <a:close/>
                  <a:moveTo>
                    <a:pt x="25" y="227"/>
                  </a:moveTo>
                  <a:cubicBezTo>
                    <a:pt x="25" y="226"/>
                    <a:pt x="25" y="226"/>
                    <a:pt x="25" y="226"/>
                  </a:cubicBezTo>
                  <a:cubicBezTo>
                    <a:pt x="24" y="226"/>
                    <a:pt x="25" y="227"/>
                    <a:pt x="25" y="227"/>
                  </a:cubicBezTo>
                  <a:close/>
                  <a:moveTo>
                    <a:pt x="59" y="227"/>
                  </a:moveTo>
                  <a:cubicBezTo>
                    <a:pt x="59" y="227"/>
                    <a:pt x="59" y="227"/>
                    <a:pt x="59" y="227"/>
                  </a:cubicBezTo>
                  <a:cubicBezTo>
                    <a:pt x="60" y="227"/>
                    <a:pt x="60" y="226"/>
                    <a:pt x="60" y="226"/>
                  </a:cubicBezTo>
                  <a:cubicBezTo>
                    <a:pt x="60" y="226"/>
                    <a:pt x="59" y="226"/>
                    <a:pt x="59" y="227"/>
                  </a:cubicBezTo>
                  <a:close/>
                  <a:moveTo>
                    <a:pt x="31" y="227"/>
                  </a:moveTo>
                  <a:cubicBezTo>
                    <a:pt x="32" y="227"/>
                    <a:pt x="32" y="227"/>
                    <a:pt x="32" y="227"/>
                  </a:cubicBezTo>
                  <a:cubicBezTo>
                    <a:pt x="32" y="226"/>
                    <a:pt x="30" y="226"/>
                    <a:pt x="31" y="227"/>
                  </a:cubicBezTo>
                  <a:close/>
                  <a:moveTo>
                    <a:pt x="35" y="227"/>
                  </a:moveTo>
                  <a:cubicBezTo>
                    <a:pt x="35" y="227"/>
                    <a:pt x="35" y="228"/>
                    <a:pt x="36" y="229"/>
                  </a:cubicBezTo>
                  <a:cubicBezTo>
                    <a:pt x="36" y="229"/>
                    <a:pt x="37" y="229"/>
                    <a:pt x="37" y="228"/>
                  </a:cubicBezTo>
                  <a:cubicBezTo>
                    <a:pt x="36" y="228"/>
                    <a:pt x="36" y="226"/>
                    <a:pt x="35" y="227"/>
                  </a:cubicBezTo>
                  <a:close/>
                  <a:moveTo>
                    <a:pt x="28" y="228"/>
                  </a:moveTo>
                  <a:cubicBezTo>
                    <a:pt x="29" y="228"/>
                    <a:pt x="29" y="227"/>
                    <a:pt x="29" y="227"/>
                  </a:cubicBezTo>
                  <a:cubicBezTo>
                    <a:pt x="28" y="227"/>
                    <a:pt x="28" y="227"/>
                    <a:pt x="28" y="228"/>
                  </a:cubicBezTo>
                  <a:close/>
                  <a:moveTo>
                    <a:pt x="65" y="227"/>
                  </a:moveTo>
                  <a:cubicBezTo>
                    <a:pt x="65" y="227"/>
                    <a:pt x="65" y="227"/>
                    <a:pt x="65" y="227"/>
                  </a:cubicBezTo>
                  <a:cubicBezTo>
                    <a:pt x="65" y="227"/>
                    <a:pt x="65" y="227"/>
                    <a:pt x="65" y="227"/>
                  </a:cubicBezTo>
                  <a:close/>
                  <a:moveTo>
                    <a:pt x="34" y="228"/>
                  </a:moveTo>
                  <a:cubicBezTo>
                    <a:pt x="34" y="228"/>
                    <a:pt x="34" y="227"/>
                    <a:pt x="34" y="227"/>
                  </a:cubicBezTo>
                  <a:cubicBezTo>
                    <a:pt x="34" y="228"/>
                    <a:pt x="34" y="228"/>
                    <a:pt x="34" y="228"/>
                  </a:cubicBezTo>
                  <a:close/>
                  <a:moveTo>
                    <a:pt x="33" y="229"/>
                  </a:moveTo>
                  <a:cubicBezTo>
                    <a:pt x="33" y="229"/>
                    <a:pt x="34" y="229"/>
                    <a:pt x="34" y="229"/>
                  </a:cubicBezTo>
                  <a:cubicBezTo>
                    <a:pt x="33" y="229"/>
                    <a:pt x="34" y="228"/>
                    <a:pt x="33" y="228"/>
                  </a:cubicBezTo>
                  <a:cubicBezTo>
                    <a:pt x="33" y="229"/>
                    <a:pt x="33" y="229"/>
                    <a:pt x="3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sz="2000" lang="zh-CN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49059" name="Freeform 17"/>
            <p:cNvSpPr>
              <a:spLocks noEditPoints="1"/>
            </p:cNvSpPr>
            <p:nvPr/>
          </p:nvSpPr>
          <p:spPr bwMode="auto">
            <a:xfrm>
              <a:off x="8842375" y="3035301"/>
              <a:ext cx="134938" cy="184150"/>
            </a:xfrm>
            <a:custGeom>
              <a:avLst/>
              <a:gdLst>
                <a:gd name="T0" fmla="*/ 24 w 36"/>
                <a:gd name="T1" fmla="*/ 47 h 49"/>
                <a:gd name="T2" fmla="*/ 10 w 36"/>
                <a:gd name="T3" fmla="*/ 2 h 49"/>
                <a:gd name="T4" fmla="*/ 14 w 36"/>
                <a:gd name="T5" fmla="*/ 3 h 49"/>
                <a:gd name="T6" fmla="*/ 14 w 36"/>
                <a:gd name="T7" fmla="*/ 4 h 49"/>
                <a:gd name="T8" fmla="*/ 19 w 36"/>
                <a:gd name="T9" fmla="*/ 6 h 49"/>
                <a:gd name="T10" fmla="*/ 24 w 36"/>
                <a:gd name="T11" fmla="*/ 8 h 49"/>
                <a:gd name="T12" fmla="*/ 17 w 36"/>
                <a:gd name="T13" fmla="*/ 8 h 49"/>
                <a:gd name="T14" fmla="*/ 31 w 36"/>
                <a:gd name="T15" fmla="*/ 12 h 49"/>
                <a:gd name="T16" fmla="*/ 17 w 36"/>
                <a:gd name="T17" fmla="*/ 10 h 49"/>
                <a:gd name="T18" fmla="*/ 22 w 36"/>
                <a:gd name="T19" fmla="*/ 10 h 49"/>
                <a:gd name="T20" fmla="*/ 13 w 36"/>
                <a:gd name="T21" fmla="*/ 13 h 49"/>
                <a:gd name="T22" fmla="*/ 23 w 36"/>
                <a:gd name="T23" fmla="*/ 12 h 49"/>
                <a:gd name="T24" fmla="*/ 21 w 36"/>
                <a:gd name="T25" fmla="*/ 12 h 49"/>
                <a:gd name="T26" fmla="*/ 17 w 36"/>
                <a:gd name="T27" fmla="*/ 12 h 49"/>
                <a:gd name="T28" fmla="*/ 28 w 36"/>
                <a:gd name="T29" fmla="*/ 14 h 49"/>
                <a:gd name="T30" fmla="*/ 5 w 36"/>
                <a:gd name="T31" fmla="*/ 15 h 49"/>
                <a:gd name="T32" fmla="*/ 18 w 36"/>
                <a:gd name="T33" fmla="*/ 15 h 49"/>
                <a:gd name="T34" fmla="*/ 15 w 36"/>
                <a:gd name="T35" fmla="*/ 17 h 49"/>
                <a:gd name="T36" fmla="*/ 13 w 36"/>
                <a:gd name="T37" fmla="*/ 15 h 49"/>
                <a:gd name="T38" fmla="*/ 26 w 36"/>
                <a:gd name="T39" fmla="*/ 16 h 49"/>
                <a:gd name="T40" fmla="*/ 20 w 36"/>
                <a:gd name="T41" fmla="*/ 17 h 49"/>
                <a:gd name="T42" fmla="*/ 29 w 36"/>
                <a:gd name="T43" fmla="*/ 19 h 49"/>
                <a:gd name="T44" fmla="*/ 17 w 36"/>
                <a:gd name="T45" fmla="*/ 18 h 49"/>
                <a:gd name="T46" fmla="*/ 20 w 36"/>
                <a:gd name="T47" fmla="*/ 20 h 49"/>
                <a:gd name="T48" fmla="*/ 27 w 36"/>
                <a:gd name="T49" fmla="*/ 20 h 49"/>
                <a:gd name="T50" fmla="*/ 12 w 36"/>
                <a:gd name="T51" fmla="*/ 21 h 49"/>
                <a:gd name="T52" fmla="*/ 30 w 36"/>
                <a:gd name="T53" fmla="*/ 20 h 49"/>
                <a:gd name="T54" fmla="*/ 26 w 36"/>
                <a:gd name="T55" fmla="*/ 22 h 49"/>
                <a:gd name="T56" fmla="*/ 1 w 36"/>
                <a:gd name="T57" fmla="*/ 26 h 49"/>
                <a:gd name="T58" fmla="*/ 3 w 36"/>
                <a:gd name="T59" fmla="*/ 22 h 49"/>
                <a:gd name="T60" fmla="*/ 6 w 36"/>
                <a:gd name="T61" fmla="*/ 25 h 49"/>
                <a:gd name="T62" fmla="*/ 10 w 36"/>
                <a:gd name="T63" fmla="*/ 23 h 49"/>
                <a:gd name="T64" fmla="*/ 18 w 36"/>
                <a:gd name="T65" fmla="*/ 27 h 49"/>
                <a:gd name="T66" fmla="*/ 11 w 36"/>
                <a:gd name="T67" fmla="*/ 26 h 49"/>
                <a:gd name="T68" fmla="*/ 16 w 36"/>
                <a:gd name="T69" fmla="*/ 25 h 49"/>
                <a:gd name="T70" fmla="*/ 34 w 36"/>
                <a:gd name="T71" fmla="*/ 27 h 49"/>
                <a:gd name="T72" fmla="*/ 19 w 36"/>
                <a:gd name="T73" fmla="*/ 27 h 49"/>
                <a:gd name="T74" fmla="*/ 26 w 36"/>
                <a:gd name="T75" fmla="*/ 29 h 49"/>
                <a:gd name="T76" fmla="*/ 6 w 36"/>
                <a:gd name="T77" fmla="*/ 27 h 49"/>
                <a:gd name="T78" fmla="*/ 11 w 36"/>
                <a:gd name="T79" fmla="*/ 28 h 49"/>
                <a:gd name="T80" fmla="*/ 17 w 36"/>
                <a:gd name="T81" fmla="*/ 30 h 49"/>
                <a:gd name="T82" fmla="*/ 20 w 36"/>
                <a:gd name="T83" fmla="*/ 32 h 49"/>
                <a:gd name="T84" fmla="*/ 24 w 36"/>
                <a:gd name="T85" fmla="*/ 29 h 49"/>
                <a:gd name="T86" fmla="*/ 5 w 36"/>
                <a:gd name="T87" fmla="*/ 30 h 49"/>
                <a:gd name="T88" fmla="*/ 18 w 36"/>
                <a:gd name="T89" fmla="*/ 33 h 49"/>
                <a:gd name="T90" fmla="*/ 17 w 36"/>
                <a:gd name="T91" fmla="*/ 32 h 49"/>
                <a:gd name="T92" fmla="*/ 23 w 36"/>
                <a:gd name="T93" fmla="*/ 32 h 49"/>
                <a:gd name="T94" fmla="*/ 19 w 36"/>
                <a:gd name="T95" fmla="*/ 35 h 49"/>
                <a:gd name="T96" fmla="*/ 16 w 36"/>
                <a:gd name="T97" fmla="*/ 33 h 49"/>
                <a:gd name="T98" fmla="*/ 13 w 36"/>
                <a:gd name="T99" fmla="*/ 36 h 49"/>
                <a:gd name="T100" fmla="*/ 23 w 36"/>
                <a:gd name="T101" fmla="*/ 37 h 49"/>
                <a:gd name="T102" fmla="*/ 18 w 36"/>
                <a:gd name="T103" fmla="*/ 35 h 49"/>
                <a:gd name="T104" fmla="*/ 8 w 36"/>
                <a:gd name="T105" fmla="*/ 38 h 49"/>
                <a:gd name="T106" fmla="*/ 28 w 36"/>
                <a:gd name="T107" fmla="*/ 39 h 49"/>
                <a:gd name="T108" fmla="*/ 19 w 36"/>
                <a:gd name="T109" fmla="*/ 40 h 49"/>
                <a:gd name="T110" fmla="*/ 25 w 36"/>
                <a:gd name="T111" fmla="*/ 42 h 49"/>
                <a:gd name="T112" fmla="*/ 10 w 36"/>
                <a:gd name="T113" fmla="*/ 40 h 49"/>
                <a:gd name="T114" fmla="*/ 17 w 36"/>
                <a:gd name="T115" fmla="*/ 43 h 49"/>
                <a:gd name="T116" fmla="*/ 14 w 36"/>
                <a:gd name="T117" fmla="*/ 45 h 49"/>
                <a:gd name="T118" fmla="*/ 22 w 36"/>
                <a:gd name="T119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" h="49">
                  <a:moveTo>
                    <a:pt x="22" y="1"/>
                  </a:moveTo>
                  <a:cubicBezTo>
                    <a:pt x="22" y="2"/>
                    <a:pt x="22" y="1"/>
                    <a:pt x="22" y="2"/>
                  </a:cubicBezTo>
                  <a:cubicBezTo>
                    <a:pt x="22" y="2"/>
                    <a:pt x="23" y="2"/>
                    <a:pt x="23" y="2"/>
                  </a:cubicBezTo>
                  <a:cubicBezTo>
                    <a:pt x="24" y="2"/>
                    <a:pt x="23" y="2"/>
                    <a:pt x="24" y="2"/>
                  </a:cubicBezTo>
                  <a:cubicBezTo>
                    <a:pt x="27" y="3"/>
                    <a:pt x="29" y="4"/>
                    <a:pt x="30" y="6"/>
                  </a:cubicBezTo>
                  <a:cubicBezTo>
                    <a:pt x="33" y="8"/>
                    <a:pt x="34" y="12"/>
                    <a:pt x="35" y="16"/>
                  </a:cubicBezTo>
                  <a:cubicBezTo>
                    <a:pt x="36" y="17"/>
                    <a:pt x="36" y="19"/>
                    <a:pt x="36" y="20"/>
                  </a:cubicBezTo>
                  <a:cubicBezTo>
                    <a:pt x="36" y="22"/>
                    <a:pt x="36" y="22"/>
                    <a:pt x="36" y="24"/>
                  </a:cubicBezTo>
                  <a:cubicBezTo>
                    <a:pt x="36" y="26"/>
                    <a:pt x="36" y="27"/>
                    <a:pt x="36" y="28"/>
                  </a:cubicBezTo>
                  <a:cubicBezTo>
                    <a:pt x="36" y="29"/>
                    <a:pt x="36" y="31"/>
                    <a:pt x="35" y="32"/>
                  </a:cubicBezTo>
                  <a:cubicBezTo>
                    <a:pt x="35" y="35"/>
                    <a:pt x="33" y="39"/>
                    <a:pt x="31" y="41"/>
                  </a:cubicBezTo>
                  <a:cubicBezTo>
                    <a:pt x="29" y="44"/>
                    <a:pt x="26" y="45"/>
                    <a:pt x="24" y="47"/>
                  </a:cubicBezTo>
                  <a:cubicBezTo>
                    <a:pt x="23" y="48"/>
                    <a:pt x="24" y="49"/>
                    <a:pt x="23" y="49"/>
                  </a:cubicBezTo>
                  <a:cubicBezTo>
                    <a:pt x="22" y="49"/>
                    <a:pt x="23" y="48"/>
                    <a:pt x="23" y="47"/>
                  </a:cubicBezTo>
                  <a:cubicBezTo>
                    <a:pt x="19" y="47"/>
                    <a:pt x="16" y="48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0" y="45"/>
                    <a:pt x="9" y="45"/>
                    <a:pt x="8" y="44"/>
                  </a:cubicBezTo>
                  <a:cubicBezTo>
                    <a:pt x="5" y="41"/>
                    <a:pt x="4" y="38"/>
                    <a:pt x="2" y="34"/>
                  </a:cubicBezTo>
                  <a:cubicBezTo>
                    <a:pt x="2" y="33"/>
                    <a:pt x="2" y="32"/>
                    <a:pt x="1" y="31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1" y="19"/>
                    <a:pt x="2" y="14"/>
                    <a:pt x="4" y="9"/>
                  </a:cubicBezTo>
                  <a:cubicBezTo>
                    <a:pt x="6" y="7"/>
                    <a:pt x="8" y="4"/>
                    <a:pt x="10" y="2"/>
                  </a:cubicBezTo>
                  <a:cubicBezTo>
                    <a:pt x="13" y="1"/>
                    <a:pt x="19" y="0"/>
                    <a:pt x="22" y="1"/>
                  </a:cubicBezTo>
                  <a:close/>
                  <a:moveTo>
                    <a:pt x="20" y="2"/>
                  </a:moveTo>
                  <a:cubicBezTo>
                    <a:pt x="20" y="2"/>
                    <a:pt x="21" y="3"/>
                    <a:pt x="22" y="2"/>
                  </a:cubicBezTo>
                  <a:cubicBezTo>
                    <a:pt x="21" y="2"/>
                    <a:pt x="20" y="2"/>
                    <a:pt x="20" y="2"/>
                  </a:cubicBezTo>
                  <a:close/>
                  <a:moveTo>
                    <a:pt x="15" y="6"/>
                  </a:moveTo>
                  <a:cubicBezTo>
                    <a:pt x="15" y="5"/>
                    <a:pt x="16" y="5"/>
                    <a:pt x="16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2"/>
                    <a:pt x="15" y="5"/>
                    <a:pt x="15" y="6"/>
                  </a:cubicBezTo>
                  <a:close/>
                  <a:moveTo>
                    <a:pt x="14" y="3"/>
                  </a:moveTo>
                  <a:cubicBezTo>
                    <a:pt x="14" y="3"/>
                    <a:pt x="15" y="3"/>
                    <a:pt x="15" y="3"/>
                  </a:cubicBezTo>
                  <a:cubicBezTo>
                    <a:pt x="15" y="3"/>
                    <a:pt x="14" y="3"/>
                    <a:pt x="14" y="3"/>
                  </a:cubicBezTo>
                  <a:close/>
                  <a:moveTo>
                    <a:pt x="19" y="4"/>
                  </a:moveTo>
                  <a:cubicBezTo>
                    <a:pt x="19" y="4"/>
                    <a:pt x="20" y="5"/>
                    <a:pt x="20" y="4"/>
                  </a:cubicBezTo>
                  <a:cubicBezTo>
                    <a:pt x="20" y="4"/>
                    <a:pt x="20" y="3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6" y="6"/>
                  </a:moveTo>
                  <a:cubicBezTo>
                    <a:pt x="29" y="5"/>
                    <a:pt x="30" y="9"/>
                    <a:pt x="32" y="10"/>
                  </a:cubicBezTo>
                  <a:cubicBezTo>
                    <a:pt x="30" y="7"/>
                    <a:pt x="27" y="3"/>
                    <a:pt x="23" y="3"/>
                  </a:cubicBezTo>
                  <a:cubicBezTo>
                    <a:pt x="24" y="4"/>
                    <a:pt x="25" y="5"/>
                    <a:pt x="26" y="6"/>
                  </a:cubicBezTo>
                  <a:close/>
                  <a:moveTo>
                    <a:pt x="13" y="6"/>
                  </a:moveTo>
                  <a:cubicBezTo>
                    <a:pt x="13" y="5"/>
                    <a:pt x="13" y="5"/>
                    <a:pt x="14" y="4"/>
                  </a:cubicBezTo>
                  <a:cubicBezTo>
                    <a:pt x="13" y="4"/>
                    <a:pt x="12" y="5"/>
                    <a:pt x="13" y="6"/>
                  </a:cubicBezTo>
                  <a:close/>
                  <a:moveTo>
                    <a:pt x="20" y="7"/>
                  </a:moveTo>
                  <a:cubicBezTo>
                    <a:pt x="21" y="6"/>
                    <a:pt x="22" y="6"/>
                    <a:pt x="23" y="5"/>
                  </a:cubicBezTo>
                  <a:cubicBezTo>
                    <a:pt x="22" y="5"/>
                    <a:pt x="22" y="4"/>
                    <a:pt x="21" y="4"/>
                  </a:cubicBezTo>
                  <a:cubicBezTo>
                    <a:pt x="21" y="5"/>
                    <a:pt x="20" y="6"/>
                    <a:pt x="20" y="7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9" y="8"/>
                    <a:pt x="9" y="6"/>
                    <a:pt x="11" y="5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19" y="5"/>
                  </a:cubicBezTo>
                  <a:cubicBezTo>
                    <a:pt x="18" y="5"/>
                    <a:pt x="18" y="5"/>
                    <a:pt x="19" y="6"/>
                  </a:cubicBezTo>
                  <a:close/>
                  <a:moveTo>
                    <a:pt x="13" y="7"/>
                  </a:moveTo>
                  <a:cubicBezTo>
                    <a:pt x="14" y="7"/>
                    <a:pt x="14" y="5"/>
                    <a:pt x="14" y="5"/>
                  </a:cubicBezTo>
                  <a:cubicBezTo>
                    <a:pt x="14" y="5"/>
                    <a:pt x="13" y="6"/>
                    <a:pt x="13" y="7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3" y="8"/>
                    <a:pt x="14" y="10"/>
                    <a:pt x="14" y="10"/>
                  </a:cubicBezTo>
                  <a:cubicBezTo>
                    <a:pt x="15" y="9"/>
                    <a:pt x="16" y="7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6"/>
                    <a:pt x="15" y="7"/>
                    <a:pt x="14" y="7"/>
                  </a:cubicBezTo>
                  <a:close/>
                  <a:moveTo>
                    <a:pt x="24" y="6"/>
                  </a:moveTo>
                  <a:cubicBezTo>
                    <a:pt x="23" y="7"/>
                    <a:pt x="23" y="8"/>
                    <a:pt x="24" y="9"/>
                  </a:cubicBezTo>
                  <a:cubicBezTo>
                    <a:pt x="24" y="9"/>
                    <a:pt x="24" y="8"/>
                    <a:pt x="24" y="8"/>
                  </a:cubicBezTo>
                  <a:cubicBezTo>
                    <a:pt x="25" y="8"/>
                    <a:pt x="25" y="8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1"/>
                    <a:pt x="25" y="12"/>
                    <a:pt x="25" y="13"/>
                  </a:cubicBezTo>
                  <a:cubicBezTo>
                    <a:pt x="26" y="13"/>
                    <a:pt x="26" y="12"/>
                    <a:pt x="27" y="12"/>
                  </a:cubicBezTo>
                  <a:cubicBezTo>
                    <a:pt x="26" y="10"/>
                    <a:pt x="25" y="9"/>
                    <a:pt x="26" y="7"/>
                  </a:cubicBezTo>
                  <a:cubicBezTo>
                    <a:pt x="25" y="7"/>
                    <a:pt x="25" y="6"/>
                    <a:pt x="24" y="6"/>
                  </a:cubicBezTo>
                  <a:close/>
                  <a:moveTo>
                    <a:pt x="11" y="8"/>
                  </a:move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1" y="7"/>
                    <a:pt x="11" y="8"/>
                  </a:cubicBezTo>
                  <a:close/>
                  <a:moveTo>
                    <a:pt x="17" y="8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8"/>
                  </a:cubicBezTo>
                  <a:close/>
                  <a:moveTo>
                    <a:pt x="9" y="9"/>
                  </a:moveTo>
                  <a:cubicBezTo>
                    <a:pt x="10" y="9"/>
                    <a:pt x="10" y="8"/>
                    <a:pt x="10" y="7"/>
                  </a:cubicBezTo>
                  <a:cubicBezTo>
                    <a:pt x="10" y="7"/>
                    <a:pt x="9" y="8"/>
                    <a:pt x="9" y="9"/>
                  </a:cubicBezTo>
                  <a:close/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1" y="7"/>
                    <a:pt x="21" y="7"/>
                    <a:pt x="21" y="8"/>
                  </a:cubicBezTo>
                  <a:close/>
                  <a:moveTo>
                    <a:pt x="29" y="9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30" y="10"/>
                    <a:pt x="30" y="10"/>
                  </a:cubicBezTo>
                  <a:cubicBezTo>
                    <a:pt x="29" y="11"/>
                    <a:pt x="30" y="12"/>
                    <a:pt x="31" y="12"/>
                  </a:cubicBezTo>
                  <a:cubicBezTo>
                    <a:pt x="30" y="13"/>
                    <a:pt x="32" y="13"/>
                    <a:pt x="32" y="14"/>
                  </a:cubicBezTo>
                  <a:cubicBezTo>
                    <a:pt x="32" y="14"/>
                    <a:pt x="32" y="14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4" y="18"/>
                    <a:pt x="34" y="19"/>
                    <a:pt x="35" y="20"/>
                  </a:cubicBezTo>
                  <a:cubicBezTo>
                    <a:pt x="35" y="14"/>
                    <a:pt x="31" y="10"/>
                    <a:pt x="28" y="7"/>
                  </a:cubicBezTo>
                  <a:cubicBezTo>
                    <a:pt x="28" y="8"/>
                    <a:pt x="29" y="9"/>
                    <a:pt x="29" y="9"/>
                  </a:cubicBezTo>
                  <a:close/>
                  <a:moveTo>
                    <a:pt x="17" y="9"/>
                  </a:moveTo>
                  <a:cubicBezTo>
                    <a:pt x="16" y="9"/>
                    <a:pt x="17" y="8"/>
                    <a:pt x="16" y="8"/>
                  </a:cubicBezTo>
                  <a:cubicBezTo>
                    <a:pt x="16" y="9"/>
                    <a:pt x="15" y="10"/>
                    <a:pt x="16" y="10"/>
                  </a:cubicBezTo>
                  <a:cubicBezTo>
                    <a:pt x="14" y="11"/>
                    <a:pt x="15" y="13"/>
                    <a:pt x="16" y="13"/>
                  </a:cubicBezTo>
                  <a:cubicBezTo>
                    <a:pt x="17" y="12"/>
                    <a:pt x="16" y="11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7"/>
                    <a:pt x="17" y="8"/>
                    <a:pt x="17" y="9"/>
                  </a:cubicBezTo>
                  <a:close/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1" y="9"/>
                  </a:cubicBezTo>
                  <a:close/>
                  <a:moveTo>
                    <a:pt x="11" y="10"/>
                  </a:moveTo>
                  <a:cubicBezTo>
                    <a:pt x="12" y="10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1" y="9"/>
                    <a:pt x="11" y="10"/>
                  </a:cubicBezTo>
                  <a:close/>
                  <a:moveTo>
                    <a:pt x="22" y="10"/>
                  </a:moveTo>
                  <a:cubicBezTo>
                    <a:pt x="23" y="10"/>
                    <a:pt x="23" y="9"/>
                    <a:pt x="22" y="8"/>
                  </a:cubicBezTo>
                  <a:cubicBezTo>
                    <a:pt x="21" y="9"/>
                    <a:pt x="22" y="10"/>
                    <a:pt x="22" y="10"/>
                  </a:cubicBezTo>
                  <a:close/>
                  <a:moveTo>
                    <a:pt x="20" y="10"/>
                  </a:moveTo>
                  <a:cubicBezTo>
                    <a:pt x="21" y="10"/>
                    <a:pt x="20" y="9"/>
                    <a:pt x="20" y="9"/>
                  </a:cubicBezTo>
                  <a:cubicBezTo>
                    <a:pt x="20" y="9"/>
                    <a:pt x="20" y="10"/>
                    <a:pt x="20" y="10"/>
                  </a:cubicBezTo>
                  <a:close/>
                  <a:moveTo>
                    <a:pt x="19" y="9"/>
                  </a:moveTo>
                  <a:cubicBezTo>
                    <a:pt x="18" y="10"/>
                    <a:pt x="18" y="10"/>
                    <a:pt x="18" y="11"/>
                  </a:cubicBezTo>
                  <a:cubicBezTo>
                    <a:pt x="18" y="11"/>
                    <a:pt x="18" y="12"/>
                    <a:pt x="19" y="13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20" y="11"/>
                    <a:pt x="19" y="11"/>
                    <a:pt x="19" y="10"/>
                  </a:cubicBezTo>
                  <a:cubicBezTo>
                    <a:pt x="18" y="10"/>
                    <a:pt x="20" y="10"/>
                    <a:pt x="19" y="9"/>
                  </a:cubicBezTo>
                  <a:close/>
                  <a:moveTo>
                    <a:pt x="13" y="13"/>
                  </a:moveTo>
                  <a:cubicBezTo>
                    <a:pt x="14" y="12"/>
                    <a:pt x="14" y="10"/>
                    <a:pt x="13" y="9"/>
                  </a:cubicBezTo>
                  <a:cubicBezTo>
                    <a:pt x="11" y="10"/>
                    <a:pt x="12" y="13"/>
                    <a:pt x="13" y="13"/>
                  </a:cubicBezTo>
                  <a:close/>
                  <a:moveTo>
                    <a:pt x="8" y="11"/>
                  </a:moveTo>
                  <a:cubicBezTo>
                    <a:pt x="9" y="11"/>
                    <a:pt x="9" y="10"/>
                    <a:pt x="9" y="10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lose/>
                  <a:moveTo>
                    <a:pt x="4" y="14"/>
                  </a:moveTo>
                  <a:cubicBezTo>
                    <a:pt x="4" y="13"/>
                    <a:pt x="5" y="11"/>
                    <a:pt x="6" y="10"/>
                  </a:cubicBezTo>
                  <a:cubicBezTo>
                    <a:pt x="5" y="11"/>
                    <a:pt x="4" y="13"/>
                    <a:pt x="4" y="14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10"/>
                    <a:pt x="21" y="10"/>
                    <a:pt x="21" y="11"/>
                  </a:cubicBezTo>
                  <a:close/>
                  <a:moveTo>
                    <a:pt x="23" y="12"/>
                  </a:moveTo>
                  <a:cubicBezTo>
                    <a:pt x="23" y="12"/>
                    <a:pt x="24" y="12"/>
                    <a:pt x="24" y="11"/>
                  </a:cubicBezTo>
                  <a:cubicBezTo>
                    <a:pt x="24" y="11"/>
                    <a:pt x="23" y="11"/>
                    <a:pt x="23" y="11"/>
                  </a:cubicBezTo>
                  <a:cubicBezTo>
                    <a:pt x="23" y="11"/>
                    <a:pt x="23" y="12"/>
                    <a:pt x="23" y="12"/>
                  </a:cubicBezTo>
                  <a:close/>
                  <a:moveTo>
                    <a:pt x="9" y="14"/>
                  </a:moveTo>
                  <a:cubicBezTo>
                    <a:pt x="10" y="13"/>
                    <a:pt x="11" y="12"/>
                    <a:pt x="10" y="11"/>
                  </a:cubicBezTo>
                  <a:cubicBezTo>
                    <a:pt x="10" y="12"/>
                    <a:pt x="8" y="13"/>
                    <a:pt x="9" y="14"/>
                  </a:cubicBezTo>
                  <a:close/>
                  <a:moveTo>
                    <a:pt x="30" y="16"/>
                  </a:moveTo>
                  <a:cubicBezTo>
                    <a:pt x="30" y="16"/>
                    <a:pt x="30" y="15"/>
                    <a:pt x="31" y="15"/>
                  </a:cubicBezTo>
                  <a:cubicBezTo>
                    <a:pt x="30" y="14"/>
                    <a:pt x="30" y="12"/>
                    <a:pt x="28" y="11"/>
                  </a:cubicBezTo>
                  <a:cubicBezTo>
                    <a:pt x="29" y="13"/>
                    <a:pt x="29" y="14"/>
                    <a:pt x="30" y="16"/>
                  </a:cubicBezTo>
                  <a:close/>
                  <a:moveTo>
                    <a:pt x="21" y="12"/>
                  </a:moveTo>
                  <a:cubicBezTo>
                    <a:pt x="22" y="13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lose/>
                  <a:moveTo>
                    <a:pt x="19" y="14"/>
                  </a:moveTo>
                  <a:cubicBezTo>
                    <a:pt x="19" y="13"/>
                    <a:pt x="20" y="13"/>
                    <a:pt x="20" y="12"/>
                  </a:cubicBezTo>
                  <a:cubicBezTo>
                    <a:pt x="20" y="12"/>
                    <a:pt x="19" y="13"/>
                    <a:pt x="19" y="14"/>
                  </a:cubicBezTo>
                  <a:close/>
                  <a:moveTo>
                    <a:pt x="14" y="15"/>
                  </a:moveTo>
                  <a:cubicBezTo>
                    <a:pt x="15" y="15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4" y="14"/>
                    <a:pt x="13" y="15"/>
                    <a:pt x="14" y="15"/>
                  </a:cubicBezTo>
                  <a:close/>
                  <a:moveTo>
                    <a:pt x="16" y="14"/>
                  </a:moveTo>
                  <a:cubicBezTo>
                    <a:pt x="16" y="14"/>
                    <a:pt x="16" y="15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7" y="13"/>
                    <a:pt x="18" y="12"/>
                    <a:pt x="17" y="12"/>
                  </a:cubicBezTo>
                  <a:cubicBezTo>
                    <a:pt x="17" y="13"/>
                    <a:pt x="16" y="13"/>
                    <a:pt x="16" y="14"/>
                  </a:cubicBezTo>
                  <a:close/>
                  <a:moveTo>
                    <a:pt x="24" y="15"/>
                  </a:moveTo>
                  <a:cubicBezTo>
                    <a:pt x="25" y="14"/>
                    <a:pt x="25" y="13"/>
                    <a:pt x="24" y="13"/>
                  </a:cubicBezTo>
                  <a:cubicBezTo>
                    <a:pt x="24" y="13"/>
                    <a:pt x="24" y="14"/>
                    <a:pt x="24" y="15"/>
                  </a:cubicBezTo>
                  <a:close/>
                  <a:moveTo>
                    <a:pt x="20" y="15"/>
                  </a:moveTo>
                  <a:cubicBezTo>
                    <a:pt x="21" y="14"/>
                    <a:pt x="21" y="13"/>
                    <a:pt x="20" y="13"/>
                  </a:cubicBezTo>
                  <a:cubicBezTo>
                    <a:pt x="20" y="13"/>
                    <a:pt x="19" y="15"/>
                    <a:pt x="20" y="15"/>
                  </a:cubicBezTo>
                  <a:close/>
                  <a:moveTo>
                    <a:pt x="12" y="15"/>
                  </a:moveTo>
                  <a:cubicBezTo>
                    <a:pt x="12" y="14"/>
                    <a:pt x="12" y="14"/>
                    <a:pt x="11" y="13"/>
                  </a:cubicBezTo>
                  <a:cubicBezTo>
                    <a:pt x="12" y="14"/>
                    <a:pt x="11" y="14"/>
                    <a:pt x="12" y="15"/>
                  </a:cubicBezTo>
                  <a:close/>
                  <a:moveTo>
                    <a:pt x="27" y="15"/>
                  </a:moveTo>
                  <a:cubicBezTo>
                    <a:pt x="27" y="15"/>
                    <a:pt x="27" y="14"/>
                    <a:pt x="28" y="14"/>
                  </a:cubicBezTo>
                  <a:cubicBezTo>
                    <a:pt x="27" y="14"/>
                    <a:pt x="28" y="13"/>
                    <a:pt x="27" y="13"/>
                  </a:cubicBezTo>
                  <a:cubicBezTo>
                    <a:pt x="27" y="14"/>
                    <a:pt x="26" y="14"/>
                    <a:pt x="27" y="15"/>
                  </a:cubicBezTo>
                  <a:close/>
                  <a:moveTo>
                    <a:pt x="11" y="17"/>
                  </a:moveTo>
                  <a:cubicBezTo>
                    <a:pt x="11" y="16"/>
                    <a:pt x="12" y="16"/>
                    <a:pt x="12" y="15"/>
                  </a:cubicBezTo>
                  <a:cubicBezTo>
                    <a:pt x="11" y="15"/>
                    <a:pt x="11" y="14"/>
                    <a:pt x="10" y="13"/>
                  </a:cubicBezTo>
                  <a:cubicBezTo>
                    <a:pt x="9" y="14"/>
                    <a:pt x="10" y="16"/>
                    <a:pt x="11" y="17"/>
                  </a:cubicBezTo>
                  <a:close/>
                  <a:moveTo>
                    <a:pt x="24" y="15"/>
                  </a:moveTo>
                  <a:cubicBezTo>
                    <a:pt x="24" y="15"/>
                    <a:pt x="24" y="16"/>
                    <a:pt x="25" y="16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4"/>
                    <a:pt x="25" y="14"/>
                  </a:cubicBezTo>
                  <a:cubicBezTo>
                    <a:pt x="25" y="14"/>
                    <a:pt x="25" y="15"/>
                    <a:pt x="24" y="15"/>
                  </a:cubicBezTo>
                  <a:close/>
                  <a:moveTo>
                    <a:pt x="5" y="15"/>
                  </a:moveTo>
                  <a:cubicBezTo>
                    <a:pt x="5" y="15"/>
                    <a:pt x="5" y="15"/>
                    <a:pt x="5" y="14"/>
                  </a:cubicBezTo>
                  <a:cubicBezTo>
                    <a:pt x="5" y="15"/>
                    <a:pt x="4" y="15"/>
                    <a:pt x="5" y="15"/>
                  </a:cubicBezTo>
                  <a:close/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5"/>
                    <a:pt x="7" y="15"/>
                  </a:cubicBezTo>
                  <a:close/>
                  <a:moveTo>
                    <a:pt x="18" y="15"/>
                  </a:moveTo>
                  <a:cubicBezTo>
                    <a:pt x="18" y="16"/>
                    <a:pt x="17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9" y="17"/>
                    <a:pt x="19" y="17"/>
                    <a:pt x="20" y="16"/>
                  </a:cubicBezTo>
                  <a:cubicBezTo>
                    <a:pt x="19" y="16"/>
                    <a:pt x="19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lose/>
                  <a:moveTo>
                    <a:pt x="23" y="15"/>
                  </a:move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  <a:moveTo>
                    <a:pt x="7" y="18"/>
                  </a:moveTo>
                  <a:cubicBezTo>
                    <a:pt x="8" y="17"/>
                    <a:pt x="9" y="16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6" y="17"/>
                    <a:pt x="7" y="18"/>
                  </a:cubicBezTo>
                  <a:close/>
                  <a:moveTo>
                    <a:pt x="21" y="16"/>
                  </a:moveTo>
                  <a:cubicBezTo>
                    <a:pt x="21" y="16"/>
                    <a:pt x="22" y="16"/>
                    <a:pt x="22" y="15"/>
                  </a:cubicBezTo>
                  <a:cubicBezTo>
                    <a:pt x="22" y="15"/>
                    <a:pt x="22" y="15"/>
                    <a:pt x="21" y="15"/>
                  </a:cubicBezTo>
                  <a:cubicBezTo>
                    <a:pt x="21" y="15"/>
                    <a:pt x="20" y="16"/>
                    <a:pt x="21" y="16"/>
                  </a:cubicBezTo>
                  <a:close/>
                  <a:moveTo>
                    <a:pt x="15" y="17"/>
                  </a:moveTo>
                  <a:cubicBezTo>
                    <a:pt x="15" y="17"/>
                    <a:pt x="15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6" y="16"/>
                    <a:pt x="16" y="15"/>
                    <a:pt x="15" y="15"/>
                  </a:cubicBezTo>
                  <a:cubicBezTo>
                    <a:pt x="15" y="15"/>
                    <a:pt x="15" y="16"/>
                    <a:pt x="15" y="17"/>
                  </a:cubicBezTo>
                  <a:close/>
                  <a:moveTo>
                    <a:pt x="29" y="16"/>
                  </a:moveTo>
                  <a:cubicBezTo>
                    <a:pt x="28" y="16"/>
                    <a:pt x="28" y="15"/>
                    <a:pt x="28" y="15"/>
                  </a:cubicBezTo>
                  <a:cubicBezTo>
                    <a:pt x="27" y="16"/>
                    <a:pt x="28" y="18"/>
                    <a:pt x="29" y="16"/>
                  </a:cubicBezTo>
                  <a:close/>
                  <a:moveTo>
                    <a:pt x="3" y="20"/>
                  </a:moveTo>
                  <a:cubicBezTo>
                    <a:pt x="4" y="19"/>
                    <a:pt x="4" y="16"/>
                    <a:pt x="3" y="15"/>
                  </a:cubicBezTo>
                  <a:cubicBezTo>
                    <a:pt x="3" y="17"/>
                    <a:pt x="2" y="18"/>
                    <a:pt x="3" y="20"/>
                  </a:cubicBezTo>
                  <a:close/>
                  <a:moveTo>
                    <a:pt x="13" y="18"/>
                  </a:moveTo>
                  <a:cubicBezTo>
                    <a:pt x="14" y="17"/>
                    <a:pt x="13" y="16"/>
                    <a:pt x="13" y="15"/>
                  </a:cubicBezTo>
                  <a:cubicBezTo>
                    <a:pt x="12" y="16"/>
                    <a:pt x="11" y="18"/>
                    <a:pt x="12" y="19"/>
                  </a:cubicBezTo>
                  <a:cubicBezTo>
                    <a:pt x="13" y="18"/>
                    <a:pt x="12" y="17"/>
                    <a:pt x="13" y="16"/>
                  </a:cubicBezTo>
                  <a:cubicBezTo>
                    <a:pt x="13" y="17"/>
                    <a:pt x="13" y="17"/>
                    <a:pt x="13" y="18"/>
                  </a:cubicBezTo>
                  <a:close/>
                  <a:moveTo>
                    <a:pt x="22" y="18"/>
                  </a:moveTo>
                  <a:cubicBezTo>
                    <a:pt x="22" y="17"/>
                    <a:pt x="22" y="17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1" y="17"/>
                    <a:pt x="22" y="18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6"/>
                    <a:pt x="24" y="16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6" y="17"/>
                  </a:moveTo>
                  <a:cubicBezTo>
                    <a:pt x="26" y="17"/>
                    <a:pt x="27" y="16"/>
                    <a:pt x="26" y="16"/>
                  </a:cubicBezTo>
                  <a:cubicBezTo>
                    <a:pt x="26" y="17"/>
                    <a:pt x="25" y="17"/>
                    <a:pt x="26" y="17"/>
                  </a:cubicBezTo>
                  <a:close/>
                  <a:moveTo>
                    <a:pt x="8" y="18"/>
                  </a:moveTo>
                  <a:cubicBezTo>
                    <a:pt x="8" y="19"/>
                    <a:pt x="8" y="20"/>
                    <a:pt x="9" y="20"/>
                  </a:cubicBezTo>
                  <a:cubicBezTo>
                    <a:pt x="10" y="20"/>
                    <a:pt x="10" y="19"/>
                    <a:pt x="10" y="18"/>
                  </a:cubicBezTo>
                  <a:cubicBezTo>
                    <a:pt x="9" y="18"/>
                    <a:pt x="9" y="17"/>
                    <a:pt x="9" y="16"/>
                  </a:cubicBezTo>
                  <a:cubicBezTo>
                    <a:pt x="9" y="17"/>
                    <a:pt x="8" y="17"/>
                    <a:pt x="8" y="18"/>
                  </a:cubicBezTo>
                  <a:close/>
                  <a:moveTo>
                    <a:pt x="31" y="18"/>
                  </a:moveTo>
                  <a:cubicBezTo>
                    <a:pt x="31" y="18"/>
                    <a:pt x="32" y="18"/>
                    <a:pt x="32" y="18"/>
                  </a:cubicBezTo>
                  <a:cubicBezTo>
                    <a:pt x="32" y="17"/>
                    <a:pt x="32" y="17"/>
                    <a:pt x="31" y="16"/>
                  </a:cubicBezTo>
                  <a:cubicBezTo>
                    <a:pt x="31" y="17"/>
                    <a:pt x="30" y="18"/>
                    <a:pt x="31" y="18"/>
                  </a:cubicBezTo>
                  <a:close/>
                  <a:moveTo>
                    <a:pt x="19" y="19"/>
                  </a:moveTo>
                  <a:cubicBezTo>
                    <a:pt x="20" y="19"/>
                    <a:pt x="21" y="18"/>
                    <a:pt x="20" y="17"/>
                  </a:cubicBezTo>
                  <a:cubicBezTo>
                    <a:pt x="20" y="18"/>
                    <a:pt x="19" y="19"/>
                    <a:pt x="19" y="19"/>
                  </a:cubicBezTo>
                  <a:close/>
                  <a:moveTo>
                    <a:pt x="22" y="18"/>
                  </a:moveTo>
                  <a:cubicBezTo>
                    <a:pt x="22" y="19"/>
                    <a:pt x="22" y="19"/>
                    <a:pt x="23" y="19"/>
                  </a:cubicBezTo>
                  <a:cubicBezTo>
                    <a:pt x="23" y="19"/>
                    <a:pt x="23" y="18"/>
                    <a:pt x="23" y="18"/>
                  </a:cubicBezTo>
                  <a:cubicBezTo>
                    <a:pt x="23" y="18"/>
                    <a:pt x="23" y="17"/>
                    <a:pt x="23" y="17"/>
                  </a:cubicBezTo>
                  <a:cubicBezTo>
                    <a:pt x="23" y="18"/>
                    <a:pt x="22" y="18"/>
                    <a:pt x="22" y="18"/>
                  </a:cubicBezTo>
                  <a:close/>
                  <a:moveTo>
                    <a:pt x="26" y="19"/>
                  </a:moveTo>
                  <a:cubicBezTo>
                    <a:pt x="27" y="19"/>
                    <a:pt x="26" y="18"/>
                    <a:pt x="27" y="18"/>
                  </a:cubicBezTo>
                  <a:cubicBezTo>
                    <a:pt x="27" y="18"/>
                    <a:pt x="27" y="17"/>
                    <a:pt x="27" y="17"/>
                  </a:cubicBezTo>
                  <a:cubicBezTo>
                    <a:pt x="27" y="18"/>
                    <a:pt x="26" y="18"/>
                    <a:pt x="26" y="19"/>
                  </a:cubicBezTo>
                  <a:close/>
                  <a:moveTo>
                    <a:pt x="28" y="18"/>
                  </a:moveTo>
                  <a:cubicBezTo>
                    <a:pt x="28" y="18"/>
                    <a:pt x="29" y="19"/>
                    <a:pt x="29" y="19"/>
                  </a:cubicBezTo>
                  <a:cubicBezTo>
                    <a:pt x="30" y="18"/>
                    <a:pt x="29" y="16"/>
                    <a:pt x="28" y="18"/>
                  </a:cubicBezTo>
                  <a:close/>
                  <a:moveTo>
                    <a:pt x="14" y="19"/>
                  </a:moveTo>
                  <a:cubicBezTo>
                    <a:pt x="14" y="19"/>
                    <a:pt x="14" y="19"/>
                    <a:pt x="14" y="20"/>
                  </a:cubicBezTo>
                  <a:cubicBezTo>
                    <a:pt x="13" y="20"/>
                    <a:pt x="13" y="19"/>
                    <a:pt x="13" y="19"/>
                  </a:cubicBezTo>
                  <a:cubicBezTo>
                    <a:pt x="13" y="20"/>
                    <a:pt x="13" y="21"/>
                    <a:pt x="14" y="22"/>
                  </a:cubicBezTo>
                  <a:cubicBezTo>
                    <a:pt x="14" y="21"/>
                    <a:pt x="15" y="20"/>
                    <a:pt x="15" y="19"/>
                  </a:cubicBezTo>
                  <a:cubicBezTo>
                    <a:pt x="15" y="19"/>
                    <a:pt x="15" y="18"/>
                    <a:pt x="14" y="18"/>
                  </a:cubicBezTo>
                  <a:cubicBezTo>
                    <a:pt x="14" y="18"/>
                    <a:pt x="13" y="18"/>
                    <a:pt x="14" y="19"/>
                  </a:cubicBezTo>
                  <a:close/>
                  <a:moveTo>
                    <a:pt x="16" y="19"/>
                  </a:moveTo>
                  <a:cubicBezTo>
                    <a:pt x="17" y="20"/>
                    <a:pt x="16" y="20"/>
                    <a:pt x="17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8"/>
                    <a:pt x="17" y="18"/>
                  </a:cubicBezTo>
                  <a:cubicBezTo>
                    <a:pt x="17" y="18"/>
                    <a:pt x="17" y="19"/>
                    <a:pt x="16" y="19"/>
                  </a:cubicBezTo>
                  <a:close/>
                  <a:moveTo>
                    <a:pt x="6" y="19"/>
                  </a:move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lose/>
                  <a:moveTo>
                    <a:pt x="20" y="20"/>
                  </a:moveTo>
                  <a:cubicBezTo>
                    <a:pt x="20" y="20"/>
                    <a:pt x="21" y="20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0" y="21"/>
                    <a:pt x="20" y="21"/>
                    <a:pt x="21" y="22"/>
                  </a:cubicBezTo>
                  <a:cubicBezTo>
                    <a:pt x="21" y="21"/>
                    <a:pt x="22" y="21"/>
                    <a:pt x="22" y="20"/>
                  </a:cubicBezTo>
                  <a:cubicBezTo>
                    <a:pt x="22" y="20"/>
                    <a:pt x="21" y="19"/>
                    <a:pt x="21" y="19"/>
                  </a:cubicBezTo>
                  <a:cubicBezTo>
                    <a:pt x="21" y="19"/>
                    <a:pt x="21" y="18"/>
                    <a:pt x="21" y="18"/>
                  </a:cubicBezTo>
                  <a:cubicBezTo>
                    <a:pt x="21" y="19"/>
                    <a:pt x="20" y="19"/>
                    <a:pt x="20" y="20"/>
                  </a:cubicBezTo>
                  <a:close/>
                  <a:moveTo>
                    <a:pt x="28" y="21"/>
                  </a:moveTo>
                  <a:cubicBezTo>
                    <a:pt x="28" y="20"/>
                    <a:pt x="28" y="19"/>
                    <a:pt x="27" y="19"/>
                  </a:cubicBezTo>
                  <a:cubicBezTo>
                    <a:pt x="27" y="20"/>
                    <a:pt x="28" y="20"/>
                    <a:pt x="28" y="21"/>
                  </a:cubicBezTo>
                  <a:close/>
                  <a:moveTo>
                    <a:pt x="31" y="19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lose/>
                  <a:moveTo>
                    <a:pt x="24" y="21"/>
                  </a:moveTo>
                  <a:cubicBezTo>
                    <a:pt x="24" y="20"/>
                    <a:pt x="25" y="20"/>
                    <a:pt x="24" y="19"/>
                  </a:cubicBezTo>
                  <a:cubicBezTo>
                    <a:pt x="24" y="20"/>
                    <a:pt x="23" y="21"/>
                    <a:pt x="24" y="21"/>
                  </a:cubicBezTo>
                  <a:close/>
                  <a:moveTo>
                    <a:pt x="27" y="20"/>
                  </a:moveTo>
                  <a:cubicBezTo>
                    <a:pt x="27" y="20"/>
                    <a:pt x="27" y="19"/>
                    <a:pt x="27" y="19"/>
                  </a:cubicBezTo>
                  <a:cubicBezTo>
                    <a:pt x="27" y="20"/>
                    <a:pt x="27" y="20"/>
                    <a:pt x="27" y="20"/>
                  </a:cubicBezTo>
                  <a:close/>
                  <a:moveTo>
                    <a:pt x="11" y="23"/>
                  </a:moveTo>
                  <a:cubicBezTo>
                    <a:pt x="11" y="22"/>
                    <a:pt x="11" y="22"/>
                    <a:pt x="11" y="21"/>
                  </a:cubicBezTo>
                  <a:cubicBezTo>
                    <a:pt x="11" y="21"/>
                    <a:pt x="11" y="20"/>
                    <a:pt x="1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2"/>
                    <a:pt x="11" y="23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6" y="20"/>
                    <a:pt x="7" y="20"/>
                  </a:cubicBezTo>
                  <a:close/>
                  <a:moveTo>
                    <a:pt x="33" y="22"/>
                  </a:moveTo>
                  <a:cubicBezTo>
                    <a:pt x="33" y="21"/>
                    <a:pt x="33" y="20"/>
                    <a:pt x="32" y="20"/>
                  </a:cubicBezTo>
                  <a:cubicBezTo>
                    <a:pt x="32" y="20"/>
                    <a:pt x="32" y="22"/>
                    <a:pt x="33" y="22"/>
                  </a:cubicBezTo>
                  <a:close/>
                  <a:moveTo>
                    <a:pt x="12" y="21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1"/>
                    <a:pt x="12" y="21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3"/>
                    <a:pt x="16" y="23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6" y="21"/>
                    <a:pt x="16" y="21"/>
                    <a:pt x="16" y="20"/>
                  </a:cubicBezTo>
                  <a:cubicBezTo>
                    <a:pt x="15" y="21"/>
                    <a:pt x="15" y="21"/>
                    <a:pt x="15" y="22"/>
                  </a:cubicBezTo>
                  <a:close/>
                  <a:moveTo>
                    <a:pt x="18" y="22"/>
                  </a:moveTo>
                  <a:cubicBezTo>
                    <a:pt x="18" y="21"/>
                    <a:pt x="19" y="21"/>
                    <a:pt x="19" y="20"/>
                  </a:cubicBezTo>
                  <a:cubicBezTo>
                    <a:pt x="18" y="21"/>
                    <a:pt x="17" y="21"/>
                    <a:pt x="18" y="22"/>
                  </a:cubicBezTo>
                  <a:close/>
                  <a:moveTo>
                    <a:pt x="30" y="22"/>
                  </a:moveTo>
                  <a:cubicBezTo>
                    <a:pt x="30" y="21"/>
                    <a:pt x="30" y="20"/>
                    <a:pt x="30" y="20"/>
                  </a:cubicBezTo>
                  <a:cubicBezTo>
                    <a:pt x="30" y="21"/>
                    <a:pt x="30" y="21"/>
                    <a:pt x="30" y="22"/>
                  </a:cubicBezTo>
                  <a:close/>
                  <a:moveTo>
                    <a:pt x="8" y="22"/>
                  </a:moveTo>
                  <a:cubicBezTo>
                    <a:pt x="8" y="21"/>
                    <a:pt x="7" y="21"/>
                    <a:pt x="7" y="20"/>
                  </a:cubicBezTo>
                  <a:cubicBezTo>
                    <a:pt x="7" y="21"/>
                    <a:pt x="7" y="22"/>
                    <a:pt x="8" y="22"/>
                  </a:cubicBezTo>
                  <a:close/>
                  <a:moveTo>
                    <a:pt x="22" y="23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3" y="24"/>
                    <a:pt x="23" y="23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3"/>
                    <a:pt x="22" y="23"/>
                  </a:cubicBezTo>
                  <a:close/>
                  <a:moveTo>
                    <a:pt x="26" y="25"/>
                  </a:moveTo>
                  <a:cubicBezTo>
                    <a:pt x="26" y="25"/>
                    <a:pt x="26" y="24"/>
                    <a:pt x="26" y="24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21"/>
                    <a:pt x="26" y="24"/>
                    <a:pt x="26" y="25"/>
                  </a:cubicBezTo>
                  <a:close/>
                  <a:moveTo>
                    <a:pt x="29" y="24"/>
                  </a:moveTo>
                  <a:cubicBezTo>
                    <a:pt x="30" y="23"/>
                    <a:pt x="30" y="22"/>
                    <a:pt x="29" y="22"/>
                  </a:cubicBezTo>
                  <a:cubicBezTo>
                    <a:pt x="28" y="22"/>
                    <a:pt x="29" y="23"/>
                    <a:pt x="29" y="24"/>
                  </a:cubicBezTo>
                  <a:close/>
                  <a:moveTo>
                    <a:pt x="6" y="23"/>
                  </a:move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3"/>
                  </a:cubicBezTo>
                  <a:close/>
                  <a:moveTo>
                    <a:pt x="13" y="23"/>
                  </a:moveTo>
                  <a:cubicBezTo>
                    <a:pt x="13" y="23"/>
                    <a:pt x="13" y="22"/>
                    <a:pt x="12" y="22"/>
                  </a:cubicBezTo>
                  <a:cubicBezTo>
                    <a:pt x="12" y="22"/>
                    <a:pt x="13" y="23"/>
                    <a:pt x="13" y="23"/>
                  </a:cubicBezTo>
                  <a:close/>
                  <a:moveTo>
                    <a:pt x="1" y="26"/>
                  </a:moveTo>
                  <a:cubicBezTo>
                    <a:pt x="1" y="28"/>
                    <a:pt x="2" y="28"/>
                    <a:pt x="2" y="30"/>
                  </a:cubicBezTo>
                  <a:cubicBezTo>
                    <a:pt x="2" y="31"/>
                    <a:pt x="2" y="32"/>
                    <a:pt x="3" y="32"/>
                  </a:cubicBezTo>
                  <a:cubicBezTo>
                    <a:pt x="3" y="31"/>
                    <a:pt x="3" y="30"/>
                    <a:pt x="3" y="29"/>
                  </a:cubicBezTo>
                  <a:cubicBezTo>
                    <a:pt x="2" y="29"/>
                    <a:pt x="2" y="30"/>
                    <a:pt x="2" y="29"/>
                  </a:cubicBezTo>
                  <a:cubicBezTo>
                    <a:pt x="2" y="27"/>
                    <a:pt x="2" y="24"/>
                    <a:pt x="2" y="22"/>
                  </a:cubicBezTo>
                  <a:cubicBezTo>
                    <a:pt x="1" y="23"/>
                    <a:pt x="1" y="25"/>
                    <a:pt x="1" y="26"/>
                  </a:cubicBezTo>
                  <a:close/>
                  <a:moveTo>
                    <a:pt x="3" y="22"/>
                  </a:moveTo>
                  <a:cubicBezTo>
                    <a:pt x="3" y="23"/>
                    <a:pt x="3" y="24"/>
                    <a:pt x="4" y="25"/>
                  </a:cubicBezTo>
                  <a:cubicBezTo>
                    <a:pt x="4" y="25"/>
                    <a:pt x="4" y="24"/>
                    <a:pt x="4" y="23"/>
                  </a:cubicBezTo>
                  <a:cubicBezTo>
                    <a:pt x="4" y="24"/>
                    <a:pt x="4" y="23"/>
                    <a:pt x="3" y="23"/>
                  </a:cubicBezTo>
                  <a:cubicBezTo>
                    <a:pt x="3" y="22"/>
                    <a:pt x="4" y="22"/>
                    <a:pt x="3" y="22"/>
                  </a:cubicBezTo>
                  <a:cubicBezTo>
                    <a:pt x="3" y="23"/>
                    <a:pt x="3" y="22"/>
                    <a:pt x="3" y="22"/>
                  </a:cubicBezTo>
                  <a:close/>
                  <a:moveTo>
                    <a:pt x="19" y="23"/>
                  </a:moveTo>
                  <a:cubicBezTo>
                    <a:pt x="19" y="23"/>
                    <a:pt x="19" y="24"/>
                    <a:pt x="19" y="24"/>
                  </a:cubicBezTo>
                  <a:cubicBezTo>
                    <a:pt x="20" y="24"/>
                    <a:pt x="20" y="23"/>
                    <a:pt x="20" y="23"/>
                  </a:cubicBezTo>
                  <a:cubicBezTo>
                    <a:pt x="20" y="22"/>
                    <a:pt x="20" y="22"/>
                    <a:pt x="19" y="22"/>
                  </a:cubicBezTo>
                  <a:cubicBezTo>
                    <a:pt x="19" y="22"/>
                    <a:pt x="19" y="23"/>
                    <a:pt x="19" y="23"/>
                  </a:cubicBezTo>
                  <a:close/>
                  <a:moveTo>
                    <a:pt x="14" y="23"/>
                  </a:moveTo>
                  <a:cubicBezTo>
                    <a:pt x="15" y="23"/>
                    <a:pt x="15" y="24"/>
                    <a:pt x="15" y="24"/>
                  </a:cubicBezTo>
                  <a:cubicBezTo>
                    <a:pt x="16" y="24"/>
                    <a:pt x="15" y="22"/>
                    <a:pt x="15" y="22"/>
                  </a:cubicBezTo>
                  <a:cubicBezTo>
                    <a:pt x="14" y="22"/>
                    <a:pt x="14" y="23"/>
                    <a:pt x="14" y="23"/>
                  </a:cubicBezTo>
                  <a:close/>
                  <a:moveTo>
                    <a:pt x="6" y="25"/>
                  </a:moveTo>
                  <a:cubicBezTo>
                    <a:pt x="7" y="25"/>
                    <a:pt x="7" y="23"/>
                    <a:pt x="6" y="22"/>
                  </a:cubicBezTo>
                  <a:cubicBezTo>
                    <a:pt x="6" y="23"/>
                    <a:pt x="6" y="24"/>
                    <a:pt x="6" y="25"/>
                  </a:cubicBezTo>
                  <a:close/>
                  <a:moveTo>
                    <a:pt x="12" y="25"/>
                  </a:moveTo>
                  <a:cubicBezTo>
                    <a:pt x="13" y="24"/>
                    <a:pt x="12" y="23"/>
                    <a:pt x="12" y="22"/>
                  </a:cubicBezTo>
                  <a:cubicBezTo>
                    <a:pt x="11" y="23"/>
                    <a:pt x="11" y="24"/>
                    <a:pt x="12" y="25"/>
                  </a:cubicBezTo>
                  <a:close/>
                  <a:moveTo>
                    <a:pt x="16" y="25"/>
                  </a:moveTo>
                  <a:cubicBezTo>
                    <a:pt x="17" y="24"/>
                    <a:pt x="17" y="24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4"/>
                    <a:pt x="16" y="25"/>
                  </a:cubicBezTo>
                  <a:close/>
                  <a:moveTo>
                    <a:pt x="9" y="24"/>
                  </a:moveTo>
                  <a:cubicBezTo>
                    <a:pt x="9" y="24"/>
                    <a:pt x="9" y="23"/>
                    <a:pt x="9" y="23"/>
                  </a:cubicBezTo>
                  <a:cubicBezTo>
                    <a:pt x="8" y="24"/>
                    <a:pt x="9" y="24"/>
                    <a:pt x="9" y="25"/>
                  </a:cubicBezTo>
                  <a:cubicBezTo>
                    <a:pt x="10" y="25"/>
                    <a:pt x="10" y="24"/>
                    <a:pt x="10" y="24"/>
                  </a:cubicBezTo>
                  <a:cubicBezTo>
                    <a:pt x="10" y="24"/>
                    <a:pt x="10" y="23"/>
                    <a:pt x="10" y="23"/>
                  </a:cubicBezTo>
                  <a:cubicBezTo>
                    <a:pt x="10" y="23"/>
                    <a:pt x="10" y="24"/>
                    <a:pt x="9" y="24"/>
                  </a:cubicBezTo>
                  <a:close/>
                  <a:moveTo>
                    <a:pt x="24" y="27"/>
                  </a:moveTo>
                  <a:cubicBezTo>
                    <a:pt x="25" y="27"/>
                    <a:pt x="25" y="26"/>
                    <a:pt x="25" y="26"/>
                  </a:cubicBezTo>
                  <a:cubicBezTo>
                    <a:pt x="25" y="25"/>
                    <a:pt x="25" y="24"/>
                    <a:pt x="24" y="23"/>
                  </a:cubicBezTo>
                  <a:cubicBezTo>
                    <a:pt x="23" y="24"/>
                    <a:pt x="23" y="26"/>
                    <a:pt x="24" y="27"/>
                  </a:cubicBezTo>
                  <a:close/>
                  <a:moveTo>
                    <a:pt x="14" y="26"/>
                  </a:moveTo>
                  <a:cubicBezTo>
                    <a:pt x="15" y="26"/>
                    <a:pt x="14" y="24"/>
                    <a:pt x="14" y="24"/>
                  </a:cubicBezTo>
                  <a:cubicBezTo>
                    <a:pt x="13" y="25"/>
                    <a:pt x="14" y="25"/>
                    <a:pt x="14" y="26"/>
                  </a:cubicBezTo>
                  <a:close/>
                  <a:moveTo>
                    <a:pt x="18" y="27"/>
                  </a:moveTo>
                  <a:cubicBezTo>
                    <a:pt x="18" y="27"/>
                    <a:pt x="18" y="26"/>
                    <a:pt x="19" y="25"/>
                  </a:cubicBezTo>
                  <a:cubicBezTo>
                    <a:pt x="18" y="25"/>
                    <a:pt x="19" y="24"/>
                    <a:pt x="18" y="24"/>
                  </a:cubicBezTo>
                  <a:cubicBezTo>
                    <a:pt x="17" y="25"/>
                    <a:pt x="17" y="26"/>
                    <a:pt x="18" y="27"/>
                  </a:cubicBezTo>
                  <a:close/>
                  <a:moveTo>
                    <a:pt x="20" y="26"/>
                  </a:moveTo>
                  <a:cubicBezTo>
                    <a:pt x="21" y="26"/>
                    <a:pt x="21" y="27"/>
                    <a:pt x="21" y="27"/>
                  </a:cubicBezTo>
                  <a:cubicBezTo>
                    <a:pt x="22" y="26"/>
                    <a:pt x="22" y="25"/>
                    <a:pt x="21" y="24"/>
                  </a:cubicBezTo>
                  <a:cubicBezTo>
                    <a:pt x="21" y="25"/>
                    <a:pt x="20" y="25"/>
                    <a:pt x="20" y="26"/>
                  </a:cubicBezTo>
                  <a:close/>
                  <a:moveTo>
                    <a:pt x="31" y="26"/>
                  </a:moveTo>
                  <a:cubicBezTo>
                    <a:pt x="31" y="26"/>
                    <a:pt x="31" y="25"/>
                    <a:pt x="30" y="25"/>
                  </a:cubicBezTo>
                  <a:cubicBezTo>
                    <a:pt x="30" y="25"/>
                    <a:pt x="31" y="26"/>
                    <a:pt x="31" y="26"/>
                  </a:cubicBezTo>
                  <a:close/>
                  <a:moveTo>
                    <a:pt x="11" y="25"/>
                  </a:moveTo>
                  <a:cubicBezTo>
                    <a:pt x="10" y="26"/>
                    <a:pt x="10" y="25"/>
                    <a:pt x="10" y="26"/>
                  </a:cubicBezTo>
                  <a:cubicBezTo>
                    <a:pt x="10" y="26"/>
                    <a:pt x="10" y="27"/>
                    <a:pt x="11" y="27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5"/>
                    <a:pt x="11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lose/>
                  <a:moveTo>
                    <a:pt x="26" y="26"/>
                  </a:moveTo>
                  <a:cubicBezTo>
                    <a:pt x="27" y="26"/>
                    <a:pt x="27" y="27"/>
                    <a:pt x="27" y="27"/>
                  </a:cubicBezTo>
                  <a:cubicBezTo>
                    <a:pt x="27" y="27"/>
                    <a:pt x="28" y="27"/>
                    <a:pt x="28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7" y="25"/>
                    <a:pt x="26" y="25"/>
                    <a:pt x="26" y="26"/>
                  </a:cubicBezTo>
                  <a:close/>
                  <a:moveTo>
                    <a:pt x="8" y="28"/>
                  </a:moveTo>
                  <a:cubicBezTo>
                    <a:pt x="9" y="27"/>
                    <a:pt x="8" y="25"/>
                    <a:pt x="7" y="25"/>
                  </a:cubicBezTo>
                  <a:cubicBezTo>
                    <a:pt x="7" y="26"/>
                    <a:pt x="7" y="27"/>
                    <a:pt x="8" y="28"/>
                  </a:cubicBezTo>
                  <a:close/>
                  <a:moveTo>
                    <a:pt x="16" y="26"/>
                  </a:moveTo>
                  <a:cubicBezTo>
                    <a:pt x="16" y="26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6"/>
                    <a:pt x="16" y="26"/>
                  </a:cubicBezTo>
                  <a:close/>
                  <a:moveTo>
                    <a:pt x="13" y="26"/>
                  </a:moveTo>
                  <a:cubicBezTo>
                    <a:pt x="13" y="26"/>
                    <a:pt x="13" y="27"/>
                    <a:pt x="13" y="27"/>
                  </a:cubicBezTo>
                  <a:cubicBezTo>
                    <a:pt x="15" y="27"/>
                    <a:pt x="13" y="24"/>
                    <a:pt x="13" y="26"/>
                  </a:cubicBezTo>
                  <a:close/>
                  <a:moveTo>
                    <a:pt x="4" y="26"/>
                  </a:moveTo>
                  <a:cubicBezTo>
                    <a:pt x="4" y="27"/>
                    <a:pt x="5" y="28"/>
                    <a:pt x="5" y="28"/>
                  </a:cubicBezTo>
                  <a:cubicBezTo>
                    <a:pt x="5" y="27"/>
                    <a:pt x="5" y="26"/>
                    <a:pt x="5" y="25"/>
                  </a:cubicBezTo>
                  <a:cubicBezTo>
                    <a:pt x="5" y="26"/>
                    <a:pt x="4" y="26"/>
                    <a:pt x="4" y="26"/>
                  </a:cubicBezTo>
                  <a:close/>
                  <a:moveTo>
                    <a:pt x="34" y="27"/>
                  </a:moveTo>
                  <a:cubicBezTo>
                    <a:pt x="34" y="27"/>
                    <a:pt x="34" y="26"/>
                    <a:pt x="34" y="26"/>
                  </a:cubicBezTo>
                  <a:cubicBezTo>
                    <a:pt x="34" y="26"/>
                    <a:pt x="34" y="27"/>
                    <a:pt x="34" y="27"/>
                  </a:cubicBezTo>
                  <a:close/>
                  <a:moveTo>
                    <a:pt x="15" y="27"/>
                  </a:moveTo>
                  <a:cubicBezTo>
                    <a:pt x="16" y="27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22" y="28"/>
                  </a:moveTo>
                  <a:cubicBezTo>
                    <a:pt x="22" y="29"/>
                    <a:pt x="22" y="29"/>
                    <a:pt x="23" y="30"/>
                  </a:cubicBezTo>
                  <a:cubicBezTo>
                    <a:pt x="23" y="29"/>
                    <a:pt x="23" y="29"/>
                    <a:pt x="24" y="28"/>
                  </a:cubicBezTo>
                  <a:cubicBezTo>
                    <a:pt x="23" y="28"/>
                    <a:pt x="23" y="27"/>
                    <a:pt x="22" y="26"/>
                  </a:cubicBezTo>
                  <a:cubicBezTo>
                    <a:pt x="22" y="27"/>
                    <a:pt x="22" y="28"/>
                    <a:pt x="22" y="28"/>
                  </a:cubicBezTo>
                  <a:close/>
                  <a:moveTo>
                    <a:pt x="17" y="28"/>
                  </a:moveTo>
                  <a:cubicBezTo>
                    <a:pt x="17" y="28"/>
                    <a:pt x="17" y="27"/>
                    <a:pt x="17" y="27"/>
                  </a:cubicBezTo>
                  <a:cubicBezTo>
                    <a:pt x="17" y="27"/>
                    <a:pt x="17" y="27"/>
                    <a:pt x="17" y="28"/>
                  </a:cubicBezTo>
                  <a:close/>
                  <a:moveTo>
                    <a:pt x="19" y="27"/>
                  </a:moveTo>
                  <a:cubicBezTo>
                    <a:pt x="19" y="27"/>
                    <a:pt x="19" y="28"/>
                    <a:pt x="19" y="29"/>
                  </a:cubicBezTo>
                  <a:cubicBezTo>
                    <a:pt x="19" y="29"/>
                    <a:pt x="19" y="30"/>
                    <a:pt x="19" y="30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7"/>
                    <a:pt x="20" y="26"/>
                    <a:pt x="19" y="27"/>
                  </a:cubicBezTo>
                  <a:close/>
                  <a:moveTo>
                    <a:pt x="12" y="27"/>
                  </a:moveTo>
                  <a:cubicBezTo>
                    <a:pt x="12" y="28"/>
                    <a:pt x="12" y="28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lose/>
                  <a:moveTo>
                    <a:pt x="26" y="29"/>
                  </a:moveTo>
                  <a:cubicBezTo>
                    <a:pt x="26" y="29"/>
                    <a:pt x="25" y="28"/>
                    <a:pt x="25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6" y="29"/>
                    <a:pt x="26" y="29"/>
                    <a:pt x="26" y="28"/>
                  </a:cubicBezTo>
                  <a:cubicBezTo>
                    <a:pt x="26" y="28"/>
                    <a:pt x="26" y="27"/>
                    <a:pt x="26" y="27"/>
                  </a:cubicBezTo>
                  <a:cubicBezTo>
                    <a:pt x="25" y="27"/>
                    <a:pt x="25" y="29"/>
                    <a:pt x="26" y="29"/>
                  </a:cubicBezTo>
                  <a:close/>
                  <a:moveTo>
                    <a:pt x="4" y="30"/>
                  </a:moveTo>
                  <a:cubicBezTo>
                    <a:pt x="5" y="29"/>
                    <a:pt x="4" y="28"/>
                    <a:pt x="3" y="27"/>
                  </a:cubicBezTo>
                  <a:cubicBezTo>
                    <a:pt x="3" y="28"/>
                    <a:pt x="4" y="29"/>
                    <a:pt x="4" y="30"/>
                  </a:cubicBezTo>
                  <a:close/>
                  <a:moveTo>
                    <a:pt x="14" y="28"/>
                  </a:moveTo>
                  <a:cubicBezTo>
                    <a:pt x="14" y="28"/>
                    <a:pt x="14" y="29"/>
                    <a:pt x="15" y="29"/>
                  </a:cubicBezTo>
                  <a:cubicBezTo>
                    <a:pt x="15" y="28"/>
                    <a:pt x="15" y="27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7" y="30"/>
                  </a:moveTo>
                  <a:cubicBezTo>
                    <a:pt x="7" y="29"/>
                    <a:pt x="7" y="28"/>
                    <a:pt x="6" y="27"/>
                  </a:cubicBezTo>
                  <a:cubicBezTo>
                    <a:pt x="7" y="28"/>
                    <a:pt x="6" y="29"/>
                    <a:pt x="7" y="30"/>
                  </a:cubicBezTo>
                  <a:close/>
                  <a:moveTo>
                    <a:pt x="10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lose/>
                  <a:moveTo>
                    <a:pt x="32" y="29"/>
                  </a:moveTo>
                  <a:cubicBezTo>
                    <a:pt x="33" y="30"/>
                    <a:pt x="30" y="32"/>
                    <a:pt x="31" y="34"/>
                  </a:cubicBezTo>
                  <a:cubicBezTo>
                    <a:pt x="32" y="32"/>
                    <a:pt x="33" y="29"/>
                    <a:pt x="33" y="28"/>
                  </a:cubicBezTo>
                  <a:cubicBezTo>
                    <a:pt x="32" y="28"/>
                    <a:pt x="32" y="29"/>
                    <a:pt x="32" y="29"/>
                  </a:cubicBezTo>
                  <a:close/>
                  <a:moveTo>
                    <a:pt x="11" y="29"/>
                  </a:move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1" y="28"/>
                  </a:cubicBezTo>
                  <a:cubicBezTo>
                    <a:pt x="11" y="28"/>
                    <a:pt x="12" y="28"/>
                    <a:pt x="11" y="29"/>
                  </a:cubicBezTo>
                  <a:close/>
                  <a:moveTo>
                    <a:pt x="33" y="32"/>
                  </a:moveTo>
                  <a:cubicBezTo>
                    <a:pt x="33" y="30"/>
                    <a:pt x="34" y="29"/>
                    <a:pt x="34" y="28"/>
                  </a:cubicBezTo>
                  <a:cubicBezTo>
                    <a:pt x="33" y="29"/>
                    <a:pt x="33" y="31"/>
                    <a:pt x="33" y="32"/>
                  </a:cubicBezTo>
                  <a:close/>
                  <a:moveTo>
                    <a:pt x="8" y="29"/>
                  </a:moveTo>
                  <a:cubicBezTo>
                    <a:pt x="9" y="29"/>
                    <a:pt x="9" y="30"/>
                    <a:pt x="9" y="30"/>
                  </a:cubicBezTo>
                  <a:cubicBezTo>
                    <a:pt x="10" y="30"/>
                    <a:pt x="10" y="28"/>
                    <a:pt x="9" y="28"/>
                  </a:cubicBezTo>
                  <a:cubicBezTo>
                    <a:pt x="9" y="28"/>
                    <a:pt x="9" y="29"/>
                    <a:pt x="8" y="29"/>
                  </a:cubicBezTo>
                  <a:close/>
                  <a:moveTo>
                    <a:pt x="17" y="30"/>
                  </a:moveTo>
                  <a:cubicBezTo>
                    <a:pt x="16" y="29"/>
                    <a:pt x="17" y="29"/>
                    <a:pt x="17" y="29"/>
                  </a:cubicBezTo>
                  <a:cubicBezTo>
                    <a:pt x="16" y="29"/>
                    <a:pt x="17" y="28"/>
                    <a:pt x="16" y="28"/>
                  </a:cubicBezTo>
                  <a:cubicBezTo>
                    <a:pt x="16" y="29"/>
                    <a:pt x="16" y="29"/>
                    <a:pt x="17" y="30"/>
                  </a:cubicBezTo>
                  <a:close/>
                  <a:moveTo>
                    <a:pt x="29" y="30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9" y="28"/>
                    <a:pt x="28" y="28"/>
                  </a:cubicBezTo>
                  <a:cubicBezTo>
                    <a:pt x="28" y="29"/>
                    <a:pt x="28" y="30"/>
                    <a:pt x="29" y="30"/>
                  </a:cubicBezTo>
                  <a:close/>
                  <a:moveTo>
                    <a:pt x="14" y="30"/>
                  </a:moveTo>
                  <a:cubicBezTo>
                    <a:pt x="14" y="30"/>
                    <a:pt x="14" y="29"/>
                    <a:pt x="13" y="29"/>
                  </a:cubicBezTo>
                  <a:cubicBezTo>
                    <a:pt x="13" y="29"/>
                    <a:pt x="13" y="30"/>
                    <a:pt x="14" y="30"/>
                  </a:cubicBezTo>
                  <a:close/>
                  <a:moveTo>
                    <a:pt x="20" y="32"/>
                  </a:moveTo>
                  <a:cubicBezTo>
                    <a:pt x="20" y="32"/>
                    <a:pt x="20" y="33"/>
                    <a:pt x="21" y="33"/>
                  </a:cubicBezTo>
                  <a:cubicBezTo>
                    <a:pt x="21" y="32"/>
                    <a:pt x="22" y="32"/>
                    <a:pt x="22" y="31"/>
                  </a:cubicBezTo>
                  <a:cubicBezTo>
                    <a:pt x="22" y="30"/>
                    <a:pt x="21" y="30"/>
                    <a:pt x="21" y="29"/>
                  </a:cubicBezTo>
                  <a:cubicBezTo>
                    <a:pt x="21" y="30"/>
                    <a:pt x="20" y="31"/>
                    <a:pt x="20" y="32"/>
                  </a:cubicBezTo>
                  <a:close/>
                  <a:moveTo>
                    <a:pt x="11" y="31"/>
                  </a:moveTo>
                  <a:cubicBezTo>
                    <a:pt x="11" y="31"/>
                    <a:pt x="10" y="31"/>
                    <a:pt x="10" y="30"/>
                  </a:cubicBezTo>
                  <a:cubicBezTo>
                    <a:pt x="10" y="31"/>
                    <a:pt x="10" y="32"/>
                    <a:pt x="10" y="32"/>
                  </a:cubicBezTo>
                  <a:cubicBezTo>
                    <a:pt x="11" y="32"/>
                    <a:pt x="12" y="30"/>
                    <a:pt x="11" y="29"/>
                  </a:cubicBezTo>
                  <a:cubicBezTo>
                    <a:pt x="10" y="30"/>
                    <a:pt x="11" y="30"/>
                    <a:pt x="11" y="31"/>
                  </a:cubicBezTo>
                  <a:close/>
                  <a:moveTo>
                    <a:pt x="16" y="31"/>
                  </a:moveTo>
                  <a:cubicBezTo>
                    <a:pt x="16" y="30"/>
                    <a:pt x="16" y="29"/>
                    <a:pt x="15" y="29"/>
                  </a:cubicBezTo>
                  <a:cubicBezTo>
                    <a:pt x="15" y="30"/>
                    <a:pt x="16" y="30"/>
                    <a:pt x="16" y="31"/>
                  </a:cubicBezTo>
                  <a:close/>
                  <a:moveTo>
                    <a:pt x="23" y="31"/>
                  </a:moveTo>
                  <a:cubicBezTo>
                    <a:pt x="24" y="31"/>
                    <a:pt x="24" y="32"/>
                    <a:pt x="24" y="32"/>
                  </a:cubicBezTo>
                  <a:cubicBezTo>
                    <a:pt x="25" y="32"/>
                    <a:pt x="25" y="31"/>
                    <a:pt x="25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30"/>
                    <a:pt x="24" y="30"/>
                    <a:pt x="23" y="31"/>
                  </a:cubicBezTo>
                  <a:close/>
                  <a:moveTo>
                    <a:pt x="27" y="32"/>
                  </a:moveTo>
                  <a:cubicBezTo>
                    <a:pt x="28" y="31"/>
                    <a:pt x="28" y="30"/>
                    <a:pt x="27" y="30"/>
                  </a:cubicBezTo>
                  <a:cubicBezTo>
                    <a:pt x="26" y="30"/>
                    <a:pt x="27" y="31"/>
                    <a:pt x="27" y="32"/>
                  </a:cubicBezTo>
                  <a:close/>
                  <a:moveTo>
                    <a:pt x="30" y="30"/>
                  </a:moveTo>
                  <a:cubicBezTo>
                    <a:pt x="30" y="30"/>
                    <a:pt x="30" y="31"/>
                    <a:pt x="30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lose/>
                  <a:moveTo>
                    <a:pt x="6" y="33"/>
                  </a:moveTo>
                  <a:cubicBezTo>
                    <a:pt x="6" y="33"/>
                    <a:pt x="5" y="32"/>
                    <a:pt x="6" y="31"/>
                  </a:cubicBezTo>
                  <a:cubicBezTo>
                    <a:pt x="6" y="31"/>
                    <a:pt x="6" y="30"/>
                    <a:pt x="5" y="30"/>
                  </a:cubicBezTo>
                  <a:cubicBezTo>
                    <a:pt x="4" y="31"/>
                    <a:pt x="5" y="34"/>
                    <a:pt x="6" y="33"/>
                  </a:cubicBezTo>
                  <a:close/>
                  <a:moveTo>
                    <a:pt x="8" y="33"/>
                  </a:moveTo>
                  <a:cubicBezTo>
                    <a:pt x="8" y="32"/>
                    <a:pt x="8" y="32"/>
                    <a:pt x="9" y="31"/>
                  </a:cubicBezTo>
                  <a:cubicBezTo>
                    <a:pt x="8" y="31"/>
                    <a:pt x="8" y="30"/>
                    <a:pt x="8" y="30"/>
                  </a:cubicBezTo>
                  <a:cubicBezTo>
                    <a:pt x="7" y="31"/>
                    <a:pt x="7" y="32"/>
                    <a:pt x="8" y="33"/>
                  </a:cubicBezTo>
                  <a:close/>
                  <a:moveTo>
                    <a:pt x="13" y="31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0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lose/>
                  <a:moveTo>
                    <a:pt x="17" y="31"/>
                  </a:moveTo>
                  <a:cubicBezTo>
                    <a:pt x="18" y="32"/>
                    <a:pt x="18" y="32"/>
                    <a:pt x="18" y="33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8" y="31"/>
                    <a:pt x="18" y="30"/>
                    <a:pt x="17" y="30"/>
                  </a:cubicBezTo>
                  <a:cubicBezTo>
                    <a:pt x="18" y="31"/>
                    <a:pt x="17" y="31"/>
                    <a:pt x="17" y="31"/>
                  </a:cubicBezTo>
                  <a:close/>
                  <a:moveTo>
                    <a:pt x="15" y="32"/>
                  </a:moveTo>
                  <a:cubicBezTo>
                    <a:pt x="16" y="32"/>
                    <a:pt x="15" y="31"/>
                    <a:pt x="15" y="31"/>
                  </a:cubicBezTo>
                  <a:cubicBezTo>
                    <a:pt x="14" y="31"/>
                    <a:pt x="15" y="32"/>
                    <a:pt x="15" y="32"/>
                  </a:cubicBezTo>
                  <a:close/>
                  <a:moveTo>
                    <a:pt x="12" y="33"/>
                  </a:moveTo>
                  <a:cubicBezTo>
                    <a:pt x="12" y="33"/>
                    <a:pt x="13" y="33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3"/>
                    <a:pt x="12" y="33"/>
                  </a:cubicBezTo>
                  <a:close/>
                  <a:moveTo>
                    <a:pt x="17" y="33"/>
                  </a:moveTo>
                  <a:cubicBezTo>
                    <a:pt x="18" y="33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3"/>
                    <a:pt x="17" y="33"/>
                  </a:cubicBezTo>
                  <a:close/>
                  <a:moveTo>
                    <a:pt x="26" y="32"/>
                  </a:moveTo>
                  <a:cubicBezTo>
                    <a:pt x="25" y="33"/>
                    <a:pt x="25" y="34"/>
                    <a:pt x="26" y="35"/>
                  </a:cubicBezTo>
                  <a:cubicBezTo>
                    <a:pt x="26" y="34"/>
                    <a:pt x="25" y="34"/>
                    <a:pt x="26" y="33"/>
                  </a:cubicBezTo>
                  <a:cubicBezTo>
                    <a:pt x="26" y="33"/>
                    <a:pt x="26" y="34"/>
                    <a:pt x="26" y="34"/>
                  </a:cubicBezTo>
                  <a:cubicBezTo>
                    <a:pt x="27" y="33"/>
                    <a:pt x="27" y="33"/>
                    <a:pt x="26" y="32"/>
                  </a:cubicBezTo>
                  <a:cubicBezTo>
                    <a:pt x="25" y="32"/>
                    <a:pt x="26" y="33"/>
                    <a:pt x="26" y="33"/>
                  </a:cubicBezTo>
                  <a:cubicBezTo>
                    <a:pt x="26" y="33"/>
                    <a:pt x="26" y="33"/>
                    <a:pt x="26" y="32"/>
                  </a:cubicBezTo>
                  <a:close/>
                  <a:moveTo>
                    <a:pt x="22" y="35"/>
                  </a:moveTo>
                  <a:cubicBezTo>
                    <a:pt x="23" y="35"/>
                    <a:pt x="23" y="34"/>
                    <a:pt x="24" y="33"/>
                  </a:cubicBezTo>
                  <a:cubicBezTo>
                    <a:pt x="23" y="33"/>
                    <a:pt x="23" y="32"/>
                    <a:pt x="23" y="32"/>
                  </a:cubicBezTo>
                  <a:cubicBezTo>
                    <a:pt x="22" y="33"/>
                    <a:pt x="21" y="34"/>
                    <a:pt x="22" y="35"/>
                  </a:cubicBezTo>
                  <a:close/>
                  <a:moveTo>
                    <a:pt x="15" y="33"/>
                  </a:moveTo>
                  <a:cubicBezTo>
                    <a:pt x="14" y="33"/>
                    <a:pt x="14" y="32"/>
                    <a:pt x="14" y="32"/>
                  </a:cubicBezTo>
                  <a:cubicBezTo>
                    <a:pt x="14" y="32"/>
                    <a:pt x="14" y="33"/>
                    <a:pt x="15" y="33"/>
                  </a:cubicBezTo>
                  <a:close/>
                  <a:moveTo>
                    <a:pt x="28" y="33"/>
                  </a:moveTo>
                  <a:cubicBezTo>
                    <a:pt x="29" y="33"/>
                    <a:pt x="28" y="34"/>
                    <a:pt x="29" y="34"/>
                  </a:cubicBezTo>
                  <a:cubicBezTo>
                    <a:pt x="29" y="33"/>
                    <a:pt x="29" y="32"/>
                    <a:pt x="29" y="32"/>
                  </a:cubicBezTo>
                  <a:cubicBezTo>
                    <a:pt x="28" y="32"/>
                    <a:pt x="28" y="33"/>
                    <a:pt x="28" y="33"/>
                  </a:cubicBezTo>
                  <a:close/>
                  <a:moveTo>
                    <a:pt x="19" y="36"/>
                  </a:moveTo>
                  <a:cubicBezTo>
                    <a:pt x="20" y="35"/>
                    <a:pt x="20" y="35"/>
                    <a:pt x="20" y="34"/>
                  </a:cubicBezTo>
                  <a:cubicBezTo>
                    <a:pt x="20" y="34"/>
                    <a:pt x="20" y="33"/>
                    <a:pt x="19" y="33"/>
                  </a:cubicBezTo>
                  <a:cubicBezTo>
                    <a:pt x="18" y="34"/>
                    <a:pt x="20" y="35"/>
                    <a:pt x="19" y="35"/>
                  </a:cubicBezTo>
                  <a:cubicBezTo>
                    <a:pt x="19" y="35"/>
                    <a:pt x="19" y="35"/>
                    <a:pt x="19" y="36"/>
                  </a:cubicBezTo>
                  <a:close/>
                  <a:moveTo>
                    <a:pt x="33" y="34"/>
                  </a:moveTo>
                  <a:cubicBezTo>
                    <a:pt x="34" y="34"/>
                    <a:pt x="34" y="33"/>
                    <a:pt x="34" y="33"/>
                  </a:cubicBezTo>
                  <a:cubicBezTo>
                    <a:pt x="34" y="33"/>
                    <a:pt x="33" y="33"/>
                    <a:pt x="33" y="34"/>
                  </a:cubicBezTo>
                  <a:close/>
                  <a:moveTo>
                    <a:pt x="9" y="34"/>
                  </a:moveTo>
                  <a:cubicBezTo>
                    <a:pt x="9" y="34"/>
                    <a:pt x="9" y="35"/>
                    <a:pt x="9" y="35"/>
                  </a:cubicBezTo>
                  <a:cubicBezTo>
                    <a:pt x="9" y="34"/>
                    <a:pt x="10" y="34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4"/>
                    <a:pt x="9" y="34"/>
                  </a:cubicBezTo>
                  <a:close/>
                  <a:moveTo>
                    <a:pt x="17" y="35"/>
                  </a:moveTo>
                  <a:cubicBezTo>
                    <a:pt x="18" y="35"/>
                    <a:pt x="17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5"/>
                    <a:pt x="17" y="35"/>
                  </a:cubicBezTo>
                  <a:close/>
                  <a:moveTo>
                    <a:pt x="3" y="34"/>
                  </a:moveTo>
                  <a:cubicBezTo>
                    <a:pt x="3" y="34"/>
                    <a:pt x="4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4"/>
                    <a:pt x="3" y="34"/>
                  </a:cubicBezTo>
                  <a:close/>
                  <a:moveTo>
                    <a:pt x="11" y="34"/>
                  </a:moveTo>
                  <a:cubicBezTo>
                    <a:pt x="11" y="34"/>
                    <a:pt x="11" y="34"/>
                    <a:pt x="12" y="34"/>
                  </a:cubicBezTo>
                  <a:cubicBezTo>
                    <a:pt x="12" y="34"/>
                    <a:pt x="12" y="33"/>
                    <a:pt x="11" y="33"/>
                  </a:cubicBezTo>
                  <a:cubicBezTo>
                    <a:pt x="11" y="34"/>
                    <a:pt x="11" y="33"/>
                    <a:pt x="11" y="34"/>
                  </a:cubicBezTo>
                  <a:close/>
                  <a:moveTo>
                    <a:pt x="13" y="36"/>
                  </a:moveTo>
                  <a:cubicBezTo>
                    <a:pt x="14" y="35"/>
                    <a:pt x="14" y="34"/>
                    <a:pt x="13" y="34"/>
                  </a:cubicBezTo>
                  <a:cubicBezTo>
                    <a:pt x="13" y="34"/>
                    <a:pt x="13" y="35"/>
                    <a:pt x="13" y="36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6" y="34"/>
                    <a:pt x="6" y="34"/>
                  </a:cubicBezTo>
                  <a:cubicBezTo>
                    <a:pt x="6" y="35"/>
                    <a:pt x="6" y="35"/>
                    <a:pt x="7" y="35"/>
                  </a:cubicBezTo>
                  <a:close/>
                  <a:moveTo>
                    <a:pt x="27" y="36"/>
                  </a:moveTo>
                  <a:cubicBezTo>
                    <a:pt x="28" y="36"/>
                    <a:pt x="28" y="35"/>
                    <a:pt x="28" y="35"/>
                  </a:cubicBezTo>
                  <a:cubicBezTo>
                    <a:pt x="28" y="35"/>
                    <a:pt x="28" y="34"/>
                    <a:pt x="27" y="34"/>
                  </a:cubicBezTo>
                  <a:cubicBezTo>
                    <a:pt x="27" y="35"/>
                    <a:pt x="27" y="35"/>
                    <a:pt x="27" y="36"/>
                  </a:cubicBezTo>
                  <a:close/>
                  <a:moveTo>
                    <a:pt x="23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6" y="35"/>
                    <a:pt x="24" y="35"/>
                  </a:cubicBezTo>
                  <a:cubicBezTo>
                    <a:pt x="24" y="35"/>
                    <a:pt x="24" y="36"/>
                    <a:pt x="23" y="37"/>
                  </a:cubicBezTo>
                  <a:close/>
                  <a:moveTo>
                    <a:pt x="30" y="36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5"/>
                    <a:pt x="30" y="35"/>
                  </a:cubicBezTo>
                  <a:cubicBezTo>
                    <a:pt x="30" y="35"/>
                    <a:pt x="30" y="35"/>
                    <a:pt x="30" y="36"/>
                  </a:cubicBezTo>
                  <a:close/>
                  <a:moveTo>
                    <a:pt x="10" y="37"/>
                  </a:moveTo>
                  <a:cubicBezTo>
                    <a:pt x="11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0" y="35"/>
                  </a:cubicBezTo>
                  <a:cubicBezTo>
                    <a:pt x="10" y="35"/>
                    <a:pt x="9" y="36"/>
                    <a:pt x="10" y="37"/>
                  </a:cubicBezTo>
                  <a:close/>
                  <a:moveTo>
                    <a:pt x="18" y="38"/>
                  </a:moveTo>
                  <a:cubicBezTo>
                    <a:pt x="18" y="38"/>
                    <a:pt x="19" y="37"/>
                    <a:pt x="19" y="37"/>
                  </a:cubicBezTo>
                  <a:cubicBezTo>
                    <a:pt x="18" y="36"/>
                    <a:pt x="18" y="36"/>
                    <a:pt x="18" y="35"/>
                  </a:cubicBezTo>
                  <a:cubicBezTo>
                    <a:pt x="17" y="36"/>
                    <a:pt x="17" y="37"/>
                    <a:pt x="18" y="38"/>
                  </a:cubicBezTo>
                  <a:close/>
                  <a:moveTo>
                    <a:pt x="21" y="38"/>
                  </a:moveTo>
                  <a:cubicBezTo>
                    <a:pt x="22" y="37"/>
                    <a:pt x="22" y="36"/>
                    <a:pt x="21" y="36"/>
                  </a:cubicBezTo>
                  <a:cubicBezTo>
                    <a:pt x="20" y="36"/>
                    <a:pt x="20" y="38"/>
                    <a:pt x="21" y="38"/>
                  </a:cubicBezTo>
                  <a:close/>
                  <a:moveTo>
                    <a:pt x="13" y="36"/>
                  </a:move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3" y="36"/>
                  </a:cubicBezTo>
                  <a:close/>
                  <a:moveTo>
                    <a:pt x="14" y="37"/>
                  </a:moveTo>
                  <a:cubicBezTo>
                    <a:pt x="14" y="38"/>
                    <a:pt x="15" y="38"/>
                    <a:pt x="15" y="39"/>
                  </a:cubicBezTo>
                  <a:cubicBezTo>
                    <a:pt x="16" y="38"/>
                    <a:pt x="16" y="36"/>
                    <a:pt x="14" y="36"/>
                  </a:cubicBezTo>
                  <a:cubicBezTo>
                    <a:pt x="14" y="36"/>
                    <a:pt x="14" y="36"/>
                    <a:pt x="14" y="37"/>
                  </a:cubicBezTo>
                  <a:close/>
                  <a:moveTo>
                    <a:pt x="8" y="38"/>
                  </a:moveTo>
                  <a:cubicBezTo>
                    <a:pt x="8" y="38"/>
                    <a:pt x="8" y="38"/>
                    <a:pt x="9" y="38"/>
                  </a:cubicBezTo>
                  <a:cubicBezTo>
                    <a:pt x="8" y="38"/>
                    <a:pt x="8" y="37"/>
                    <a:pt x="8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8" y="37"/>
                    <a:pt x="8" y="38"/>
                  </a:cubicBezTo>
                  <a:close/>
                  <a:moveTo>
                    <a:pt x="25" y="39"/>
                  </a:moveTo>
                  <a:cubicBezTo>
                    <a:pt x="25" y="38"/>
                    <a:pt x="27" y="37"/>
                    <a:pt x="26" y="37"/>
                  </a:cubicBezTo>
                  <a:cubicBezTo>
                    <a:pt x="25" y="37"/>
                    <a:pt x="24" y="38"/>
                    <a:pt x="25" y="39"/>
                  </a:cubicBezTo>
                  <a:close/>
                  <a:moveTo>
                    <a:pt x="8" y="42"/>
                  </a:moveTo>
                  <a:cubicBezTo>
                    <a:pt x="8" y="41"/>
                    <a:pt x="7" y="41"/>
                    <a:pt x="7" y="40"/>
                  </a:cubicBezTo>
                  <a:cubicBezTo>
                    <a:pt x="6" y="39"/>
                    <a:pt x="6" y="37"/>
                    <a:pt x="5" y="37"/>
                  </a:cubicBezTo>
                  <a:cubicBezTo>
                    <a:pt x="5" y="39"/>
                    <a:pt x="6" y="41"/>
                    <a:pt x="8" y="42"/>
                  </a:cubicBezTo>
                  <a:close/>
                  <a:moveTo>
                    <a:pt x="28" y="39"/>
                  </a:moveTo>
                  <a:cubicBezTo>
                    <a:pt x="28" y="39"/>
                    <a:pt x="29" y="38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8" y="39"/>
                    <a:pt x="28" y="39"/>
                  </a:cubicBezTo>
                  <a:close/>
                  <a:moveTo>
                    <a:pt x="14" y="38"/>
                  </a:moveTo>
                  <a:cubicBezTo>
                    <a:pt x="14" y="38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lose/>
                  <a:moveTo>
                    <a:pt x="19" y="40"/>
                  </a:moveTo>
                  <a:cubicBezTo>
                    <a:pt x="19" y="40"/>
                    <a:pt x="19" y="40"/>
                    <a:pt x="20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20" y="39"/>
                    <a:pt x="20" y="38"/>
                    <a:pt x="20" y="38"/>
                  </a:cubicBezTo>
                  <a:cubicBezTo>
                    <a:pt x="19" y="39"/>
                    <a:pt x="19" y="39"/>
                    <a:pt x="19" y="40"/>
                  </a:cubicBezTo>
                  <a:close/>
                  <a:moveTo>
                    <a:pt x="16" y="41"/>
                  </a:moveTo>
                  <a:cubicBezTo>
                    <a:pt x="17" y="41"/>
                    <a:pt x="17" y="40"/>
                    <a:pt x="17" y="40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6" y="39"/>
                    <a:pt x="15" y="41"/>
                    <a:pt x="16" y="41"/>
                  </a:cubicBezTo>
                  <a:close/>
                  <a:moveTo>
                    <a:pt x="22" y="40"/>
                  </a:moveTo>
                  <a:cubicBezTo>
                    <a:pt x="23" y="39"/>
                    <a:pt x="23" y="39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9"/>
                    <a:pt x="22" y="39"/>
                    <a:pt x="22" y="40"/>
                  </a:cubicBezTo>
                  <a:close/>
                  <a:moveTo>
                    <a:pt x="25" y="42"/>
                  </a:moveTo>
                  <a:cubicBezTo>
                    <a:pt x="25" y="42"/>
                    <a:pt x="25" y="41"/>
                    <a:pt x="25" y="41"/>
                  </a:cubicBezTo>
                  <a:cubicBezTo>
                    <a:pt x="25" y="40"/>
                    <a:pt x="27" y="39"/>
                    <a:pt x="27" y="38"/>
                  </a:cubicBezTo>
                  <a:cubicBezTo>
                    <a:pt x="26" y="39"/>
                    <a:pt x="25" y="40"/>
                    <a:pt x="25" y="42"/>
                  </a:cubicBezTo>
                  <a:close/>
                  <a:moveTo>
                    <a:pt x="26" y="43"/>
                  </a:moveTo>
                  <a:cubicBezTo>
                    <a:pt x="26" y="43"/>
                    <a:pt x="27" y="42"/>
                    <a:pt x="27" y="43"/>
                  </a:cubicBezTo>
                  <a:cubicBezTo>
                    <a:pt x="28" y="41"/>
                    <a:pt x="29" y="40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40"/>
                    <a:pt x="27" y="41"/>
                    <a:pt x="26" y="43"/>
                  </a:cubicBezTo>
                  <a:close/>
                  <a:moveTo>
                    <a:pt x="14" y="41"/>
                  </a:moveTo>
                  <a:cubicBezTo>
                    <a:pt x="14" y="40"/>
                    <a:pt x="13" y="39"/>
                    <a:pt x="13" y="39"/>
                  </a:cubicBezTo>
                  <a:cubicBezTo>
                    <a:pt x="13" y="40"/>
                    <a:pt x="13" y="40"/>
                    <a:pt x="14" y="41"/>
                  </a:cubicBezTo>
                  <a:close/>
                  <a:moveTo>
                    <a:pt x="10" y="40"/>
                  </a:moveTo>
                  <a:cubicBezTo>
                    <a:pt x="10" y="40"/>
                    <a:pt x="10" y="41"/>
                    <a:pt x="10" y="41"/>
                  </a:cubicBezTo>
                  <a:cubicBezTo>
                    <a:pt x="10" y="40"/>
                    <a:pt x="11" y="40"/>
                    <a:pt x="11" y="40"/>
                  </a:cubicBezTo>
                  <a:cubicBezTo>
                    <a:pt x="11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  <a:moveTo>
                    <a:pt x="23" y="41"/>
                  </a:moveTo>
                  <a:cubicBezTo>
                    <a:pt x="24" y="41"/>
                    <a:pt x="24" y="40"/>
                    <a:pt x="24" y="40"/>
                  </a:cubicBezTo>
                  <a:cubicBezTo>
                    <a:pt x="24" y="41"/>
                    <a:pt x="23" y="41"/>
                    <a:pt x="23" y="41"/>
                  </a:cubicBezTo>
                  <a:close/>
                  <a:moveTo>
                    <a:pt x="21" y="42"/>
                  </a:moveTo>
                  <a:cubicBezTo>
                    <a:pt x="21" y="42"/>
                    <a:pt x="21" y="41"/>
                    <a:pt x="22" y="41"/>
                  </a:cubicBezTo>
                  <a:cubicBezTo>
                    <a:pt x="21" y="41"/>
                    <a:pt x="22" y="41"/>
                    <a:pt x="21" y="41"/>
                  </a:cubicBezTo>
                  <a:cubicBezTo>
                    <a:pt x="21" y="41"/>
                    <a:pt x="21" y="42"/>
                    <a:pt x="21" y="42"/>
                  </a:cubicBezTo>
                  <a:close/>
                  <a:moveTo>
                    <a:pt x="17" y="43"/>
                  </a:moveTo>
                  <a:cubicBezTo>
                    <a:pt x="18" y="43"/>
                    <a:pt x="18" y="43"/>
                    <a:pt x="19" y="43"/>
                  </a:cubicBezTo>
                  <a:cubicBezTo>
                    <a:pt x="19" y="42"/>
                    <a:pt x="18" y="41"/>
                    <a:pt x="18" y="41"/>
                  </a:cubicBezTo>
                  <a:cubicBezTo>
                    <a:pt x="18" y="42"/>
                    <a:pt x="17" y="42"/>
                    <a:pt x="17" y="43"/>
                  </a:cubicBezTo>
                  <a:close/>
                  <a:moveTo>
                    <a:pt x="11" y="41"/>
                  </a:moveTo>
                  <a:cubicBezTo>
                    <a:pt x="11" y="42"/>
                    <a:pt x="12" y="42"/>
                    <a:pt x="12" y="43"/>
                  </a:cubicBezTo>
                  <a:cubicBezTo>
                    <a:pt x="12" y="42"/>
                    <a:pt x="12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lose/>
                  <a:moveTo>
                    <a:pt x="13" y="43"/>
                  </a:moveTo>
                  <a:cubicBezTo>
                    <a:pt x="13" y="43"/>
                    <a:pt x="13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2"/>
                    <a:pt x="13" y="43"/>
                    <a:pt x="13" y="43"/>
                  </a:cubicBezTo>
                  <a:close/>
                  <a:moveTo>
                    <a:pt x="14" y="44"/>
                  </a:moveTo>
                  <a:cubicBezTo>
                    <a:pt x="14" y="44"/>
                    <a:pt x="14" y="43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4" y="44"/>
                    <a:pt x="14" y="45"/>
                  </a:cubicBezTo>
                  <a:cubicBezTo>
                    <a:pt x="14" y="45"/>
                    <a:pt x="14" y="45"/>
                    <a:pt x="14" y="44"/>
                  </a:cubicBezTo>
                  <a:cubicBezTo>
                    <a:pt x="14" y="45"/>
                    <a:pt x="14" y="44"/>
                    <a:pt x="14" y="44"/>
                  </a:cubicBezTo>
                  <a:close/>
                  <a:moveTo>
                    <a:pt x="22" y="44"/>
                  </a:moveTo>
                  <a:cubicBezTo>
                    <a:pt x="22" y="44"/>
                    <a:pt x="23" y="44"/>
                    <a:pt x="23" y="44"/>
                  </a:cubicBezTo>
                  <a:cubicBezTo>
                    <a:pt x="22" y="44"/>
                    <a:pt x="22" y="44"/>
                    <a:pt x="22" y="44"/>
                  </a:cubicBezTo>
                  <a:close/>
                  <a:moveTo>
                    <a:pt x="14" y="45"/>
                  </a:moveTo>
                  <a:cubicBezTo>
                    <a:pt x="15" y="46"/>
                    <a:pt x="17" y="47"/>
                    <a:pt x="18" y="46"/>
                  </a:cubicBezTo>
                  <a:cubicBezTo>
                    <a:pt x="17" y="46"/>
                    <a:pt x="16" y="45"/>
                    <a:pt x="16" y="45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6"/>
                    <a:pt x="15" y="45"/>
                    <a:pt x="14" y="45"/>
                  </a:cubicBezTo>
                  <a:close/>
                  <a:moveTo>
                    <a:pt x="19" y="46"/>
                  </a:moveTo>
                  <a:cubicBezTo>
                    <a:pt x="20" y="46"/>
                    <a:pt x="21" y="46"/>
                    <a:pt x="22" y="46"/>
                  </a:cubicBezTo>
                  <a:cubicBezTo>
                    <a:pt x="21" y="46"/>
                    <a:pt x="20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sz="2000" lang="zh-CN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grpSp>
        <p:nvGrpSpPr>
          <p:cNvPr id="58" name="组合 158"/>
          <p:cNvGrpSpPr/>
          <p:nvPr/>
        </p:nvGrpSpPr>
        <p:grpSpPr>
          <a:xfrm>
            <a:off x="3661591" y="89988"/>
            <a:ext cx="4540704" cy="1074057"/>
            <a:chOff x="3659868" y="841828"/>
            <a:chExt cx="4540704" cy="1074057"/>
          </a:xfrm>
        </p:grpSpPr>
        <p:sp>
          <p:nvSpPr>
            <p:cNvPr id="1049060" name="任意多边形 159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grpSp>
          <p:nvGrpSpPr>
            <p:cNvPr id="59" name="组合 160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1049061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62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63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64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65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66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67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68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69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70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71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72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73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74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75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76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77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78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79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80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81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82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83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84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85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86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87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88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89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90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91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92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93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94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95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96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97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98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099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100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101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102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103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104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105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106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107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</p:grpSp>
        <p:sp>
          <p:nvSpPr>
            <p:cNvPr id="1049108" name="文本框 161"/>
            <p:cNvSpPr txBox="1"/>
            <p:nvPr/>
          </p:nvSpPr>
          <p:spPr>
            <a:xfrm>
              <a:off x="4475843" y="1209493"/>
              <a:ext cx="2863215" cy="538480"/>
            </a:xfrm>
            <a:prstGeom prst="rect"/>
            <a:noFill/>
          </p:spPr>
          <p:txBody>
            <a:bodyPr rtlCol="0" wrap="square">
              <a:noAutofit/>
            </a:bodyPr>
            <a:p>
              <a:r>
                <a:rPr altLang="zh-CN" dirty="0" sz="2800" lang="en-US">
                  <a:solidFill>
                    <a:schemeClr val="tx1"/>
                  </a:solidFill>
                  <a:effectLst>
                    <a:outerShdw algn="tl" blurRad="38100" dir="2700000" dist="19050" rotWithShape="0">
                      <a:schemeClr val="dk1">
                        <a:alpha val="40000"/>
                      </a:schemeClr>
                    </a:outerShdw>
                  </a:effectLst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IP</a:t>
              </a:r>
              <a:r>
                <a:rPr altLang="en-US" dirty="0" sz="2800" lang="zh-CN">
                  <a:solidFill>
                    <a:schemeClr val="tx1"/>
                  </a:solidFill>
                  <a:effectLst>
                    <a:outerShdw algn="tl" blurRad="38100" dir="2700000" dist="19050" rotWithShape="0">
                      <a:schemeClr val="dk1">
                        <a:alpha val="40000"/>
                      </a:schemeClr>
                    </a:outerShdw>
                  </a:effectLst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的更改问题</a:t>
              </a:r>
            </a:p>
          </p:txBody>
        </p:sp>
      </p:grpSp>
      <p:sp>
        <p:nvSpPr>
          <p:cNvPr id="1049109" name="文本框 2"/>
          <p:cNvSpPr txBox="1"/>
          <p:nvPr/>
        </p:nvSpPr>
        <p:spPr>
          <a:xfrm>
            <a:off x="2369820" y="1974215"/>
            <a:ext cx="3388995" cy="254190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lang="zh-CN"/>
              <a:t>self.ip_line_edit = QLineEdit()</a:t>
            </a:r>
          </a:p>
          <a:p>
            <a:r>
              <a:rPr altLang="zh-CN" sz="1600" lang="en-US"/>
              <a:t>//</a:t>
            </a:r>
            <a:r>
              <a:rPr altLang="en-US" lang="zh-CN"/>
              <a:t>  </a:t>
            </a:r>
            <a:r>
              <a:rPr altLang="en-US" sz="1600" lang="zh-CN"/>
              <a:t>创建一个QLineEdit对象</a:t>
            </a:r>
            <a:r>
              <a:rPr altLang="en-US" lang="zh-CN"/>
              <a:t>self.ip_line_edit.setPlaceholderText("请输入IP")</a:t>
            </a:r>
            <a:r>
              <a:rPr altLang="zh-CN" lang="en-US"/>
              <a:t>    </a:t>
            </a:r>
            <a:r>
              <a:rPr altLang="zh-CN" sz="1600" lang="en-US"/>
              <a:t>//设置输入框的占位符文本为"请输入IP"</a:t>
            </a:r>
          </a:p>
          <a:p>
            <a:r>
              <a:rPr altLang="en-US" lang="zh-CN"/>
              <a:t>self.port_line_edit = QLineEdit()</a:t>
            </a:r>
          </a:p>
          <a:p>
            <a:r>
              <a:rPr altLang="zh-CN" lang="en-US"/>
              <a:t>//</a:t>
            </a:r>
            <a:r>
              <a:rPr altLang="en-US" sz="1600" lang="zh-CN"/>
              <a:t>创建一个QLineEdit对象</a:t>
            </a:r>
            <a:r>
              <a:rPr altLang="en-US" lang="zh-CN"/>
              <a:t>self.port_line_edit.setPlaceholderText("请输入端口号")</a:t>
            </a:r>
          </a:p>
          <a:p>
            <a:r>
              <a:rPr altLang="zh-CN" sz="1600" lang="en-US"/>
              <a:t>//设置输入框的占位符文本为"请输入端口号"。</a:t>
            </a:r>
            <a:endParaRPr altLang="zh-CN" lang="en-US"/>
          </a:p>
          <a:p>
            <a:endParaRPr altLang="en-US" lang="zh-CN"/>
          </a:p>
        </p:txBody>
      </p:sp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115"/>
          <p:cNvGrpSpPr/>
          <p:nvPr/>
        </p:nvGrpSpPr>
        <p:grpSpPr>
          <a:xfrm>
            <a:off x="2015928" y="2037291"/>
            <a:ext cx="3271491" cy="2309600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1049110" name="Freeform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sz="2400" lang="zh-CN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49111" name="Freeform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sz="2400" lang="zh-CN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49112" name="Freeform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sz="2400" lang="zh-CN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49113" name="Freeform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sz="2400" lang="zh-CN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49114" name="Freeform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sz="2400" lang="zh-CN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49115" name="Freeform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sz="2400" lang="zh-CN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49116" name="Freeform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sz="2400" lang="zh-CN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grpSp>
          <p:nvGrpSpPr>
            <p:cNvPr id="62" name="组合 123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1049117" name="Freeform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18" name="Freeform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19" name="Freeform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20" name="Freeform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21" name="Freeform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22" name="Freeform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23" name="Freeform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24" name="Freeform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25" name="Freeform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26" name="Freeform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27" name="Freeform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28" name="Freeform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29" name="Freeform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30" name="Freeform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31" name="Freeform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32" name="Freeform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33" name="Freeform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34" name="Freeform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35" name="Freeform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36" name="Freeform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37" name="Freeform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38" name="Freeform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39" name="Freeform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40" name="Freeform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41" name="Freeform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42" name="Freeform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43" name="Freeform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44" name="Freeform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45" name="Freeform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46" name="Freeform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47" name="Freeform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48" name="Freeform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49" name="Freeform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50" name="Freeform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51" name="Freeform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52" name="Freeform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53" name="Freeform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54" name="Freeform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55" name="Freeform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56" name="Freeform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57" name="Freeform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58" name="Freeform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59" name="Freeform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60" name="Freeform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61" name="Freeform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62" name="Freeform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63" name="Freeform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64" name="Freeform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65" name="Freeform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66" name="Freeform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67" name="Freeform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68" name="Freeform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69" name="Freeform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70" name="Freeform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71" name="Freeform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72" name="Freeform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73" name="Freeform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74" name="Freeform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75" name="Freeform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76" name="Freeform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77" name="Freeform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78" name="Freeform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79" name="Freeform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80" name="Freeform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81" name="Freeform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82" name="Freeform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83" name="Freeform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84" name="Freeform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85" name="Freeform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86" name="Freeform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87" name="Freeform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88" name="Freeform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89" name="Freeform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90" name="Freeform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91" name="Freeform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92" name="Freeform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93" name="Freeform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94" name="Freeform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95" name="Freeform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96" name="Freeform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197" name="Freeform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</p:grpSp>
      </p:grpSp>
      <p:grpSp>
        <p:nvGrpSpPr>
          <p:cNvPr id="63" name="组合 205"/>
          <p:cNvGrpSpPr/>
          <p:nvPr/>
        </p:nvGrpSpPr>
        <p:grpSpPr>
          <a:xfrm flipH="1">
            <a:off x="7588885" y="1795780"/>
            <a:ext cx="4067175" cy="3391535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1049198" name="Freeform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sz="2400" lang="zh-CN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49199" name="Freeform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sz="2400" lang="zh-CN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49200" name="Freeform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sz="2400" lang="zh-CN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49201" name="Freeform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sz="2400" lang="zh-CN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49202" name="Freeform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sz="2400" lang="zh-CN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49203" name="Freeform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sz="2400" lang="zh-CN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49204" name="Freeform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sz="2400" lang="zh-CN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grpSp>
          <p:nvGrpSpPr>
            <p:cNvPr id="64" name="组合 213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1049205" name="Freeform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06" name="Freeform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07" name="Freeform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08" name="Freeform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09" name="Freeform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10" name="Freeform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11" name="Freeform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12" name="Freeform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13" name="Freeform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14" name="Freeform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15" name="Freeform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16" name="Freeform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17" name="Freeform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18" name="Freeform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19" name="Freeform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20" name="Freeform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21" name="Freeform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22" name="Freeform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23" name="Freeform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24" name="Freeform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25" name="Freeform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26" name="Freeform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27" name="Freeform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28" name="Freeform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29" name="Freeform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30" name="Freeform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31" name="Freeform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32" name="Freeform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33" name="Freeform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34" name="Freeform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35" name="Freeform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36" name="Freeform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37" name="Freeform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38" name="Freeform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39" name="Freeform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40" name="Freeform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41" name="Freeform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42" name="Freeform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43" name="Freeform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44" name="Freeform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45" name="Freeform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46" name="Freeform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47" name="Freeform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48" name="Freeform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49" name="Freeform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50" name="Freeform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51" name="Freeform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52" name="Freeform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53" name="Freeform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54" name="Freeform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55" name="Freeform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56" name="Freeform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57" name="Freeform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58" name="Freeform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59" name="Freeform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60" name="Freeform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61" name="Freeform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62" name="Freeform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63" name="Freeform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64" name="Freeform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65" name="Freeform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66" name="Freeform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67" name="Freeform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68" name="Freeform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69" name="Freeform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70" name="Freeform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71" name="Freeform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72" name="Freeform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73" name="Freeform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74" name="Freeform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75" name="Freeform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76" name="Freeform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77" name="Freeform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78" name="Freeform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79" name="Freeform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80" name="Freeform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81" name="Freeform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82" name="Freeform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83" name="Freeform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84" name="Freeform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9285" name="Freeform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sz="2400" lang="zh-CN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</p:grpSp>
      </p:grpSp>
      <p:sp>
        <p:nvSpPr>
          <p:cNvPr id="1049286" name="文本框 49"/>
          <p:cNvSpPr txBox="1">
            <a:spLocks noChangeArrowheads="1"/>
          </p:cNvSpPr>
          <p:nvPr/>
        </p:nvSpPr>
        <p:spPr bwMode="auto">
          <a:xfrm>
            <a:off x="2236470" y="2514600"/>
            <a:ext cx="2685415" cy="1525270"/>
          </a:xfrm>
          <a:prstGeom prst="rect"/>
          <a:noFill/>
          <a:ln>
            <a:noFill/>
          </a:ln>
          <a:effectLst/>
        </p:spPr>
        <p:txBody>
          <a:bodyPr bIns="45720" lIns="91440" rIns="91440" tIns="45720" wrap="square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 indent="-228600" marL="25146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 indent="-228600" marL="29718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 indent="-228600" marL="34290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 indent="-228600" marL="38862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dirty="0" sz="2000" lang="zh-CN">
                <a:latin typeface="方正静蕾简体" panose="02000000000000000000" pitchFamily="2" charset="-122"/>
                <a:ea typeface="方正静蕾简体" panose="02000000000000000000" pitchFamily="2" charset="-122"/>
              </a:rPr>
              <a:t>python运行一个程序的时候，会出现一种情况，就是运行程序会导致窗口卡顿</a:t>
            </a:r>
            <a:endParaRPr altLang="en-US" dirty="0" sz="1800" lang="zh-CN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049287" name="文本框 49"/>
          <p:cNvSpPr txBox="1">
            <a:spLocks noChangeArrowheads="1"/>
          </p:cNvSpPr>
          <p:nvPr/>
        </p:nvSpPr>
        <p:spPr bwMode="auto">
          <a:xfrm>
            <a:off x="8017510" y="2593340"/>
            <a:ext cx="3441700" cy="1086485"/>
          </a:xfrm>
          <a:prstGeom prst="rect"/>
          <a:noFill/>
          <a:ln>
            <a:noFill/>
          </a:ln>
          <a:effectLst/>
        </p:spPr>
        <p:txBody>
          <a:bodyPr bIns="45720" lIns="91440" rIns="91440" tIns="45720" wrap="square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 indent="-228600" marL="25146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 indent="-228600" marL="29718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 indent="-228600" marL="34290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 indent="-228600" marL="38862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altLang="zh-CN" dirty="0" sz="1800" lang="en-US">
                <a:latin typeface="方正静蕾简体" panose="02000000000000000000" pitchFamily="2" charset="-122"/>
                <a:ea typeface="方正静蕾简体" panose="02000000000000000000" pitchFamily="2" charset="-122"/>
              </a:rPr>
              <a:t>为了解决</a:t>
            </a:r>
            <a:r>
              <a:rPr altLang="en-US" dirty="0" sz="1800" lang="zh-CN">
                <a:latin typeface="方正静蕾简体" panose="02000000000000000000" pitchFamily="2" charset="-122"/>
                <a:ea typeface="方正静蕾简体" panose="02000000000000000000" pitchFamily="2" charset="-122"/>
              </a:rPr>
              <a:t>卡顿</a:t>
            </a:r>
            <a:r>
              <a:rPr altLang="zh-CN" dirty="0" sz="1800" lang="en-US">
                <a:latin typeface="方正静蕾简体" panose="02000000000000000000" pitchFamily="2" charset="-122"/>
                <a:ea typeface="方正静蕾简体" panose="02000000000000000000" pitchFamily="2" charset="-122"/>
              </a:rPr>
              <a:t>问题引入线程技术</a:t>
            </a:r>
            <a:endParaRPr altLang="en-US" dirty="0" sz="1800" lang="zh-CN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65" name="组合 413"/>
          <p:cNvGrpSpPr/>
          <p:nvPr/>
        </p:nvGrpSpPr>
        <p:grpSpPr>
          <a:xfrm>
            <a:off x="4961480" y="2546257"/>
            <a:ext cx="2719097" cy="3148986"/>
            <a:chOff x="4427538" y="954088"/>
            <a:chExt cx="3333750" cy="3729038"/>
          </a:xfrm>
        </p:grpSpPr>
        <p:sp>
          <p:nvSpPr>
            <p:cNvPr id="104928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28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29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29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29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293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294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295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296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297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298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299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00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01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02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03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04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05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06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07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08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09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10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11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12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13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14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15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16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17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18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19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20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21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22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23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24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25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26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27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28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9329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</p:grpSp>
      <p:grpSp>
        <p:nvGrpSpPr>
          <p:cNvPr id="66" name="组合 456"/>
          <p:cNvGrpSpPr/>
          <p:nvPr/>
        </p:nvGrpSpPr>
        <p:grpSpPr>
          <a:xfrm>
            <a:off x="3863066" y="841828"/>
            <a:ext cx="4540704" cy="1074057"/>
            <a:chOff x="3659868" y="841828"/>
            <a:chExt cx="4540704" cy="1074057"/>
          </a:xfrm>
        </p:grpSpPr>
        <p:sp>
          <p:nvSpPr>
            <p:cNvPr id="1049330" name="任意多边形 457"/>
            <p:cNvSpPr/>
            <p:nvPr/>
          </p:nvSpPr>
          <p:spPr>
            <a:xfrm>
              <a:off x="4262755" y="1106170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scene3d>
                <a:camera prst="orthographicFront"/>
                <a:lightRig dir="t" rig="threePt"/>
              </a:scene3d>
            </a:bodyPr>
            <a:p>
              <a:pPr algn="ctr"/>
              <a:r>
                <a:rPr altLang="en-US" sz="2400" lang="zh-CN">
                  <a:solidFill>
                    <a:schemeClr val="tx1"/>
                  </a:solidFill>
                  <a:effectLst>
                    <a:outerShdw algn="tl" blurRad="38100" dir="2700000" dist="19050" rotWithShape="0">
                      <a:schemeClr val="dk1">
                        <a:alpha val="40000"/>
                      </a:schemeClr>
                    </a:outerShdw>
                  </a:effectLst>
                </a:rPr>
                <a:t>卡顿问题</a:t>
              </a:r>
            </a:p>
          </p:txBody>
        </p:sp>
        <p:grpSp>
          <p:nvGrpSpPr>
            <p:cNvPr id="67" name="组合 458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1049331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32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33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34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35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36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37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38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39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40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41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42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43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44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45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46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47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48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49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50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51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52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53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54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55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56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57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58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59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60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61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62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63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64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65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66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67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68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69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70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71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72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73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74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75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76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377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</p:grpSp>
      </p:grpSp>
      <p:sp>
        <p:nvSpPr>
          <p:cNvPr id="1049379" name="文本框 3"/>
          <p:cNvSpPr txBox="1"/>
          <p:nvPr/>
        </p:nvSpPr>
        <p:spPr>
          <a:xfrm>
            <a:off x="8243570" y="2958465"/>
            <a:ext cx="2792095" cy="702945"/>
          </a:xfrm>
          <a:prstGeom prst="rect"/>
          <a:noFill/>
        </p:spPr>
        <p:txBody>
          <a:bodyPr rtlCol="0" wrap="square">
            <a:noAutofit/>
          </a:bodyPr>
          <a:p>
            <a:r>
              <a:rPr altLang="zh-CN" lang="en-US"/>
              <a:t> </a:t>
            </a:r>
            <a:r>
              <a:rPr altLang="en-US" lang="zh-CN"/>
              <a:t>import threating</a:t>
            </a:r>
          </a:p>
          <a:p>
            <a:r>
              <a:rPr altLang="en-US" lang="zh-CN"/>
              <a:t>threading.Thread(target=</a:t>
            </a:r>
          </a:p>
          <a:p>
            <a:r>
              <a:rPr altLang="en-US" lang="zh-CN"/>
              <a:t>self.receive_message).start()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1"/>
          <p:cNvGrpSpPr/>
          <p:nvPr/>
        </p:nvGrpSpPr>
        <p:grpSpPr>
          <a:xfrm>
            <a:off x="3825648" y="788641"/>
            <a:ext cx="4540704" cy="1074057"/>
            <a:chOff x="3659868" y="841828"/>
            <a:chExt cx="4540704" cy="1074057"/>
          </a:xfrm>
        </p:grpSpPr>
        <p:sp>
          <p:nvSpPr>
            <p:cNvPr id="1049437" name="任意多边形 32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grpSp>
          <p:nvGrpSpPr>
            <p:cNvPr id="93" name="组合 3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1049438" name="Freeform 92"/>
              <p:cNvSpPr/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39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40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41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42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43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44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45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46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47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48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49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50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51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52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53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54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55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56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57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58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59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60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61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62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63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64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65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66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67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68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69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70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71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72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73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74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75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76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77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78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79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80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81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82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83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9484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</p:grpSp>
        <p:sp>
          <p:nvSpPr>
            <p:cNvPr id="1049485" name="文本框 4"/>
            <p:cNvSpPr txBox="1"/>
            <p:nvPr/>
          </p:nvSpPr>
          <p:spPr>
            <a:xfrm>
              <a:off x="4456686" y="1291541"/>
              <a:ext cx="2735270" cy="400110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en-US" dirty="0" sz="2000" lang="zh-CN">
                  <a:latin typeface="方正静蕾简体" pitchFamily="2" charset="-122"/>
                  <a:ea typeface="方正静蕾简体" pitchFamily="2" charset="-122"/>
                </a:rPr>
                <a:t>客户机代码设计思路</a:t>
              </a:r>
              <a:endParaRPr altLang="en-US" dirty="0" sz="2000" lang="zh-CN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endParaRPr>
            </a:p>
          </p:txBody>
        </p:sp>
      </p:grpSp>
      <p:pic>
        <p:nvPicPr>
          <p:cNvPr id="2097161" name="图片 11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079497" y="512333"/>
            <a:ext cx="1425643" cy="1626675"/>
          </a:xfrm>
          <a:prstGeom prst="rect"/>
        </p:spPr>
      </p:pic>
      <p:sp>
        <p:nvSpPr>
          <p:cNvPr id="1049488" name="文本框 56"/>
          <p:cNvSpPr txBox="1"/>
          <p:nvPr/>
        </p:nvSpPr>
        <p:spPr>
          <a:xfrm>
            <a:off x="3048000" y="2269823"/>
            <a:ext cx="6096000" cy="3749041"/>
          </a:xfrm>
          <a:prstGeom prst="rect"/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dirty="0" sz="2000" lang="en-US">
                <a:latin typeface="Arial"/>
              </a:rPr>
              <a:t>1. </a:t>
            </a:r>
            <a:r>
              <a:rPr altLang="en-US" dirty="0" sz="2000" lang="zh-CN">
                <a:ea typeface="宋体"/>
              </a:rPr>
              <a:t>导入所需的模块：</a:t>
            </a:r>
            <a:br>
              <a:rPr altLang="en-US" dirty="0" sz="2000" lang="zh-CN"/>
            </a:br>
            <a:r>
              <a:rPr altLang="en-US" dirty="0" sz="2000" lang="zh-CN">
                <a:latin typeface="宋体"/>
              </a:rPr>
              <a:t>   </a:t>
            </a:r>
            <a:r>
              <a:rPr altLang="zh-CN" dirty="0" sz="2000" lang="en-US">
                <a:latin typeface="Arial"/>
              </a:rPr>
              <a:t>- `sys` </a:t>
            </a:r>
            <a:r>
              <a:rPr altLang="en-US" dirty="0" sz="2000" lang="zh-CN">
                <a:ea typeface="宋体"/>
              </a:rPr>
              <a:t>模块：用于与</a:t>
            </a:r>
            <a:r>
              <a:rPr altLang="zh-CN" dirty="0" sz="2000" lang="en-US">
                <a:latin typeface="Arial"/>
              </a:rPr>
              <a:t>Python</a:t>
            </a:r>
            <a:r>
              <a:rPr altLang="en-US" dirty="0" sz="2000" lang="zh-CN">
                <a:ea typeface="宋体"/>
              </a:rPr>
              <a:t>解释器进行交互，包括获取命令行参数。</a:t>
            </a:r>
            <a:br>
              <a:rPr altLang="en-US" dirty="0" sz="2000" lang="zh-CN"/>
            </a:br>
            <a:r>
              <a:rPr altLang="en-US" dirty="0" sz="2000" lang="zh-CN">
                <a:latin typeface="宋体"/>
              </a:rPr>
              <a:t>   </a:t>
            </a:r>
            <a:r>
              <a:rPr altLang="zh-CN" dirty="0" sz="2000" lang="en-US">
                <a:latin typeface="Arial"/>
              </a:rPr>
              <a:t>- `</a:t>
            </a:r>
            <a:r>
              <a:rPr altLang="zh-CN" dirty="0" sz="2000" lang="en-US" err="1">
                <a:latin typeface="Arial"/>
              </a:rPr>
              <a:t>QApplication</a:t>
            </a:r>
            <a:r>
              <a:rPr altLang="zh-CN" dirty="0" sz="2000" lang="en-US">
                <a:latin typeface="Arial"/>
              </a:rPr>
              <a:t>`</a:t>
            </a:r>
            <a:r>
              <a:rPr altLang="en-US" dirty="0" sz="2000" lang="zh-CN">
                <a:ea typeface="宋体"/>
              </a:rPr>
              <a:t>、</a:t>
            </a:r>
            <a:r>
              <a:rPr altLang="zh-CN" dirty="0" sz="2000" lang="en-US">
                <a:latin typeface="Arial"/>
              </a:rPr>
              <a:t>`</a:t>
            </a:r>
            <a:r>
              <a:rPr altLang="zh-CN" dirty="0" sz="2000" lang="en-US" err="1">
                <a:latin typeface="Arial"/>
              </a:rPr>
              <a:t>QMainWindow</a:t>
            </a:r>
            <a:r>
              <a:rPr altLang="zh-CN" dirty="0" sz="2000" lang="en-US">
                <a:latin typeface="Arial"/>
              </a:rPr>
              <a:t>`</a:t>
            </a:r>
            <a:r>
              <a:rPr altLang="en-US" dirty="0" sz="2000" lang="zh-CN">
                <a:ea typeface="宋体"/>
              </a:rPr>
              <a:t>、</a:t>
            </a:r>
            <a:r>
              <a:rPr altLang="zh-CN" dirty="0" sz="2000" lang="en-US">
                <a:latin typeface="Arial"/>
              </a:rPr>
              <a:t>`</a:t>
            </a:r>
            <a:r>
              <a:rPr altLang="zh-CN" dirty="0" sz="2000" lang="en-US" err="1">
                <a:latin typeface="Arial"/>
              </a:rPr>
              <a:t>QTextEdit</a:t>
            </a:r>
            <a:r>
              <a:rPr altLang="zh-CN" dirty="0" sz="2000" lang="en-US">
                <a:latin typeface="Arial"/>
              </a:rPr>
              <a:t>`</a:t>
            </a:r>
            <a:r>
              <a:rPr altLang="en-US" dirty="0" sz="2000" lang="zh-CN">
                <a:ea typeface="宋体"/>
              </a:rPr>
              <a:t>、</a:t>
            </a:r>
            <a:r>
              <a:rPr altLang="zh-CN" dirty="0" sz="2000" lang="en-US">
                <a:latin typeface="Arial"/>
              </a:rPr>
              <a:t>`</a:t>
            </a:r>
            <a:r>
              <a:rPr altLang="zh-CN" dirty="0" sz="2000" lang="en-US" err="1">
                <a:latin typeface="Arial"/>
              </a:rPr>
              <a:t>QPushButton</a:t>
            </a:r>
            <a:r>
              <a:rPr altLang="zh-CN" dirty="0" sz="2000" lang="en-US">
                <a:latin typeface="Arial"/>
              </a:rPr>
              <a:t>`</a:t>
            </a:r>
            <a:r>
              <a:rPr altLang="en-US" dirty="0" sz="2000" lang="zh-CN">
                <a:ea typeface="宋体"/>
              </a:rPr>
              <a:t>、</a:t>
            </a:r>
            <a:r>
              <a:rPr altLang="zh-CN" dirty="0" sz="2000" lang="en-US">
                <a:latin typeface="Arial"/>
              </a:rPr>
              <a:t>`</a:t>
            </a:r>
            <a:r>
              <a:rPr altLang="zh-CN" dirty="0" sz="2000" lang="en-US" err="1">
                <a:latin typeface="Arial"/>
              </a:rPr>
              <a:t>QVBoxLayout</a:t>
            </a:r>
            <a:r>
              <a:rPr altLang="zh-CN" dirty="0" sz="2000" lang="en-US">
                <a:latin typeface="Arial"/>
              </a:rPr>
              <a:t>`</a:t>
            </a:r>
            <a:r>
              <a:rPr altLang="en-US" dirty="0" sz="2000" lang="zh-CN">
                <a:ea typeface="宋体"/>
              </a:rPr>
              <a:t>、</a:t>
            </a:r>
            <a:r>
              <a:rPr altLang="zh-CN" dirty="0" sz="2000" lang="en-US">
                <a:latin typeface="Arial"/>
              </a:rPr>
              <a:t>`</a:t>
            </a:r>
            <a:r>
              <a:rPr altLang="zh-CN" dirty="0" sz="2000" lang="en-US" err="1">
                <a:latin typeface="Arial"/>
              </a:rPr>
              <a:t>QWidget</a:t>
            </a:r>
            <a:r>
              <a:rPr altLang="zh-CN" dirty="0" sz="2000" lang="en-US">
                <a:latin typeface="Arial"/>
              </a:rPr>
              <a:t>`</a:t>
            </a:r>
            <a:r>
              <a:rPr altLang="en-US" dirty="0" sz="2000" lang="zh-CN">
                <a:ea typeface="宋体"/>
              </a:rPr>
              <a:t>、</a:t>
            </a:r>
            <a:r>
              <a:rPr altLang="zh-CN" dirty="0" sz="2000" lang="en-US">
                <a:latin typeface="Arial"/>
              </a:rPr>
              <a:t>`</a:t>
            </a:r>
            <a:r>
              <a:rPr altLang="zh-CN" dirty="0" sz="2000" lang="en-US" err="1">
                <a:latin typeface="Arial"/>
              </a:rPr>
              <a:t>QLineEdit</a:t>
            </a:r>
            <a:r>
              <a:rPr altLang="zh-CN" dirty="0" sz="2000" lang="en-US">
                <a:latin typeface="Arial"/>
              </a:rPr>
              <a:t>`</a:t>
            </a:r>
            <a:r>
              <a:rPr altLang="en-US" dirty="0" sz="2000" lang="zh-CN">
                <a:ea typeface="宋体"/>
              </a:rPr>
              <a:t>、</a:t>
            </a:r>
            <a:r>
              <a:rPr altLang="zh-CN" dirty="0" sz="2000" lang="en-US">
                <a:latin typeface="Arial"/>
              </a:rPr>
              <a:t>`</a:t>
            </a:r>
            <a:r>
              <a:rPr altLang="zh-CN" dirty="0" sz="2000" lang="en-US" err="1">
                <a:latin typeface="Arial"/>
              </a:rPr>
              <a:t>QMessageBox</a:t>
            </a:r>
            <a:r>
              <a:rPr altLang="zh-CN" dirty="0" sz="2000" lang="en-US">
                <a:latin typeface="Arial"/>
              </a:rPr>
              <a:t>` </a:t>
            </a:r>
            <a:r>
              <a:rPr altLang="en-US" dirty="0" sz="2000" lang="zh-CN">
                <a:ea typeface="宋体"/>
              </a:rPr>
              <a:t>等来自 </a:t>
            </a:r>
            <a:r>
              <a:rPr altLang="zh-CN" dirty="0" sz="2000" lang="en-US">
                <a:latin typeface="Arial"/>
              </a:rPr>
              <a:t>PySide2.QtWidgets </a:t>
            </a:r>
            <a:r>
              <a:rPr altLang="en-US" dirty="0" sz="2000" lang="zh-CN">
                <a:ea typeface="宋体"/>
              </a:rPr>
              <a:t>的类：用于创建应用程序窗口和界面元素。</a:t>
            </a:r>
            <a:br>
              <a:rPr altLang="en-US" dirty="0" sz="2000" lang="zh-CN"/>
            </a:br>
            <a:r>
              <a:rPr altLang="en-US" dirty="0" sz="2000" lang="zh-CN">
                <a:latin typeface="宋体"/>
              </a:rPr>
              <a:t>   </a:t>
            </a:r>
            <a:r>
              <a:rPr altLang="zh-CN" dirty="0" sz="2000" lang="en-US">
                <a:latin typeface="Arial"/>
              </a:rPr>
              <a:t>- `</a:t>
            </a:r>
            <a:r>
              <a:rPr altLang="zh-CN" dirty="0" sz="2000" lang="en-US" err="1">
                <a:latin typeface="Arial"/>
              </a:rPr>
              <a:t>QIcon</a:t>
            </a:r>
            <a:r>
              <a:rPr altLang="zh-CN" dirty="0" sz="2000" lang="en-US">
                <a:latin typeface="Arial"/>
              </a:rPr>
              <a:t>`</a:t>
            </a:r>
            <a:r>
              <a:rPr altLang="en-US" dirty="0" sz="2000" lang="zh-CN">
                <a:ea typeface="宋体"/>
              </a:rPr>
              <a:t>、</a:t>
            </a:r>
            <a:r>
              <a:rPr altLang="zh-CN" dirty="0" sz="2000" lang="en-US">
                <a:latin typeface="Arial"/>
              </a:rPr>
              <a:t>`</a:t>
            </a:r>
            <a:r>
              <a:rPr altLang="zh-CN" dirty="0" sz="2000" lang="en-US" err="1">
                <a:latin typeface="Arial"/>
              </a:rPr>
              <a:t>QPixmap</a:t>
            </a:r>
            <a:r>
              <a:rPr altLang="zh-CN" dirty="0" sz="2000" lang="en-US">
                <a:latin typeface="Arial"/>
              </a:rPr>
              <a:t>`</a:t>
            </a:r>
            <a:r>
              <a:rPr altLang="en-US" dirty="0" sz="2000" lang="zh-CN">
                <a:ea typeface="宋体"/>
              </a:rPr>
              <a:t>、</a:t>
            </a:r>
            <a:r>
              <a:rPr altLang="zh-CN" dirty="0" sz="2000" lang="en-US">
                <a:latin typeface="Arial"/>
              </a:rPr>
              <a:t>`</a:t>
            </a:r>
            <a:r>
              <a:rPr altLang="zh-CN" dirty="0" sz="2000" lang="en-US" err="1">
                <a:latin typeface="Arial"/>
              </a:rPr>
              <a:t>QPainter</a:t>
            </a:r>
            <a:r>
              <a:rPr altLang="zh-CN" dirty="0" sz="2000" lang="en-US">
                <a:latin typeface="Arial"/>
              </a:rPr>
              <a:t>` </a:t>
            </a:r>
            <a:r>
              <a:rPr altLang="en-US" dirty="0" sz="2000" lang="zh-CN">
                <a:ea typeface="宋体"/>
              </a:rPr>
              <a:t>等来自 </a:t>
            </a:r>
            <a:r>
              <a:rPr altLang="zh-CN" dirty="0" sz="2000" lang="en-US">
                <a:latin typeface="Arial"/>
              </a:rPr>
              <a:t>PySide2.QtGui </a:t>
            </a:r>
            <a:r>
              <a:rPr altLang="en-US" dirty="0" sz="2000" lang="zh-CN">
                <a:ea typeface="宋体"/>
              </a:rPr>
              <a:t>的类：用于处理图标和绘制操作。</a:t>
            </a:r>
            <a:br>
              <a:rPr altLang="en-US" dirty="0" sz="2000" lang="zh-CN"/>
            </a:br>
            <a:r>
              <a:rPr altLang="en-US" dirty="0" sz="2000" lang="zh-CN">
                <a:latin typeface="宋体"/>
              </a:rPr>
              <a:t>   </a:t>
            </a:r>
            <a:r>
              <a:rPr altLang="zh-CN" dirty="0" sz="2000" lang="en-US">
                <a:latin typeface="Arial"/>
              </a:rPr>
              <a:t>- `socket` </a:t>
            </a:r>
            <a:r>
              <a:rPr altLang="en-US" dirty="0" sz="2000" lang="zh-CN">
                <a:ea typeface="宋体"/>
              </a:rPr>
              <a:t>模块：用于实现与网络的通信。</a:t>
            </a:r>
            <a:br>
              <a:rPr altLang="en-US" dirty="0" sz="2000" lang="zh-CN"/>
            </a:br>
            <a:r>
              <a:rPr altLang="en-US" dirty="0" sz="2000" lang="zh-CN">
                <a:latin typeface="宋体"/>
              </a:rPr>
              <a:t>   </a:t>
            </a:r>
            <a:r>
              <a:rPr altLang="zh-CN" dirty="0" sz="2000" lang="en-US">
                <a:latin typeface="Arial"/>
              </a:rPr>
              <a:t>- `threading` </a:t>
            </a:r>
            <a:r>
              <a:rPr altLang="en-US" dirty="0" sz="2000" lang="zh-CN">
                <a:ea typeface="宋体"/>
              </a:rPr>
              <a:t>模块：用于创建多线程。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文本框 68"/>
          <p:cNvSpPr txBox="1"/>
          <p:nvPr/>
        </p:nvSpPr>
        <p:spPr>
          <a:xfrm>
            <a:off x="2772560" y="2461735"/>
            <a:ext cx="6545579" cy="34442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2000" lang="en-US"/>
              <a:t>2. </a:t>
            </a:r>
            <a:r>
              <a:rPr altLang="en-US" dirty="0" sz="2000" lang="zh-CN"/>
              <a:t>创建一个</a:t>
            </a:r>
            <a:r>
              <a:rPr altLang="zh-CN" dirty="0" sz="2000" lang="en-US"/>
              <a:t>`</a:t>
            </a:r>
            <a:r>
              <a:rPr altLang="zh-CN" dirty="0" sz="2000" lang="en-US" err="1"/>
              <a:t>ClientWindow</a:t>
            </a:r>
            <a:r>
              <a:rPr altLang="zh-CN" dirty="0" sz="2000" lang="en-US"/>
              <a:t>`</a:t>
            </a:r>
            <a:r>
              <a:rPr altLang="en-US" dirty="0" sz="2000" lang="zh-CN"/>
              <a:t>类，继承自</a:t>
            </a:r>
            <a:r>
              <a:rPr altLang="zh-CN" dirty="0" sz="2000" lang="en-US"/>
              <a:t>`</a:t>
            </a:r>
            <a:r>
              <a:rPr altLang="zh-CN" dirty="0" sz="2000" lang="en-US" err="1"/>
              <a:t>QMainWindow</a:t>
            </a:r>
            <a:r>
              <a:rPr altLang="zh-CN" dirty="0" sz="2000" lang="en-US"/>
              <a:t>`</a:t>
            </a:r>
            <a:r>
              <a:rPr altLang="en-US" dirty="0" sz="2000" lang="zh-CN"/>
              <a:t>。</a:t>
            </a:r>
            <a:br>
              <a:rPr altLang="en-US" dirty="0" sz="2000" lang="zh-CN"/>
            </a:br>
            <a:endParaRPr altLang="zh-CN" dirty="0" sz="2000" lang="en-US"/>
          </a:p>
          <a:p>
            <a:r>
              <a:rPr altLang="zh-CN" dirty="0" sz="2000" lang="en-US"/>
              <a:t>3. </a:t>
            </a:r>
            <a:r>
              <a:rPr altLang="en-US" dirty="0" sz="2000" lang="zh-CN"/>
              <a:t>在</a:t>
            </a:r>
            <a:r>
              <a:rPr altLang="zh-CN" dirty="0" sz="2000" lang="en-US"/>
              <a:t>`</a:t>
            </a:r>
            <a:r>
              <a:rPr altLang="zh-CN" dirty="0" sz="2000" lang="en-US" err="1"/>
              <a:t>ClientWindow</a:t>
            </a:r>
            <a:r>
              <a:rPr altLang="zh-CN" dirty="0" sz="2000" lang="en-US"/>
              <a:t>`</a:t>
            </a:r>
            <a:r>
              <a:rPr altLang="en-US" dirty="0" sz="2000" lang="zh-CN"/>
              <a:t>的构造方法中，设置窗口标题、图标和大小，并创建主部件。</a:t>
            </a:r>
            <a:br>
              <a:rPr altLang="en-US" dirty="0" sz="2000" lang="zh-CN"/>
            </a:br>
            <a:endParaRPr altLang="zh-CN" dirty="0" sz="2000" lang="en-US"/>
          </a:p>
          <a:p>
            <a:r>
              <a:rPr altLang="zh-CN" dirty="0" sz="2000" lang="en-US"/>
              <a:t>4. </a:t>
            </a:r>
            <a:r>
              <a:rPr altLang="en-US" dirty="0" sz="2000" lang="zh-CN"/>
              <a:t>创建一个</a:t>
            </a:r>
            <a:r>
              <a:rPr altLang="zh-CN" dirty="0" sz="2000" lang="en-US"/>
              <a:t>`</a:t>
            </a:r>
            <a:r>
              <a:rPr altLang="zh-CN" dirty="0" sz="2000" lang="en-US" err="1"/>
              <a:t>QPixmap</a:t>
            </a:r>
            <a:r>
              <a:rPr altLang="zh-CN" dirty="0" sz="2000" lang="en-US"/>
              <a:t>`</a:t>
            </a:r>
            <a:r>
              <a:rPr altLang="en-US" dirty="0" sz="2000" lang="zh-CN"/>
              <a:t>对象，用于显示图片。</a:t>
            </a:r>
            <a:br>
              <a:rPr altLang="en-US" dirty="0" sz="2000" lang="zh-CN"/>
            </a:br>
            <a:endParaRPr altLang="zh-CN" dirty="0" sz="2000" lang="en-US"/>
          </a:p>
          <a:p>
            <a:r>
              <a:rPr altLang="zh-CN" dirty="0" sz="2000" lang="en-US"/>
              <a:t>5. </a:t>
            </a:r>
            <a:r>
              <a:rPr altLang="en-US" dirty="0" sz="2000" lang="zh-CN"/>
              <a:t>创建四个控件：</a:t>
            </a:r>
            <a:r>
              <a:rPr altLang="zh-CN" dirty="0" sz="2000" lang="en-US"/>
              <a:t>`</a:t>
            </a:r>
            <a:r>
              <a:rPr altLang="zh-CN" dirty="0" sz="2000" lang="en-US" err="1"/>
              <a:t>ip_line_edit</a:t>
            </a:r>
            <a:r>
              <a:rPr altLang="zh-CN" dirty="0" sz="2000" lang="en-US"/>
              <a:t>`</a:t>
            </a:r>
            <a:r>
              <a:rPr altLang="en-US" dirty="0" sz="2000" lang="zh-CN"/>
              <a:t>（用于输入</a:t>
            </a:r>
            <a:r>
              <a:rPr altLang="zh-CN" dirty="0" sz="2000" lang="en-US"/>
              <a:t>IP</a:t>
            </a:r>
            <a:r>
              <a:rPr altLang="en-US" dirty="0" sz="2000" lang="zh-CN"/>
              <a:t>地址）、</a:t>
            </a:r>
            <a:r>
              <a:rPr altLang="zh-CN" dirty="0" sz="2000" lang="en-US"/>
              <a:t>`</a:t>
            </a:r>
            <a:r>
              <a:rPr altLang="zh-CN" dirty="0" sz="2000" lang="en-US" err="1"/>
              <a:t>port_line_edit</a:t>
            </a:r>
            <a:r>
              <a:rPr altLang="zh-CN" dirty="0" sz="2000" lang="en-US"/>
              <a:t>`</a:t>
            </a:r>
            <a:r>
              <a:rPr altLang="en-US" dirty="0" sz="2000" lang="zh-CN"/>
              <a:t>（用于输入端口号）、</a:t>
            </a:r>
            <a:r>
              <a:rPr altLang="zh-CN" dirty="0" sz="2000" lang="en-US"/>
              <a:t>`</a:t>
            </a:r>
            <a:r>
              <a:rPr altLang="zh-CN" dirty="0" sz="2000" lang="en-US" err="1"/>
              <a:t>send_text_edit</a:t>
            </a:r>
            <a:r>
              <a:rPr altLang="zh-CN" dirty="0" sz="2000" lang="en-US"/>
              <a:t>`</a:t>
            </a:r>
            <a:r>
              <a:rPr altLang="en-US" dirty="0" sz="2000" lang="zh-CN"/>
              <a:t>（用于输入发送的文本）、</a:t>
            </a:r>
            <a:r>
              <a:rPr altLang="zh-CN" dirty="0" sz="2000" lang="en-US"/>
              <a:t>`</a:t>
            </a:r>
            <a:r>
              <a:rPr altLang="zh-CN" dirty="0" sz="2000" lang="en-US" err="1"/>
              <a:t>receive_text_edit</a:t>
            </a:r>
            <a:r>
              <a:rPr altLang="zh-CN" dirty="0" sz="2000" lang="en-US"/>
              <a:t>`</a:t>
            </a:r>
            <a:r>
              <a:rPr altLang="en-US" dirty="0" sz="2000" lang="zh-CN"/>
              <a:t>（用于显示接收到的文本）。</a:t>
            </a:r>
            <a:endParaRPr altLang="en-US" dirty="0" sz="2000" lang="zh-CN">
              <a:latin typeface="方正静蕾简体" pitchFamily="2" charset="-122"/>
              <a:ea typeface="方正静蕾简体" pitchFamily="2" charset="-122"/>
            </a:endParaRPr>
          </a:p>
        </p:txBody>
      </p:sp>
      <p:grpSp>
        <p:nvGrpSpPr>
          <p:cNvPr id="26" name="组合 1"/>
          <p:cNvGrpSpPr/>
          <p:nvPr/>
        </p:nvGrpSpPr>
        <p:grpSpPr>
          <a:xfrm>
            <a:off x="3825648" y="788641"/>
            <a:ext cx="4540704" cy="1074057"/>
            <a:chOff x="3659868" y="841828"/>
            <a:chExt cx="4540704" cy="1074057"/>
          </a:xfrm>
        </p:grpSpPr>
        <p:sp>
          <p:nvSpPr>
            <p:cNvPr id="1048587" name="任意多边形 32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grpSp>
          <p:nvGrpSpPr>
            <p:cNvPr id="27" name="组合 3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1048588" name="Freeform 92"/>
              <p:cNvSpPr/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589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590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591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592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593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594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595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596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597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598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599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00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01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02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03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04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05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06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07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08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09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10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11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12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13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14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15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16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17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18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19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20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21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22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23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24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25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26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27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28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29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30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31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32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33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34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</p:grpSp>
        <p:sp>
          <p:nvSpPr>
            <p:cNvPr id="1048635" name="文本框 4"/>
            <p:cNvSpPr txBox="1"/>
            <p:nvPr/>
          </p:nvSpPr>
          <p:spPr>
            <a:xfrm>
              <a:off x="4456686" y="1291541"/>
              <a:ext cx="2735270" cy="400110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en-US" dirty="0" sz="2000" lang="zh-CN">
                  <a:latin typeface="方正静蕾简体" pitchFamily="2" charset="-122"/>
                  <a:ea typeface="方正静蕾简体" pitchFamily="2" charset="-122"/>
                </a:rPr>
                <a:t>客户机代码设计思路</a:t>
              </a:r>
              <a:endParaRPr altLang="en-US" dirty="0" sz="2000" lang="zh-CN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endParaRPr>
            </a:p>
          </p:txBody>
        </p:sp>
      </p:grpSp>
      <p:pic>
        <p:nvPicPr>
          <p:cNvPr id="2097152" name="图片 11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079497" y="512333"/>
            <a:ext cx="1425643" cy="1626675"/>
          </a:xfrm>
          <a:prstGeom prst="rect"/>
        </p:spPr>
      </p:pic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041397" y="483758"/>
            <a:ext cx="1425643" cy="1626675"/>
          </a:xfrm>
          <a:prstGeom prst="rect"/>
        </p:spPr>
      </p:pic>
      <p:sp>
        <p:nvSpPr>
          <p:cNvPr id="1048641" name="文本框 56"/>
          <p:cNvSpPr txBox="1"/>
          <p:nvPr/>
        </p:nvSpPr>
        <p:spPr>
          <a:xfrm>
            <a:off x="2867199" y="1996953"/>
            <a:ext cx="6096000" cy="4663440"/>
          </a:xfrm>
          <a:prstGeom prst="rect"/>
          <a:noFill/>
        </p:spPr>
        <p:txBody>
          <a:bodyPr wrap="square">
            <a:spAutoFit/>
          </a:bodyPr>
          <a:p>
            <a:r>
              <a:rPr altLang="zh-CN" dirty="0" sz="2000" lang="en-US"/>
              <a:t>6. </a:t>
            </a:r>
            <a:r>
              <a:rPr altLang="en-US" dirty="0" sz="2000" lang="zh-CN"/>
              <a:t>设置</a:t>
            </a:r>
            <a:r>
              <a:rPr altLang="zh-CN" dirty="0" sz="2000" lang="en-US"/>
              <a:t>`</a:t>
            </a:r>
            <a:r>
              <a:rPr altLang="zh-CN" dirty="0" sz="2000" lang="en-US" err="1"/>
              <a:t>send_text_edit</a:t>
            </a:r>
            <a:r>
              <a:rPr altLang="zh-CN" dirty="0" sz="2000" lang="en-US"/>
              <a:t>`</a:t>
            </a:r>
            <a:r>
              <a:rPr altLang="en-US" dirty="0" sz="2000" lang="zh-CN"/>
              <a:t>的高度为固定值。</a:t>
            </a:r>
            <a:br>
              <a:rPr altLang="en-US" dirty="0" sz="2000" lang="zh-CN"/>
            </a:br>
            <a:endParaRPr altLang="zh-CN" dirty="0" sz="2000" lang="en-US"/>
          </a:p>
          <a:p>
            <a:r>
              <a:rPr altLang="zh-CN" dirty="0" sz="2000" lang="en-US"/>
              <a:t>7. </a:t>
            </a:r>
            <a:r>
              <a:rPr altLang="en-US" dirty="0" sz="2000" lang="zh-CN"/>
              <a:t>将</a:t>
            </a:r>
            <a:r>
              <a:rPr altLang="zh-CN" dirty="0" sz="2000" lang="en-US"/>
              <a:t>`</a:t>
            </a:r>
            <a:r>
              <a:rPr altLang="zh-CN" dirty="0" sz="2000" lang="en-US" err="1"/>
              <a:t>ip_line_edit</a:t>
            </a:r>
            <a:r>
              <a:rPr altLang="zh-CN" dirty="0" sz="2000" lang="en-US"/>
              <a:t>`</a:t>
            </a:r>
            <a:r>
              <a:rPr altLang="en-US" dirty="0" sz="2000" lang="zh-CN"/>
              <a:t>、</a:t>
            </a:r>
            <a:r>
              <a:rPr altLang="zh-CN" dirty="0" sz="2000" lang="en-US"/>
              <a:t>`</a:t>
            </a:r>
            <a:r>
              <a:rPr altLang="zh-CN" dirty="0" sz="2000" lang="en-US" err="1"/>
              <a:t>port_line_edit</a:t>
            </a:r>
            <a:r>
              <a:rPr altLang="zh-CN" dirty="0" sz="2000" lang="en-US"/>
              <a:t>`</a:t>
            </a:r>
            <a:r>
              <a:rPr altLang="en-US" dirty="0" sz="2000" lang="zh-CN"/>
              <a:t>、</a:t>
            </a:r>
            <a:r>
              <a:rPr altLang="zh-CN" dirty="0" sz="2000" lang="en-US"/>
              <a:t>`</a:t>
            </a:r>
            <a:r>
              <a:rPr altLang="zh-CN" dirty="0" sz="2000" lang="en-US" err="1"/>
              <a:t>send_text_edit</a:t>
            </a:r>
            <a:r>
              <a:rPr altLang="zh-CN" dirty="0" sz="2000" lang="en-US"/>
              <a:t>`</a:t>
            </a:r>
            <a:r>
              <a:rPr altLang="en-US" dirty="0" sz="2000" lang="zh-CN"/>
              <a:t>和</a:t>
            </a:r>
            <a:r>
              <a:rPr altLang="zh-CN" dirty="0" sz="2000" lang="en-US"/>
              <a:t>`</a:t>
            </a:r>
            <a:r>
              <a:rPr altLang="zh-CN" dirty="0" sz="2000" lang="en-US" err="1"/>
              <a:t>receive_text_edit</a:t>
            </a:r>
            <a:r>
              <a:rPr altLang="zh-CN" dirty="0" sz="2000" lang="en-US"/>
              <a:t>`</a:t>
            </a:r>
            <a:r>
              <a:rPr altLang="en-US" dirty="0" sz="2000" lang="zh-CN"/>
              <a:t>添加到主部件中。</a:t>
            </a:r>
            <a:br>
              <a:rPr altLang="en-US" dirty="0" sz="2000" lang="zh-CN"/>
            </a:br>
            <a:endParaRPr altLang="zh-CN" dirty="0" sz="2000" lang="en-US"/>
          </a:p>
          <a:p>
            <a:r>
              <a:rPr altLang="zh-CN" dirty="0" sz="2000" lang="en-US"/>
              <a:t>8. </a:t>
            </a:r>
            <a:r>
              <a:rPr altLang="en-US" dirty="0" sz="2000" lang="zh-CN"/>
              <a:t>设置</a:t>
            </a:r>
            <a:r>
              <a:rPr altLang="zh-CN" dirty="0" sz="2000" lang="en-US"/>
              <a:t>`</a:t>
            </a:r>
            <a:r>
              <a:rPr altLang="zh-CN" dirty="0" sz="2000" lang="en-US" err="1"/>
              <a:t>receive_text_edit</a:t>
            </a:r>
            <a:r>
              <a:rPr altLang="zh-CN" dirty="0" sz="2000" lang="en-US"/>
              <a:t>`</a:t>
            </a:r>
            <a:r>
              <a:rPr altLang="en-US" dirty="0" sz="2000" lang="zh-CN"/>
              <a:t>为只读。</a:t>
            </a:r>
            <a:br>
              <a:rPr altLang="en-US" dirty="0" sz="2000" lang="zh-CN"/>
            </a:br>
            <a:endParaRPr altLang="zh-CN" dirty="0" sz="2000" lang="en-US"/>
          </a:p>
          <a:p>
            <a:r>
              <a:rPr altLang="zh-CN" dirty="0" sz="2000" lang="en-US"/>
              <a:t>9. </a:t>
            </a:r>
            <a:r>
              <a:rPr altLang="en-US" dirty="0" sz="2000" lang="zh-CN"/>
              <a:t>使用布局管理器（如</a:t>
            </a:r>
            <a:r>
              <a:rPr altLang="zh-CN" dirty="0" sz="2000" lang="en-US"/>
              <a:t>`</a:t>
            </a:r>
            <a:r>
              <a:rPr altLang="zh-CN" dirty="0" sz="2000" lang="en-US" err="1"/>
              <a:t>QVBoxLayout</a:t>
            </a:r>
            <a:r>
              <a:rPr altLang="zh-CN" dirty="0" sz="2000" lang="en-US"/>
              <a:t>`</a:t>
            </a:r>
            <a:r>
              <a:rPr altLang="en-US" dirty="0" sz="2000" lang="zh-CN"/>
              <a:t>）将控件添加到主部件中。</a:t>
            </a:r>
            <a:br>
              <a:rPr altLang="en-US" dirty="0" sz="2000" lang="zh-CN"/>
            </a:br>
            <a:endParaRPr altLang="zh-CN" dirty="0" sz="2000" lang="en-US"/>
          </a:p>
          <a:p>
            <a:r>
              <a:rPr altLang="zh-CN" dirty="0" sz="2000" lang="en-US"/>
              <a:t>10. </a:t>
            </a:r>
            <a:r>
              <a:rPr altLang="en-US" dirty="0" sz="2000" lang="zh-CN"/>
              <a:t>创建一个套接字对象，用于与服务器进行通信。</a:t>
            </a:r>
            <a:br>
              <a:rPr altLang="en-US" dirty="0" sz="2000" lang="zh-CN"/>
            </a:br>
            <a:endParaRPr altLang="zh-CN" dirty="0" sz="2000" lang="en-US"/>
          </a:p>
          <a:p>
            <a:r>
              <a:rPr altLang="zh-CN" dirty="0" sz="2000" lang="en-US"/>
              <a:t>11. </a:t>
            </a:r>
            <a:r>
              <a:rPr altLang="en-US" dirty="0" sz="2000" lang="zh-CN"/>
              <a:t>编写发送消息的槽函数</a:t>
            </a:r>
            <a:r>
              <a:rPr altLang="zh-CN" dirty="0" sz="2000" lang="en-US"/>
              <a:t>`</a:t>
            </a:r>
            <a:r>
              <a:rPr altLang="zh-CN" dirty="0" sz="2000" lang="en-US" err="1"/>
              <a:t>send_message</a:t>
            </a:r>
            <a:r>
              <a:rPr altLang="zh-CN" dirty="0" sz="2000" lang="en-US"/>
              <a:t>`</a:t>
            </a:r>
            <a:r>
              <a:rPr altLang="en-US" dirty="0" sz="2000" lang="zh-CN"/>
              <a:t>，当按钮被点击时调用该槽函数。</a:t>
            </a:r>
          </a:p>
        </p:txBody>
      </p:sp>
      <p:grpSp>
        <p:nvGrpSpPr>
          <p:cNvPr id="32" name="组合 57"/>
          <p:cNvGrpSpPr/>
          <p:nvPr/>
        </p:nvGrpSpPr>
        <p:grpSpPr>
          <a:xfrm>
            <a:off x="3825648" y="788641"/>
            <a:ext cx="4540704" cy="1074057"/>
            <a:chOff x="3659868" y="841828"/>
            <a:chExt cx="4540704" cy="1074057"/>
          </a:xfrm>
        </p:grpSpPr>
        <p:sp>
          <p:nvSpPr>
            <p:cNvPr id="1048642" name="任意多边形 32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grpSp>
          <p:nvGrpSpPr>
            <p:cNvPr id="33" name="组合 59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1048643" name="Freeform 92"/>
              <p:cNvSpPr/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44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45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46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47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48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49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50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51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52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53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54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55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56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57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58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59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60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61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62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63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64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65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66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67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68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69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70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71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72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73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74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75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76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77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78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79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80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81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82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83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84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85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86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87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88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689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</p:grpSp>
        <p:sp>
          <p:nvSpPr>
            <p:cNvPr id="1048690" name="文本框 60"/>
            <p:cNvSpPr txBox="1"/>
            <p:nvPr/>
          </p:nvSpPr>
          <p:spPr>
            <a:xfrm>
              <a:off x="4456686" y="1291541"/>
              <a:ext cx="2735270" cy="400110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en-US" dirty="0" sz="2000" lang="zh-CN">
                  <a:latin typeface="方正静蕾简体" pitchFamily="2" charset="-122"/>
                  <a:ea typeface="方正静蕾简体" pitchFamily="2" charset="-122"/>
                </a:rPr>
                <a:t>客户机代码设计思路</a:t>
              </a:r>
              <a:endParaRPr altLang="en-US" dirty="0" sz="2000" lang="zh-CN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endParaRPr>
            </a:p>
          </p:txBody>
        </p:sp>
      </p:grp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650690" y="-230252"/>
            <a:ext cx="1425643" cy="1626675"/>
          </a:xfrm>
          <a:prstGeom prst="rect"/>
        </p:spPr>
      </p:pic>
      <p:sp>
        <p:nvSpPr>
          <p:cNvPr id="1048738" name="文本框 57"/>
          <p:cNvSpPr txBox="1"/>
          <p:nvPr/>
        </p:nvSpPr>
        <p:spPr>
          <a:xfrm>
            <a:off x="2988686" y="1487407"/>
            <a:ext cx="6096000" cy="5273040"/>
          </a:xfrm>
          <a:prstGeom prst="rect"/>
          <a:noFill/>
        </p:spPr>
        <p:txBody>
          <a:bodyPr wrap="square">
            <a:spAutoFit/>
          </a:bodyPr>
          <a:p>
            <a:r>
              <a:rPr altLang="zh-CN" dirty="0" sz="2000" lang="en-US"/>
              <a:t>12. </a:t>
            </a:r>
            <a:r>
              <a:rPr altLang="en-US" dirty="0" sz="2000" lang="zh-CN"/>
              <a:t>在</a:t>
            </a:r>
            <a:r>
              <a:rPr altLang="zh-CN" dirty="0" sz="2000" lang="en-US"/>
              <a:t>`</a:t>
            </a:r>
            <a:r>
              <a:rPr altLang="zh-CN" dirty="0" sz="2000" lang="en-US" err="1"/>
              <a:t>send_message</a:t>
            </a:r>
            <a:r>
              <a:rPr altLang="zh-CN" dirty="0" sz="2000" lang="en-US"/>
              <a:t>`</a:t>
            </a:r>
            <a:r>
              <a:rPr altLang="en-US" dirty="0" sz="2000" lang="zh-CN"/>
              <a:t>中，获取</a:t>
            </a:r>
            <a:r>
              <a:rPr altLang="zh-CN" dirty="0" sz="2000" lang="en-US"/>
              <a:t>IP</a:t>
            </a:r>
            <a:r>
              <a:rPr altLang="en-US" dirty="0" sz="2000" lang="zh-CN"/>
              <a:t>地址和端口号，并尝试连接到服务器。</a:t>
            </a:r>
            <a:br>
              <a:rPr altLang="en-US" dirty="0" sz="2000" lang="zh-CN"/>
            </a:br>
            <a:endParaRPr altLang="zh-CN" dirty="0" sz="2000" lang="en-US"/>
          </a:p>
          <a:p>
            <a:r>
              <a:rPr altLang="zh-CN" dirty="0" sz="2000" lang="en-US"/>
              <a:t>13. </a:t>
            </a:r>
            <a:r>
              <a:rPr altLang="en-US" dirty="0" sz="2000" lang="zh-CN"/>
              <a:t>如果连接成功，创建一个新的线程，用于接收服务器发送的消息。</a:t>
            </a:r>
            <a:br>
              <a:rPr altLang="en-US" dirty="0" sz="2000" lang="zh-CN"/>
            </a:br>
            <a:endParaRPr altLang="zh-CN" dirty="0" sz="2000" lang="en-US"/>
          </a:p>
          <a:p>
            <a:r>
              <a:rPr altLang="zh-CN" dirty="0" sz="2000" lang="en-US"/>
              <a:t>14. </a:t>
            </a:r>
            <a:r>
              <a:rPr altLang="en-US" dirty="0" sz="2000" lang="zh-CN"/>
              <a:t>在</a:t>
            </a:r>
            <a:r>
              <a:rPr altLang="zh-CN" dirty="0" sz="2000" lang="en-US"/>
              <a:t>`</a:t>
            </a:r>
            <a:r>
              <a:rPr altLang="zh-CN" dirty="0" sz="2000" lang="en-US" err="1"/>
              <a:t>send_message</a:t>
            </a:r>
            <a:r>
              <a:rPr altLang="zh-CN" dirty="0" sz="2000" lang="en-US"/>
              <a:t>`</a:t>
            </a:r>
            <a:r>
              <a:rPr altLang="en-US" dirty="0" sz="2000" lang="zh-CN"/>
              <a:t>中，获取发送文本框的内容，并通过套接字向服务器发送消息。</a:t>
            </a:r>
            <a:br>
              <a:rPr altLang="en-US" dirty="0" sz="2000" lang="zh-CN"/>
            </a:br>
            <a:endParaRPr altLang="zh-CN" dirty="0" sz="2000" lang="en-US"/>
          </a:p>
          <a:p>
            <a:r>
              <a:rPr altLang="zh-CN" dirty="0" sz="2000" lang="en-US"/>
              <a:t>15. </a:t>
            </a:r>
            <a:r>
              <a:rPr altLang="en-US" dirty="0" sz="2000" lang="zh-CN"/>
              <a:t>编写接收消息的方法</a:t>
            </a:r>
            <a:r>
              <a:rPr altLang="zh-CN" dirty="0" sz="2000" lang="en-US"/>
              <a:t>`</a:t>
            </a:r>
            <a:r>
              <a:rPr altLang="zh-CN" dirty="0" sz="2000" lang="en-US" err="1"/>
              <a:t>receive_message</a:t>
            </a:r>
            <a:r>
              <a:rPr altLang="zh-CN" dirty="0" sz="2000" lang="en-US"/>
              <a:t>`</a:t>
            </a:r>
            <a:r>
              <a:rPr altLang="en-US" dirty="0" sz="2000" lang="zh-CN"/>
              <a:t>，用于在新线程中接收服务器发送的消息。</a:t>
            </a:r>
            <a:br>
              <a:rPr altLang="en-US" dirty="0" sz="2000" lang="zh-CN"/>
            </a:br>
            <a:endParaRPr altLang="zh-CN" dirty="0" sz="2000" lang="en-US"/>
          </a:p>
          <a:p>
            <a:r>
              <a:rPr altLang="zh-CN" dirty="0" sz="2000" lang="en-US"/>
              <a:t>16. </a:t>
            </a:r>
            <a:r>
              <a:rPr altLang="en-US" dirty="0" sz="2000" lang="zh-CN"/>
              <a:t>在</a:t>
            </a:r>
            <a:r>
              <a:rPr altLang="zh-CN" dirty="0" sz="2000" lang="en-US"/>
              <a:t>`</a:t>
            </a:r>
            <a:r>
              <a:rPr altLang="zh-CN" dirty="0" sz="2000" lang="en-US" err="1"/>
              <a:t>receive_message</a:t>
            </a:r>
            <a:r>
              <a:rPr altLang="zh-CN" dirty="0" sz="2000" lang="en-US"/>
              <a:t>`</a:t>
            </a:r>
            <a:r>
              <a:rPr altLang="en-US" dirty="0" sz="2000" lang="zh-CN"/>
              <a:t>中，循环接收服务器发送的数据，并将其解码后显示在接收文本框中。</a:t>
            </a:r>
            <a:br>
              <a:rPr altLang="en-US" dirty="0" sz="2000" lang="zh-CN"/>
            </a:br>
            <a:endParaRPr altLang="zh-CN" dirty="0" sz="2000" lang="en-US"/>
          </a:p>
          <a:p>
            <a:r>
              <a:rPr altLang="zh-CN" dirty="0" sz="2000" lang="en-US"/>
              <a:t>17. </a:t>
            </a:r>
            <a:r>
              <a:rPr altLang="en-US" dirty="0" sz="2000" lang="zh-CN"/>
              <a:t>在应用程序的</a:t>
            </a:r>
            <a:r>
              <a:rPr altLang="zh-CN" dirty="0" sz="2000" lang="en-US"/>
              <a:t>`main`</a:t>
            </a:r>
            <a:r>
              <a:rPr altLang="en-US" dirty="0" sz="2000" lang="zh-CN"/>
              <a:t>函数中，创建</a:t>
            </a:r>
            <a:r>
              <a:rPr altLang="zh-CN" dirty="0" sz="2000" lang="en-US"/>
              <a:t>`</a:t>
            </a:r>
            <a:r>
              <a:rPr altLang="zh-CN" dirty="0" sz="2000" lang="en-US" err="1"/>
              <a:t>QApplication</a:t>
            </a:r>
            <a:r>
              <a:rPr altLang="zh-CN" dirty="0" sz="2000" lang="en-US"/>
              <a:t>`</a:t>
            </a:r>
            <a:r>
              <a:rPr altLang="en-US" dirty="0" sz="2000" lang="zh-CN"/>
              <a:t>对象和</a:t>
            </a:r>
            <a:r>
              <a:rPr altLang="zh-CN" dirty="0" sz="2000" lang="en-US"/>
              <a:t>`</a:t>
            </a:r>
            <a:r>
              <a:rPr altLang="zh-CN" dirty="0" sz="2000" lang="en-US" err="1"/>
              <a:t>ClientWindow</a:t>
            </a:r>
            <a:r>
              <a:rPr altLang="zh-CN" dirty="0" sz="2000" lang="en-US"/>
              <a:t>`</a:t>
            </a:r>
            <a:r>
              <a:rPr altLang="en-US" dirty="0" sz="2000" lang="zh-CN"/>
              <a:t>对象，并展示窗口。</a:t>
            </a:r>
          </a:p>
        </p:txBody>
      </p:sp>
      <p:grpSp>
        <p:nvGrpSpPr>
          <p:cNvPr id="37" name="组合 58"/>
          <p:cNvGrpSpPr/>
          <p:nvPr/>
        </p:nvGrpSpPr>
        <p:grpSpPr>
          <a:xfrm>
            <a:off x="4435248" y="198706"/>
            <a:ext cx="4540704" cy="1074057"/>
            <a:chOff x="3659868" y="841828"/>
            <a:chExt cx="4540704" cy="1074057"/>
          </a:xfrm>
        </p:grpSpPr>
        <p:sp>
          <p:nvSpPr>
            <p:cNvPr id="1048739" name="任意多边形 32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grpSp>
          <p:nvGrpSpPr>
            <p:cNvPr id="38" name="组合 60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1048740" name="Freeform 92"/>
              <p:cNvSpPr/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41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42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43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44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45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46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47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48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49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50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51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52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53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54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55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56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57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58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59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60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61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62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63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64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65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66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67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68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69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70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71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72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73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74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75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76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77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78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79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80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81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82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83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84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85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86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</p:grpSp>
        <p:sp>
          <p:nvSpPr>
            <p:cNvPr id="1048787" name="文本框 61"/>
            <p:cNvSpPr txBox="1"/>
            <p:nvPr/>
          </p:nvSpPr>
          <p:spPr>
            <a:xfrm>
              <a:off x="4456686" y="1291541"/>
              <a:ext cx="2735270" cy="400110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en-US" dirty="0" sz="2000" lang="zh-CN">
                  <a:latin typeface="方正静蕾简体" pitchFamily="2" charset="-122"/>
                  <a:ea typeface="方正静蕾简体" pitchFamily="2" charset="-122"/>
                </a:rPr>
                <a:t>客户机代码设计思路</a:t>
              </a:r>
              <a:endParaRPr altLang="en-US" dirty="0" sz="2000" lang="zh-CN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endParaRPr>
            </a:p>
          </p:txBody>
        </p:sp>
      </p:grp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581864" y="241696"/>
            <a:ext cx="1425643" cy="1626675"/>
          </a:xfrm>
          <a:prstGeom prst="rect"/>
        </p:spPr>
      </p:pic>
      <p:grpSp>
        <p:nvGrpSpPr>
          <p:cNvPr id="40" name="组合 4"/>
          <p:cNvGrpSpPr/>
          <p:nvPr/>
        </p:nvGrpSpPr>
        <p:grpSpPr>
          <a:xfrm>
            <a:off x="4386087" y="611661"/>
            <a:ext cx="4540704" cy="1074057"/>
            <a:chOff x="3659868" y="841828"/>
            <a:chExt cx="4540704" cy="1074057"/>
          </a:xfrm>
        </p:grpSpPr>
        <p:sp>
          <p:nvSpPr>
            <p:cNvPr id="1048788" name="任意多边形 32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grpSp>
          <p:nvGrpSpPr>
            <p:cNvPr id="41" name="组合 6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1048789" name="Freeform 92"/>
              <p:cNvSpPr/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90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91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92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93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94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95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96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97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98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799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00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01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02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03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04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05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06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07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08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09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10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11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12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13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14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15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16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17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18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19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20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21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22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23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24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25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26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27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28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29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30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31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32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33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34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35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</p:grpSp>
        <p:sp>
          <p:nvSpPr>
            <p:cNvPr id="1048836" name="文本框 7"/>
            <p:cNvSpPr txBox="1"/>
            <p:nvPr/>
          </p:nvSpPr>
          <p:spPr>
            <a:xfrm>
              <a:off x="4456686" y="1291541"/>
              <a:ext cx="2735270" cy="400110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en-US" dirty="0" sz="2000" lang="zh-CN">
                  <a:latin typeface="方正静蕾简体" pitchFamily="2" charset="-122"/>
                  <a:ea typeface="方正静蕾简体" pitchFamily="2" charset="-122"/>
                </a:rPr>
                <a:t>服务器代码设计思路</a:t>
              </a:r>
              <a:endParaRPr altLang="en-US" dirty="0" sz="2000" lang="zh-CN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endParaRPr>
            </a:p>
          </p:txBody>
        </p:sp>
      </p:grpSp>
      <p:sp>
        <p:nvSpPr>
          <p:cNvPr id="1048837" name="文本框 56"/>
          <p:cNvSpPr txBox="1"/>
          <p:nvPr/>
        </p:nvSpPr>
        <p:spPr>
          <a:xfrm>
            <a:off x="3048000" y="2269823"/>
            <a:ext cx="6096000" cy="3749041"/>
          </a:xfrm>
          <a:prstGeom prst="rect"/>
          <a:noFill/>
        </p:spPr>
        <p:txBody>
          <a:bodyPr wrap="square">
            <a:spAutoFit/>
          </a:bodyPr>
          <a:p>
            <a:r>
              <a:rPr altLang="zh-CN" dirty="0" sz="2000" lang="en-US"/>
              <a:t>1. </a:t>
            </a:r>
            <a:r>
              <a:rPr altLang="en-US" dirty="0" sz="2000" lang="zh-CN"/>
              <a:t>导入所需的模块：</a:t>
            </a:r>
            <a:br>
              <a:rPr altLang="en-US" dirty="0" sz="2000" lang="zh-CN"/>
            </a:br>
            <a:r>
              <a:rPr altLang="en-US" dirty="0" sz="2000" lang="zh-CN"/>
              <a:t>   </a:t>
            </a:r>
            <a:r>
              <a:rPr altLang="zh-CN" dirty="0" sz="2000" lang="en-US"/>
              <a:t>- `sys` </a:t>
            </a:r>
            <a:r>
              <a:rPr altLang="en-US" dirty="0" sz="2000" lang="zh-CN"/>
              <a:t>模块：用于与</a:t>
            </a:r>
            <a:r>
              <a:rPr altLang="zh-CN" dirty="0" sz="2000" lang="en-US"/>
              <a:t>Python</a:t>
            </a:r>
            <a:r>
              <a:rPr altLang="en-US" dirty="0" sz="2000" lang="zh-CN"/>
              <a:t>解释器进行交互，包括获取命令行参数。</a:t>
            </a:r>
            <a:br>
              <a:rPr altLang="en-US" dirty="0" sz="2000" lang="zh-CN"/>
            </a:br>
            <a:r>
              <a:rPr altLang="en-US" dirty="0" sz="2000" lang="zh-CN"/>
              <a:t>   </a:t>
            </a:r>
            <a:r>
              <a:rPr altLang="zh-CN" dirty="0" sz="2000" lang="en-US"/>
              <a:t>- `</a:t>
            </a:r>
            <a:r>
              <a:rPr altLang="zh-CN" dirty="0" sz="2000" lang="en-US" err="1"/>
              <a:t>QApplication</a:t>
            </a:r>
            <a:r>
              <a:rPr altLang="zh-CN" dirty="0" sz="2000" lang="en-US"/>
              <a:t>`</a:t>
            </a:r>
            <a:r>
              <a:rPr altLang="en-US" dirty="0" sz="2000" lang="zh-CN"/>
              <a:t>、</a:t>
            </a:r>
            <a:r>
              <a:rPr altLang="zh-CN" dirty="0" sz="2000" lang="en-US"/>
              <a:t>`</a:t>
            </a:r>
            <a:r>
              <a:rPr altLang="zh-CN" dirty="0" sz="2000" lang="en-US" err="1"/>
              <a:t>QMainWindow</a:t>
            </a:r>
            <a:r>
              <a:rPr altLang="zh-CN" dirty="0" sz="2000" lang="en-US"/>
              <a:t>`</a:t>
            </a:r>
            <a:r>
              <a:rPr altLang="en-US" dirty="0" sz="2000" lang="zh-CN"/>
              <a:t>、</a:t>
            </a:r>
            <a:r>
              <a:rPr altLang="zh-CN" dirty="0" sz="2000" lang="en-US"/>
              <a:t>`</a:t>
            </a:r>
            <a:r>
              <a:rPr altLang="zh-CN" dirty="0" sz="2000" lang="en-US" err="1"/>
              <a:t>QTextEdit</a:t>
            </a:r>
            <a:r>
              <a:rPr altLang="zh-CN" dirty="0" sz="2000" lang="en-US"/>
              <a:t>`</a:t>
            </a:r>
            <a:r>
              <a:rPr altLang="en-US" dirty="0" sz="2000" lang="zh-CN"/>
              <a:t>、</a:t>
            </a:r>
            <a:r>
              <a:rPr altLang="zh-CN" dirty="0" sz="2000" lang="en-US"/>
              <a:t>`</a:t>
            </a:r>
            <a:r>
              <a:rPr altLang="zh-CN" dirty="0" sz="2000" lang="en-US" err="1"/>
              <a:t>QPushButton</a:t>
            </a:r>
            <a:r>
              <a:rPr altLang="zh-CN" dirty="0" sz="2000" lang="en-US"/>
              <a:t>`</a:t>
            </a:r>
            <a:r>
              <a:rPr altLang="en-US" dirty="0" sz="2000" lang="zh-CN"/>
              <a:t>、</a:t>
            </a:r>
            <a:r>
              <a:rPr altLang="zh-CN" dirty="0" sz="2000" lang="en-US"/>
              <a:t>`</a:t>
            </a:r>
            <a:r>
              <a:rPr altLang="zh-CN" dirty="0" sz="2000" lang="en-US" err="1"/>
              <a:t>QVBoxLayout</a:t>
            </a:r>
            <a:r>
              <a:rPr altLang="zh-CN" dirty="0" sz="2000" lang="en-US"/>
              <a:t>`</a:t>
            </a:r>
            <a:r>
              <a:rPr altLang="en-US" dirty="0" sz="2000" lang="zh-CN"/>
              <a:t>、</a:t>
            </a:r>
            <a:r>
              <a:rPr altLang="zh-CN" dirty="0" sz="2000" lang="en-US"/>
              <a:t>`</a:t>
            </a:r>
            <a:r>
              <a:rPr altLang="zh-CN" dirty="0" sz="2000" lang="en-US" err="1"/>
              <a:t>QWidget</a:t>
            </a:r>
            <a:r>
              <a:rPr altLang="zh-CN" dirty="0" sz="2000" lang="en-US"/>
              <a:t>`</a:t>
            </a:r>
            <a:r>
              <a:rPr altLang="en-US" dirty="0" sz="2000" lang="zh-CN"/>
              <a:t>、</a:t>
            </a:r>
            <a:r>
              <a:rPr altLang="zh-CN" dirty="0" sz="2000" lang="en-US"/>
              <a:t>`</a:t>
            </a:r>
            <a:r>
              <a:rPr altLang="zh-CN" dirty="0" sz="2000" lang="en-US" err="1"/>
              <a:t>QLineEdit</a:t>
            </a:r>
            <a:r>
              <a:rPr altLang="zh-CN" dirty="0" sz="2000" lang="en-US"/>
              <a:t>`</a:t>
            </a:r>
            <a:r>
              <a:rPr altLang="en-US" dirty="0" sz="2000" lang="zh-CN"/>
              <a:t>、</a:t>
            </a:r>
            <a:r>
              <a:rPr altLang="zh-CN" dirty="0" sz="2000" lang="en-US"/>
              <a:t>`</a:t>
            </a:r>
            <a:r>
              <a:rPr altLang="zh-CN" dirty="0" sz="2000" lang="en-US" err="1"/>
              <a:t>QMessageBox</a:t>
            </a:r>
            <a:r>
              <a:rPr altLang="zh-CN" dirty="0" sz="2000" lang="en-US"/>
              <a:t>` </a:t>
            </a:r>
            <a:r>
              <a:rPr altLang="en-US" dirty="0" sz="2000" lang="zh-CN"/>
              <a:t>等来自 </a:t>
            </a:r>
            <a:r>
              <a:rPr altLang="zh-CN" dirty="0" sz="2000" lang="en-US"/>
              <a:t>PySide2.QtWidgets </a:t>
            </a:r>
            <a:r>
              <a:rPr altLang="en-US" dirty="0" sz="2000" lang="zh-CN"/>
              <a:t>的类：用于创建应用程序窗口和界面元素。</a:t>
            </a:r>
            <a:br>
              <a:rPr altLang="en-US" dirty="0" sz="2000" lang="zh-CN"/>
            </a:br>
            <a:r>
              <a:rPr altLang="en-US" dirty="0" sz="2000" lang="zh-CN"/>
              <a:t>   </a:t>
            </a:r>
            <a:r>
              <a:rPr altLang="zh-CN" dirty="0" sz="2000" lang="en-US"/>
              <a:t>- `</a:t>
            </a:r>
            <a:r>
              <a:rPr altLang="zh-CN" dirty="0" sz="2000" lang="en-US" err="1"/>
              <a:t>QIcon</a:t>
            </a:r>
            <a:r>
              <a:rPr altLang="zh-CN" dirty="0" sz="2000" lang="en-US"/>
              <a:t>`</a:t>
            </a:r>
            <a:r>
              <a:rPr altLang="en-US" dirty="0" sz="2000" lang="zh-CN"/>
              <a:t>、</a:t>
            </a:r>
            <a:r>
              <a:rPr altLang="zh-CN" dirty="0" sz="2000" lang="en-US"/>
              <a:t>`</a:t>
            </a:r>
            <a:r>
              <a:rPr altLang="zh-CN" dirty="0" sz="2000" lang="en-US" err="1"/>
              <a:t>QPixmap</a:t>
            </a:r>
            <a:r>
              <a:rPr altLang="zh-CN" dirty="0" sz="2000" lang="en-US"/>
              <a:t>`</a:t>
            </a:r>
            <a:r>
              <a:rPr altLang="en-US" dirty="0" sz="2000" lang="zh-CN"/>
              <a:t>、</a:t>
            </a:r>
            <a:r>
              <a:rPr altLang="zh-CN" dirty="0" sz="2000" lang="en-US"/>
              <a:t>`</a:t>
            </a:r>
            <a:r>
              <a:rPr altLang="zh-CN" dirty="0" sz="2000" lang="en-US" err="1"/>
              <a:t>QPainter</a:t>
            </a:r>
            <a:r>
              <a:rPr altLang="zh-CN" dirty="0" sz="2000" lang="en-US"/>
              <a:t>` </a:t>
            </a:r>
            <a:r>
              <a:rPr altLang="en-US" dirty="0" sz="2000" lang="zh-CN"/>
              <a:t>等来自 </a:t>
            </a:r>
            <a:r>
              <a:rPr altLang="zh-CN" dirty="0" sz="2000" lang="en-US"/>
              <a:t>PySide2.QtGui </a:t>
            </a:r>
            <a:r>
              <a:rPr altLang="en-US" dirty="0" sz="2000" lang="zh-CN"/>
              <a:t>的类：用于处理图标和绘制操作。</a:t>
            </a:r>
            <a:br>
              <a:rPr altLang="en-US" dirty="0" sz="2000" lang="zh-CN"/>
            </a:br>
            <a:r>
              <a:rPr altLang="en-US" dirty="0" sz="2000" lang="zh-CN"/>
              <a:t>   </a:t>
            </a:r>
            <a:r>
              <a:rPr altLang="zh-CN" dirty="0" sz="2000" lang="en-US"/>
              <a:t>- `socket` </a:t>
            </a:r>
            <a:r>
              <a:rPr altLang="en-US" dirty="0" sz="2000" lang="zh-CN"/>
              <a:t>模块：用于实现与网络的通信。</a:t>
            </a:r>
            <a:br>
              <a:rPr altLang="en-US" dirty="0" sz="2000" lang="zh-CN"/>
            </a:br>
            <a:r>
              <a:rPr altLang="en-US" dirty="0" sz="2000" lang="zh-CN"/>
              <a:t>   </a:t>
            </a:r>
            <a:r>
              <a:rPr altLang="zh-CN" dirty="0" sz="2000" lang="en-US"/>
              <a:t>- `threading` </a:t>
            </a:r>
            <a:r>
              <a:rPr altLang="en-US" dirty="0" sz="2000" lang="zh-CN"/>
              <a:t>模块：用于创建多线程。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581864" y="241696"/>
            <a:ext cx="1425643" cy="1626675"/>
          </a:xfrm>
          <a:prstGeom prst="rect"/>
        </p:spPr>
      </p:pic>
      <p:grpSp>
        <p:nvGrpSpPr>
          <p:cNvPr id="43" name="组合 4"/>
          <p:cNvGrpSpPr/>
          <p:nvPr/>
        </p:nvGrpSpPr>
        <p:grpSpPr>
          <a:xfrm>
            <a:off x="4386087" y="611661"/>
            <a:ext cx="4540704" cy="1074057"/>
            <a:chOff x="3659868" y="841828"/>
            <a:chExt cx="4540704" cy="1074057"/>
          </a:xfrm>
        </p:grpSpPr>
        <p:sp>
          <p:nvSpPr>
            <p:cNvPr id="1048838" name="任意多边形 32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grpSp>
          <p:nvGrpSpPr>
            <p:cNvPr id="44" name="组合 6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1048839" name="Freeform 92"/>
              <p:cNvSpPr/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40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41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42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43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44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45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46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47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48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49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50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51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52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53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54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55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56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57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58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59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60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61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62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63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64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65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66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67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68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69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70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71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72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73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74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75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76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77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78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79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80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81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82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83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84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85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</p:grpSp>
        <p:sp>
          <p:nvSpPr>
            <p:cNvPr id="1048886" name="文本框 7"/>
            <p:cNvSpPr txBox="1"/>
            <p:nvPr/>
          </p:nvSpPr>
          <p:spPr>
            <a:xfrm>
              <a:off x="4456686" y="1291541"/>
              <a:ext cx="2735270" cy="400110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en-US" dirty="0" sz="2000" lang="zh-CN">
                  <a:latin typeface="方正静蕾简体" pitchFamily="2" charset="-122"/>
                  <a:ea typeface="方正静蕾简体" pitchFamily="2" charset="-122"/>
                </a:rPr>
                <a:t>服务器代码设计思路</a:t>
              </a:r>
              <a:endParaRPr altLang="en-US" dirty="0" sz="2000" lang="zh-CN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endParaRPr>
            </a:p>
          </p:txBody>
        </p:sp>
      </p:grpSp>
      <p:sp>
        <p:nvSpPr>
          <p:cNvPr id="1048887" name="文本框 56"/>
          <p:cNvSpPr txBox="1"/>
          <p:nvPr/>
        </p:nvSpPr>
        <p:spPr>
          <a:xfrm>
            <a:off x="3151269" y="1899460"/>
            <a:ext cx="6096000" cy="4968240"/>
          </a:xfrm>
          <a:prstGeom prst="rect"/>
          <a:noFill/>
        </p:spPr>
        <p:txBody>
          <a:bodyPr wrap="square">
            <a:spAutoFit/>
          </a:bodyPr>
          <a:p>
            <a:r>
              <a:rPr altLang="zh-CN" dirty="0" sz="2000" lang="en-US"/>
              <a:t>2. </a:t>
            </a:r>
            <a:r>
              <a:rPr altLang="en-US" dirty="0" sz="2000" lang="zh-CN"/>
              <a:t>创建一个名为 </a:t>
            </a:r>
            <a:r>
              <a:rPr altLang="zh-CN" dirty="0" sz="2000" lang="en-US"/>
              <a:t>`</a:t>
            </a:r>
            <a:r>
              <a:rPr altLang="zh-CN" dirty="0" sz="2000" lang="en-US" err="1"/>
              <a:t>ServerWindow</a:t>
            </a:r>
            <a:r>
              <a:rPr altLang="zh-CN" dirty="0" sz="2000" lang="en-US"/>
              <a:t>` </a:t>
            </a:r>
            <a:r>
              <a:rPr altLang="en-US" dirty="0" sz="2000" lang="zh-CN"/>
              <a:t>的类，继承自 </a:t>
            </a:r>
            <a:r>
              <a:rPr altLang="zh-CN" dirty="0" sz="2000" lang="en-US"/>
              <a:t>`</a:t>
            </a:r>
            <a:r>
              <a:rPr altLang="zh-CN" dirty="0" sz="2000" lang="en-US" err="1"/>
              <a:t>QMainWindow</a:t>
            </a:r>
            <a:r>
              <a:rPr altLang="zh-CN" dirty="0" sz="2000" lang="en-US"/>
              <a:t>`</a:t>
            </a:r>
            <a:r>
              <a:rPr altLang="en-US" dirty="0" sz="2000" lang="zh-CN"/>
              <a:t>，作为服务器的主窗口：</a:t>
            </a:r>
            <a:br>
              <a:rPr altLang="en-US" dirty="0" sz="2000" lang="zh-CN"/>
            </a:br>
            <a:r>
              <a:rPr altLang="en-US" dirty="0" sz="2000" lang="zh-CN"/>
              <a:t>   </a:t>
            </a:r>
            <a:r>
              <a:rPr altLang="zh-CN" dirty="0" sz="2000" lang="en-US"/>
              <a:t>- </a:t>
            </a:r>
            <a:r>
              <a:rPr altLang="en-US" dirty="0" sz="2000" lang="zh-CN"/>
              <a:t>初始化窗口的标题、图标和大小。</a:t>
            </a:r>
            <a:br>
              <a:rPr altLang="en-US" dirty="0" sz="2000" lang="zh-CN"/>
            </a:br>
            <a:r>
              <a:rPr altLang="en-US" dirty="0" sz="2000" lang="zh-CN"/>
              <a:t>   </a:t>
            </a:r>
            <a:r>
              <a:rPr altLang="zh-CN" dirty="0" sz="2000" lang="en-US"/>
              <a:t>- </a:t>
            </a:r>
            <a:r>
              <a:rPr altLang="en-US" dirty="0" sz="2000" lang="zh-CN"/>
              <a:t>创建主部件 </a:t>
            </a:r>
            <a:r>
              <a:rPr altLang="zh-CN" dirty="0" sz="2000" lang="en-US"/>
              <a:t>`</a:t>
            </a:r>
            <a:r>
              <a:rPr altLang="zh-CN" dirty="0" sz="2000" lang="en-US" err="1"/>
              <a:t>main_widget</a:t>
            </a:r>
            <a:r>
              <a:rPr altLang="zh-CN" dirty="0" sz="2000" lang="en-US"/>
              <a:t>`</a:t>
            </a:r>
            <a:r>
              <a:rPr altLang="en-US" dirty="0" sz="2000" lang="zh-CN"/>
              <a:t>。</a:t>
            </a:r>
            <a:br>
              <a:rPr altLang="en-US" dirty="0" sz="2000" lang="zh-CN"/>
            </a:br>
            <a:r>
              <a:rPr altLang="en-US" dirty="0" sz="2000" lang="zh-CN"/>
              <a:t>   </a:t>
            </a:r>
            <a:r>
              <a:rPr altLang="zh-CN" dirty="0" sz="2000" lang="en-US"/>
              <a:t>- </a:t>
            </a:r>
            <a:r>
              <a:rPr altLang="en-US" dirty="0" sz="2000" lang="zh-CN"/>
              <a:t>创建用于显示图片的 </a:t>
            </a:r>
            <a:r>
              <a:rPr altLang="zh-CN" dirty="0" sz="2000" lang="en-US"/>
              <a:t>`</a:t>
            </a:r>
            <a:r>
              <a:rPr altLang="zh-CN" dirty="0" sz="2000" lang="en-US" err="1"/>
              <a:t>pixmap</a:t>
            </a:r>
            <a:r>
              <a:rPr altLang="zh-CN" dirty="0" sz="2000" lang="en-US"/>
              <a:t>` </a:t>
            </a:r>
            <a:r>
              <a:rPr altLang="en-US" dirty="0" sz="2000" lang="zh-CN"/>
              <a:t>对象。</a:t>
            </a:r>
            <a:br>
              <a:rPr altLang="en-US" dirty="0" sz="2000" lang="zh-CN"/>
            </a:br>
            <a:r>
              <a:rPr altLang="en-US" dirty="0" sz="2000" lang="zh-CN"/>
              <a:t>   </a:t>
            </a:r>
            <a:r>
              <a:rPr altLang="zh-CN" dirty="0" sz="2000" lang="en-US"/>
              <a:t>- </a:t>
            </a:r>
            <a:r>
              <a:rPr altLang="en-US" dirty="0" sz="2000" lang="zh-CN"/>
              <a:t>创建 </a:t>
            </a:r>
            <a:r>
              <a:rPr altLang="zh-CN" dirty="0" sz="2000" lang="en-US"/>
              <a:t>`</a:t>
            </a:r>
            <a:r>
              <a:rPr altLang="zh-CN" dirty="0" sz="2000" lang="en-US" err="1"/>
              <a:t>QLineEdit</a:t>
            </a:r>
            <a:r>
              <a:rPr altLang="zh-CN" dirty="0" sz="2000" lang="en-US"/>
              <a:t>` </a:t>
            </a:r>
            <a:r>
              <a:rPr altLang="en-US" dirty="0" sz="2000" lang="zh-CN"/>
              <a:t>对象用于输入服务器的 </a:t>
            </a:r>
            <a:r>
              <a:rPr altLang="zh-CN" dirty="0" sz="2000" lang="en-US"/>
              <a:t>IP </a:t>
            </a:r>
            <a:r>
              <a:rPr altLang="en-US" dirty="0" sz="2000" lang="zh-CN"/>
              <a:t>和端口号。</a:t>
            </a:r>
            <a:br>
              <a:rPr altLang="en-US" dirty="0" sz="2000" lang="zh-CN"/>
            </a:br>
            <a:r>
              <a:rPr altLang="en-US" dirty="0" sz="2000" lang="zh-CN"/>
              <a:t>   </a:t>
            </a:r>
            <a:r>
              <a:rPr altLang="zh-CN" dirty="0" sz="2000" lang="en-US"/>
              <a:t>- </a:t>
            </a:r>
            <a:r>
              <a:rPr altLang="en-US" dirty="0" sz="2000" lang="zh-CN"/>
              <a:t>创建 </a:t>
            </a:r>
            <a:r>
              <a:rPr altLang="zh-CN" dirty="0" sz="2000" lang="en-US"/>
              <a:t>`</a:t>
            </a:r>
            <a:r>
              <a:rPr altLang="zh-CN" dirty="0" sz="2000" lang="en-US" err="1"/>
              <a:t>QTextEdit</a:t>
            </a:r>
            <a:r>
              <a:rPr altLang="zh-CN" dirty="0" sz="2000" lang="en-US"/>
              <a:t>` </a:t>
            </a:r>
            <a:r>
              <a:rPr altLang="en-US" dirty="0" sz="2000" lang="zh-CN"/>
              <a:t>对象用于显示发送和接收的消息。</a:t>
            </a:r>
            <a:br>
              <a:rPr altLang="en-US" dirty="0" sz="2000" lang="zh-CN"/>
            </a:br>
            <a:r>
              <a:rPr altLang="en-US" dirty="0" sz="2000" lang="zh-CN"/>
              <a:t>   </a:t>
            </a:r>
            <a:r>
              <a:rPr altLang="zh-CN" dirty="0" sz="2000" lang="en-US"/>
              <a:t>- </a:t>
            </a:r>
            <a:r>
              <a:rPr altLang="en-US" dirty="0" sz="2000" lang="zh-CN"/>
              <a:t>创建 </a:t>
            </a:r>
            <a:r>
              <a:rPr altLang="zh-CN" dirty="0" sz="2000" lang="en-US"/>
              <a:t>`</a:t>
            </a:r>
            <a:r>
              <a:rPr altLang="zh-CN" dirty="0" sz="2000" lang="en-US" err="1"/>
              <a:t>QPushButton</a:t>
            </a:r>
            <a:r>
              <a:rPr altLang="zh-CN" dirty="0" sz="2000" lang="en-US"/>
              <a:t>` </a:t>
            </a:r>
            <a:r>
              <a:rPr altLang="en-US" dirty="0" sz="2000" lang="zh-CN"/>
              <a:t>对象用于发送消息和连接客户端。</a:t>
            </a:r>
            <a:br>
              <a:rPr altLang="en-US" dirty="0" sz="2000" lang="zh-CN"/>
            </a:br>
            <a:r>
              <a:rPr altLang="en-US" dirty="0" sz="2000" lang="zh-CN"/>
              <a:t>   </a:t>
            </a:r>
            <a:r>
              <a:rPr altLang="zh-CN" dirty="0" sz="2000" lang="en-US"/>
              <a:t>- </a:t>
            </a:r>
            <a:r>
              <a:rPr altLang="en-US" dirty="0" sz="2000" lang="zh-CN"/>
              <a:t>创建一个垂直布局管理器，并将上述部件添加到布局中。</a:t>
            </a:r>
            <a:br>
              <a:rPr altLang="en-US" dirty="0" sz="2000" lang="zh-CN"/>
            </a:br>
            <a:r>
              <a:rPr altLang="en-US" dirty="0" sz="2000" lang="zh-CN"/>
              <a:t>   </a:t>
            </a:r>
            <a:r>
              <a:rPr altLang="zh-CN" dirty="0" sz="2000" lang="en-US"/>
              <a:t>- </a:t>
            </a:r>
            <a:r>
              <a:rPr altLang="en-US" dirty="0" sz="2000" lang="zh-CN"/>
              <a:t>将布局设置为主部件的布局。</a:t>
            </a:r>
            <a:br>
              <a:rPr altLang="en-US" dirty="0" sz="2000" lang="zh-CN"/>
            </a:br>
            <a:r>
              <a:rPr altLang="en-US" dirty="0" sz="2000" lang="zh-CN"/>
              <a:t>   </a:t>
            </a:r>
            <a:r>
              <a:rPr altLang="zh-CN" dirty="0" sz="2000" lang="en-US"/>
              <a:t>- </a:t>
            </a:r>
            <a:r>
              <a:rPr altLang="en-US" dirty="0" sz="2000" lang="zh-CN"/>
              <a:t>连接两个按钮的点击事件到相应的槽函数。</a:t>
            </a:r>
            <a:br>
              <a:rPr altLang="en-US" dirty="0" sz="2000" lang="zh-CN"/>
            </a:br>
            <a:r>
              <a:rPr altLang="en-US" dirty="0" sz="2000" lang="zh-CN"/>
              <a:t>   </a:t>
            </a:r>
            <a:r>
              <a:rPr altLang="zh-CN" dirty="0" sz="2000" lang="en-US"/>
              <a:t>- </a:t>
            </a:r>
            <a:r>
              <a:rPr altLang="en-US" dirty="0" sz="2000" lang="zh-CN"/>
              <a:t>创建一个初始值为 </a:t>
            </a:r>
            <a:r>
              <a:rPr altLang="zh-CN" dirty="0" sz="2000" lang="en-US"/>
              <a:t>`None` </a:t>
            </a:r>
            <a:r>
              <a:rPr altLang="en-US" dirty="0" sz="2000" lang="zh-CN"/>
              <a:t>的 </a:t>
            </a:r>
            <a:r>
              <a:rPr altLang="zh-CN" dirty="0" sz="2000" lang="en-US"/>
              <a:t>`</a:t>
            </a:r>
            <a:r>
              <a:rPr altLang="zh-CN" dirty="0" sz="2000" lang="en-US" err="1"/>
              <a:t>server_socket</a:t>
            </a:r>
            <a:r>
              <a:rPr altLang="zh-CN" dirty="0" sz="2000" lang="en-US"/>
              <a:t>` </a:t>
            </a:r>
            <a:r>
              <a:rPr altLang="en-US" dirty="0" sz="2000" lang="zh-CN"/>
              <a:t>变量用于保存服务器的套接字。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581864" y="241696"/>
            <a:ext cx="1425643" cy="1626675"/>
          </a:xfrm>
          <a:prstGeom prst="rect"/>
        </p:spPr>
      </p:pic>
      <p:grpSp>
        <p:nvGrpSpPr>
          <p:cNvPr id="46" name="组合 4"/>
          <p:cNvGrpSpPr/>
          <p:nvPr/>
        </p:nvGrpSpPr>
        <p:grpSpPr>
          <a:xfrm>
            <a:off x="4386087" y="611661"/>
            <a:ext cx="4540704" cy="1074057"/>
            <a:chOff x="3659868" y="841828"/>
            <a:chExt cx="4540704" cy="1074057"/>
          </a:xfrm>
        </p:grpSpPr>
        <p:sp>
          <p:nvSpPr>
            <p:cNvPr id="1048888" name="任意多边形 32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grpSp>
          <p:nvGrpSpPr>
            <p:cNvPr id="47" name="组合 6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1048889" name="Freeform 92"/>
              <p:cNvSpPr/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90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91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dirty="0" lang="zh-CN"/>
              </a:p>
            </p:txBody>
          </p:sp>
          <p:sp>
            <p:nvSpPr>
              <p:cNvPr id="1048892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93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94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95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96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97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98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899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00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01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02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03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04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05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06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07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08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09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10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11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12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13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14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15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16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17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18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19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20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21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22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23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24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25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26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27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28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29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30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31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32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33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34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35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</p:grpSp>
        <p:sp>
          <p:nvSpPr>
            <p:cNvPr id="1048936" name="文本框 7"/>
            <p:cNvSpPr txBox="1"/>
            <p:nvPr/>
          </p:nvSpPr>
          <p:spPr>
            <a:xfrm>
              <a:off x="4456686" y="1291541"/>
              <a:ext cx="2735270" cy="400110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en-US" dirty="0" sz="2000" lang="zh-CN">
                  <a:latin typeface="方正静蕾简体" pitchFamily="2" charset="-122"/>
                  <a:ea typeface="方正静蕾简体" pitchFamily="2" charset="-122"/>
                </a:rPr>
                <a:t>服务器代码设计思路</a:t>
              </a:r>
              <a:endParaRPr altLang="en-US" dirty="0" sz="2000" lang="zh-CN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endParaRPr>
            </a:p>
          </p:txBody>
        </p:sp>
      </p:grpSp>
      <p:sp>
        <p:nvSpPr>
          <p:cNvPr id="1048937" name="文本框 56"/>
          <p:cNvSpPr txBox="1"/>
          <p:nvPr/>
        </p:nvSpPr>
        <p:spPr>
          <a:xfrm>
            <a:off x="3001461" y="1921443"/>
            <a:ext cx="6096000" cy="4053840"/>
          </a:xfrm>
          <a:prstGeom prst="rect"/>
          <a:noFill/>
        </p:spPr>
        <p:txBody>
          <a:bodyPr wrap="square">
            <a:spAutoFit/>
          </a:bodyPr>
          <a:p>
            <a:r>
              <a:rPr altLang="zh-CN" dirty="0" sz="2000" lang="en-US"/>
              <a:t>3. </a:t>
            </a:r>
            <a:r>
              <a:rPr altLang="en-US" dirty="0" sz="2000" lang="zh-CN"/>
              <a:t>实现槽函数 </a:t>
            </a:r>
            <a:r>
              <a:rPr altLang="zh-CN" dirty="0" sz="2000" lang="en-US"/>
              <a:t>`</a:t>
            </a:r>
            <a:r>
              <a:rPr altLang="zh-CN" dirty="0" sz="2000" lang="en-US" err="1"/>
              <a:t>send_message</a:t>
            </a:r>
            <a:r>
              <a:rPr altLang="zh-CN" dirty="0" sz="2000" lang="en-US"/>
              <a:t>`</a:t>
            </a:r>
            <a:r>
              <a:rPr altLang="en-US" dirty="0" sz="2000" lang="zh-CN"/>
              <a:t>：</a:t>
            </a:r>
            <a:br>
              <a:rPr altLang="en-US" dirty="0" sz="2000" lang="zh-CN"/>
            </a:br>
            <a:r>
              <a:rPr altLang="en-US" dirty="0" sz="2000" lang="zh-CN"/>
              <a:t>   </a:t>
            </a:r>
            <a:r>
              <a:rPr altLang="zh-CN" dirty="0" sz="2000" lang="en-US"/>
              <a:t>- </a:t>
            </a:r>
            <a:r>
              <a:rPr altLang="en-US" dirty="0" sz="2000" lang="zh-CN"/>
              <a:t>检查是否已连接到客户端，如果没有连接，则弹出警告对话框。</a:t>
            </a:r>
            <a:br>
              <a:rPr altLang="en-US" dirty="0" sz="2000" lang="zh-CN"/>
            </a:br>
            <a:r>
              <a:rPr altLang="en-US" dirty="0" sz="2000" lang="zh-CN"/>
              <a:t>   </a:t>
            </a:r>
            <a:r>
              <a:rPr altLang="zh-CN" dirty="0" sz="2000" lang="en-US"/>
              <a:t>- </a:t>
            </a:r>
            <a:r>
              <a:rPr altLang="en-US" dirty="0" sz="2000" lang="zh-CN"/>
              <a:t>获取发送消息框中的文本。</a:t>
            </a:r>
            <a:br>
              <a:rPr altLang="en-US" dirty="0" sz="2000" lang="zh-CN"/>
            </a:br>
            <a:r>
              <a:rPr altLang="en-US" dirty="0" sz="2000" lang="zh-CN"/>
              <a:t>   </a:t>
            </a:r>
            <a:r>
              <a:rPr altLang="zh-CN" dirty="0" sz="2000" lang="en-US"/>
              <a:t>- </a:t>
            </a:r>
            <a:r>
              <a:rPr altLang="en-US" dirty="0" sz="2000" lang="zh-CN"/>
              <a:t>使用 </a:t>
            </a:r>
            <a:r>
              <a:rPr altLang="zh-CN" dirty="0" sz="2000" lang="en-US"/>
              <a:t>`</a:t>
            </a:r>
            <a:r>
              <a:rPr altLang="zh-CN" dirty="0" sz="2000" lang="en-US" err="1"/>
              <a:t>client_socket</a:t>
            </a:r>
            <a:r>
              <a:rPr altLang="zh-CN" dirty="0" sz="2000" lang="en-US"/>
              <a:t>` </a:t>
            </a:r>
            <a:r>
              <a:rPr altLang="en-US" dirty="0" sz="2000" lang="zh-CN"/>
              <a:t>发送消息给客户端，编码为 </a:t>
            </a:r>
            <a:r>
              <a:rPr altLang="zh-CN" dirty="0" sz="2000" lang="en-US"/>
              <a:t>UTF-8 </a:t>
            </a:r>
            <a:r>
              <a:rPr altLang="en-US" dirty="0" sz="2000" lang="zh-CN"/>
              <a:t>格式。</a:t>
            </a:r>
            <a:br>
              <a:rPr altLang="en-US" dirty="0" sz="2000" lang="zh-CN"/>
            </a:br>
            <a:br>
              <a:rPr altLang="en-US" dirty="0" sz="2000" lang="zh-CN"/>
            </a:br>
            <a:r>
              <a:rPr altLang="zh-CN" dirty="0" sz="2000" lang="en-US"/>
              <a:t>4. </a:t>
            </a:r>
            <a:r>
              <a:rPr altLang="en-US" dirty="0" sz="2000" lang="zh-CN"/>
              <a:t>实现槽函数 </a:t>
            </a:r>
            <a:r>
              <a:rPr altLang="zh-CN" dirty="0" sz="2000" lang="en-US"/>
              <a:t>`</a:t>
            </a:r>
            <a:r>
              <a:rPr altLang="zh-CN" dirty="0" sz="2000" lang="en-US" err="1"/>
              <a:t>connect_to_client</a:t>
            </a:r>
            <a:r>
              <a:rPr altLang="zh-CN" dirty="0" sz="2000" lang="en-US"/>
              <a:t>`</a:t>
            </a:r>
            <a:r>
              <a:rPr altLang="en-US" dirty="0" sz="2000" lang="zh-CN"/>
              <a:t>：</a:t>
            </a:r>
            <a:br>
              <a:rPr altLang="en-US" dirty="0" sz="2000" lang="zh-CN"/>
            </a:br>
            <a:r>
              <a:rPr altLang="en-US" dirty="0" sz="2000" lang="zh-CN"/>
              <a:t>   </a:t>
            </a:r>
            <a:r>
              <a:rPr altLang="zh-CN" dirty="0" sz="2000" lang="en-US"/>
              <a:t>- </a:t>
            </a:r>
            <a:r>
              <a:rPr altLang="en-US" dirty="0" sz="2000" lang="zh-CN"/>
              <a:t>从 </a:t>
            </a:r>
            <a:r>
              <a:rPr altLang="zh-CN" dirty="0" sz="2000" lang="en-US"/>
              <a:t>IP </a:t>
            </a:r>
            <a:r>
              <a:rPr altLang="en-US" dirty="0" sz="2000" lang="zh-CN"/>
              <a:t>和端口号输入框获取服务器的 </a:t>
            </a:r>
            <a:r>
              <a:rPr altLang="zh-CN" dirty="0" sz="2000" lang="en-US"/>
              <a:t>IP </a:t>
            </a:r>
            <a:r>
              <a:rPr altLang="en-US" dirty="0" sz="2000" lang="zh-CN"/>
              <a:t>和端口号。</a:t>
            </a:r>
            <a:br>
              <a:rPr altLang="en-US" dirty="0" sz="2000" lang="zh-CN"/>
            </a:br>
            <a:r>
              <a:rPr altLang="en-US" dirty="0" sz="2000" lang="zh-CN"/>
              <a:t>   </a:t>
            </a:r>
            <a:r>
              <a:rPr altLang="zh-CN" dirty="0" sz="2000" lang="en-US"/>
              <a:t>- </a:t>
            </a:r>
            <a:r>
              <a:rPr altLang="en-US" dirty="0" sz="2000" lang="zh-CN"/>
              <a:t>创建一个服务器套接字</a:t>
            </a:r>
            <a:r>
              <a:rPr altLang="en-US" dirty="0" sz="2000" lang="zh-CN"/>
              <a:t>接听</a:t>
            </a:r>
            <a:r>
              <a:rPr altLang="en-US" dirty="0" sz="2000" lang="zh-CN"/>
              <a:t>并绑定到指定的 </a:t>
            </a:r>
            <a:r>
              <a:rPr altLang="zh-CN" dirty="0" sz="2000" lang="en-US"/>
              <a:t>IP </a:t>
            </a:r>
            <a:r>
              <a:rPr altLang="en-US" dirty="0" sz="2000" lang="zh-CN"/>
              <a:t>和端口号。</a:t>
            </a:r>
            <a:br>
              <a:rPr altLang="en-US" dirty="0" sz="2000" lang="zh-CN"/>
            </a:br>
            <a:r>
              <a:rPr altLang="en-US" dirty="0" sz="2000" lang="zh-CN"/>
              <a:t>   </a:t>
            </a:r>
            <a:r>
              <a:rPr altLang="zh-CN" dirty="0" sz="2000" lang="en-US"/>
              <a:t>- </a:t>
            </a:r>
            <a:r>
              <a:rPr altLang="en-US" dirty="0" sz="2000" lang="zh-CN"/>
              <a:t>启动一个线程，调用 </a:t>
            </a:r>
            <a:r>
              <a:rPr altLang="zh-CN" dirty="0" sz="2000" lang="en-US"/>
              <a:t>`</a:t>
            </a:r>
            <a:r>
              <a:rPr altLang="zh-CN" dirty="0" sz="2000" lang="en-US"/>
              <a:t>receive_message</a:t>
            </a:r>
            <a:r>
              <a:rPr altLang="zh-CN" dirty="0" sz="2000" lang="en-US"/>
              <a:t>` </a:t>
            </a:r>
            <a:r>
              <a:rPr altLang="en-US" dirty="0" sz="2000" lang="zh-CN"/>
              <a:t>方法，用于接受客户端的连接。</a:t>
            </a:r>
            <a:endParaRPr altLang="en-US" lang="zh-CN"/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581864" y="241696"/>
            <a:ext cx="1425643" cy="1626675"/>
          </a:xfrm>
          <a:prstGeom prst="rect"/>
        </p:spPr>
      </p:pic>
      <p:grpSp>
        <p:nvGrpSpPr>
          <p:cNvPr id="49" name="组合 4"/>
          <p:cNvGrpSpPr/>
          <p:nvPr/>
        </p:nvGrpSpPr>
        <p:grpSpPr>
          <a:xfrm>
            <a:off x="4386087" y="611661"/>
            <a:ext cx="4540704" cy="1074057"/>
            <a:chOff x="3659868" y="841828"/>
            <a:chExt cx="4540704" cy="1074057"/>
          </a:xfrm>
        </p:grpSpPr>
        <p:sp>
          <p:nvSpPr>
            <p:cNvPr id="1048938" name="任意多边形 32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grpSp>
          <p:nvGrpSpPr>
            <p:cNvPr id="50" name="组合 6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1048939" name="Freeform 92"/>
              <p:cNvSpPr/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40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41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dirty="0" lang="zh-CN"/>
              </a:p>
            </p:txBody>
          </p:sp>
          <p:sp>
            <p:nvSpPr>
              <p:cNvPr id="1048942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43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44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45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46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47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48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49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50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51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52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53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54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55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56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57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58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59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60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61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62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63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64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65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66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67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68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69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70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71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72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73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74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75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76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77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78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79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80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81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82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83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84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  <p:sp>
            <p:nvSpPr>
              <p:cNvPr id="1048985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/>
              </a:p>
            </p:txBody>
          </p:sp>
        </p:grpSp>
        <p:sp>
          <p:nvSpPr>
            <p:cNvPr id="1048986" name="文本框 7"/>
            <p:cNvSpPr txBox="1"/>
            <p:nvPr/>
          </p:nvSpPr>
          <p:spPr>
            <a:xfrm>
              <a:off x="4456686" y="1291541"/>
              <a:ext cx="2735270" cy="400110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en-US" dirty="0" sz="2000" lang="zh-CN">
                  <a:latin typeface="方正静蕾简体" pitchFamily="2" charset="-122"/>
                  <a:ea typeface="方正静蕾简体" pitchFamily="2" charset="-122"/>
                </a:rPr>
                <a:t>服务器代码设计思路</a:t>
              </a:r>
              <a:endParaRPr altLang="en-US" dirty="0" sz="2000" lang="zh-CN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endParaRPr>
            </a:p>
          </p:txBody>
        </p:sp>
      </p:grpSp>
      <p:sp>
        <p:nvSpPr>
          <p:cNvPr id="1048987" name="文本框 58"/>
          <p:cNvSpPr txBox="1"/>
          <p:nvPr/>
        </p:nvSpPr>
        <p:spPr>
          <a:xfrm>
            <a:off x="3073782" y="2269823"/>
            <a:ext cx="6096000" cy="1920241"/>
          </a:xfrm>
          <a:prstGeom prst="rect"/>
          <a:noFill/>
        </p:spPr>
        <p:txBody>
          <a:bodyPr wrap="square">
            <a:spAutoFit/>
          </a:bodyPr>
          <a:p>
            <a:r>
              <a:rPr altLang="zh-CN" dirty="0" sz="2000" lang="en-US"/>
              <a:t>5. </a:t>
            </a:r>
            <a:r>
              <a:rPr altLang="en-US" dirty="0" sz="2000" lang="zh-CN"/>
              <a:t>实现 </a:t>
            </a:r>
            <a:r>
              <a:rPr altLang="zh-CN" dirty="0" sz="2000" lang="en-US"/>
              <a:t>`</a:t>
            </a:r>
            <a:r>
              <a:rPr altLang="zh-CN" dirty="0" sz="2000" lang="en-US" err="1"/>
              <a:t>receive_message</a:t>
            </a:r>
            <a:r>
              <a:rPr altLang="zh-CN" dirty="0" sz="2000" lang="en-US"/>
              <a:t>` </a:t>
            </a:r>
            <a:r>
              <a:rPr altLang="en-US" dirty="0" sz="2000" lang="zh-CN"/>
              <a:t>方法：</a:t>
            </a:r>
            <a:br>
              <a:rPr altLang="en-US" dirty="0" sz="2000" lang="zh-CN"/>
            </a:br>
            <a:r>
              <a:rPr altLang="en-US" dirty="0" sz="2000" lang="zh-CN"/>
              <a:t>   </a:t>
            </a:r>
            <a:r>
              <a:rPr altLang="zh-CN" dirty="0" sz="2000" lang="en-US"/>
              <a:t>- </a:t>
            </a:r>
            <a:r>
              <a:rPr altLang="en-US" dirty="0" sz="2000" lang="zh-CN"/>
              <a:t>在一个循环中，接受客户端的连接请求，建立连接后保存客户端的套接字到 </a:t>
            </a:r>
            <a:r>
              <a:rPr altLang="zh-CN" dirty="0" sz="2000" lang="en-US"/>
              <a:t>`</a:t>
            </a:r>
            <a:r>
              <a:rPr altLang="zh-CN" dirty="0" sz="2000" lang="en-US" err="1"/>
              <a:t>client_socket</a:t>
            </a:r>
            <a:r>
              <a:rPr altLang="zh-CN" dirty="0" sz="2000" lang="en-US"/>
              <a:t>` </a:t>
            </a:r>
            <a:r>
              <a:rPr altLang="en-US" dirty="0" sz="2000" lang="zh-CN"/>
              <a:t>变量。</a:t>
            </a:r>
            <a:br>
              <a:rPr altLang="en-US" dirty="0" sz="2000" lang="zh-CN"/>
            </a:br>
            <a:r>
              <a:rPr altLang="en-US" dirty="0" sz="2000" lang="zh-CN"/>
              <a:t>   </a:t>
            </a:r>
            <a:r>
              <a:rPr altLang="zh-CN" dirty="0" sz="2000" lang="en-US"/>
              <a:t>- </a:t>
            </a:r>
            <a:r>
              <a:rPr altLang="en-US" dirty="0" sz="2000" lang="zh-CN"/>
              <a:t>在一个循环中，接收客户端发送的消息，并将其显示在接收消息框中。</a:t>
            </a:r>
            <a:br>
              <a:rPr altLang="en-US" dirty="0" sz="2000" lang="zh-CN"/>
            </a:br>
            <a:endParaRPr altLang="en-US" lang="zh-CN"/>
          </a:p>
        </p:txBody>
      </p: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Microsoft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B307</dc:creator>
  <cp:lastModifiedBy>文发 王</cp:lastModifiedBy>
  <dcterms:created xsi:type="dcterms:W3CDTF">1969-12-31T16:00:00Z</dcterms:created>
  <dcterms:modified xsi:type="dcterms:W3CDTF">2024-01-10T23:21:32Z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e65ebf8488e74ab988ae49d703f29477_23</vt:lpwstr>
  </property>
  <property fmtid="{D5CDD505-2E9C-101B-9397-08002B2CF9AE}" pid="3" name="KSOProductBuildVer">
    <vt:lpwstr>2052-12.1.0.16120</vt:lpwstr>
  </property>
</Properties>
</file>