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59" r:id="rId2"/>
    <p:sldId id="462" r:id="rId3"/>
    <p:sldId id="461" r:id="rId4"/>
    <p:sldId id="460" r:id="rId5"/>
  </p:sldIdLst>
  <p:sldSz cx="12192000" cy="6858000"/>
  <p:notesSz cx="6858000" cy="9144000"/>
  <p:defaultTextStyle>
    <a:defPPr>
      <a:defRPr lang="zh-CN"/>
    </a:defPPr>
    <a:lvl1pPr marL="0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 li" initials="yl" lastIdx="7" clrIdx="0">
    <p:extLst>
      <p:ext uri="{19B8F6BF-5375-455C-9EA6-DF929625EA0E}">
        <p15:presenceInfo xmlns:p15="http://schemas.microsoft.com/office/powerpoint/2012/main" userId="c78374a409167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0399" autoAdjust="0"/>
  </p:normalViewPr>
  <p:slideViewPr>
    <p:cSldViewPr snapToGrid="0">
      <p:cViewPr varScale="1">
        <p:scale>
          <a:sx n="86" d="100"/>
          <a:sy n="86" d="100"/>
        </p:scale>
        <p:origin x="78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61BB849-72AC-48F0-99C2-2E076C37C6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3413C8-87B9-4374-92FD-E5A55C5B0C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1E51E-D5F1-430E-938E-0D2F9698890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74BC0-C878-4A13-B1F8-73288B0205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6FC8A9-B581-4416-A3FF-A80A6FFAC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25D1C-0A2F-4D39-AF6D-31F406C55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CA1A2-3169-463A-8DC2-9AFFE6AA88B4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F6197-0788-4171-8154-95F43D2B2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997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994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993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991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988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987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985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3" y="1973263"/>
            <a:ext cx="11180233" cy="1346200"/>
          </a:xfrm>
        </p:spPr>
        <p:txBody>
          <a:bodyPr/>
          <a:lstStyle>
            <a:lvl1pPr>
              <a:lnSpc>
                <a:spcPts val="5300"/>
              </a:lnSpc>
              <a:defRPr sz="4000"/>
            </a:lvl1pPr>
          </a:lstStyle>
          <a:p>
            <a:r>
              <a:rPr lang="en-GB" altLang="en-GB"/>
              <a:t>Click to edit Master title style</a:t>
            </a:r>
          </a:p>
        </p:txBody>
      </p:sp>
      <p:sp>
        <p:nvSpPr>
          <p:cNvPr id="4879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594100"/>
            <a:ext cx="7198784" cy="25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 alt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215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19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5359" y="530433"/>
            <a:ext cx="111271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StyleMaster 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529499" y="1154113"/>
            <a:ext cx="11121292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03785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2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43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57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26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421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61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34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724" y="253580"/>
            <a:ext cx="9731448" cy="292525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99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664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491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96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01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184" y="274638"/>
            <a:ext cx="11150600" cy="5064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4" y="990601"/>
            <a:ext cx="11131549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281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372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030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449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263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2000"/>
            <a:ext cx="11326284" cy="38318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/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/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540000">
              <a:buClr>
                <a:schemeClr val="accent2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91078" y="219079"/>
            <a:ext cx="1119081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en-GB" sz="2000" b="0" dirty="0" smtClean="0">
                <a:solidFill>
                  <a:schemeClr val="accent2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en-US" sz="2000">
                <a:solidFill>
                  <a:srgbClr val="333399">
                    <a:lumMod val="50000"/>
                  </a:srgbClr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685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1" y="274639"/>
            <a:ext cx="8879416" cy="7254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9150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73" y="219079"/>
            <a:ext cx="9356313" cy="49212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1651" y="757239"/>
            <a:ext cx="11182349" cy="5699125"/>
          </a:xfrm>
          <a:prstGeom prst="rect">
            <a:avLst/>
          </a:prstGeom>
        </p:spPr>
        <p:txBody>
          <a:bodyPr/>
          <a:lstStyle>
            <a:lvl1pPr marL="185738" indent="-185738">
              <a:buFont typeface="Arial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44500" indent="-258763">
              <a:defRPr sz="1800">
                <a:solidFill>
                  <a:schemeClr val="accent2">
                    <a:lumMod val="50000"/>
                  </a:schemeClr>
                </a:solidFill>
              </a:defRPr>
            </a:lvl2pPr>
            <a:lvl3pPr marL="630238" indent="-185738">
              <a:buFont typeface="Courier New" pitchFamily="49" charset="0"/>
              <a:buChar char="o"/>
              <a:defRPr sz="1600">
                <a:solidFill>
                  <a:schemeClr val="accent2">
                    <a:lumMod val="50000"/>
                  </a:schemeClr>
                </a:solidFill>
              </a:defRPr>
            </a:lvl3pPr>
            <a:lvl4pPr marL="901700" indent="-271463">
              <a:buFont typeface="Arial" pitchFamily="34" charset="0"/>
              <a:buChar char="•"/>
              <a:defRPr sz="1400">
                <a:solidFill>
                  <a:schemeClr val="accent2">
                    <a:lumMod val="50000"/>
                  </a:schemeClr>
                </a:solidFill>
              </a:defRPr>
            </a:lvl4pPr>
          </a:lstStyle>
          <a:p>
            <a:r>
              <a:rPr lang="en-US" altLang="zh-CN" dirty="0"/>
              <a:t>Level 1</a:t>
            </a:r>
            <a:endParaRPr lang="en-US" dirty="0"/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36728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-有导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44443" y="1105125"/>
            <a:ext cx="10465163" cy="1674305"/>
          </a:xfrm>
        </p:spPr>
        <p:txBody>
          <a:bodyPr>
            <a:spAutoFit/>
          </a:bodyPr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0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382" y="836712"/>
            <a:ext cx="5488516" cy="569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73" y="757239"/>
            <a:ext cx="5490633" cy="569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006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6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9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78" y="219079"/>
            <a:ext cx="11190817" cy="492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26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78" y="219079"/>
            <a:ext cx="11190817" cy="492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1651" y="757239"/>
            <a:ext cx="11182349" cy="569912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8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78" y="219079"/>
            <a:ext cx="11190817" cy="492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1651" y="757239"/>
            <a:ext cx="11182349" cy="569912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33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1078" y="219085"/>
            <a:ext cx="11190817" cy="31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1" y="757239"/>
            <a:ext cx="11182349" cy="56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dirty="0"/>
              <a:t>Click to edit Master text styles</a:t>
            </a:r>
            <a:endParaRPr lang="en-GB" altLang="zh-CN" dirty="0"/>
          </a:p>
          <a:p>
            <a:pPr lvl="1"/>
            <a:r>
              <a:rPr lang="en-GB" altLang="en-GB" dirty="0"/>
              <a:t>Second level</a:t>
            </a:r>
            <a:endParaRPr lang="en-GB" altLang="zh-CN" dirty="0"/>
          </a:p>
          <a:p>
            <a:pPr lvl="2"/>
            <a:r>
              <a:rPr lang="en-GB" altLang="en-GB" dirty="0"/>
              <a:t>Third level</a:t>
            </a:r>
            <a:endParaRPr lang="en-GB" altLang="zh-CN" dirty="0"/>
          </a:p>
          <a:p>
            <a:pPr lvl="3"/>
            <a:r>
              <a:rPr lang="en-GB" altLang="en-GB" dirty="0"/>
              <a:t>Fourth level</a:t>
            </a:r>
          </a:p>
        </p:txBody>
      </p:sp>
      <p:sp>
        <p:nvSpPr>
          <p:cNvPr id="4878341" name="Line 5"/>
          <p:cNvSpPr>
            <a:spLocks noChangeShapeType="1"/>
          </p:cNvSpPr>
          <p:nvPr/>
        </p:nvSpPr>
        <p:spPr bwMode="auto">
          <a:xfrm>
            <a:off x="281354" y="609600"/>
            <a:ext cx="11613661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1799" dirty="0">
              <a:solidFill>
                <a:srgbClr val="333399"/>
              </a:solidFill>
            </a:endParaRPr>
          </a:p>
        </p:txBody>
      </p:sp>
      <p:sp>
        <p:nvSpPr>
          <p:cNvPr id="4878347" name="Text Box 11"/>
          <p:cNvSpPr txBox="1">
            <a:spLocks noChangeArrowheads="1"/>
          </p:cNvSpPr>
          <p:nvPr userDrawn="1"/>
        </p:nvSpPr>
        <p:spPr bwMode="auto">
          <a:xfrm>
            <a:off x="3318877" y="6602454"/>
            <a:ext cx="4743939" cy="2031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900" dirty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 </a:t>
            </a:r>
            <a:fld id="{435BFBE9-9FBC-412D-B82B-8E88D48F2D94}" type="slidenum">
              <a:rPr lang="zh-CN" altLang="en-US" sz="900" smtClean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zh-CN" altLang="en-US" sz="900" dirty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页</a:t>
            </a:r>
            <a:endParaRPr lang="en-US" altLang="zh-CN" sz="900" dirty="0">
              <a:solidFill>
                <a:srgbClr val="33339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1078144" y="6553249"/>
            <a:ext cx="1594988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GB" sz="800" dirty="0">
                <a:solidFill>
                  <a:srgbClr val="002776"/>
                </a:solidFill>
                <a:latin typeface="Arial"/>
                <a:ea typeface="宋体" pitchFamily="2" charset="-122"/>
              </a:rPr>
              <a:t>©20</a:t>
            </a:r>
            <a:r>
              <a:rPr lang="en-US" altLang="zh-CN" sz="800" dirty="0">
                <a:solidFill>
                  <a:srgbClr val="002776"/>
                </a:solidFill>
                <a:latin typeface="Arial"/>
                <a:ea typeface="宋体" pitchFamily="2" charset="-122"/>
              </a:rPr>
              <a:t>16</a:t>
            </a:r>
            <a:r>
              <a:rPr lang="en-GB" sz="800" dirty="0">
                <a:solidFill>
                  <a:srgbClr val="002776"/>
                </a:solidFill>
                <a:latin typeface="Arial"/>
                <a:ea typeface="宋体" pitchFamily="2" charset="-122"/>
              </a:rPr>
              <a:t> Deloitte.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195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altLang="en-GB" sz="2000" b="0" dirty="0" smtClean="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9pPr>
    </p:titleStyle>
    <p:bodyStyle>
      <a:lvl1pPr marL="174625" indent="-174625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631825" indent="-342900" algn="l" rtl="0" eaLnBrk="0" fontAlgn="base" hangingPunct="0">
        <a:spcBef>
          <a:spcPct val="20000"/>
        </a:spcBef>
        <a:spcAft>
          <a:spcPct val="0"/>
        </a:spcAft>
        <a:buFont typeface="黑体" pitchFamily="2" charset="-122"/>
        <a:buChar char="–"/>
        <a:defRPr sz="200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97631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357313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60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E44B-DC30-4E7A-BFEC-CFBA77C3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小程序的基本文件结构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4E43E6-7E43-43CF-9F66-9763DBCB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02567"/>
              </p:ext>
            </p:extLst>
          </p:nvPr>
        </p:nvGraphicFramePr>
        <p:xfrm>
          <a:off x="1641381" y="1453059"/>
          <a:ext cx="8127999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1880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0527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7973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小程序逻辑文件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1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小程序配置文件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5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app.wxss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 </a:t>
                      </a:r>
                      <a:r>
                        <a:rPr lang="en-US" altLang="zh-CN" dirty="0"/>
                        <a:t>CSS</a:t>
                      </a:r>
                      <a:r>
                        <a:rPr lang="zh-CN" altLang="en-US" dirty="0"/>
                        <a:t>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6831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C50AEF6-B05F-46A5-BB79-2EFC43179CD3}"/>
              </a:ext>
            </a:extLst>
          </p:cNvPr>
          <p:cNvSpPr/>
          <p:nvPr/>
        </p:nvSpPr>
        <p:spPr>
          <a:xfrm>
            <a:off x="952870" y="771136"/>
            <a:ext cx="10605856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根目录下有</a:t>
            </a:r>
            <a:r>
              <a:rPr lang="en-US" altLang="zh-CN" dirty="0"/>
              <a:t>3</a:t>
            </a:r>
            <a:r>
              <a:rPr lang="zh-CN" altLang="en-US" dirty="0"/>
              <a:t>个文件：</a:t>
            </a:r>
            <a:r>
              <a:rPr lang="en-US" altLang="zh-CN" dirty="0"/>
              <a:t>app.js, </a:t>
            </a:r>
            <a:r>
              <a:rPr lang="en-US" altLang="zh-CN" dirty="0" err="1"/>
              <a:t>app.json</a:t>
            </a:r>
            <a:r>
              <a:rPr lang="zh-CN" altLang="en-US" dirty="0"/>
              <a:t>和</a:t>
            </a:r>
            <a:r>
              <a:rPr lang="en-US" altLang="zh-CN" dirty="0" err="1"/>
              <a:t>app.wxss</a:t>
            </a:r>
            <a:r>
              <a:rPr lang="zh-CN" altLang="en-US" dirty="0"/>
              <a:t>。一个小程序项目必须有这</a:t>
            </a:r>
            <a:r>
              <a:rPr lang="en-US" altLang="zh-CN" dirty="0"/>
              <a:t>3</a:t>
            </a:r>
            <a:r>
              <a:rPr lang="zh-CN" altLang="en-US" dirty="0"/>
              <a:t>个描述</a:t>
            </a:r>
            <a:r>
              <a:rPr lang="en-US" altLang="zh-CN" dirty="0"/>
              <a:t>APP</a:t>
            </a:r>
            <a:r>
              <a:rPr lang="zh-CN" altLang="en-US" dirty="0"/>
              <a:t>的文件，它们必须 放在应用的根目录下，否则小程序会提示找不到</a:t>
            </a:r>
            <a:r>
              <a:rPr lang="en-US" altLang="zh-CN" dirty="0" err="1"/>
              <a:t>app.json</a:t>
            </a:r>
            <a:r>
              <a:rPr lang="zh-CN" altLang="en-US" dirty="0"/>
              <a:t>文件。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6F7E74-B964-4FDB-B3B4-B19FCBC3B8D9}"/>
              </a:ext>
            </a:extLst>
          </p:cNvPr>
          <p:cNvSpPr/>
          <p:nvPr/>
        </p:nvSpPr>
        <p:spPr>
          <a:xfrm>
            <a:off x="696897" y="3080809"/>
            <a:ext cx="1060585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一个小程序有若干个页面构成，每个页面可由</a:t>
            </a:r>
            <a:r>
              <a:rPr lang="en-US" altLang="zh-CN" dirty="0"/>
              <a:t>4</a:t>
            </a:r>
            <a:r>
              <a:rPr lang="zh-CN" altLang="en-US" dirty="0"/>
              <a:t>个文件构成，分别是：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en-US" altLang="zh-CN" dirty="0"/>
              <a:t>, .</a:t>
            </a:r>
            <a:r>
              <a:rPr lang="en-US" altLang="zh-CN" dirty="0" err="1"/>
              <a:t>wxml</a:t>
            </a:r>
            <a:r>
              <a:rPr lang="en-US" altLang="zh-CN" dirty="0"/>
              <a:t>, .</a:t>
            </a:r>
            <a:r>
              <a:rPr lang="en-US" altLang="zh-CN" dirty="0" err="1"/>
              <a:t>wxss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文件。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2EA7D4-0F3F-4A0F-BE45-0CDFE6D59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81071"/>
              </p:ext>
            </p:extLst>
          </p:nvPr>
        </p:nvGraphicFramePr>
        <p:xfrm>
          <a:off x="1607351" y="3833754"/>
          <a:ext cx="8127999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1880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0527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7973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页面逻辑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1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wxml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页面结构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5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wxss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页面样式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7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7DAE-5919-4288-A058-75EB145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小程序配置</a:t>
            </a:r>
            <a:endParaRPr lang="en-US" alt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4DFE7-914F-4FB5-94AA-E766D1F3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06" y="688760"/>
            <a:ext cx="11131549" cy="48863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"pages/welcome/welcome"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"pages/index/index"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"pages/logs/logs"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"window"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backgroundTextStyle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“light”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	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下拉背景字段，仅支持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dark/light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navigationBarBackgroundColor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“#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fff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配置导航栏背景色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navigationBarTitleText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“WeChat”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配置必栏文字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navigationBarTextStyle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"black"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配置导航栏文字颜色，只支持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black/white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enablePullDownRefresh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“true“ </a:t>
            </a:r>
            <a:r>
              <a:rPr lang="zh-CN" altLang="en-US">
                <a:solidFill>
                  <a:srgbClr val="0451A5"/>
                </a:solidFill>
                <a:latin typeface="Consolas" panose="020B0609020204030204" pitchFamily="49" charset="0"/>
              </a:rPr>
              <a:t>是否开启下拉刷新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01604-696E-4E5D-B7C6-55B52C3F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小程序支持的</a:t>
            </a:r>
            <a:r>
              <a:rPr lang="en-US" altLang="zh-CN" dirty="0"/>
              <a:t>CSS</a:t>
            </a:r>
            <a:r>
              <a:rPr lang="zh-CN" altLang="en-US" dirty="0"/>
              <a:t>选择器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1A12FAE-6879-4E76-85DB-160716CF2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46247"/>
              </p:ext>
            </p:extLst>
          </p:nvPr>
        </p:nvGraphicFramePr>
        <p:xfrm>
          <a:off x="1023319" y="1111734"/>
          <a:ext cx="9745293" cy="29087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28254">
                  <a:extLst>
                    <a:ext uri="{9D8B030D-6E8A-4147-A177-3AD203B41FA5}">
                      <a16:colId xmlns:a16="http://schemas.microsoft.com/office/drawing/2014/main" val="2934813306"/>
                    </a:ext>
                  </a:extLst>
                </a:gridCol>
                <a:gridCol w="2370337">
                  <a:extLst>
                    <a:ext uri="{9D8B030D-6E8A-4147-A177-3AD203B41FA5}">
                      <a16:colId xmlns:a16="http://schemas.microsoft.com/office/drawing/2014/main" val="2747485431"/>
                    </a:ext>
                  </a:extLst>
                </a:gridCol>
                <a:gridCol w="5246702">
                  <a:extLst>
                    <a:ext uri="{9D8B030D-6E8A-4147-A177-3AD203B41FA5}">
                      <a16:colId xmlns:a16="http://schemas.microsoft.com/office/drawing/2014/main" val="4142286258"/>
                    </a:ext>
                  </a:extLst>
                </a:gridCol>
              </a:tblGrid>
              <a:tr h="2037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>
                          <a:effectLst/>
                        </a:rPr>
                        <a:t>选择器</a:t>
                      </a:r>
                      <a:endParaRPr lang="zh-CN" altLang="en-US" sz="17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40412" marR="140412" marT="42123" marB="421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</a:rPr>
                        <a:t>样例</a:t>
                      </a:r>
                      <a:endParaRPr lang="zh-CN" altLang="en-US" sz="1700" b="0" dirty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40412" marR="140412" marT="42123" marB="421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>
                          <a:effectLst/>
                        </a:rPr>
                        <a:t>样例描述</a:t>
                      </a:r>
                      <a:endParaRPr lang="zh-CN" altLang="en-US" sz="17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40412" marR="140412" marT="42123" marB="42123" anchor="ctr"/>
                </a:tc>
                <a:extLst>
                  <a:ext uri="{0D108BD9-81ED-4DB2-BD59-A6C34878D82A}">
                    <a16:rowId xmlns:a16="http://schemas.microsoft.com/office/drawing/2014/main" val="1480725466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.class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.intro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选择所有拥有 </a:t>
                      </a:r>
                      <a:r>
                        <a:rPr lang="en-US" sz="1700">
                          <a:effectLst/>
                        </a:rPr>
                        <a:t>class="intro" </a:t>
                      </a:r>
                      <a:r>
                        <a:rPr lang="zh-CN" altLang="en-US" sz="1700">
                          <a:effectLst/>
                        </a:rPr>
                        <a:t>的组件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2468466971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#id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#</a:t>
                      </a:r>
                      <a:r>
                        <a:rPr lang="en-US" sz="1700" dirty="0" err="1">
                          <a:effectLst/>
                        </a:rPr>
                        <a:t>firstname</a:t>
                      </a:r>
                      <a:endParaRPr lang="en-US" sz="1700" dirty="0">
                        <a:effectLst/>
                      </a:endParaRP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选择拥有 </a:t>
                      </a:r>
                      <a:r>
                        <a:rPr lang="en-US" sz="1700">
                          <a:effectLst/>
                        </a:rPr>
                        <a:t>id="firstname" </a:t>
                      </a:r>
                      <a:r>
                        <a:rPr lang="zh-CN" altLang="en-US" sz="1700">
                          <a:effectLst/>
                        </a:rPr>
                        <a:t>的组件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2626444424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element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view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选择所有 </a:t>
                      </a:r>
                      <a:r>
                        <a:rPr lang="en-US" sz="1700">
                          <a:effectLst/>
                        </a:rPr>
                        <a:t>view </a:t>
                      </a:r>
                      <a:r>
                        <a:rPr lang="zh-CN" altLang="en-US" sz="1700">
                          <a:effectLst/>
                        </a:rPr>
                        <a:t>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2807946097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element, element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view, checkbox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选择所有文档的 </a:t>
                      </a:r>
                      <a:r>
                        <a:rPr lang="en-US" sz="1700">
                          <a:effectLst/>
                        </a:rPr>
                        <a:t>view </a:t>
                      </a:r>
                      <a:r>
                        <a:rPr lang="zh-CN" altLang="en-US" sz="1700">
                          <a:effectLst/>
                        </a:rPr>
                        <a:t>组件和所有的 </a:t>
                      </a:r>
                      <a:r>
                        <a:rPr lang="en-US" sz="1700">
                          <a:effectLst/>
                        </a:rPr>
                        <a:t>checkbox </a:t>
                      </a:r>
                      <a:r>
                        <a:rPr lang="zh-CN" altLang="en-US" sz="1700">
                          <a:effectLst/>
                        </a:rPr>
                        <a:t>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1695920971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::after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view::after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在 </a:t>
                      </a:r>
                      <a:r>
                        <a:rPr lang="en-US" sz="1700">
                          <a:effectLst/>
                        </a:rPr>
                        <a:t>view </a:t>
                      </a:r>
                      <a:r>
                        <a:rPr lang="zh-CN" altLang="en-US" sz="1700">
                          <a:effectLst/>
                        </a:rPr>
                        <a:t>组件后边插入内容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759807939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::before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view::before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在 </a:t>
                      </a:r>
                      <a:r>
                        <a:rPr lang="en-US" sz="1700" dirty="0">
                          <a:effectLst/>
                        </a:rPr>
                        <a:t>view </a:t>
                      </a:r>
                      <a:r>
                        <a:rPr lang="zh-CN" altLang="en-US" sz="1700" dirty="0">
                          <a:effectLst/>
                        </a:rPr>
                        <a:t>组件前边插入内容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130928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01E4-E98A-4B36-9DE5-C7B2DF23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0AC9F-F368-4238-923B-6E1DC53D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flex; /*</a:t>
            </a:r>
            <a:r>
              <a:rPr lang="zh-CN" altLang="en-US" dirty="0"/>
              <a:t>定义</a:t>
            </a:r>
            <a:r>
              <a:rPr lang="en-US" dirty="0"/>
              <a:t>flex</a:t>
            </a:r>
            <a:r>
              <a:rPr lang="zh-CN" altLang="en-US" dirty="0"/>
              <a:t>布局*</a:t>
            </a:r>
            <a:r>
              <a:rPr lang="en-US" altLang="zh-CN" dirty="0"/>
              <a:t>/</a:t>
            </a:r>
          </a:p>
          <a:p>
            <a:r>
              <a:rPr lang="en-US" dirty="0"/>
              <a:t>border-radius: 5px;/*</a:t>
            </a:r>
            <a:r>
              <a:rPr lang="zh-CN" altLang="en-US" dirty="0"/>
              <a:t>边框圆角度数*</a:t>
            </a:r>
            <a:r>
              <a:rPr lang="en-US" altLang="zh-CN" dirty="0"/>
              <a:t>/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49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9DD03"/>
        </a:solidFill>
        <a:ln w="12700" algn="ctr">
          <a:solidFill>
            <a:srgbClr val="C9DD03"/>
          </a:solidFill>
          <a:miter lim="800000"/>
          <a:headEnd/>
          <a:tailEnd/>
        </a:ln>
      </a:spPr>
      <a:bodyPr lIns="36000" tIns="36000" rIns="36000" bIns="36000" anchor="b" anchorCtr="1">
        <a:spAutoFit/>
      </a:bodyPr>
      <a:lstStyle>
        <a:defPPr algn="ctr">
          <a:buNone/>
          <a:defRPr sz="10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solidFill>
          <a:srgbClr val="666699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 rtl="0" eaLnBrk="0" fontAlgn="base" hangingPunct="0">
          <a:spcBef>
            <a:spcPct val="0"/>
          </a:spcBef>
          <a:spcAft>
            <a:spcPct val="0"/>
          </a:spcAft>
          <a:buNone/>
          <a:defRPr sz="1600" kern="1200" dirty="0" smtClean="0">
            <a:solidFill>
              <a:schemeClr val="tx1"/>
            </a:solidFill>
            <a:latin typeface="Arial Black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51781</TotalTime>
  <Words>283</Words>
  <Application>Microsoft Office PowerPoint</Application>
  <PresentationFormat>宽屏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 Unicode MS</vt:lpstr>
      <vt:lpstr>等线</vt:lpstr>
      <vt:lpstr>黑体</vt:lpstr>
      <vt:lpstr>宋体</vt:lpstr>
      <vt:lpstr>微软雅黑</vt:lpstr>
      <vt:lpstr>Arial</vt:lpstr>
      <vt:lpstr>Consolas</vt:lpstr>
      <vt:lpstr>Courier New</vt:lpstr>
      <vt:lpstr>Wingdings</vt:lpstr>
      <vt:lpstr>Custom Design</vt:lpstr>
      <vt:lpstr>小程序的基本文件结构</vt:lpstr>
      <vt:lpstr>小程序配置</vt:lpstr>
      <vt:lpstr>小程序支持的CSS选择器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li</dc:creator>
  <cp:lastModifiedBy>li yi</cp:lastModifiedBy>
  <cp:revision>1982</cp:revision>
  <dcterms:created xsi:type="dcterms:W3CDTF">2017-04-12T03:28:45Z</dcterms:created>
  <dcterms:modified xsi:type="dcterms:W3CDTF">2018-06-10T12:48:07Z</dcterms:modified>
</cp:coreProperties>
</file>