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2490375" x="446011"/>
            <a:ext cy="2198400" cx="8465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6700" lang="en"/>
              <a:t>"Happy" Scheduling 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y="4836035" x="310361"/>
            <a:ext cy="1032599" cx="814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An easy way to maximize students' happiness and TA's satisfaction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/>
              <a:t>Team 'Orange'</a:t>
            </a:r>
          </a:p>
          <a:p>
            <a:pPr>
              <a:buNone/>
            </a:pPr>
            <a:r>
              <a:rPr sz="1400" lang="en"/>
              <a:t>                        							            	ql2176 Qing Liu  yl2774 Yifan Li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uniformity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0" name="Shape 110"/>
          <p:cNvSpPr/>
          <p:nvPr/>
        </p:nvSpPr>
        <p:spPr>
          <a:xfrm>
            <a:off y="3376283" x="953032"/>
            <a:ext cy="1415532" cx="723793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Step 2: Student Model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Objective</a:t>
            </a:r>
          </a:p>
          <a:p>
            <a:pPr>
              <a:buNone/>
            </a:pPr>
            <a:r>
              <a:rPr lang="en"/>
              <a:t>   maximize the 'happiness' of the students.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Definition of  'Happiness'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Define 'Happiness' as a quantifiable and layered value:</a:t>
            </a:r>
          </a:p>
          <a:p>
            <a:r>
              <a:t/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We use 4 colors to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indicate their choices</a:t>
            </a:r>
          </a:p>
          <a:p>
            <a:r>
              <a:t/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S(i,j) integer</a:t>
            </a:r>
          </a:p>
          <a:p>
            <a:r>
              <a:t/>
            </a:r>
          </a:p>
        </p:txBody>
      </p:sp>
      <p:sp>
        <p:nvSpPr>
          <p:cNvPr id="123" name="Shape 123"/>
          <p:cNvSpPr txBox="1"/>
          <p:nvPr/>
        </p:nvSpPr>
        <p:spPr>
          <a:xfrm>
            <a:off y="3067419" x="6589225"/>
            <a:ext cy="477899" cx="1402200"/>
          </a:xfrm>
          <a:prstGeom prst="rect">
            <a:avLst/>
          </a:prstGeom>
          <a:solidFill>
            <a:srgbClr val="FF0000"/>
          </a:solidFill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4" name="Shape 124"/>
          <p:cNvSpPr txBox="1"/>
          <p:nvPr/>
        </p:nvSpPr>
        <p:spPr>
          <a:xfrm>
            <a:off y="3032019" x="4150825"/>
            <a:ext cy="548699" cx="1889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4 as First choice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3773975" x="6592075"/>
            <a:ext cy="457200" cx="13964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6" name="Shape 126"/>
          <p:cNvSpPr txBox="1"/>
          <p:nvPr/>
        </p:nvSpPr>
        <p:spPr>
          <a:xfrm>
            <a:off y="5176075" x="6610025"/>
            <a:ext cy="457200" cx="1411800"/>
          </a:xfrm>
          <a:prstGeom prst="rect">
            <a:avLst/>
          </a:prstGeom>
          <a:solidFill>
            <a:srgbClr val="CCCCCC"/>
          </a:solidFill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7" name="Shape 127"/>
          <p:cNvSpPr txBox="1"/>
          <p:nvPr/>
        </p:nvSpPr>
        <p:spPr>
          <a:xfrm>
            <a:off y="4475025" x="6584425"/>
            <a:ext cy="457200" cx="1411800"/>
          </a:xfrm>
          <a:prstGeom prst="rect">
            <a:avLst/>
          </a:prstGeom>
          <a:solidFill>
            <a:srgbClr val="20B7F4">
              <a:alpha val="96500"/>
            </a:srgbClr>
          </a:solidFill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8" name="Shape 128"/>
          <p:cNvSpPr txBox="1"/>
          <p:nvPr/>
        </p:nvSpPr>
        <p:spPr>
          <a:xfrm>
            <a:off y="3713000" x="4150825"/>
            <a:ext cy="457200" cx="216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3 as Second choice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4467375" x="4141219"/>
            <a:ext cy="472499" cx="1960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 as Third choice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5188675" x="4158325"/>
            <a:ext cy="431999" cx="2149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 as Fourth choice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Params and Variables for b. mod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7" name="Shape 137"/>
          <p:cNvSpPr/>
          <p:nvPr/>
        </p:nvSpPr>
        <p:spPr>
          <a:xfrm>
            <a:off y="3035068" x="356853"/>
            <a:ext cy="1137763" cx="84302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Formulas regarding student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4" name="Shape 144"/>
          <p:cNvSpPr/>
          <p:nvPr/>
        </p:nvSpPr>
        <p:spPr>
          <a:xfrm>
            <a:off y="1644090" x="475018"/>
            <a:ext cy="4941209" cx="68063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5" name="Shape 145"/>
          <p:cNvSpPr/>
          <p:nvPr/>
        </p:nvSpPr>
        <p:spPr>
          <a:xfrm>
            <a:off y="1715712" x="475018"/>
            <a:ext cy="672821" cx="681193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a.mod file               b.mod file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52" name="Shape 152"/>
          <p:cNvSpPr/>
          <p:nvPr/>
        </p:nvSpPr>
        <p:spPr>
          <a:xfrm>
            <a:off y="1600200" x="457200"/>
            <a:ext cy="4909205" cx="38004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3" name="Shape 153"/>
          <p:cNvSpPr/>
          <p:nvPr/>
        </p:nvSpPr>
        <p:spPr>
          <a:xfrm>
            <a:off y="1600200" x="4257675"/>
            <a:ext cy="4798061" cx="45148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a.dat file               b.dat file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60" name="Shape 160"/>
          <p:cNvSpPr/>
          <p:nvPr/>
        </p:nvSpPr>
        <p:spPr>
          <a:xfrm>
            <a:off y="1595146" x="457200"/>
            <a:ext cy="4749682" cx="35079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y="1536350" x="4179575"/>
            <a:ext cy="4867275" cx="4572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The Systems and Running time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First, we try to run the problem on our own laptop, on Student-Edition of AMPL.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It worked at first for small inputs of five students, but failed for 31 students which has 1000+ variables, however SE of AMPL only supports 500.</a:t>
            </a:r>
          </a:p>
          <a:p>
            <a:r>
              <a:t/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Later we managed to run it on IBM desktop in IEOR lab, using CPLEXAMP solver, the running time is in seconds.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74" name="Shape 174"/>
          <p:cNvSpPr/>
          <p:nvPr/>
        </p:nvSpPr>
        <p:spPr>
          <a:xfrm>
            <a:off y="1649854" x="157096"/>
            <a:ext cy="5014894" cx="88104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Pie Chart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81" name="Shape 181"/>
          <p:cNvSpPr/>
          <p:nvPr/>
        </p:nvSpPr>
        <p:spPr>
          <a:xfrm>
            <a:off y="2236162" x="1114425"/>
            <a:ext cy="3971925" cx="69151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Background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Easy Scheduling provided by Doodle.com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9" name="Shape 59"/>
          <p:cNvSpPr/>
          <p:nvPr/>
        </p:nvSpPr>
        <p:spPr>
          <a:xfrm>
            <a:off y="2193508" x="638175"/>
            <a:ext cy="4548604" cx="786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Without Late penalty 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88" name="Shape 188"/>
          <p:cNvSpPr/>
          <p:nvPr/>
        </p:nvSpPr>
        <p:spPr>
          <a:xfrm>
            <a:off y="1593170" x="322530"/>
            <a:ext cy="4981759" cx="84989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With Late Penalty on person #4  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95" name="Shape 195"/>
          <p:cNvSpPr/>
          <p:nvPr/>
        </p:nvSpPr>
        <p:spPr>
          <a:xfrm>
            <a:off y="1595074" x="363282"/>
            <a:ext cy="4977950" cx="84174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Conclusion/Future Work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problem of presentation time allocation to individual students is a generic problem.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Efficient and solve easily on AMPL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Applying our integer program to large scale problems.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/>
        </p:nvSpPr>
        <p:spPr>
          <a:xfrm>
            <a:off y="1877850" x="1645775"/>
            <a:ext cy="3102300" cx="5983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
</a:t>
            </a:r>
          </a:p>
          <a:p>
            <a:r>
              <a:t/>
            </a:r>
          </a:p>
          <a:p>
            <a:pPr>
              <a:buNone/>
            </a:pPr>
            <a:r>
              <a:rPr sz="3600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      </a:t>
            </a:r>
            <a:r>
              <a:rPr sz="3600" lang="en">
                <a:solidFill>
                  <a:schemeClr val="lt1"/>
                </a:solidFill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Background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Ever Missed your favourite time slot?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 Scenario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539225" x="457199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31 students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Each presentation takes half an hour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They can schedule their presentations within three days (36 time slots).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3 teaching assistants select time periods they want to in charge of.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Goals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
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Making the majority of students happy</a:t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Making the number of students supervised by the teaching assistant equal(if possible)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Two Steps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1. Get the lowest upper bound of every TA's time slots, Za.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2. Make the most of students happy, and let the TA's upper bound still below Za.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Step 1:  TA model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Objective:</a:t>
            </a:r>
          </a:p>
          <a:p>
            <a:pPr rtl="0" lvl="0">
              <a:buNone/>
            </a:pPr>
            <a:r>
              <a:rPr lang="en"/>
              <a:t>  make teaching assistant effort in the supervision of individual student projects as uniform as possible.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Params and Variables for a. mod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6" name="Shape 96"/>
          <p:cNvSpPr/>
          <p:nvPr/>
        </p:nvSpPr>
        <p:spPr>
          <a:xfrm>
            <a:off y="3028065" x="514350"/>
            <a:ext cy="1179259" cx="81965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Formulas regarding TA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03" name="Shape 103"/>
          <p:cNvSpPr/>
          <p:nvPr/>
        </p:nvSpPr>
        <p:spPr>
          <a:xfrm>
            <a:off y="1584040" x="487335"/>
            <a:ext cy="4916857" cx="69058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