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OascgayFa6NzPP+MefqH1nL+a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281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https://virtualtour.gwu.edu/virtual-tour-map#ctdl-UMAP_2019121051598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5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283" y="0"/>
            <a:ext cx="102934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B2147-CBB6-4564-A0CB-3122FA9A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86" y="0"/>
            <a:ext cx="9140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6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14356"/>
          <a:stretch/>
        </p:blipFill>
        <p:spPr>
          <a:xfrm>
            <a:off x="0" y="748"/>
            <a:ext cx="8099800" cy="666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7977150" y="160838"/>
            <a:ext cx="409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 Milken Institute School of Public Health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George Washington University Hospital</a:t>
            </a:r>
            <a:endParaRPr sz="1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 Ross Hall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4- J. William Fulbright Hall</a:t>
            </a:r>
            <a:endParaRPr sz="14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 School of Engineering and Applied Science (SEH)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6- Jacqueline Bouvier Kennedy Onassis (JBKO) Hall</a:t>
            </a:r>
            <a:endParaRPr sz="14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7- Munson Hall</a:t>
            </a:r>
            <a:endParaRPr sz="14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 Smith Hall of Art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9- Phillips Hall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10- Rome Hall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11- District House</a:t>
            </a:r>
            <a:endParaRPr sz="14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12- University Student Center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13- Lafayette Hall</a:t>
            </a:r>
            <a:endParaRPr sz="14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14- The George Washington University Medical Faculty Associates Ambulatory Care Center</a:t>
            </a:r>
            <a:endParaRPr dirty="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15- Rice Hall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">
            <a:extLst>
              <a:ext uri="{FF2B5EF4-FFF2-40B4-BE49-F238E27FC236}">
                <a16:creationId xmlns:a16="http://schemas.microsoft.com/office/drawing/2014/main" id="{556CAE07-BC82-4D6D-8DA2-4311A32C12E8}"/>
              </a:ext>
            </a:extLst>
          </p:cNvPr>
          <p:cNvSpPr txBox="1"/>
          <p:nvPr/>
        </p:nvSpPr>
        <p:spPr>
          <a:xfrm>
            <a:off x="8833138" y="212750"/>
            <a:ext cx="3275165" cy="6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altLang="zh-CN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Embassy of Spain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 Chancellor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One Washington Circle Hotel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4- Embassy of Tajikistan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5- Winston House Apartments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6- Department of Global Health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7-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Reit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Management Research Inc.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8- GW Training Center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9- GWU HOR Center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10- 2100 L Street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11- IISS-Americas</a:t>
            </a: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400"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12- International Finance Corporation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400"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13- President Condominium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400"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14- The Avenue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15- Foggy Bottom Metro Station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4BA8-7DBA-4BE0-9727-FD975EEC8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80" t="16311" r="10125"/>
          <a:stretch/>
        </p:blipFill>
        <p:spPr>
          <a:xfrm>
            <a:off x="0" y="0"/>
            <a:ext cx="876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Widescreen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Vergara, Ben</dc:creator>
  <cp:lastModifiedBy>Li, Yifu</cp:lastModifiedBy>
  <cp:revision>3</cp:revision>
  <dcterms:created xsi:type="dcterms:W3CDTF">2022-08-24T16:37:31Z</dcterms:created>
  <dcterms:modified xsi:type="dcterms:W3CDTF">2023-04-14T20:07:30Z</dcterms:modified>
</cp:coreProperties>
</file>