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9144000"/>
  <p:notesSz cx="6858000" cy="9144000"/>
  <p:embeddedFontLst>
    <p:embeddedFont>
      <p:font typeface="Helvetica Neue"/>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B8DB202-51D1-4331-970D-B15B167FF258}">
  <a:tblStyle styleId="{9B8DB202-51D1-4331-970D-B15B167FF258}"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HelveticaNeue-bold.fntdata"/><Relationship Id="rId25" Type="http://schemas.openxmlformats.org/officeDocument/2006/relationships/font" Target="fonts/HelveticaNeue-regular.fntdata"/><Relationship Id="rId28" Type="http://schemas.openxmlformats.org/officeDocument/2006/relationships/font" Target="fonts/HelveticaNeue-boldItalic.fntdata"/><Relationship Id="rId27" Type="http://schemas.openxmlformats.org/officeDocument/2006/relationships/font" Target="fonts/HelveticaNeue-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rPr lang="en-US" sz="1100">
                <a:solidFill>
                  <a:schemeClr val="dk1"/>
                </a:solidFill>
              </a:rPr>
              <a:t>Welcome to data analysis project presentation. This is group 1 and our topic is on </a:t>
            </a:r>
            <a:r>
              <a:rPr lang="en-US" sz="1100">
                <a:solidFill>
                  <a:schemeClr val="dk1"/>
                </a:solidFill>
                <a:latin typeface="Times New Roman"/>
                <a:ea typeface="Times New Roman"/>
                <a:cs typeface="Times New Roman"/>
                <a:sym typeface="Times New Roman"/>
              </a:rPr>
              <a:t>The Impact of Social Media on Stock Prices. F</a:t>
            </a:r>
            <a:r>
              <a:rPr lang="en-US" sz="1100">
                <a:solidFill>
                  <a:schemeClr val="dk1"/>
                </a:solidFill>
                <a:latin typeface="MS Mincho"/>
                <a:ea typeface="MS Mincho"/>
                <a:cs typeface="MS Mincho"/>
                <a:sym typeface="MS Mincho"/>
              </a:rPr>
              <a:t>or social media we specifically means twitter. </a:t>
            </a:r>
          </a:p>
        </p:txBody>
      </p:sp>
      <p:sp>
        <p:nvSpPr>
          <p:cNvPr id="153" name="Shape 15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12" name="Shape 21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22" name="Shape 22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28" name="Shape 22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35" name="Shape 23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t/>
            </a:r>
            <a:endParaRPr/>
          </a:p>
        </p:txBody>
      </p:sp>
      <p:sp>
        <p:nvSpPr>
          <p:cNvPr id="262" name="Shape 26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US">
                <a:solidFill>
                  <a:schemeClr val="dk1"/>
                </a:solidFill>
                <a:latin typeface="MS Mincho"/>
                <a:ea typeface="MS Mincho"/>
                <a:cs typeface="MS Mincho"/>
                <a:sym typeface="MS Mincho"/>
              </a:rPr>
              <a:t>There are many professional publications about considering twitter being an influenctial factor on stock market. The graph showing above is a chart between stock price change and sentiment score. it is a random stock on random time. Our approach combines machine learning and hypothesis testing, and this reasearch will give a deeper analysis on what information of twitter users could influence stock price, so we could reach a high accuracy on predicting stock prices.</a:t>
            </a:r>
          </a:p>
          <a:p>
            <a:pPr indent="-69850" lvl="0" marL="0">
              <a:spcBef>
                <a:spcPts val="0"/>
              </a:spcBef>
              <a:buClr>
                <a:schemeClr val="dk1"/>
              </a:buClr>
              <a:buSzPts val="1100"/>
              <a:buFont typeface="Arial"/>
              <a:buNone/>
            </a:pPr>
            <a:r>
              <a:t/>
            </a:r>
            <a:endParaRPr sz="1400">
              <a:solidFill>
                <a:schemeClr val="dk1"/>
              </a:solidFill>
            </a:endParaRPr>
          </a:p>
          <a:p>
            <a:pPr indent="0" lvl="0" mar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69850" lvl="0" marL="0">
              <a:spcBef>
                <a:spcPts val="0"/>
              </a:spcBef>
              <a:buClr>
                <a:schemeClr val="dk1"/>
              </a:buClr>
              <a:buSzPts val="1100"/>
              <a:buFont typeface="Arial"/>
              <a:buNone/>
            </a:pPr>
            <a:r>
              <a:rPr lang="en-US" sz="1100">
                <a:solidFill>
                  <a:schemeClr val="dk1"/>
                </a:solidFill>
                <a:latin typeface="MS Mincho"/>
                <a:ea typeface="MS Mincho"/>
                <a:cs typeface="MS Mincho"/>
                <a:sym typeface="MS Mincho"/>
              </a:rPr>
              <a:t>We have scraped over 60 thousand rows of data from both twitter and stock. The attributes includes some user information that we suspect could affect the accuracy, such as verified or not and user followers. We have also collected the stock data to associate with twitter.  </a:t>
            </a:r>
          </a:p>
          <a:p>
            <a:pPr indent="0" lvl="0" marL="0" rtl="0">
              <a:spcBef>
                <a:spcPts val="0"/>
              </a:spcBef>
              <a:buNone/>
            </a:pPr>
            <a:r>
              <a:t/>
            </a:r>
            <a:endParaRPr/>
          </a:p>
        </p:txBody>
      </p:sp>
      <p:sp>
        <p:nvSpPr>
          <p:cNvPr id="166" name="Shape 1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rtl="0">
              <a:spcBef>
                <a:spcPts val="0"/>
              </a:spcBef>
              <a:buNone/>
            </a:pPr>
            <a:r>
              <a:t/>
            </a:r>
            <a:endParaRPr/>
          </a:p>
        </p:txBody>
      </p:sp>
      <p:sp>
        <p:nvSpPr>
          <p:cNvPr id="173" name="Shape 17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rtl="0">
              <a:spcBef>
                <a:spcPts val="0"/>
              </a:spcBef>
              <a:buNone/>
            </a:pPr>
            <a:r>
              <a:t/>
            </a:r>
            <a:endParaRPr/>
          </a:p>
        </p:txBody>
      </p:sp>
      <p:sp>
        <p:nvSpPr>
          <p:cNvPr id="180" name="Shape 18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rtl="0">
              <a:spcBef>
                <a:spcPts val="0"/>
              </a:spcBef>
              <a:buNone/>
            </a:pPr>
            <a:r>
              <a:t/>
            </a:r>
            <a:endParaRPr/>
          </a:p>
        </p:txBody>
      </p:sp>
      <p:sp>
        <p:nvSpPr>
          <p:cNvPr id="187" name="Shape 1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rtl="0">
              <a:spcBef>
                <a:spcPts val="0"/>
              </a:spcBef>
              <a:buNone/>
            </a:pPr>
            <a:r>
              <a:t/>
            </a:r>
            <a:endParaRPr/>
          </a:p>
        </p:txBody>
      </p:sp>
      <p:sp>
        <p:nvSpPr>
          <p:cNvPr id="193" name="Shape 1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rPr lang="en-US"/>
              <a:t>This is our hypothesis test result, we can see that by applying SVM, the prediction accuracy is .52, while Naive Base only achieved at 48% accuracy, Which is lower than our expectation</a:t>
            </a:r>
          </a:p>
        </p:txBody>
      </p:sp>
      <p:sp>
        <p:nvSpPr>
          <p:cNvPr id="199" name="Shape 19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itle">
  <p:cSld name="Title Slide">
    <p:spTree>
      <p:nvGrpSpPr>
        <p:cNvPr id="10" name="Shape 10"/>
        <p:cNvGrpSpPr/>
        <p:nvPr/>
      </p:nvGrpSpPr>
      <p:grpSpPr>
        <a:xfrm>
          <a:off x="0" y="0"/>
          <a:ext cx="0" cy="0"/>
          <a:chOff x="0" y="0"/>
          <a:chExt cx="0" cy="0"/>
        </a:xfrm>
      </p:grpSpPr>
      <p:pic>
        <p:nvPicPr>
          <p:cNvPr descr="Cover3.png" id="11" name="Shape 11"/>
          <p:cNvPicPr preferRelativeResize="0"/>
          <p:nvPr/>
        </p:nvPicPr>
        <p:blipFill rotWithShape="1">
          <a:blip r:embed="rId2">
            <a:alphaModFix/>
          </a:blip>
          <a:srcRect b="0" l="0" r="0" t="0"/>
          <a:stretch/>
        </p:blipFill>
        <p:spPr>
          <a:xfrm>
            <a:off x="292100" y="279400"/>
            <a:ext cx="8558214" cy="6296748"/>
          </a:xfrm>
          <a:prstGeom prst="rect">
            <a:avLst/>
          </a:prstGeom>
          <a:noFill/>
          <a:ln>
            <a:noFill/>
          </a:ln>
        </p:spPr>
      </p:pic>
      <p:sp>
        <p:nvSpPr>
          <p:cNvPr id="12" name="Shape 12"/>
          <p:cNvSpPr txBox="1"/>
          <p:nvPr>
            <p:ph type="ctrTitle"/>
          </p:nvPr>
        </p:nvSpPr>
        <p:spPr>
          <a:xfrm>
            <a:off x="4209549" y="1409222"/>
            <a:ext cx="4310818" cy="1330933"/>
          </a:xfrm>
          <a:prstGeom prst="rect">
            <a:avLst/>
          </a:prstGeom>
          <a:noFill/>
          <a:ln>
            <a:noFill/>
          </a:ln>
        </p:spPr>
        <p:txBody>
          <a:bodyPr anchorCtr="0" anchor="ctr" bIns="91425" lIns="91425" rIns="91425" wrap="square" tIns="91425"/>
          <a:lstStyle>
            <a:lvl1pPr indent="0" lvl="0" marL="0" marR="0" rtl="0" algn="l">
              <a:spcBef>
                <a:spcPts val="0"/>
              </a:spcBef>
              <a:buClr>
                <a:schemeClr val="lt1"/>
              </a:buClr>
              <a:buSzPts val="3800"/>
              <a:buFont typeface="Georgia"/>
              <a:buNone/>
              <a:defRPr b="0" i="1" sz="3800" u="none" cap="none" strike="noStrike">
                <a:solidFill>
                  <a:schemeClr val="lt1"/>
                </a:solidFill>
                <a:latin typeface="Georgia"/>
                <a:ea typeface="Georgia"/>
                <a:cs typeface="Georgia"/>
                <a:sym typeface="Georgia"/>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3" name="Shape 13"/>
          <p:cNvSpPr txBox="1"/>
          <p:nvPr>
            <p:ph idx="1" type="subTitle"/>
          </p:nvPr>
        </p:nvSpPr>
        <p:spPr>
          <a:xfrm>
            <a:off x="4209548" y="2812987"/>
            <a:ext cx="4310819" cy="762263"/>
          </a:xfrm>
          <a:prstGeom prst="rect">
            <a:avLst/>
          </a:prstGeom>
          <a:noFill/>
          <a:ln>
            <a:noFill/>
          </a:ln>
        </p:spPr>
        <p:txBody>
          <a:bodyPr anchorCtr="0" anchor="t" bIns="91425" lIns="91425" rIns="91425" wrap="square" tIns="91425"/>
          <a:lstStyle>
            <a:lvl1pPr indent="0" lvl="0" marL="0" marR="0" rtl="0" algn="l">
              <a:spcBef>
                <a:spcPts val="400"/>
              </a:spcBef>
              <a:buClr>
                <a:srgbClr val="5194C3"/>
              </a:buClr>
              <a:buSzPts val="2000"/>
              <a:buFont typeface="Arial"/>
              <a:buNone/>
              <a:defRPr b="0" i="0" sz="2000" u="none" cap="none" strike="noStrike">
                <a:solidFill>
                  <a:srgbClr val="5194C3"/>
                </a:solidFill>
                <a:latin typeface="Helvetica Neue"/>
                <a:ea typeface="Helvetica Neue"/>
                <a:cs typeface="Helvetica Neue"/>
                <a:sym typeface="Helvetica Neue"/>
              </a:defRPr>
            </a:lvl1pPr>
            <a:lvl2pPr indent="0" lvl="1" marL="457200" marR="0" rtl="0" algn="ctr">
              <a:spcBef>
                <a:spcPts val="480"/>
              </a:spcBef>
              <a:buClr>
                <a:srgbClr val="888888"/>
              </a:buClr>
              <a:buSzPts val="2400"/>
              <a:buFont typeface="Arial"/>
              <a:buNone/>
              <a:defRPr b="0" i="0" sz="2400" u="none" cap="none" strike="noStrike">
                <a:solidFill>
                  <a:srgbClr val="888888"/>
                </a:solidFill>
                <a:latin typeface="Helvetica Neue"/>
                <a:ea typeface="Helvetica Neue"/>
                <a:cs typeface="Helvetica Neue"/>
                <a:sym typeface="Helvetica Neue"/>
              </a:defRPr>
            </a:lvl2pPr>
            <a:lvl3pPr indent="0" lvl="2" marL="914400" marR="0" rtl="0" algn="ctr">
              <a:spcBef>
                <a:spcPts val="400"/>
              </a:spcBef>
              <a:buClr>
                <a:srgbClr val="888888"/>
              </a:buClr>
              <a:buSzPts val="2000"/>
              <a:buFont typeface="Arial"/>
              <a:buNone/>
              <a:defRPr b="0" i="0" sz="2000" u="none" cap="none" strike="noStrike">
                <a:solidFill>
                  <a:srgbClr val="888888"/>
                </a:solidFill>
                <a:latin typeface="Helvetica Neue"/>
                <a:ea typeface="Helvetica Neue"/>
                <a:cs typeface="Helvetica Neue"/>
                <a:sym typeface="Helvetica Neue"/>
              </a:defRPr>
            </a:lvl3pPr>
            <a:lvl4pPr indent="0" lvl="3" marL="1371600" marR="0" rtl="0" algn="ctr">
              <a:spcBef>
                <a:spcPts val="360"/>
              </a:spcBef>
              <a:buClr>
                <a:srgbClr val="888888"/>
              </a:buClr>
              <a:buSzPts val="1800"/>
              <a:buFont typeface="Arial"/>
              <a:buNone/>
              <a:defRPr b="0" i="0" sz="1800" u="none" cap="none" strike="noStrike">
                <a:solidFill>
                  <a:srgbClr val="888888"/>
                </a:solidFill>
                <a:latin typeface="Helvetica Neue"/>
                <a:ea typeface="Helvetica Neue"/>
                <a:cs typeface="Helvetica Neue"/>
                <a:sym typeface="Helvetica Neue"/>
              </a:defRPr>
            </a:lvl4pPr>
            <a:lvl5pPr indent="0" lvl="4" marL="1828800" marR="0" rtl="0" algn="ctr">
              <a:spcBef>
                <a:spcPts val="360"/>
              </a:spcBef>
              <a:buClr>
                <a:srgbClr val="888888"/>
              </a:buClr>
              <a:buSzPts val="1800"/>
              <a:buFont typeface="Arial"/>
              <a:buNone/>
              <a:defRPr b="0" i="0" sz="1800" u="none" cap="none" strike="noStrike">
                <a:solidFill>
                  <a:srgbClr val="888888"/>
                </a:solidFill>
                <a:latin typeface="Helvetica Neue"/>
                <a:ea typeface="Helvetica Neue"/>
                <a:cs typeface="Helvetica Neue"/>
                <a:sym typeface="Helvetica Neue"/>
              </a:defRPr>
            </a:lvl5pPr>
            <a:lvl6pPr indent="0" lvl="5" marL="2286000" marR="0" rtl="0" algn="ctr">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59" name="Shape 59"/>
        <p:cNvGrpSpPr/>
        <p:nvPr/>
      </p:nvGrpSpPr>
      <p:grpSpPr>
        <a:xfrm>
          <a:off x="0" y="0"/>
          <a:ext cx="0" cy="0"/>
          <a:chOff x="0" y="0"/>
          <a:chExt cx="0" cy="0"/>
        </a:xfrm>
      </p:grpSpPr>
      <p:sp>
        <p:nvSpPr>
          <p:cNvPr id="60" name="Shape 60"/>
          <p:cNvSpPr txBox="1"/>
          <p:nvPr>
            <p:ph type="title"/>
          </p:nvPr>
        </p:nvSpPr>
        <p:spPr>
          <a:xfrm>
            <a:off x="1792288" y="4800600"/>
            <a:ext cx="5486400" cy="566738"/>
          </a:xfrm>
          <a:prstGeom prst="rect">
            <a:avLst/>
          </a:prstGeom>
          <a:noFill/>
          <a:ln>
            <a:noFill/>
          </a:ln>
        </p:spPr>
        <p:txBody>
          <a:bodyPr anchorCtr="0" anchor="b" bIns="91425" lIns="91425" rIns="91425" wrap="square" tIns="91425"/>
          <a:lstStyle>
            <a:lvl1pPr indent="0" lvl="0" marL="0" marR="0" rtl="0" algn="l">
              <a:spcBef>
                <a:spcPts val="0"/>
              </a:spcBef>
              <a:buClr>
                <a:srgbClr val="002D50"/>
              </a:buClr>
              <a:buSzPts val="2000"/>
              <a:buFont typeface="Georgia"/>
              <a:buNone/>
              <a:defRPr b="1" i="1" sz="2000" u="none" cap="none" strike="noStrike">
                <a:solidFill>
                  <a:srgbClr val="002D50"/>
                </a:solidFill>
                <a:latin typeface="Georgia"/>
                <a:ea typeface="Georgia"/>
                <a:cs typeface="Georgia"/>
                <a:sym typeface="Georgia"/>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61" name="Shape 61"/>
          <p:cNvSpPr/>
          <p:nvPr>
            <p:ph idx="2" type="pic"/>
          </p:nvPr>
        </p:nvSpPr>
        <p:spPr>
          <a:xfrm>
            <a:off x="1792288" y="612775"/>
            <a:ext cx="5486400" cy="4114800"/>
          </a:xfrm>
          <a:prstGeom prst="rect">
            <a:avLst/>
          </a:prstGeom>
          <a:noFill/>
          <a:ln>
            <a:noFill/>
          </a:ln>
        </p:spPr>
        <p:txBody>
          <a:bodyPr anchorCtr="0" anchor="t" bIns="91425" lIns="91425" rIns="91425" wrap="square" tIns="91425"/>
          <a:lstStyle>
            <a:lvl1pPr indent="0" lvl="0" marL="0" marR="0" rtl="0" algn="l">
              <a:spcBef>
                <a:spcPts val="640"/>
              </a:spcBef>
              <a:buClr>
                <a:schemeClr val="dk1"/>
              </a:buClr>
              <a:buSzPts val="3200"/>
              <a:buFont typeface="Arial"/>
              <a:buNone/>
              <a:defRPr b="0" i="0" sz="3200" u="none" cap="none" strike="noStrike">
                <a:solidFill>
                  <a:schemeClr val="dk1"/>
                </a:solidFill>
                <a:latin typeface="Helvetica Neue"/>
                <a:ea typeface="Helvetica Neue"/>
                <a:cs typeface="Helvetica Neue"/>
                <a:sym typeface="Helvetica Neue"/>
              </a:defRPr>
            </a:lvl1pPr>
            <a:lvl2pPr indent="0" lvl="1" marL="457200" marR="0" rtl="0" algn="l">
              <a:spcBef>
                <a:spcPts val="560"/>
              </a:spcBef>
              <a:buClr>
                <a:schemeClr val="dk1"/>
              </a:buClr>
              <a:buSzPts val="2800"/>
              <a:buFont typeface="Arial"/>
              <a:buNone/>
              <a:defRPr b="0" i="0" sz="2800" u="none" cap="none" strike="noStrike">
                <a:solidFill>
                  <a:schemeClr val="dk1"/>
                </a:solidFill>
                <a:latin typeface="Helvetica Neue"/>
                <a:ea typeface="Helvetica Neue"/>
                <a:cs typeface="Helvetica Neue"/>
                <a:sym typeface="Helvetica Neue"/>
              </a:defRPr>
            </a:lvl2pPr>
            <a:lvl3pPr indent="0" lvl="2" marL="914400" marR="0" rtl="0" algn="l">
              <a:spcBef>
                <a:spcPts val="480"/>
              </a:spcBef>
              <a:buClr>
                <a:schemeClr val="dk1"/>
              </a:buClr>
              <a:buSzPts val="2400"/>
              <a:buFont typeface="Arial"/>
              <a:buNone/>
              <a:defRPr b="0" i="0" sz="2400" u="none" cap="none" strike="noStrike">
                <a:solidFill>
                  <a:schemeClr val="dk1"/>
                </a:solidFill>
                <a:latin typeface="Helvetica Neue"/>
                <a:ea typeface="Helvetica Neue"/>
                <a:cs typeface="Helvetica Neue"/>
                <a:sym typeface="Helvetica Neue"/>
              </a:defRPr>
            </a:lvl3pPr>
            <a:lvl4pPr indent="0" lvl="3" marL="1371600" marR="0" rtl="0" algn="l">
              <a:spcBef>
                <a:spcPts val="400"/>
              </a:spcBef>
              <a:buClr>
                <a:schemeClr val="dk1"/>
              </a:buClr>
              <a:buSzPts val="2000"/>
              <a:buFont typeface="Arial"/>
              <a:buNone/>
              <a:defRPr b="0" i="0" sz="2000" u="none" cap="none" strike="noStrike">
                <a:solidFill>
                  <a:schemeClr val="dk1"/>
                </a:solidFill>
                <a:latin typeface="Helvetica Neue"/>
                <a:ea typeface="Helvetica Neue"/>
                <a:cs typeface="Helvetica Neue"/>
                <a:sym typeface="Helvetica Neue"/>
              </a:defRPr>
            </a:lvl4pPr>
            <a:lvl5pPr indent="0" lvl="4" marL="1828800" marR="0" rtl="0" algn="l">
              <a:spcBef>
                <a:spcPts val="400"/>
              </a:spcBef>
              <a:buClr>
                <a:schemeClr val="dk1"/>
              </a:buClr>
              <a:buSzPts val="2000"/>
              <a:buFont typeface="Arial"/>
              <a:buNone/>
              <a:defRPr b="0" i="0" sz="2000" u="none" cap="none" strike="noStrike">
                <a:solidFill>
                  <a:schemeClr val="dk1"/>
                </a:solidFill>
                <a:latin typeface="Helvetica Neue"/>
                <a:ea typeface="Helvetica Neue"/>
                <a:cs typeface="Helvetica Neue"/>
                <a:sym typeface="Helvetica Neue"/>
              </a:defRPr>
            </a:lvl5pPr>
            <a:lvl6pPr indent="0" lvl="5" marL="2286000" marR="0" rtl="0" algn="l">
              <a:spcBef>
                <a:spcPts val="400"/>
              </a:spcBef>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2" name="Shape 62"/>
          <p:cNvSpPr txBox="1"/>
          <p:nvPr>
            <p:ph idx="1" type="body"/>
          </p:nvPr>
        </p:nvSpPr>
        <p:spPr>
          <a:xfrm>
            <a:off x="1792288" y="5367338"/>
            <a:ext cx="5486400" cy="804862"/>
          </a:xfrm>
          <a:prstGeom prst="rect">
            <a:avLst/>
          </a:prstGeom>
          <a:noFill/>
          <a:ln>
            <a:noFill/>
          </a:ln>
        </p:spPr>
        <p:txBody>
          <a:bodyPr anchorCtr="0" anchor="t" bIns="91425" lIns="91425" rIns="91425" wrap="square" tIns="91425"/>
          <a:lstStyle>
            <a:lvl1pPr indent="0" lvl="0" marL="0" marR="0" rtl="0" algn="l">
              <a:spcBef>
                <a:spcPts val="280"/>
              </a:spcBef>
              <a:buClr>
                <a:schemeClr val="dk1"/>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0" lvl="1" marL="457200" marR="0" rtl="0" algn="l">
              <a:spcBef>
                <a:spcPts val="240"/>
              </a:spcBef>
              <a:buClr>
                <a:schemeClr val="dk1"/>
              </a:buClr>
              <a:buSzPts val="1200"/>
              <a:buFont typeface="Arial"/>
              <a:buNone/>
              <a:defRPr b="0" i="0" sz="1200" u="none" cap="none" strike="noStrike">
                <a:solidFill>
                  <a:schemeClr val="dk1"/>
                </a:solidFill>
                <a:latin typeface="Helvetica Neue"/>
                <a:ea typeface="Helvetica Neue"/>
                <a:cs typeface="Helvetica Neue"/>
                <a:sym typeface="Helvetica Neue"/>
              </a:defRPr>
            </a:lvl2pPr>
            <a:lvl3pPr indent="0" lvl="2" marL="914400" marR="0" rtl="0" algn="l">
              <a:spcBef>
                <a:spcPts val="200"/>
              </a:spcBef>
              <a:buClr>
                <a:schemeClr val="dk1"/>
              </a:buClr>
              <a:buSzPts val="1000"/>
              <a:buFont typeface="Arial"/>
              <a:buNone/>
              <a:defRPr b="0" i="0" sz="1000" u="none" cap="none" strike="noStrike">
                <a:solidFill>
                  <a:schemeClr val="dk1"/>
                </a:solidFill>
                <a:latin typeface="Helvetica Neue"/>
                <a:ea typeface="Helvetica Neue"/>
                <a:cs typeface="Helvetica Neue"/>
                <a:sym typeface="Helvetica Neue"/>
              </a:defRPr>
            </a:lvl3pPr>
            <a:lvl4pPr indent="0" lvl="3" marL="1371600" marR="0" rtl="0" algn="l">
              <a:spcBef>
                <a:spcPts val="180"/>
              </a:spcBef>
              <a:buClr>
                <a:schemeClr val="dk1"/>
              </a:buClr>
              <a:buSzPts val="900"/>
              <a:buFont typeface="Arial"/>
              <a:buNone/>
              <a:defRPr b="0" i="0" sz="900" u="none" cap="none" strike="noStrike">
                <a:solidFill>
                  <a:schemeClr val="dk1"/>
                </a:solidFill>
                <a:latin typeface="Helvetica Neue"/>
                <a:ea typeface="Helvetica Neue"/>
                <a:cs typeface="Helvetica Neue"/>
                <a:sym typeface="Helvetica Neue"/>
              </a:defRPr>
            </a:lvl4pPr>
            <a:lvl5pPr indent="0" lvl="4" marL="1828800" marR="0" rtl="0" algn="l">
              <a:spcBef>
                <a:spcPts val="180"/>
              </a:spcBef>
              <a:buClr>
                <a:schemeClr val="dk1"/>
              </a:buClr>
              <a:buSzPts val="900"/>
              <a:buFont typeface="Arial"/>
              <a:buNone/>
              <a:defRPr b="0" i="0" sz="900" u="none" cap="none" strike="noStrike">
                <a:solidFill>
                  <a:schemeClr val="dk1"/>
                </a:solidFill>
                <a:latin typeface="Helvetica Neue"/>
                <a:ea typeface="Helvetica Neue"/>
                <a:cs typeface="Helvetica Neue"/>
                <a:sym typeface="Helvetica Neue"/>
              </a:defRPr>
            </a:lvl5pPr>
            <a:lvl6pPr indent="0" lvl="5" marL="22860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3" name="Shape 63"/>
          <p:cNvSpPr txBox="1"/>
          <p:nvPr>
            <p:ph idx="10" type="dt"/>
          </p:nvPr>
        </p:nvSpPr>
        <p:spPr>
          <a:xfrm>
            <a:off x="457200" y="6356350"/>
            <a:ext cx="2133600" cy="365125"/>
          </a:xfrm>
          <a:prstGeom prst="rect">
            <a:avLst/>
          </a:prstGeom>
          <a:noFill/>
          <a:ln>
            <a:noFill/>
          </a:ln>
        </p:spPr>
        <p:txBody>
          <a:bodyPr anchorCtr="0" anchor="t" bIns="91425" lIns="91425" rIns="91425" wrap="square" tIns="91425"/>
          <a:lstStyle>
            <a:lvl1pPr indent="0" lvl="0" marL="0" marR="0" rtl="0" algn="l">
              <a:spcBef>
                <a:spcPts val="0"/>
              </a:spcBef>
              <a:buSzPts val="1400"/>
              <a:buNone/>
              <a:defRPr sz="1800">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1" type="ftr"/>
          </p:nvPr>
        </p:nvSpPr>
        <p:spPr>
          <a:xfrm>
            <a:off x="3124200" y="6356350"/>
            <a:ext cx="2895600" cy="365125"/>
          </a:xfrm>
          <a:prstGeom prst="rect">
            <a:avLst/>
          </a:prstGeom>
          <a:noFill/>
          <a:ln>
            <a:noFill/>
          </a:ln>
        </p:spPr>
        <p:txBody>
          <a:bodyPr anchorCtr="0" anchor="t" bIns="91425" lIns="91425" rIns="91425" wrap="square" tIns="91425"/>
          <a:lstStyle>
            <a:lvl1pPr indent="0" lvl="0" marL="0" marR="0" rtl="0" algn="l">
              <a:spcBef>
                <a:spcPts val="0"/>
              </a:spcBef>
              <a:buSzPts val="1400"/>
              <a:buNone/>
              <a:defRPr sz="1800">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65" name="Shape 65"/>
          <p:cNvSpPr txBox="1"/>
          <p:nvPr>
            <p:ph idx="12" type="sldNum"/>
          </p:nvPr>
        </p:nvSpPr>
        <p:spPr>
          <a:xfrm>
            <a:off x="427893" y="6331822"/>
            <a:ext cx="393097" cy="365125"/>
          </a:xfrm>
          <a:prstGeom prst="rect">
            <a:avLst/>
          </a:prstGeom>
          <a:noFill/>
          <a:ln>
            <a:noFill/>
          </a:ln>
        </p:spPr>
        <p:txBody>
          <a:bodyPr anchorCtr="0" anchor="ctr" bIns="45700" lIns="91425" rIns="91425" wrap="square" tIns="45700">
            <a:noAutofit/>
          </a:bodyPr>
          <a:lstStyle/>
          <a:p>
            <a:pPr indent="0" lvl="0" marL="0" marR="0" rtl="0" algn="l">
              <a:spcBef>
                <a:spcPts val="0"/>
              </a:spcBef>
              <a:buNone/>
            </a:pPr>
            <a:fld id="{00000000-1234-1234-1234-123412341234}" type="slidenum">
              <a:rPr lang="en-US" sz="1000">
                <a:solidFill>
                  <a:schemeClr val="lt1"/>
                </a:solidFill>
                <a:latin typeface="Helvetica Neue"/>
                <a:ea typeface="Helvetica Neue"/>
                <a:cs typeface="Helvetica Neue"/>
                <a:sym typeface="Helvetica Neue"/>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66" name="Shape 66"/>
        <p:cNvGrpSpPr/>
        <p:nvPr/>
      </p:nvGrpSpPr>
      <p:grpSpPr>
        <a:xfrm>
          <a:off x="0" y="0"/>
          <a:ext cx="0" cy="0"/>
          <a:chOff x="0" y="0"/>
          <a:chExt cx="0" cy="0"/>
        </a:xfrm>
      </p:grpSpPr>
      <p:sp>
        <p:nvSpPr>
          <p:cNvPr id="67" name="Shape 67"/>
          <p:cNvSpPr txBox="1"/>
          <p:nvPr>
            <p:ph type="title"/>
          </p:nvPr>
        </p:nvSpPr>
        <p:spPr>
          <a:xfrm>
            <a:off x="457200" y="351614"/>
            <a:ext cx="8229600" cy="657459"/>
          </a:xfrm>
          <a:prstGeom prst="rect">
            <a:avLst/>
          </a:prstGeom>
          <a:noFill/>
          <a:ln>
            <a:noFill/>
          </a:ln>
        </p:spPr>
        <p:txBody>
          <a:bodyPr anchorCtr="0" anchor="ctr" bIns="91425" lIns="91425" rIns="91425" wrap="square" tIns="91425"/>
          <a:lstStyle>
            <a:lvl1pPr indent="0" lvl="0" marL="0" marR="0" rtl="0" algn="ctr">
              <a:spcBef>
                <a:spcPts val="0"/>
              </a:spcBef>
              <a:buClr>
                <a:srgbClr val="002D50"/>
              </a:buClr>
              <a:buSzPts val="3800"/>
              <a:buFont typeface="Georgia"/>
              <a:buNone/>
              <a:defRPr b="0" i="1" sz="3800" u="none" cap="none" strike="noStrike">
                <a:solidFill>
                  <a:srgbClr val="002D50"/>
                </a:solidFill>
                <a:latin typeface="Georgia"/>
                <a:ea typeface="Georgia"/>
                <a:cs typeface="Georgia"/>
                <a:sym typeface="Georgia"/>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68" name="Shape 68"/>
          <p:cNvSpPr txBox="1"/>
          <p:nvPr>
            <p:ph idx="1" type="body"/>
          </p:nvPr>
        </p:nvSpPr>
        <p:spPr>
          <a:xfrm rot="5400000">
            <a:off x="2522086" y="-464685"/>
            <a:ext cx="4099828" cy="8229600"/>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ts val="2800"/>
              <a:buFont typeface="Arial"/>
              <a:buChar char="•"/>
              <a:defRPr b="0" i="0" sz="2800" u="none" cap="none" strike="noStrike">
                <a:solidFill>
                  <a:schemeClr val="dk1"/>
                </a:solidFill>
                <a:latin typeface="Helvetica Neue"/>
                <a:ea typeface="Helvetica Neue"/>
                <a:cs typeface="Helvetica Neue"/>
                <a:sym typeface="Helvetica Neue"/>
              </a:defRPr>
            </a:lvl1pPr>
            <a:lvl2pPr indent="-133350" lvl="1" marL="742950" marR="0" rtl="0" algn="l">
              <a:spcBef>
                <a:spcPts val="480"/>
              </a:spcBef>
              <a:buClr>
                <a:schemeClr val="dk1"/>
              </a:buClr>
              <a:buSzPts val="2400"/>
              <a:buFont typeface="Arial"/>
              <a:buChar char="–"/>
              <a:defRPr b="0" i="0" sz="2400" u="none" cap="none" strike="noStrike">
                <a:solidFill>
                  <a:schemeClr val="dk1"/>
                </a:solidFill>
                <a:latin typeface="Helvetica Neue"/>
                <a:ea typeface="Helvetica Neue"/>
                <a:cs typeface="Helvetica Neue"/>
                <a:sym typeface="Helvetica Neue"/>
              </a:defRPr>
            </a:lvl2pPr>
            <a:lvl3pPr indent="-101600" lvl="2" marL="1143000" marR="0" rtl="0" algn="l">
              <a:spcBef>
                <a:spcPts val="400"/>
              </a:spcBef>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3pPr>
            <a:lvl4pPr indent="-114300" lvl="3" marL="1600200" marR="0" rtl="0" algn="l">
              <a:spcBef>
                <a:spcPts val="360"/>
              </a:spcBef>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4pPr>
            <a:lvl5pPr indent="-114300" lvl="4" marL="2057400" marR="0" rtl="0" algn="l">
              <a:spcBef>
                <a:spcPts val="360"/>
              </a:spcBef>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9" name="Shape 69"/>
          <p:cNvSpPr txBox="1"/>
          <p:nvPr>
            <p:ph idx="10" type="dt"/>
          </p:nvPr>
        </p:nvSpPr>
        <p:spPr>
          <a:xfrm>
            <a:off x="457200" y="6356350"/>
            <a:ext cx="2133600" cy="365125"/>
          </a:xfrm>
          <a:prstGeom prst="rect">
            <a:avLst/>
          </a:prstGeom>
          <a:noFill/>
          <a:ln>
            <a:noFill/>
          </a:ln>
        </p:spPr>
        <p:txBody>
          <a:bodyPr anchorCtr="0" anchor="t" bIns="91425" lIns="91425" rIns="91425" wrap="square" tIns="91425"/>
          <a:lstStyle>
            <a:lvl1pPr indent="0" lvl="0" marL="0" marR="0" rtl="0" algn="l">
              <a:spcBef>
                <a:spcPts val="0"/>
              </a:spcBef>
              <a:buSzPts val="1400"/>
              <a:buNone/>
              <a:defRPr sz="1800">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70" name="Shape 70"/>
          <p:cNvSpPr txBox="1"/>
          <p:nvPr>
            <p:ph idx="11" type="ftr"/>
          </p:nvPr>
        </p:nvSpPr>
        <p:spPr>
          <a:xfrm>
            <a:off x="3124200" y="6356350"/>
            <a:ext cx="2895600" cy="365125"/>
          </a:xfrm>
          <a:prstGeom prst="rect">
            <a:avLst/>
          </a:prstGeom>
          <a:noFill/>
          <a:ln>
            <a:noFill/>
          </a:ln>
        </p:spPr>
        <p:txBody>
          <a:bodyPr anchorCtr="0" anchor="t" bIns="91425" lIns="91425" rIns="91425" wrap="square" tIns="91425"/>
          <a:lstStyle>
            <a:lvl1pPr indent="0" lvl="0" marL="0" marR="0" rtl="0" algn="l">
              <a:spcBef>
                <a:spcPts val="0"/>
              </a:spcBef>
              <a:buSzPts val="1400"/>
              <a:buNone/>
              <a:defRPr sz="1800">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2" type="sldNum"/>
          </p:nvPr>
        </p:nvSpPr>
        <p:spPr>
          <a:xfrm>
            <a:off x="427893" y="6331822"/>
            <a:ext cx="393097" cy="365125"/>
          </a:xfrm>
          <a:prstGeom prst="rect">
            <a:avLst/>
          </a:prstGeom>
          <a:noFill/>
          <a:ln>
            <a:noFill/>
          </a:ln>
        </p:spPr>
        <p:txBody>
          <a:bodyPr anchorCtr="0" anchor="ctr" bIns="45700" lIns="91425" rIns="91425" wrap="square" tIns="45700">
            <a:noAutofit/>
          </a:bodyPr>
          <a:lstStyle/>
          <a:p>
            <a:pPr indent="0" lvl="0" marL="0" marR="0" rtl="0" algn="l">
              <a:spcBef>
                <a:spcPts val="0"/>
              </a:spcBef>
              <a:buNone/>
            </a:pPr>
            <a:fld id="{00000000-1234-1234-1234-123412341234}" type="slidenum">
              <a:rPr lang="en-US" sz="1000">
                <a:solidFill>
                  <a:schemeClr val="lt1"/>
                </a:solidFill>
                <a:latin typeface="Helvetica Neue"/>
                <a:ea typeface="Helvetica Neue"/>
                <a:cs typeface="Helvetica Neue"/>
                <a:sym typeface="Helvetica Neue"/>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72" name="Shape 72"/>
        <p:cNvGrpSpPr/>
        <p:nvPr/>
      </p:nvGrpSpPr>
      <p:grpSpPr>
        <a:xfrm>
          <a:off x="0" y="0"/>
          <a:ext cx="0" cy="0"/>
          <a:chOff x="0" y="0"/>
          <a:chExt cx="0" cy="0"/>
        </a:xfrm>
      </p:grpSpPr>
      <p:sp>
        <p:nvSpPr>
          <p:cNvPr id="73" name="Shape 73"/>
          <p:cNvSpPr txBox="1"/>
          <p:nvPr>
            <p:ph type="title"/>
          </p:nvPr>
        </p:nvSpPr>
        <p:spPr>
          <a:xfrm rot="5400000">
            <a:off x="4732337" y="2171700"/>
            <a:ext cx="5851525" cy="2057400"/>
          </a:xfrm>
          <a:prstGeom prst="rect">
            <a:avLst/>
          </a:prstGeom>
          <a:noFill/>
          <a:ln>
            <a:noFill/>
          </a:ln>
        </p:spPr>
        <p:txBody>
          <a:bodyPr anchorCtr="0" anchor="ctr" bIns="91425" lIns="91425" rIns="91425" wrap="square" tIns="91425"/>
          <a:lstStyle>
            <a:lvl1pPr indent="0" lvl="0" marL="0" marR="0" rtl="0" algn="ctr">
              <a:spcBef>
                <a:spcPts val="0"/>
              </a:spcBef>
              <a:buClr>
                <a:srgbClr val="002D50"/>
              </a:buClr>
              <a:buSzPts val="3800"/>
              <a:buFont typeface="Georgia"/>
              <a:buNone/>
              <a:defRPr b="0" i="1" sz="3800" u="none" cap="none" strike="noStrike">
                <a:solidFill>
                  <a:srgbClr val="002D50"/>
                </a:solidFill>
                <a:latin typeface="Georgia"/>
                <a:ea typeface="Georgia"/>
                <a:cs typeface="Georgia"/>
                <a:sym typeface="Georgia"/>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74" name="Shape 74"/>
          <p:cNvSpPr txBox="1"/>
          <p:nvPr>
            <p:ph idx="1" type="body"/>
          </p:nvPr>
        </p:nvSpPr>
        <p:spPr>
          <a:xfrm rot="5400000">
            <a:off x="541338" y="190501"/>
            <a:ext cx="5851525" cy="6019800"/>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ts val="2800"/>
              <a:buFont typeface="Arial"/>
              <a:buChar char="•"/>
              <a:defRPr b="0" i="0" sz="2800" u="none" cap="none" strike="noStrike">
                <a:solidFill>
                  <a:schemeClr val="dk1"/>
                </a:solidFill>
                <a:latin typeface="Helvetica Neue"/>
                <a:ea typeface="Helvetica Neue"/>
                <a:cs typeface="Helvetica Neue"/>
                <a:sym typeface="Helvetica Neue"/>
              </a:defRPr>
            </a:lvl1pPr>
            <a:lvl2pPr indent="-133350" lvl="1" marL="742950" marR="0" rtl="0" algn="l">
              <a:spcBef>
                <a:spcPts val="480"/>
              </a:spcBef>
              <a:buClr>
                <a:schemeClr val="dk1"/>
              </a:buClr>
              <a:buSzPts val="2400"/>
              <a:buFont typeface="Arial"/>
              <a:buChar char="–"/>
              <a:defRPr b="0" i="0" sz="2400" u="none" cap="none" strike="noStrike">
                <a:solidFill>
                  <a:schemeClr val="dk1"/>
                </a:solidFill>
                <a:latin typeface="Helvetica Neue"/>
                <a:ea typeface="Helvetica Neue"/>
                <a:cs typeface="Helvetica Neue"/>
                <a:sym typeface="Helvetica Neue"/>
              </a:defRPr>
            </a:lvl2pPr>
            <a:lvl3pPr indent="-101600" lvl="2" marL="1143000" marR="0" rtl="0" algn="l">
              <a:spcBef>
                <a:spcPts val="400"/>
              </a:spcBef>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3pPr>
            <a:lvl4pPr indent="-114300" lvl="3" marL="1600200" marR="0" rtl="0" algn="l">
              <a:spcBef>
                <a:spcPts val="360"/>
              </a:spcBef>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4pPr>
            <a:lvl5pPr indent="-114300" lvl="4" marL="2057400" marR="0" rtl="0" algn="l">
              <a:spcBef>
                <a:spcPts val="360"/>
              </a:spcBef>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5" name="Shape 75"/>
          <p:cNvSpPr txBox="1"/>
          <p:nvPr>
            <p:ph idx="10" type="dt"/>
          </p:nvPr>
        </p:nvSpPr>
        <p:spPr>
          <a:xfrm>
            <a:off x="457200" y="6356350"/>
            <a:ext cx="2133600" cy="365125"/>
          </a:xfrm>
          <a:prstGeom prst="rect">
            <a:avLst/>
          </a:prstGeom>
          <a:noFill/>
          <a:ln>
            <a:noFill/>
          </a:ln>
        </p:spPr>
        <p:txBody>
          <a:bodyPr anchorCtr="0" anchor="t" bIns="91425" lIns="91425" rIns="91425" wrap="square" tIns="91425"/>
          <a:lstStyle>
            <a:lvl1pPr indent="0" lvl="0" marL="0" marR="0" rtl="0" algn="l">
              <a:spcBef>
                <a:spcPts val="0"/>
              </a:spcBef>
              <a:buSzPts val="1400"/>
              <a:buNone/>
              <a:defRPr sz="1800">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76" name="Shape 76"/>
          <p:cNvSpPr txBox="1"/>
          <p:nvPr>
            <p:ph idx="11" type="ftr"/>
          </p:nvPr>
        </p:nvSpPr>
        <p:spPr>
          <a:xfrm>
            <a:off x="3124200" y="6356350"/>
            <a:ext cx="2895600" cy="365125"/>
          </a:xfrm>
          <a:prstGeom prst="rect">
            <a:avLst/>
          </a:prstGeom>
          <a:noFill/>
          <a:ln>
            <a:noFill/>
          </a:ln>
        </p:spPr>
        <p:txBody>
          <a:bodyPr anchorCtr="0" anchor="t" bIns="91425" lIns="91425" rIns="91425" wrap="square" tIns="91425"/>
          <a:lstStyle>
            <a:lvl1pPr indent="0" lvl="0" marL="0" marR="0" rtl="0" algn="l">
              <a:spcBef>
                <a:spcPts val="0"/>
              </a:spcBef>
              <a:buSzPts val="1400"/>
              <a:buNone/>
              <a:defRPr sz="1800">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2" type="sldNum"/>
          </p:nvPr>
        </p:nvSpPr>
        <p:spPr>
          <a:xfrm>
            <a:off x="427893" y="6331822"/>
            <a:ext cx="393097" cy="365125"/>
          </a:xfrm>
          <a:prstGeom prst="rect">
            <a:avLst/>
          </a:prstGeom>
          <a:noFill/>
          <a:ln>
            <a:noFill/>
          </a:ln>
        </p:spPr>
        <p:txBody>
          <a:bodyPr anchorCtr="0" anchor="ctr" bIns="45700" lIns="91425" rIns="91425" wrap="square" tIns="45700">
            <a:noAutofit/>
          </a:bodyPr>
          <a:lstStyle/>
          <a:p>
            <a:pPr indent="0" lvl="0" marL="0" marR="0" rtl="0" algn="l">
              <a:spcBef>
                <a:spcPts val="0"/>
              </a:spcBef>
              <a:buNone/>
            </a:pPr>
            <a:fld id="{00000000-1234-1234-1234-123412341234}" type="slidenum">
              <a:rPr lang="en-US" sz="1000">
                <a:solidFill>
                  <a:schemeClr val="lt1"/>
                </a:solidFill>
                <a:latin typeface="Helvetica Neue"/>
                <a:ea typeface="Helvetica Neue"/>
                <a:cs typeface="Helvetica Neue"/>
                <a:sym typeface="Helvetica Neue"/>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itle">
  <p:cSld name="Title Slide">
    <p:spTree>
      <p:nvGrpSpPr>
        <p:cNvPr id="83" name="Shape 83"/>
        <p:cNvGrpSpPr/>
        <p:nvPr/>
      </p:nvGrpSpPr>
      <p:grpSpPr>
        <a:xfrm>
          <a:off x="0" y="0"/>
          <a:ext cx="0" cy="0"/>
          <a:chOff x="0" y="0"/>
          <a:chExt cx="0" cy="0"/>
        </a:xfrm>
      </p:grpSpPr>
      <p:pic>
        <p:nvPicPr>
          <p:cNvPr descr="Cover3.png" id="84" name="Shape 84"/>
          <p:cNvPicPr preferRelativeResize="0"/>
          <p:nvPr/>
        </p:nvPicPr>
        <p:blipFill rotWithShape="1">
          <a:blip r:embed="rId2">
            <a:alphaModFix/>
          </a:blip>
          <a:srcRect b="0" l="0" r="0" t="0"/>
          <a:stretch/>
        </p:blipFill>
        <p:spPr>
          <a:xfrm>
            <a:off x="292100" y="279400"/>
            <a:ext cx="8558215" cy="6296747"/>
          </a:xfrm>
          <a:prstGeom prst="rect">
            <a:avLst/>
          </a:prstGeom>
          <a:noFill/>
          <a:ln>
            <a:noFill/>
          </a:ln>
        </p:spPr>
      </p:pic>
      <p:sp>
        <p:nvSpPr>
          <p:cNvPr id="85" name="Shape 85"/>
          <p:cNvSpPr txBox="1"/>
          <p:nvPr>
            <p:ph type="ctrTitle"/>
          </p:nvPr>
        </p:nvSpPr>
        <p:spPr>
          <a:xfrm>
            <a:off x="4209549" y="1409222"/>
            <a:ext cx="4310700" cy="13308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SzPts val="3800"/>
              <a:buFont typeface="Georgia"/>
              <a:buNone/>
              <a:defRPr b="0" i="1" sz="3800" u="none" cap="none" strike="noStrike">
                <a:solidFill>
                  <a:schemeClr val="lt1"/>
                </a:solidFill>
                <a:latin typeface="Georgia"/>
                <a:ea typeface="Georgia"/>
                <a:cs typeface="Georgia"/>
                <a:sym typeface="Georgia"/>
              </a:defRPr>
            </a:lvl1pPr>
            <a:lvl2pPr indent="0" lvl="1" rtl="0">
              <a:spcBef>
                <a:spcPts val="0"/>
              </a:spcBef>
              <a:buSzPts val="1400"/>
              <a:buFont typeface="Arial"/>
              <a:buNone/>
              <a:defRPr sz="1800"/>
            </a:lvl2pPr>
            <a:lvl3pPr indent="0" lvl="2" rtl="0">
              <a:spcBef>
                <a:spcPts val="0"/>
              </a:spcBef>
              <a:buSzPts val="1400"/>
              <a:buFont typeface="Arial"/>
              <a:buNone/>
              <a:defRPr sz="1800"/>
            </a:lvl3pPr>
            <a:lvl4pPr indent="0" lvl="3" rtl="0">
              <a:spcBef>
                <a:spcPts val="0"/>
              </a:spcBef>
              <a:buSzPts val="1400"/>
              <a:buFont typeface="Arial"/>
              <a:buNone/>
              <a:defRPr sz="1800"/>
            </a:lvl4pPr>
            <a:lvl5pPr indent="0" lvl="4" rtl="0">
              <a:spcBef>
                <a:spcPts val="0"/>
              </a:spcBef>
              <a:buSzPts val="1400"/>
              <a:buFont typeface="Arial"/>
              <a:buNone/>
              <a:defRPr sz="1800"/>
            </a:lvl5pPr>
            <a:lvl6pPr indent="0" lvl="5" rtl="0">
              <a:spcBef>
                <a:spcPts val="0"/>
              </a:spcBef>
              <a:buSzPts val="1400"/>
              <a:buFont typeface="Arial"/>
              <a:buNone/>
              <a:defRPr sz="1800"/>
            </a:lvl6pPr>
            <a:lvl7pPr indent="0" lvl="6" rtl="0">
              <a:spcBef>
                <a:spcPts val="0"/>
              </a:spcBef>
              <a:buSzPts val="1400"/>
              <a:buFont typeface="Arial"/>
              <a:buNone/>
              <a:defRPr sz="1800"/>
            </a:lvl7pPr>
            <a:lvl8pPr indent="0" lvl="7" rtl="0">
              <a:spcBef>
                <a:spcPts val="0"/>
              </a:spcBef>
              <a:buSzPts val="1400"/>
              <a:buFont typeface="Arial"/>
              <a:buNone/>
              <a:defRPr sz="1800"/>
            </a:lvl8pPr>
            <a:lvl9pPr indent="0" lvl="8" rtl="0">
              <a:spcBef>
                <a:spcPts val="0"/>
              </a:spcBef>
              <a:buSzPts val="1400"/>
              <a:buFont typeface="Arial"/>
              <a:buNone/>
              <a:defRPr sz="1800"/>
            </a:lvl9pPr>
          </a:lstStyle>
          <a:p/>
        </p:txBody>
      </p:sp>
      <p:sp>
        <p:nvSpPr>
          <p:cNvPr id="86" name="Shape 86"/>
          <p:cNvSpPr txBox="1"/>
          <p:nvPr>
            <p:ph idx="1" type="subTitle"/>
          </p:nvPr>
        </p:nvSpPr>
        <p:spPr>
          <a:xfrm>
            <a:off x="4209548" y="2812987"/>
            <a:ext cx="4310700" cy="762300"/>
          </a:xfrm>
          <a:prstGeom prst="rect">
            <a:avLst/>
          </a:prstGeom>
          <a:noFill/>
          <a:ln>
            <a:noFill/>
          </a:ln>
        </p:spPr>
        <p:txBody>
          <a:bodyPr anchorCtr="0" anchor="t" bIns="91425" lIns="91425" rIns="91425" wrap="square" tIns="91425"/>
          <a:lstStyle>
            <a:lvl1pPr indent="0" lvl="0" marL="0" marR="0" rtl="0" algn="l">
              <a:lnSpc>
                <a:spcPct val="100000"/>
              </a:lnSpc>
              <a:spcBef>
                <a:spcPts val="400"/>
              </a:spcBef>
              <a:spcAft>
                <a:spcPts val="0"/>
              </a:spcAft>
              <a:buClr>
                <a:srgbClr val="5194C3"/>
              </a:buClr>
              <a:buSzPts val="2000"/>
              <a:buFont typeface="Arial"/>
              <a:buNone/>
              <a:defRPr b="0" i="0" sz="2000" u="none" cap="none" strike="noStrike">
                <a:solidFill>
                  <a:srgbClr val="5194C3"/>
                </a:solidFill>
                <a:latin typeface="Helvetica Neue"/>
                <a:ea typeface="Helvetica Neue"/>
                <a:cs typeface="Helvetica Neue"/>
                <a:sym typeface="Helvetica Neue"/>
              </a:defRPr>
            </a:lvl1pPr>
            <a:lvl2pPr indent="0" lvl="1" marL="457200" marR="0" rtl="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Helvetica Neue"/>
                <a:ea typeface="Helvetica Neue"/>
                <a:cs typeface="Helvetica Neue"/>
                <a:sym typeface="Helvetica Neue"/>
              </a:defRPr>
            </a:lvl2pPr>
            <a:lvl3pPr indent="0" lvl="2" marL="914400"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Helvetica Neue"/>
                <a:ea typeface="Helvetica Neue"/>
                <a:cs typeface="Helvetica Neue"/>
                <a:sym typeface="Helvetica Neue"/>
              </a:defRPr>
            </a:lvl3pPr>
            <a:lvl4pPr indent="0" lvl="3" marL="1371600" marR="0" rtl="0" algn="ctr">
              <a:lnSpc>
                <a:spcPct val="100000"/>
              </a:lnSpc>
              <a:spcBef>
                <a:spcPts val="360"/>
              </a:spcBef>
              <a:spcAft>
                <a:spcPts val="0"/>
              </a:spcAft>
              <a:buClr>
                <a:srgbClr val="888888"/>
              </a:buClr>
              <a:buSzPts val="1800"/>
              <a:buFont typeface="Arial"/>
              <a:buNone/>
              <a:defRPr b="0" i="0" sz="1800" u="none" cap="none" strike="noStrike">
                <a:solidFill>
                  <a:srgbClr val="888888"/>
                </a:solidFill>
                <a:latin typeface="Helvetica Neue"/>
                <a:ea typeface="Helvetica Neue"/>
                <a:cs typeface="Helvetica Neue"/>
                <a:sym typeface="Helvetica Neue"/>
              </a:defRPr>
            </a:lvl4pPr>
            <a:lvl5pPr indent="0" lvl="4" marL="1828800" marR="0" rtl="0" algn="ctr">
              <a:lnSpc>
                <a:spcPct val="100000"/>
              </a:lnSpc>
              <a:spcBef>
                <a:spcPts val="360"/>
              </a:spcBef>
              <a:spcAft>
                <a:spcPts val="0"/>
              </a:spcAft>
              <a:buClr>
                <a:srgbClr val="888888"/>
              </a:buClr>
              <a:buSzPts val="1800"/>
              <a:buFont typeface="Arial"/>
              <a:buNone/>
              <a:defRPr b="0" i="0" sz="1800" u="none" cap="none" strike="noStrike">
                <a:solidFill>
                  <a:srgbClr val="888888"/>
                </a:solidFill>
                <a:latin typeface="Helvetica Neue"/>
                <a:ea typeface="Helvetica Neue"/>
                <a:cs typeface="Helvetica Neue"/>
                <a:sym typeface="Helvetica Neue"/>
              </a:defRPr>
            </a:lvl5pPr>
            <a:lvl6pPr indent="0" lvl="5" marL="2286000"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87" name="Shape 87"/>
        <p:cNvGrpSpPr/>
        <p:nvPr/>
      </p:nvGrpSpPr>
      <p:grpSpPr>
        <a:xfrm>
          <a:off x="0" y="0"/>
          <a:ext cx="0" cy="0"/>
          <a:chOff x="0" y="0"/>
          <a:chExt cx="0" cy="0"/>
        </a:xfrm>
      </p:grpSpPr>
      <p:sp>
        <p:nvSpPr>
          <p:cNvPr id="88" name="Shape 88"/>
          <p:cNvSpPr txBox="1"/>
          <p:nvPr>
            <p:ph type="title"/>
          </p:nvPr>
        </p:nvSpPr>
        <p:spPr>
          <a:xfrm>
            <a:off x="457200" y="351614"/>
            <a:ext cx="8229600" cy="6576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002D50"/>
              </a:buClr>
              <a:buSzPts val="3800"/>
              <a:buFont typeface="Georgia"/>
              <a:buNone/>
              <a:defRPr b="0" i="1" sz="3800" u="none" cap="none" strike="noStrike">
                <a:solidFill>
                  <a:srgbClr val="002D50"/>
                </a:solidFill>
                <a:latin typeface="Georgia"/>
                <a:ea typeface="Georgia"/>
                <a:cs typeface="Georgia"/>
                <a:sym typeface="Georgia"/>
              </a:defRPr>
            </a:lvl1pPr>
            <a:lvl2pPr indent="0" lvl="1" rtl="0">
              <a:spcBef>
                <a:spcPts val="0"/>
              </a:spcBef>
              <a:buSzPts val="1400"/>
              <a:buFont typeface="Arial"/>
              <a:buNone/>
              <a:defRPr sz="1800"/>
            </a:lvl2pPr>
            <a:lvl3pPr indent="0" lvl="2" rtl="0">
              <a:spcBef>
                <a:spcPts val="0"/>
              </a:spcBef>
              <a:buSzPts val="1400"/>
              <a:buFont typeface="Arial"/>
              <a:buNone/>
              <a:defRPr sz="1800"/>
            </a:lvl3pPr>
            <a:lvl4pPr indent="0" lvl="3" rtl="0">
              <a:spcBef>
                <a:spcPts val="0"/>
              </a:spcBef>
              <a:buSzPts val="1400"/>
              <a:buFont typeface="Arial"/>
              <a:buNone/>
              <a:defRPr sz="1800"/>
            </a:lvl4pPr>
            <a:lvl5pPr indent="0" lvl="4" rtl="0">
              <a:spcBef>
                <a:spcPts val="0"/>
              </a:spcBef>
              <a:buSzPts val="1400"/>
              <a:buFont typeface="Arial"/>
              <a:buNone/>
              <a:defRPr sz="1800"/>
            </a:lvl5pPr>
            <a:lvl6pPr indent="0" lvl="5" rtl="0">
              <a:spcBef>
                <a:spcPts val="0"/>
              </a:spcBef>
              <a:buSzPts val="1400"/>
              <a:buFont typeface="Arial"/>
              <a:buNone/>
              <a:defRPr sz="1800"/>
            </a:lvl6pPr>
            <a:lvl7pPr indent="0" lvl="6" rtl="0">
              <a:spcBef>
                <a:spcPts val="0"/>
              </a:spcBef>
              <a:buSzPts val="1400"/>
              <a:buFont typeface="Arial"/>
              <a:buNone/>
              <a:defRPr sz="1800"/>
            </a:lvl7pPr>
            <a:lvl8pPr indent="0" lvl="7" rtl="0">
              <a:spcBef>
                <a:spcPts val="0"/>
              </a:spcBef>
              <a:buSzPts val="1400"/>
              <a:buFont typeface="Arial"/>
              <a:buNone/>
              <a:defRPr sz="1800"/>
            </a:lvl8pPr>
            <a:lvl9pPr indent="0" lvl="8" rtl="0">
              <a:spcBef>
                <a:spcPts val="0"/>
              </a:spcBef>
              <a:buSzPts val="1400"/>
              <a:buFont typeface="Arial"/>
              <a:buNone/>
              <a:defRPr sz="1800"/>
            </a:lvl9pPr>
          </a:lstStyle>
          <a:p/>
        </p:txBody>
      </p:sp>
      <p:sp>
        <p:nvSpPr>
          <p:cNvPr id="89" name="Shape 89"/>
          <p:cNvSpPr txBox="1"/>
          <p:nvPr>
            <p:ph idx="1" type="body"/>
          </p:nvPr>
        </p:nvSpPr>
        <p:spPr>
          <a:xfrm>
            <a:off x="457200" y="1600201"/>
            <a:ext cx="8229600" cy="4099800"/>
          </a:xfrm>
          <a:prstGeom prst="rect">
            <a:avLst/>
          </a:prstGeom>
          <a:noFill/>
          <a:ln>
            <a:noFill/>
          </a:ln>
        </p:spPr>
        <p:txBody>
          <a:bodyPr anchorCtr="0" anchor="t" bIns="91425" lIns="91425" rIns="91425" wrap="square" tIns="91425"/>
          <a:lstStyle>
            <a:lvl1pPr indent="12700" lvl="0" marL="3429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Helvetica Neue"/>
                <a:ea typeface="Helvetica Neue"/>
                <a:cs typeface="Helvetica Neue"/>
                <a:sym typeface="Helvetica Neue"/>
              </a:defRPr>
            </a:lvl1pPr>
            <a:lvl2pPr indent="19050" lvl="1" marL="74295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Helvetica Neue"/>
                <a:ea typeface="Helvetica Neue"/>
                <a:cs typeface="Helvetica Neue"/>
                <a:sym typeface="Helvetica Neue"/>
              </a:defRPr>
            </a:lvl2pPr>
            <a:lvl3pPr indent="25400" lvl="2" marL="1143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3pPr>
            <a:lvl4pPr indent="0" lvl="3" marL="1600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4pPr>
            <a:lvl5pPr indent="0" lvl="4" marL="2057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5pPr>
            <a:lvl6pPr indent="254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0" name="Shape 90"/>
          <p:cNvSpPr txBox="1"/>
          <p:nvPr>
            <p:ph idx="10" type="dt"/>
          </p:nvPr>
        </p:nvSpPr>
        <p:spPr>
          <a:xfrm>
            <a:off x="457200" y="6356350"/>
            <a:ext cx="2133600" cy="3651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91" name="Shape 91"/>
          <p:cNvSpPr txBox="1"/>
          <p:nvPr>
            <p:ph idx="11" type="ftr"/>
          </p:nvPr>
        </p:nvSpPr>
        <p:spPr>
          <a:xfrm>
            <a:off x="3124200" y="6356350"/>
            <a:ext cx="2895600" cy="3651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92" name="Shape 92"/>
          <p:cNvSpPr txBox="1"/>
          <p:nvPr>
            <p:ph idx="12" type="sldNum"/>
          </p:nvPr>
        </p:nvSpPr>
        <p:spPr>
          <a:xfrm>
            <a:off x="427893" y="6331822"/>
            <a:ext cx="393000" cy="365100"/>
          </a:xfrm>
          <a:prstGeom prst="rect">
            <a:avLst/>
          </a:prstGeom>
          <a:noFill/>
          <a:ln>
            <a:noFill/>
          </a:ln>
        </p:spPr>
        <p:txBody>
          <a:bodyPr anchorCtr="0" anchor="ctr" bIns="45700" lIns="91425" rIns="91425" wrap="square" tIns="45700">
            <a:noAutofit/>
          </a:bodyPr>
          <a:lstStyle/>
          <a:p>
            <a:pPr indent="-63500" lvl="0" marL="0" marR="0" rtl="0" algn="l">
              <a:lnSpc>
                <a:spcPct val="100000"/>
              </a:lnSpc>
              <a:spcBef>
                <a:spcPts val="0"/>
              </a:spcBef>
              <a:spcAft>
                <a:spcPts val="0"/>
              </a:spcAft>
              <a:buClr>
                <a:schemeClr val="lt1"/>
              </a:buClr>
              <a:buSzPts val="1000"/>
              <a:buFont typeface="Helvetica Neue"/>
              <a:buNone/>
            </a:pPr>
            <a:fld id="{00000000-1234-1234-1234-123412341234}" type="slidenum">
              <a:rPr b="0" i="0" lang="en-US" sz="1000" u="none" cap="none" strike="noStrike">
                <a:solidFill>
                  <a:schemeClr val="lt1"/>
                </a:solidFill>
                <a:latin typeface="Helvetica Neue"/>
                <a:ea typeface="Helvetica Neue"/>
                <a:cs typeface="Helvetica Neue"/>
                <a:sym typeface="Helvetica Neue"/>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Blank Slide">
    <p:bg>
      <p:bgPr>
        <a:blipFill rotWithShape="1">
          <a:blip r:embed="rId2">
            <a:alphaModFix/>
          </a:blip>
          <a:stretch>
            <a:fillRect b="0" l="0" r="0" t="0"/>
          </a:stretch>
        </a:blipFill>
      </p:bgPr>
    </p:bg>
    <p:spTree>
      <p:nvGrpSpPr>
        <p:cNvPr id="93" name="Shape 93"/>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94" name="Shape 94"/>
        <p:cNvGrpSpPr/>
        <p:nvPr/>
      </p:nvGrpSpPr>
      <p:grpSpPr>
        <a:xfrm>
          <a:off x="0" y="0"/>
          <a:ext cx="0" cy="0"/>
          <a:chOff x="0" y="0"/>
          <a:chExt cx="0" cy="0"/>
        </a:xfrm>
      </p:grpSpPr>
      <p:sp>
        <p:nvSpPr>
          <p:cNvPr id="95" name="Shape 95"/>
          <p:cNvSpPr txBox="1"/>
          <p:nvPr>
            <p:ph type="title"/>
          </p:nvPr>
        </p:nvSpPr>
        <p:spPr>
          <a:xfrm>
            <a:off x="722313" y="4406900"/>
            <a:ext cx="7772400" cy="13620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002D50"/>
              </a:buClr>
              <a:buSzPts val="4000"/>
              <a:buFont typeface="Georgia"/>
              <a:buNone/>
              <a:defRPr b="1" i="1" sz="4000" u="none" cap="none" strike="noStrike">
                <a:solidFill>
                  <a:srgbClr val="002D50"/>
                </a:solidFill>
                <a:latin typeface="Georgia"/>
                <a:ea typeface="Georgia"/>
                <a:cs typeface="Georgia"/>
                <a:sym typeface="Georgia"/>
              </a:defRPr>
            </a:lvl1pPr>
            <a:lvl2pPr indent="0" lvl="1" rtl="0">
              <a:spcBef>
                <a:spcPts val="0"/>
              </a:spcBef>
              <a:buSzPts val="1400"/>
              <a:buFont typeface="Arial"/>
              <a:buNone/>
              <a:defRPr sz="1800"/>
            </a:lvl2pPr>
            <a:lvl3pPr indent="0" lvl="2" rtl="0">
              <a:spcBef>
                <a:spcPts val="0"/>
              </a:spcBef>
              <a:buSzPts val="1400"/>
              <a:buFont typeface="Arial"/>
              <a:buNone/>
              <a:defRPr sz="1800"/>
            </a:lvl3pPr>
            <a:lvl4pPr indent="0" lvl="3" rtl="0">
              <a:spcBef>
                <a:spcPts val="0"/>
              </a:spcBef>
              <a:buSzPts val="1400"/>
              <a:buFont typeface="Arial"/>
              <a:buNone/>
              <a:defRPr sz="1800"/>
            </a:lvl4pPr>
            <a:lvl5pPr indent="0" lvl="4" rtl="0">
              <a:spcBef>
                <a:spcPts val="0"/>
              </a:spcBef>
              <a:buSzPts val="1400"/>
              <a:buFont typeface="Arial"/>
              <a:buNone/>
              <a:defRPr sz="1800"/>
            </a:lvl5pPr>
            <a:lvl6pPr indent="0" lvl="5" rtl="0">
              <a:spcBef>
                <a:spcPts val="0"/>
              </a:spcBef>
              <a:buSzPts val="1400"/>
              <a:buFont typeface="Arial"/>
              <a:buNone/>
              <a:defRPr sz="1800"/>
            </a:lvl6pPr>
            <a:lvl7pPr indent="0" lvl="6" rtl="0">
              <a:spcBef>
                <a:spcPts val="0"/>
              </a:spcBef>
              <a:buSzPts val="1400"/>
              <a:buFont typeface="Arial"/>
              <a:buNone/>
              <a:defRPr sz="1800"/>
            </a:lvl7pPr>
            <a:lvl8pPr indent="0" lvl="7" rtl="0">
              <a:spcBef>
                <a:spcPts val="0"/>
              </a:spcBef>
              <a:buSzPts val="1400"/>
              <a:buFont typeface="Arial"/>
              <a:buNone/>
              <a:defRPr sz="1800"/>
            </a:lvl8pPr>
            <a:lvl9pPr indent="0" lvl="8" rtl="0">
              <a:spcBef>
                <a:spcPts val="0"/>
              </a:spcBef>
              <a:buSzPts val="1400"/>
              <a:buFont typeface="Arial"/>
              <a:buNone/>
              <a:defRPr sz="1800"/>
            </a:lvl9pPr>
          </a:lstStyle>
          <a:p/>
        </p:txBody>
      </p:sp>
      <p:sp>
        <p:nvSpPr>
          <p:cNvPr id="96" name="Shape 96"/>
          <p:cNvSpPr txBox="1"/>
          <p:nvPr>
            <p:ph idx="1" type="body"/>
          </p:nvPr>
        </p:nvSpPr>
        <p:spPr>
          <a:xfrm>
            <a:off x="722313" y="2906713"/>
            <a:ext cx="7772400" cy="1500300"/>
          </a:xfrm>
          <a:prstGeom prst="rect">
            <a:avLst/>
          </a:prstGeom>
          <a:noFill/>
          <a:ln>
            <a:noFill/>
          </a:ln>
        </p:spPr>
        <p:txBody>
          <a:bodyPr anchorCtr="0" anchor="b" bIns="91425" lIns="91425" rIns="91425" wrap="square" tIns="91425"/>
          <a:lstStyle>
            <a:lvl1pPr indent="0" lvl="0" marL="0" marR="0" rtl="0" algn="l">
              <a:lnSpc>
                <a:spcPct val="100000"/>
              </a:lnSpc>
              <a:spcBef>
                <a:spcPts val="400"/>
              </a:spcBef>
              <a:spcAft>
                <a:spcPts val="0"/>
              </a:spcAft>
              <a:buClr>
                <a:srgbClr val="888888"/>
              </a:buClr>
              <a:buSzPts val="2000"/>
              <a:buFont typeface="Arial"/>
              <a:buNone/>
              <a:defRPr b="0" i="0" sz="2000" u="none" cap="none" strike="noStrike">
                <a:solidFill>
                  <a:srgbClr val="888888"/>
                </a:solidFill>
                <a:latin typeface="Helvetica Neue"/>
                <a:ea typeface="Helvetica Neue"/>
                <a:cs typeface="Helvetica Neue"/>
                <a:sym typeface="Helvetica Neue"/>
              </a:defRPr>
            </a:lvl1pPr>
            <a:lvl2pPr indent="0" lvl="1" marL="4572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Helvetica Neue"/>
                <a:ea typeface="Helvetica Neue"/>
                <a:cs typeface="Helvetica Neue"/>
                <a:sym typeface="Helvetica Neue"/>
              </a:defRPr>
            </a:lvl2pPr>
            <a:lvl3pPr indent="0" lvl="2" marL="9144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Helvetica Neue"/>
                <a:ea typeface="Helvetica Neue"/>
                <a:cs typeface="Helvetica Neue"/>
                <a:sym typeface="Helvetica Neue"/>
              </a:defRPr>
            </a:lvl3pPr>
            <a:lvl4pPr indent="0" lvl="3" marL="1371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Helvetica Neue"/>
                <a:ea typeface="Helvetica Neue"/>
                <a:cs typeface="Helvetica Neue"/>
                <a:sym typeface="Helvetica Neue"/>
              </a:defRPr>
            </a:lvl4pPr>
            <a:lvl5pPr indent="0" lvl="4"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Helvetica Neue"/>
                <a:ea typeface="Helvetica Neue"/>
                <a:cs typeface="Helvetica Neue"/>
                <a:sym typeface="Helvetica Neue"/>
              </a:defRPr>
            </a:lvl5pPr>
            <a:lvl6pPr indent="0" lvl="5"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0" lvl="6"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0" lvl="7"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0" lvl="8"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97" name="Shape 97"/>
          <p:cNvSpPr txBox="1"/>
          <p:nvPr>
            <p:ph idx="10" type="dt"/>
          </p:nvPr>
        </p:nvSpPr>
        <p:spPr>
          <a:xfrm>
            <a:off x="457200" y="6356350"/>
            <a:ext cx="2133600" cy="3651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98" name="Shape 98"/>
          <p:cNvSpPr txBox="1"/>
          <p:nvPr>
            <p:ph idx="11" type="ftr"/>
          </p:nvPr>
        </p:nvSpPr>
        <p:spPr>
          <a:xfrm>
            <a:off x="3124200" y="6356350"/>
            <a:ext cx="2895600" cy="3651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99" name="Shape 99"/>
          <p:cNvSpPr txBox="1"/>
          <p:nvPr>
            <p:ph idx="12" type="sldNum"/>
          </p:nvPr>
        </p:nvSpPr>
        <p:spPr>
          <a:xfrm>
            <a:off x="427893" y="6331822"/>
            <a:ext cx="393000" cy="365100"/>
          </a:xfrm>
          <a:prstGeom prst="rect">
            <a:avLst/>
          </a:prstGeom>
          <a:noFill/>
          <a:ln>
            <a:noFill/>
          </a:ln>
        </p:spPr>
        <p:txBody>
          <a:bodyPr anchorCtr="0" anchor="ctr" bIns="45700" lIns="91425" rIns="91425" wrap="square" tIns="45700">
            <a:noAutofit/>
          </a:bodyPr>
          <a:lstStyle/>
          <a:p>
            <a:pPr indent="-63500" lvl="0" marL="0" marR="0" rtl="0" algn="l">
              <a:lnSpc>
                <a:spcPct val="100000"/>
              </a:lnSpc>
              <a:spcBef>
                <a:spcPts val="0"/>
              </a:spcBef>
              <a:spcAft>
                <a:spcPts val="0"/>
              </a:spcAft>
              <a:buClr>
                <a:schemeClr val="lt1"/>
              </a:buClr>
              <a:buSzPts val="1000"/>
              <a:buFont typeface="Helvetica Neue"/>
              <a:buNone/>
            </a:pPr>
            <a:fld id="{00000000-1234-1234-1234-123412341234}" type="slidenum">
              <a:rPr b="0" i="0" lang="en-US" sz="1000" u="none" cap="none" strike="noStrike">
                <a:solidFill>
                  <a:schemeClr val="lt1"/>
                </a:solidFill>
                <a:latin typeface="Helvetica Neue"/>
                <a:ea typeface="Helvetica Neue"/>
                <a:cs typeface="Helvetica Neue"/>
                <a:sym typeface="Helvetica Neue"/>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100" name="Shape 100"/>
        <p:cNvGrpSpPr/>
        <p:nvPr/>
      </p:nvGrpSpPr>
      <p:grpSpPr>
        <a:xfrm>
          <a:off x="0" y="0"/>
          <a:ext cx="0" cy="0"/>
          <a:chOff x="0" y="0"/>
          <a:chExt cx="0" cy="0"/>
        </a:xfrm>
      </p:grpSpPr>
      <p:sp>
        <p:nvSpPr>
          <p:cNvPr id="101" name="Shape 101"/>
          <p:cNvSpPr txBox="1"/>
          <p:nvPr>
            <p:ph type="title"/>
          </p:nvPr>
        </p:nvSpPr>
        <p:spPr>
          <a:xfrm>
            <a:off x="457200" y="351614"/>
            <a:ext cx="8229600" cy="6576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002D50"/>
              </a:buClr>
              <a:buSzPts val="3800"/>
              <a:buFont typeface="Georgia"/>
              <a:buNone/>
              <a:defRPr b="0" i="1" sz="3800" u="none" cap="none" strike="noStrike">
                <a:solidFill>
                  <a:srgbClr val="002D50"/>
                </a:solidFill>
                <a:latin typeface="Georgia"/>
                <a:ea typeface="Georgia"/>
                <a:cs typeface="Georgia"/>
                <a:sym typeface="Georgia"/>
              </a:defRPr>
            </a:lvl1pPr>
            <a:lvl2pPr indent="0" lvl="1" rtl="0">
              <a:spcBef>
                <a:spcPts val="0"/>
              </a:spcBef>
              <a:buSzPts val="1400"/>
              <a:buFont typeface="Arial"/>
              <a:buNone/>
              <a:defRPr sz="1800"/>
            </a:lvl2pPr>
            <a:lvl3pPr indent="0" lvl="2" rtl="0">
              <a:spcBef>
                <a:spcPts val="0"/>
              </a:spcBef>
              <a:buSzPts val="1400"/>
              <a:buFont typeface="Arial"/>
              <a:buNone/>
              <a:defRPr sz="1800"/>
            </a:lvl3pPr>
            <a:lvl4pPr indent="0" lvl="3" rtl="0">
              <a:spcBef>
                <a:spcPts val="0"/>
              </a:spcBef>
              <a:buSzPts val="1400"/>
              <a:buFont typeface="Arial"/>
              <a:buNone/>
              <a:defRPr sz="1800"/>
            </a:lvl4pPr>
            <a:lvl5pPr indent="0" lvl="4" rtl="0">
              <a:spcBef>
                <a:spcPts val="0"/>
              </a:spcBef>
              <a:buSzPts val="1400"/>
              <a:buFont typeface="Arial"/>
              <a:buNone/>
              <a:defRPr sz="1800"/>
            </a:lvl5pPr>
            <a:lvl6pPr indent="0" lvl="5" rtl="0">
              <a:spcBef>
                <a:spcPts val="0"/>
              </a:spcBef>
              <a:buSzPts val="1400"/>
              <a:buFont typeface="Arial"/>
              <a:buNone/>
              <a:defRPr sz="1800"/>
            </a:lvl6pPr>
            <a:lvl7pPr indent="0" lvl="6" rtl="0">
              <a:spcBef>
                <a:spcPts val="0"/>
              </a:spcBef>
              <a:buSzPts val="1400"/>
              <a:buFont typeface="Arial"/>
              <a:buNone/>
              <a:defRPr sz="1800"/>
            </a:lvl7pPr>
            <a:lvl8pPr indent="0" lvl="7" rtl="0">
              <a:spcBef>
                <a:spcPts val="0"/>
              </a:spcBef>
              <a:buSzPts val="1400"/>
              <a:buFont typeface="Arial"/>
              <a:buNone/>
              <a:defRPr sz="1800"/>
            </a:lvl8pPr>
            <a:lvl9pPr indent="0" lvl="8" rtl="0">
              <a:spcBef>
                <a:spcPts val="0"/>
              </a:spcBef>
              <a:buSzPts val="1400"/>
              <a:buFont typeface="Arial"/>
              <a:buNone/>
              <a:defRPr sz="1800"/>
            </a:lvl9pPr>
          </a:lstStyle>
          <a:p/>
        </p:txBody>
      </p:sp>
      <p:sp>
        <p:nvSpPr>
          <p:cNvPr id="102" name="Shape 102"/>
          <p:cNvSpPr txBox="1"/>
          <p:nvPr>
            <p:ph idx="1" type="body"/>
          </p:nvPr>
        </p:nvSpPr>
        <p:spPr>
          <a:xfrm>
            <a:off x="457200" y="1600200"/>
            <a:ext cx="4038600" cy="4526100"/>
          </a:xfrm>
          <a:prstGeom prst="rect">
            <a:avLst/>
          </a:prstGeom>
          <a:noFill/>
          <a:ln>
            <a:noFill/>
          </a:ln>
        </p:spPr>
        <p:txBody>
          <a:bodyPr anchorCtr="0" anchor="t" bIns="91425" lIns="91425" rIns="91425" wrap="square" tIns="91425"/>
          <a:lstStyle>
            <a:lvl1pPr indent="12700" lvl="0" marL="3429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Helvetica Neue"/>
                <a:ea typeface="Helvetica Neue"/>
                <a:cs typeface="Helvetica Neue"/>
                <a:sym typeface="Helvetica Neue"/>
              </a:defRPr>
            </a:lvl1pPr>
            <a:lvl2pPr indent="19050" lvl="1" marL="74295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Helvetica Neue"/>
                <a:ea typeface="Helvetica Neue"/>
                <a:cs typeface="Helvetica Neue"/>
                <a:sym typeface="Helvetica Neue"/>
              </a:defRPr>
            </a:lvl2pPr>
            <a:lvl3pPr indent="25400" lvl="2" marL="1143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3pPr>
            <a:lvl4pPr indent="0" lvl="3" marL="1600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4pPr>
            <a:lvl5pPr indent="0" lvl="4" marL="2057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5pPr>
            <a:lvl6pPr indent="0" lvl="5" marL="2514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0" lvl="6" marL="2971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0" lvl="7" marL="3429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0" lvl="8" marL="3886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3" name="Shape 103"/>
          <p:cNvSpPr txBox="1"/>
          <p:nvPr>
            <p:ph idx="2" type="body"/>
          </p:nvPr>
        </p:nvSpPr>
        <p:spPr>
          <a:xfrm>
            <a:off x="4648200" y="1600200"/>
            <a:ext cx="4038600" cy="4526100"/>
          </a:xfrm>
          <a:prstGeom prst="rect">
            <a:avLst/>
          </a:prstGeom>
          <a:noFill/>
          <a:ln>
            <a:noFill/>
          </a:ln>
        </p:spPr>
        <p:txBody>
          <a:bodyPr anchorCtr="0" anchor="t" bIns="91425" lIns="91425" rIns="91425" wrap="square" tIns="91425"/>
          <a:lstStyle>
            <a:lvl1pPr indent="12700" lvl="0" marL="3429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Helvetica Neue"/>
                <a:ea typeface="Helvetica Neue"/>
                <a:cs typeface="Helvetica Neue"/>
                <a:sym typeface="Helvetica Neue"/>
              </a:defRPr>
            </a:lvl1pPr>
            <a:lvl2pPr indent="19050" lvl="1" marL="74295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Helvetica Neue"/>
                <a:ea typeface="Helvetica Neue"/>
                <a:cs typeface="Helvetica Neue"/>
                <a:sym typeface="Helvetica Neue"/>
              </a:defRPr>
            </a:lvl2pPr>
            <a:lvl3pPr indent="25400" lvl="2" marL="1143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3pPr>
            <a:lvl4pPr indent="0" lvl="3" marL="1600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4pPr>
            <a:lvl5pPr indent="0" lvl="4" marL="2057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5pPr>
            <a:lvl6pPr indent="0" lvl="5" marL="2514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0" lvl="6" marL="2971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0" lvl="7" marL="3429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0" lvl="8" marL="3886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4" name="Shape 104"/>
          <p:cNvSpPr txBox="1"/>
          <p:nvPr>
            <p:ph idx="10" type="dt"/>
          </p:nvPr>
        </p:nvSpPr>
        <p:spPr>
          <a:xfrm>
            <a:off x="457200" y="6356350"/>
            <a:ext cx="2133600" cy="3651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05" name="Shape 105"/>
          <p:cNvSpPr txBox="1"/>
          <p:nvPr>
            <p:ph idx="11" type="ftr"/>
          </p:nvPr>
        </p:nvSpPr>
        <p:spPr>
          <a:xfrm>
            <a:off x="3124200" y="6356350"/>
            <a:ext cx="2895600" cy="3651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06" name="Shape 106"/>
          <p:cNvSpPr txBox="1"/>
          <p:nvPr>
            <p:ph idx="12" type="sldNum"/>
          </p:nvPr>
        </p:nvSpPr>
        <p:spPr>
          <a:xfrm>
            <a:off x="427893" y="6331822"/>
            <a:ext cx="393000" cy="365100"/>
          </a:xfrm>
          <a:prstGeom prst="rect">
            <a:avLst/>
          </a:prstGeom>
          <a:noFill/>
          <a:ln>
            <a:noFill/>
          </a:ln>
        </p:spPr>
        <p:txBody>
          <a:bodyPr anchorCtr="0" anchor="ctr" bIns="45700" lIns="91425" rIns="91425" wrap="square" tIns="45700">
            <a:noAutofit/>
          </a:bodyPr>
          <a:lstStyle/>
          <a:p>
            <a:pPr indent="-63500" lvl="0" marL="0" marR="0" rtl="0" algn="l">
              <a:lnSpc>
                <a:spcPct val="100000"/>
              </a:lnSpc>
              <a:spcBef>
                <a:spcPts val="0"/>
              </a:spcBef>
              <a:spcAft>
                <a:spcPts val="0"/>
              </a:spcAft>
              <a:buClr>
                <a:schemeClr val="lt1"/>
              </a:buClr>
              <a:buSzPts val="1000"/>
              <a:buFont typeface="Helvetica Neue"/>
              <a:buNone/>
            </a:pPr>
            <a:fld id="{00000000-1234-1234-1234-123412341234}" type="slidenum">
              <a:rPr b="0" i="0" lang="en-US" sz="1000" u="none" cap="none" strike="noStrike">
                <a:solidFill>
                  <a:schemeClr val="lt1"/>
                </a:solidFill>
                <a:latin typeface="Helvetica Neue"/>
                <a:ea typeface="Helvetica Neue"/>
                <a:cs typeface="Helvetica Neue"/>
                <a:sym typeface="Helvetica Neue"/>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107" name="Shape 107"/>
        <p:cNvGrpSpPr/>
        <p:nvPr/>
      </p:nvGrpSpPr>
      <p:grpSpPr>
        <a:xfrm>
          <a:off x="0" y="0"/>
          <a:ext cx="0" cy="0"/>
          <a:chOff x="0" y="0"/>
          <a:chExt cx="0" cy="0"/>
        </a:xfrm>
      </p:grpSpPr>
      <p:sp>
        <p:nvSpPr>
          <p:cNvPr id="108" name="Shape 108"/>
          <p:cNvSpPr txBox="1"/>
          <p:nvPr>
            <p:ph type="title"/>
          </p:nvPr>
        </p:nvSpPr>
        <p:spPr>
          <a:xfrm>
            <a:off x="457200" y="351614"/>
            <a:ext cx="8229600" cy="6576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002D50"/>
              </a:buClr>
              <a:buSzPts val="3800"/>
              <a:buFont typeface="Georgia"/>
              <a:buNone/>
              <a:defRPr b="0" i="1" sz="3800" u="none" cap="none" strike="noStrike">
                <a:solidFill>
                  <a:srgbClr val="002D50"/>
                </a:solidFill>
                <a:latin typeface="Georgia"/>
                <a:ea typeface="Georgia"/>
                <a:cs typeface="Georgia"/>
                <a:sym typeface="Georgia"/>
              </a:defRPr>
            </a:lvl1pPr>
            <a:lvl2pPr indent="0" lvl="1" rtl="0">
              <a:spcBef>
                <a:spcPts val="0"/>
              </a:spcBef>
              <a:buSzPts val="1400"/>
              <a:buFont typeface="Arial"/>
              <a:buNone/>
              <a:defRPr sz="1800"/>
            </a:lvl2pPr>
            <a:lvl3pPr indent="0" lvl="2" rtl="0">
              <a:spcBef>
                <a:spcPts val="0"/>
              </a:spcBef>
              <a:buSzPts val="1400"/>
              <a:buFont typeface="Arial"/>
              <a:buNone/>
              <a:defRPr sz="1800"/>
            </a:lvl3pPr>
            <a:lvl4pPr indent="0" lvl="3" rtl="0">
              <a:spcBef>
                <a:spcPts val="0"/>
              </a:spcBef>
              <a:buSzPts val="1400"/>
              <a:buFont typeface="Arial"/>
              <a:buNone/>
              <a:defRPr sz="1800"/>
            </a:lvl4pPr>
            <a:lvl5pPr indent="0" lvl="4" rtl="0">
              <a:spcBef>
                <a:spcPts val="0"/>
              </a:spcBef>
              <a:buSzPts val="1400"/>
              <a:buFont typeface="Arial"/>
              <a:buNone/>
              <a:defRPr sz="1800"/>
            </a:lvl5pPr>
            <a:lvl6pPr indent="0" lvl="5" rtl="0">
              <a:spcBef>
                <a:spcPts val="0"/>
              </a:spcBef>
              <a:buSzPts val="1400"/>
              <a:buFont typeface="Arial"/>
              <a:buNone/>
              <a:defRPr sz="1800"/>
            </a:lvl6pPr>
            <a:lvl7pPr indent="0" lvl="6" rtl="0">
              <a:spcBef>
                <a:spcPts val="0"/>
              </a:spcBef>
              <a:buSzPts val="1400"/>
              <a:buFont typeface="Arial"/>
              <a:buNone/>
              <a:defRPr sz="1800"/>
            </a:lvl7pPr>
            <a:lvl8pPr indent="0" lvl="7" rtl="0">
              <a:spcBef>
                <a:spcPts val="0"/>
              </a:spcBef>
              <a:buSzPts val="1400"/>
              <a:buFont typeface="Arial"/>
              <a:buNone/>
              <a:defRPr sz="1800"/>
            </a:lvl8pPr>
            <a:lvl9pPr indent="0" lvl="8" rtl="0">
              <a:spcBef>
                <a:spcPts val="0"/>
              </a:spcBef>
              <a:buSzPts val="1400"/>
              <a:buFont typeface="Arial"/>
              <a:buNone/>
              <a:defRPr sz="1800"/>
            </a:lvl9pPr>
          </a:lstStyle>
          <a:p/>
        </p:txBody>
      </p:sp>
      <p:sp>
        <p:nvSpPr>
          <p:cNvPr id="109" name="Shape 109"/>
          <p:cNvSpPr txBox="1"/>
          <p:nvPr>
            <p:ph idx="1" type="body"/>
          </p:nvPr>
        </p:nvSpPr>
        <p:spPr>
          <a:xfrm>
            <a:off x="457200" y="1535113"/>
            <a:ext cx="4040100" cy="639900"/>
          </a:xfrm>
          <a:prstGeom prst="rect">
            <a:avLst/>
          </a:prstGeom>
          <a:noFill/>
          <a:ln>
            <a:noFill/>
          </a:ln>
        </p:spPr>
        <p:txBody>
          <a:bodyPr anchorCtr="0" anchor="b" bIns="91425" lIns="91425" rIns="91425" wrap="square" tIns="91425"/>
          <a:lstStyle>
            <a:lvl1pPr indent="0" lvl="0" marL="0" marR="0" rtl="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Helvetica Neue"/>
                <a:ea typeface="Helvetica Neue"/>
                <a:cs typeface="Helvetica Neue"/>
                <a:sym typeface="Helvetica Neue"/>
              </a:defRPr>
            </a:lvl1pPr>
            <a:lvl2pPr indent="0" lvl="1" marL="457200" marR="0" rtl="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Helvetica Neue"/>
                <a:ea typeface="Helvetica Neue"/>
                <a:cs typeface="Helvetica Neue"/>
                <a:sym typeface="Helvetica Neue"/>
              </a:defRPr>
            </a:lvl2pPr>
            <a:lvl3pPr indent="0" lvl="2" marL="914400" marR="0" rtl="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Helvetica Neue"/>
                <a:ea typeface="Helvetica Neue"/>
                <a:cs typeface="Helvetica Neue"/>
                <a:sym typeface="Helvetica Neue"/>
              </a:defRPr>
            </a:lvl3pPr>
            <a:lvl4pPr indent="0" lvl="3" marL="13716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Helvetica Neue"/>
                <a:ea typeface="Helvetica Neue"/>
                <a:cs typeface="Helvetica Neue"/>
                <a:sym typeface="Helvetica Neue"/>
              </a:defRPr>
            </a:lvl4pPr>
            <a:lvl5pPr indent="0" lvl="4" marL="1828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Helvetica Neue"/>
                <a:ea typeface="Helvetica Neue"/>
                <a:cs typeface="Helvetica Neue"/>
                <a:sym typeface="Helvetica Neue"/>
              </a:defRPr>
            </a:lvl5pPr>
            <a:lvl6pPr indent="0" lvl="5" marL="22860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10" name="Shape 110"/>
          <p:cNvSpPr txBox="1"/>
          <p:nvPr>
            <p:ph idx="2" type="body"/>
          </p:nvPr>
        </p:nvSpPr>
        <p:spPr>
          <a:xfrm>
            <a:off x="457200" y="2174875"/>
            <a:ext cx="4040100" cy="3951300"/>
          </a:xfrm>
          <a:prstGeom prst="rect">
            <a:avLst/>
          </a:prstGeom>
          <a:noFill/>
          <a:ln>
            <a:noFill/>
          </a:ln>
        </p:spPr>
        <p:txBody>
          <a:bodyPr anchorCtr="0" anchor="t" bIns="91425" lIns="91425" rIns="91425" wrap="square" tIns="91425"/>
          <a:lstStyle>
            <a:lvl1pPr indent="-38100" lvl="0" marL="3429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Helvetica Neue"/>
                <a:ea typeface="Helvetica Neue"/>
                <a:cs typeface="Helvetica Neue"/>
                <a:sym typeface="Helvetica Neue"/>
              </a:defRPr>
            </a:lvl1pPr>
            <a:lvl2pPr indent="-31750" lvl="1" marL="74295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2pPr>
            <a:lvl3pPr indent="0" lvl="2" marL="1143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3pPr>
            <a:lvl4pPr indent="-25400" lvl="3" marL="1600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Helvetica Neue"/>
                <a:ea typeface="Helvetica Neue"/>
                <a:cs typeface="Helvetica Neue"/>
                <a:sym typeface="Helvetica Neue"/>
              </a:defRPr>
            </a:lvl4pPr>
            <a:lvl5pPr indent="-25400" lvl="4" marL="2057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Helvetica Neue"/>
                <a:ea typeface="Helvetica Neue"/>
                <a:cs typeface="Helvetica Neue"/>
                <a:sym typeface="Helvetica Neue"/>
              </a:defRPr>
            </a:lvl5pPr>
            <a:lvl6pPr indent="-25400" lvl="5" marL="2514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25400" lvl="6" marL="2971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25400" lvl="7" marL="3429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25400" lvl="8" marL="3886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11" name="Shape 111"/>
          <p:cNvSpPr txBox="1"/>
          <p:nvPr>
            <p:ph idx="3" type="body"/>
          </p:nvPr>
        </p:nvSpPr>
        <p:spPr>
          <a:xfrm>
            <a:off x="4645025" y="1535113"/>
            <a:ext cx="4041900" cy="639900"/>
          </a:xfrm>
          <a:prstGeom prst="rect">
            <a:avLst/>
          </a:prstGeom>
          <a:noFill/>
          <a:ln>
            <a:noFill/>
          </a:ln>
        </p:spPr>
        <p:txBody>
          <a:bodyPr anchorCtr="0" anchor="b" bIns="91425" lIns="91425" rIns="91425" wrap="square" tIns="91425"/>
          <a:lstStyle>
            <a:lvl1pPr indent="0" lvl="0" marL="0" marR="0" rtl="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Helvetica Neue"/>
                <a:ea typeface="Helvetica Neue"/>
                <a:cs typeface="Helvetica Neue"/>
                <a:sym typeface="Helvetica Neue"/>
              </a:defRPr>
            </a:lvl1pPr>
            <a:lvl2pPr indent="0" lvl="1" marL="457200" marR="0" rtl="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Helvetica Neue"/>
                <a:ea typeface="Helvetica Neue"/>
                <a:cs typeface="Helvetica Neue"/>
                <a:sym typeface="Helvetica Neue"/>
              </a:defRPr>
            </a:lvl2pPr>
            <a:lvl3pPr indent="0" lvl="2" marL="914400" marR="0" rtl="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Helvetica Neue"/>
                <a:ea typeface="Helvetica Neue"/>
                <a:cs typeface="Helvetica Neue"/>
                <a:sym typeface="Helvetica Neue"/>
              </a:defRPr>
            </a:lvl3pPr>
            <a:lvl4pPr indent="0" lvl="3" marL="13716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Helvetica Neue"/>
                <a:ea typeface="Helvetica Neue"/>
                <a:cs typeface="Helvetica Neue"/>
                <a:sym typeface="Helvetica Neue"/>
              </a:defRPr>
            </a:lvl4pPr>
            <a:lvl5pPr indent="0" lvl="4" marL="1828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Helvetica Neue"/>
                <a:ea typeface="Helvetica Neue"/>
                <a:cs typeface="Helvetica Neue"/>
                <a:sym typeface="Helvetica Neue"/>
              </a:defRPr>
            </a:lvl5pPr>
            <a:lvl6pPr indent="0" lvl="5" marL="22860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12" name="Shape 112"/>
          <p:cNvSpPr txBox="1"/>
          <p:nvPr>
            <p:ph idx="4" type="body"/>
          </p:nvPr>
        </p:nvSpPr>
        <p:spPr>
          <a:xfrm>
            <a:off x="4645025" y="2174875"/>
            <a:ext cx="4041900" cy="3951300"/>
          </a:xfrm>
          <a:prstGeom prst="rect">
            <a:avLst/>
          </a:prstGeom>
          <a:noFill/>
          <a:ln>
            <a:noFill/>
          </a:ln>
        </p:spPr>
        <p:txBody>
          <a:bodyPr anchorCtr="0" anchor="t" bIns="91425" lIns="91425" rIns="91425" wrap="square" tIns="91425"/>
          <a:lstStyle>
            <a:lvl1pPr indent="-38100" lvl="0" marL="3429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Helvetica Neue"/>
                <a:ea typeface="Helvetica Neue"/>
                <a:cs typeface="Helvetica Neue"/>
                <a:sym typeface="Helvetica Neue"/>
              </a:defRPr>
            </a:lvl1pPr>
            <a:lvl2pPr indent="-31750" lvl="1" marL="74295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2pPr>
            <a:lvl3pPr indent="0" lvl="2" marL="1143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3pPr>
            <a:lvl4pPr indent="-25400" lvl="3" marL="1600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Helvetica Neue"/>
                <a:ea typeface="Helvetica Neue"/>
                <a:cs typeface="Helvetica Neue"/>
                <a:sym typeface="Helvetica Neue"/>
              </a:defRPr>
            </a:lvl4pPr>
            <a:lvl5pPr indent="-25400" lvl="4" marL="2057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Helvetica Neue"/>
                <a:ea typeface="Helvetica Neue"/>
                <a:cs typeface="Helvetica Neue"/>
                <a:sym typeface="Helvetica Neue"/>
              </a:defRPr>
            </a:lvl5pPr>
            <a:lvl6pPr indent="-25400" lvl="5" marL="2514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25400" lvl="6" marL="2971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25400" lvl="7" marL="3429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25400" lvl="8" marL="3886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13" name="Shape 113"/>
          <p:cNvSpPr txBox="1"/>
          <p:nvPr>
            <p:ph idx="10" type="dt"/>
          </p:nvPr>
        </p:nvSpPr>
        <p:spPr>
          <a:xfrm>
            <a:off x="457200" y="6356350"/>
            <a:ext cx="2133600" cy="3651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14" name="Shape 114"/>
          <p:cNvSpPr txBox="1"/>
          <p:nvPr>
            <p:ph idx="11" type="ftr"/>
          </p:nvPr>
        </p:nvSpPr>
        <p:spPr>
          <a:xfrm>
            <a:off x="3124200" y="6356350"/>
            <a:ext cx="2895600" cy="3651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15" name="Shape 115"/>
          <p:cNvSpPr txBox="1"/>
          <p:nvPr>
            <p:ph idx="12" type="sldNum"/>
          </p:nvPr>
        </p:nvSpPr>
        <p:spPr>
          <a:xfrm>
            <a:off x="427893" y="6331822"/>
            <a:ext cx="393000" cy="365100"/>
          </a:xfrm>
          <a:prstGeom prst="rect">
            <a:avLst/>
          </a:prstGeom>
          <a:noFill/>
          <a:ln>
            <a:noFill/>
          </a:ln>
        </p:spPr>
        <p:txBody>
          <a:bodyPr anchorCtr="0" anchor="ctr" bIns="45700" lIns="91425" rIns="91425" wrap="square" tIns="45700">
            <a:noAutofit/>
          </a:bodyPr>
          <a:lstStyle/>
          <a:p>
            <a:pPr indent="-63500" lvl="0" marL="0" marR="0" rtl="0" algn="l">
              <a:lnSpc>
                <a:spcPct val="100000"/>
              </a:lnSpc>
              <a:spcBef>
                <a:spcPts val="0"/>
              </a:spcBef>
              <a:spcAft>
                <a:spcPts val="0"/>
              </a:spcAft>
              <a:buClr>
                <a:schemeClr val="lt1"/>
              </a:buClr>
              <a:buSzPts val="1000"/>
              <a:buFont typeface="Helvetica Neue"/>
              <a:buNone/>
            </a:pPr>
            <a:fld id="{00000000-1234-1234-1234-123412341234}" type="slidenum">
              <a:rPr b="0" i="0" lang="en-US" sz="1000" u="none" cap="none" strike="noStrike">
                <a:solidFill>
                  <a:schemeClr val="lt1"/>
                </a:solidFill>
                <a:latin typeface="Helvetica Neue"/>
                <a:ea typeface="Helvetica Neue"/>
                <a:cs typeface="Helvetica Neue"/>
                <a:sym typeface="Helvetica Neue"/>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16" name="Shape 116"/>
        <p:cNvGrpSpPr/>
        <p:nvPr/>
      </p:nvGrpSpPr>
      <p:grpSpPr>
        <a:xfrm>
          <a:off x="0" y="0"/>
          <a:ext cx="0" cy="0"/>
          <a:chOff x="0" y="0"/>
          <a:chExt cx="0" cy="0"/>
        </a:xfrm>
      </p:grpSpPr>
      <p:sp>
        <p:nvSpPr>
          <p:cNvPr id="117" name="Shape 117"/>
          <p:cNvSpPr txBox="1"/>
          <p:nvPr>
            <p:ph type="title"/>
          </p:nvPr>
        </p:nvSpPr>
        <p:spPr>
          <a:xfrm>
            <a:off x="457200" y="351614"/>
            <a:ext cx="8229600" cy="6576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002D50"/>
              </a:buClr>
              <a:buSzPts val="3800"/>
              <a:buFont typeface="Georgia"/>
              <a:buNone/>
              <a:defRPr b="0" i="1" sz="3800" u="none" cap="none" strike="noStrike">
                <a:solidFill>
                  <a:srgbClr val="002D50"/>
                </a:solidFill>
                <a:latin typeface="Georgia"/>
                <a:ea typeface="Georgia"/>
                <a:cs typeface="Georgia"/>
                <a:sym typeface="Georgia"/>
              </a:defRPr>
            </a:lvl1pPr>
            <a:lvl2pPr indent="0" lvl="1" rtl="0">
              <a:spcBef>
                <a:spcPts val="0"/>
              </a:spcBef>
              <a:buSzPts val="1400"/>
              <a:buFont typeface="Arial"/>
              <a:buNone/>
              <a:defRPr sz="1800"/>
            </a:lvl2pPr>
            <a:lvl3pPr indent="0" lvl="2" rtl="0">
              <a:spcBef>
                <a:spcPts val="0"/>
              </a:spcBef>
              <a:buSzPts val="1400"/>
              <a:buFont typeface="Arial"/>
              <a:buNone/>
              <a:defRPr sz="1800"/>
            </a:lvl3pPr>
            <a:lvl4pPr indent="0" lvl="3" rtl="0">
              <a:spcBef>
                <a:spcPts val="0"/>
              </a:spcBef>
              <a:buSzPts val="1400"/>
              <a:buFont typeface="Arial"/>
              <a:buNone/>
              <a:defRPr sz="1800"/>
            </a:lvl4pPr>
            <a:lvl5pPr indent="0" lvl="4" rtl="0">
              <a:spcBef>
                <a:spcPts val="0"/>
              </a:spcBef>
              <a:buSzPts val="1400"/>
              <a:buFont typeface="Arial"/>
              <a:buNone/>
              <a:defRPr sz="1800"/>
            </a:lvl5pPr>
            <a:lvl6pPr indent="0" lvl="5" rtl="0">
              <a:spcBef>
                <a:spcPts val="0"/>
              </a:spcBef>
              <a:buSzPts val="1400"/>
              <a:buFont typeface="Arial"/>
              <a:buNone/>
              <a:defRPr sz="1800"/>
            </a:lvl6pPr>
            <a:lvl7pPr indent="0" lvl="6" rtl="0">
              <a:spcBef>
                <a:spcPts val="0"/>
              </a:spcBef>
              <a:buSzPts val="1400"/>
              <a:buFont typeface="Arial"/>
              <a:buNone/>
              <a:defRPr sz="1800"/>
            </a:lvl7pPr>
            <a:lvl8pPr indent="0" lvl="7" rtl="0">
              <a:spcBef>
                <a:spcPts val="0"/>
              </a:spcBef>
              <a:buSzPts val="1400"/>
              <a:buFont typeface="Arial"/>
              <a:buNone/>
              <a:defRPr sz="1800"/>
            </a:lvl8pPr>
            <a:lvl9pPr indent="0" lvl="8" rtl="0">
              <a:spcBef>
                <a:spcPts val="0"/>
              </a:spcBef>
              <a:buSzPts val="1400"/>
              <a:buFont typeface="Arial"/>
              <a:buNone/>
              <a:defRPr sz="1800"/>
            </a:lvl9pPr>
          </a:lstStyle>
          <a:p/>
        </p:txBody>
      </p:sp>
      <p:sp>
        <p:nvSpPr>
          <p:cNvPr id="118" name="Shape 118"/>
          <p:cNvSpPr txBox="1"/>
          <p:nvPr>
            <p:ph idx="10" type="dt"/>
          </p:nvPr>
        </p:nvSpPr>
        <p:spPr>
          <a:xfrm>
            <a:off x="457200" y="6356350"/>
            <a:ext cx="2133600" cy="3651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19" name="Shape 119"/>
          <p:cNvSpPr txBox="1"/>
          <p:nvPr>
            <p:ph idx="11" type="ftr"/>
          </p:nvPr>
        </p:nvSpPr>
        <p:spPr>
          <a:xfrm>
            <a:off x="3124200" y="6356350"/>
            <a:ext cx="2895600" cy="3651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20" name="Shape 120"/>
          <p:cNvSpPr txBox="1"/>
          <p:nvPr>
            <p:ph idx="12" type="sldNum"/>
          </p:nvPr>
        </p:nvSpPr>
        <p:spPr>
          <a:xfrm>
            <a:off x="427893" y="6331822"/>
            <a:ext cx="393000" cy="365100"/>
          </a:xfrm>
          <a:prstGeom prst="rect">
            <a:avLst/>
          </a:prstGeom>
          <a:noFill/>
          <a:ln>
            <a:noFill/>
          </a:ln>
        </p:spPr>
        <p:txBody>
          <a:bodyPr anchorCtr="0" anchor="ctr" bIns="45700" lIns="91425" rIns="91425" wrap="square" tIns="45700">
            <a:noAutofit/>
          </a:bodyPr>
          <a:lstStyle/>
          <a:p>
            <a:pPr indent="-63500" lvl="0" marL="0" marR="0" rtl="0" algn="l">
              <a:lnSpc>
                <a:spcPct val="100000"/>
              </a:lnSpc>
              <a:spcBef>
                <a:spcPts val="0"/>
              </a:spcBef>
              <a:spcAft>
                <a:spcPts val="0"/>
              </a:spcAft>
              <a:buClr>
                <a:schemeClr val="lt1"/>
              </a:buClr>
              <a:buSzPts val="1000"/>
              <a:buFont typeface="Helvetica Neue"/>
              <a:buNone/>
            </a:pPr>
            <a:fld id="{00000000-1234-1234-1234-123412341234}" type="slidenum">
              <a:rPr b="0" i="0" lang="en-US" sz="1000" u="none" cap="none" strike="noStrike">
                <a:solidFill>
                  <a:schemeClr val="lt1"/>
                </a:solidFill>
                <a:latin typeface="Helvetica Neue"/>
                <a:ea typeface="Helvetica Neue"/>
                <a:cs typeface="Helvetica Neue"/>
                <a:sym typeface="Helvetica Neue"/>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4" name="Shape 14"/>
        <p:cNvGrpSpPr/>
        <p:nvPr/>
      </p:nvGrpSpPr>
      <p:grpSpPr>
        <a:xfrm>
          <a:off x="0" y="0"/>
          <a:ext cx="0" cy="0"/>
          <a:chOff x="0" y="0"/>
          <a:chExt cx="0" cy="0"/>
        </a:xfrm>
      </p:grpSpPr>
      <p:sp>
        <p:nvSpPr>
          <p:cNvPr id="15" name="Shape 15"/>
          <p:cNvSpPr txBox="1"/>
          <p:nvPr>
            <p:ph type="title"/>
          </p:nvPr>
        </p:nvSpPr>
        <p:spPr>
          <a:xfrm>
            <a:off x="457200" y="351614"/>
            <a:ext cx="8229600" cy="657459"/>
          </a:xfrm>
          <a:prstGeom prst="rect">
            <a:avLst/>
          </a:prstGeom>
          <a:noFill/>
          <a:ln>
            <a:noFill/>
          </a:ln>
        </p:spPr>
        <p:txBody>
          <a:bodyPr anchorCtr="0" anchor="ctr" bIns="91425" lIns="91425" rIns="91425" wrap="square" tIns="91425"/>
          <a:lstStyle>
            <a:lvl1pPr indent="0" lvl="0" marL="0" marR="0" rtl="0" algn="ctr">
              <a:spcBef>
                <a:spcPts val="0"/>
              </a:spcBef>
              <a:buClr>
                <a:srgbClr val="002D50"/>
              </a:buClr>
              <a:buSzPts val="3800"/>
              <a:buFont typeface="Georgia"/>
              <a:buNone/>
              <a:defRPr b="0" i="1" sz="3800" u="none" cap="none" strike="noStrike">
                <a:solidFill>
                  <a:srgbClr val="002D50"/>
                </a:solidFill>
                <a:latin typeface="Georgia"/>
                <a:ea typeface="Georgia"/>
                <a:cs typeface="Georgia"/>
                <a:sym typeface="Georgia"/>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6" name="Shape 16"/>
          <p:cNvSpPr txBox="1"/>
          <p:nvPr>
            <p:ph idx="1" type="body"/>
          </p:nvPr>
        </p:nvSpPr>
        <p:spPr>
          <a:xfrm>
            <a:off x="457200" y="1600201"/>
            <a:ext cx="8229600" cy="4099828"/>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ts val="2800"/>
              <a:buFont typeface="Arial"/>
              <a:buChar char="•"/>
              <a:defRPr b="0" i="0" sz="2800" u="none" cap="none" strike="noStrike">
                <a:solidFill>
                  <a:schemeClr val="dk1"/>
                </a:solidFill>
                <a:latin typeface="Helvetica Neue"/>
                <a:ea typeface="Helvetica Neue"/>
                <a:cs typeface="Helvetica Neue"/>
                <a:sym typeface="Helvetica Neue"/>
              </a:defRPr>
            </a:lvl1pPr>
            <a:lvl2pPr indent="-133350" lvl="1" marL="742950" marR="0" rtl="0" algn="l">
              <a:spcBef>
                <a:spcPts val="480"/>
              </a:spcBef>
              <a:buClr>
                <a:schemeClr val="dk1"/>
              </a:buClr>
              <a:buSzPts val="2400"/>
              <a:buFont typeface="Arial"/>
              <a:buChar char="–"/>
              <a:defRPr b="0" i="0" sz="2400" u="none" cap="none" strike="noStrike">
                <a:solidFill>
                  <a:schemeClr val="dk1"/>
                </a:solidFill>
                <a:latin typeface="Helvetica Neue"/>
                <a:ea typeface="Helvetica Neue"/>
                <a:cs typeface="Helvetica Neue"/>
                <a:sym typeface="Helvetica Neue"/>
              </a:defRPr>
            </a:lvl2pPr>
            <a:lvl3pPr indent="-101600" lvl="2" marL="1143000" marR="0" rtl="0" algn="l">
              <a:spcBef>
                <a:spcPts val="400"/>
              </a:spcBef>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3pPr>
            <a:lvl4pPr indent="-114300" lvl="3" marL="1600200" marR="0" rtl="0" algn="l">
              <a:spcBef>
                <a:spcPts val="360"/>
              </a:spcBef>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4pPr>
            <a:lvl5pPr indent="-114300" lvl="4" marL="2057400" marR="0" rtl="0" algn="l">
              <a:spcBef>
                <a:spcPts val="360"/>
              </a:spcBef>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7" name="Shape 17"/>
          <p:cNvSpPr txBox="1"/>
          <p:nvPr>
            <p:ph idx="10" type="dt"/>
          </p:nvPr>
        </p:nvSpPr>
        <p:spPr>
          <a:xfrm>
            <a:off x="457200" y="6356350"/>
            <a:ext cx="2133600" cy="365125"/>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8" name="Shape 18"/>
          <p:cNvSpPr txBox="1"/>
          <p:nvPr>
            <p:ph idx="11" type="ftr"/>
          </p:nvPr>
        </p:nvSpPr>
        <p:spPr>
          <a:xfrm>
            <a:off x="3124200" y="6356350"/>
            <a:ext cx="2895600" cy="365125"/>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9" name="Shape 19"/>
          <p:cNvSpPr txBox="1"/>
          <p:nvPr>
            <p:ph idx="12" type="sldNum"/>
          </p:nvPr>
        </p:nvSpPr>
        <p:spPr>
          <a:xfrm>
            <a:off x="427893" y="6331822"/>
            <a:ext cx="393097" cy="365125"/>
          </a:xfrm>
          <a:prstGeom prst="rect">
            <a:avLst/>
          </a:prstGeom>
          <a:noFill/>
          <a:ln>
            <a:noFill/>
          </a:ln>
        </p:spPr>
        <p:txBody>
          <a:bodyPr anchorCtr="0" anchor="ctr" bIns="45700" lIns="91425" rIns="91425" wrap="square" tIns="45700">
            <a:noAutofit/>
          </a:bodyPr>
          <a:lstStyle/>
          <a:p>
            <a:pPr indent="0" lvl="0" marL="0" marR="0" rtl="0" algn="l">
              <a:spcBef>
                <a:spcPts val="0"/>
              </a:spcBef>
              <a:buNone/>
            </a:pPr>
            <a:fld id="{00000000-1234-1234-1234-123412341234}" type="slidenum">
              <a:rPr b="0" i="0" lang="en-US" sz="1000" u="none" cap="none" strike="noStrike">
                <a:solidFill>
                  <a:schemeClr val="lt1"/>
                </a:solidFill>
                <a:latin typeface="Helvetica Neue"/>
                <a:ea typeface="Helvetica Neue"/>
                <a:cs typeface="Helvetica Neue"/>
                <a:sym typeface="Helvetica Neue"/>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1" name="Shape 121"/>
        <p:cNvGrpSpPr/>
        <p:nvPr/>
      </p:nvGrpSpPr>
      <p:grpSpPr>
        <a:xfrm>
          <a:off x="0" y="0"/>
          <a:ext cx="0" cy="0"/>
          <a:chOff x="0" y="0"/>
          <a:chExt cx="0" cy="0"/>
        </a:xfrm>
      </p:grpSpPr>
      <p:sp>
        <p:nvSpPr>
          <p:cNvPr id="122" name="Shape 122"/>
          <p:cNvSpPr txBox="1"/>
          <p:nvPr>
            <p:ph idx="10" type="dt"/>
          </p:nvPr>
        </p:nvSpPr>
        <p:spPr>
          <a:xfrm>
            <a:off x="457200" y="6356350"/>
            <a:ext cx="2133600" cy="3651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23" name="Shape 123"/>
          <p:cNvSpPr txBox="1"/>
          <p:nvPr>
            <p:ph idx="11" type="ftr"/>
          </p:nvPr>
        </p:nvSpPr>
        <p:spPr>
          <a:xfrm>
            <a:off x="3124200" y="6356350"/>
            <a:ext cx="2895600" cy="3651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24" name="Shape 124"/>
          <p:cNvSpPr txBox="1"/>
          <p:nvPr>
            <p:ph idx="12" type="sldNum"/>
          </p:nvPr>
        </p:nvSpPr>
        <p:spPr>
          <a:xfrm>
            <a:off x="427893" y="6331822"/>
            <a:ext cx="393000" cy="365100"/>
          </a:xfrm>
          <a:prstGeom prst="rect">
            <a:avLst/>
          </a:prstGeom>
          <a:noFill/>
          <a:ln>
            <a:noFill/>
          </a:ln>
        </p:spPr>
        <p:txBody>
          <a:bodyPr anchorCtr="0" anchor="ctr" bIns="45700" lIns="91425" rIns="91425" wrap="square" tIns="45700">
            <a:noAutofit/>
          </a:bodyPr>
          <a:lstStyle/>
          <a:p>
            <a:pPr indent="-63500" lvl="0" marL="0" marR="0" rtl="0" algn="l">
              <a:lnSpc>
                <a:spcPct val="100000"/>
              </a:lnSpc>
              <a:spcBef>
                <a:spcPts val="0"/>
              </a:spcBef>
              <a:spcAft>
                <a:spcPts val="0"/>
              </a:spcAft>
              <a:buClr>
                <a:schemeClr val="lt1"/>
              </a:buClr>
              <a:buSzPts val="1000"/>
              <a:buFont typeface="Helvetica Neue"/>
              <a:buNone/>
            </a:pPr>
            <a:fld id="{00000000-1234-1234-1234-123412341234}" type="slidenum">
              <a:rPr b="0" i="0" lang="en-US" sz="1000" u="none" cap="none" strike="noStrike">
                <a:solidFill>
                  <a:schemeClr val="lt1"/>
                </a:solidFill>
                <a:latin typeface="Helvetica Neue"/>
                <a:ea typeface="Helvetica Neue"/>
                <a:cs typeface="Helvetica Neue"/>
                <a:sym typeface="Helvetica Neue"/>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125" name="Shape 125"/>
        <p:cNvGrpSpPr/>
        <p:nvPr/>
      </p:nvGrpSpPr>
      <p:grpSpPr>
        <a:xfrm>
          <a:off x="0" y="0"/>
          <a:ext cx="0" cy="0"/>
          <a:chOff x="0" y="0"/>
          <a:chExt cx="0" cy="0"/>
        </a:xfrm>
      </p:grpSpPr>
      <p:sp>
        <p:nvSpPr>
          <p:cNvPr id="126" name="Shape 126"/>
          <p:cNvSpPr txBox="1"/>
          <p:nvPr>
            <p:ph type="title"/>
          </p:nvPr>
        </p:nvSpPr>
        <p:spPr>
          <a:xfrm>
            <a:off x="457200" y="273050"/>
            <a:ext cx="3008400" cy="11619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rgbClr val="002D50"/>
              </a:buClr>
              <a:buSzPts val="2000"/>
              <a:buFont typeface="Georgia"/>
              <a:buNone/>
              <a:defRPr b="1" i="1" sz="2000" u="none" cap="none" strike="noStrike">
                <a:solidFill>
                  <a:srgbClr val="002D50"/>
                </a:solidFill>
                <a:latin typeface="Georgia"/>
                <a:ea typeface="Georgia"/>
                <a:cs typeface="Georgia"/>
                <a:sym typeface="Georgia"/>
              </a:defRPr>
            </a:lvl1pPr>
            <a:lvl2pPr indent="0" lvl="1" rtl="0">
              <a:spcBef>
                <a:spcPts val="0"/>
              </a:spcBef>
              <a:buSzPts val="1400"/>
              <a:buFont typeface="Arial"/>
              <a:buNone/>
              <a:defRPr sz="1800"/>
            </a:lvl2pPr>
            <a:lvl3pPr indent="0" lvl="2" rtl="0">
              <a:spcBef>
                <a:spcPts val="0"/>
              </a:spcBef>
              <a:buSzPts val="1400"/>
              <a:buFont typeface="Arial"/>
              <a:buNone/>
              <a:defRPr sz="1800"/>
            </a:lvl3pPr>
            <a:lvl4pPr indent="0" lvl="3" rtl="0">
              <a:spcBef>
                <a:spcPts val="0"/>
              </a:spcBef>
              <a:buSzPts val="1400"/>
              <a:buFont typeface="Arial"/>
              <a:buNone/>
              <a:defRPr sz="1800"/>
            </a:lvl4pPr>
            <a:lvl5pPr indent="0" lvl="4" rtl="0">
              <a:spcBef>
                <a:spcPts val="0"/>
              </a:spcBef>
              <a:buSzPts val="1400"/>
              <a:buFont typeface="Arial"/>
              <a:buNone/>
              <a:defRPr sz="1800"/>
            </a:lvl5pPr>
            <a:lvl6pPr indent="0" lvl="5" rtl="0">
              <a:spcBef>
                <a:spcPts val="0"/>
              </a:spcBef>
              <a:buSzPts val="1400"/>
              <a:buFont typeface="Arial"/>
              <a:buNone/>
              <a:defRPr sz="1800"/>
            </a:lvl6pPr>
            <a:lvl7pPr indent="0" lvl="6" rtl="0">
              <a:spcBef>
                <a:spcPts val="0"/>
              </a:spcBef>
              <a:buSzPts val="1400"/>
              <a:buFont typeface="Arial"/>
              <a:buNone/>
              <a:defRPr sz="1800"/>
            </a:lvl7pPr>
            <a:lvl8pPr indent="0" lvl="7" rtl="0">
              <a:spcBef>
                <a:spcPts val="0"/>
              </a:spcBef>
              <a:buSzPts val="1400"/>
              <a:buFont typeface="Arial"/>
              <a:buNone/>
              <a:defRPr sz="1800"/>
            </a:lvl8pPr>
            <a:lvl9pPr indent="0" lvl="8" rtl="0">
              <a:spcBef>
                <a:spcPts val="0"/>
              </a:spcBef>
              <a:buSzPts val="1400"/>
              <a:buFont typeface="Arial"/>
              <a:buNone/>
              <a:defRPr sz="1800"/>
            </a:lvl9pPr>
          </a:lstStyle>
          <a:p/>
        </p:txBody>
      </p:sp>
      <p:sp>
        <p:nvSpPr>
          <p:cNvPr id="127" name="Shape 127"/>
          <p:cNvSpPr txBox="1"/>
          <p:nvPr>
            <p:ph idx="1" type="body"/>
          </p:nvPr>
        </p:nvSpPr>
        <p:spPr>
          <a:xfrm>
            <a:off x="3575050" y="273050"/>
            <a:ext cx="5111700" cy="5853000"/>
          </a:xfrm>
          <a:prstGeom prst="rect">
            <a:avLst/>
          </a:prstGeom>
          <a:noFill/>
          <a:ln>
            <a:noFill/>
          </a:ln>
        </p:spPr>
        <p:txBody>
          <a:bodyPr anchorCtr="0" anchor="t" bIns="91425" lIns="91425" rIns="91425" wrap="square" tIns="91425"/>
          <a:lstStyle>
            <a:lvl1pPr indent="63500" lvl="0" marL="3429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Helvetica Neue"/>
                <a:ea typeface="Helvetica Neue"/>
                <a:cs typeface="Helvetica Neue"/>
                <a:sym typeface="Helvetica Neue"/>
              </a:defRPr>
            </a:lvl1pPr>
            <a:lvl2pPr indent="69850" lvl="1" marL="74295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Helvetica Neue"/>
                <a:ea typeface="Helvetica Neue"/>
                <a:cs typeface="Helvetica Neue"/>
                <a:sym typeface="Helvetica Neue"/>
              </a:defRPr>
            </a:lvl2pPr>
            <a:lvl3pPr indent="76200" lvl="2" marL="11430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Helvetica Neue"/>
                <a:ea typeface="Helvetica Neue"/>
                <a:cs typeface="Helvetica Neue"/>
                <a:sym typeface="Helvetica Neue"/>
              </a:defRPr>
            </a:lvl3pPr>
            <a:lvl4pPr indent="25400" lvl="3" marL="1600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4pPr>
            <a:lvl5pPr indent="25400" lvl="4" marL="2057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5pPr>
            <a:lvl6pPr indent="254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8" name="Shape 128"/>
          <p:cNvSpPr txBox="1"/>
          <p:nvPr>
            <p:ph idx="2" type="body"/>
          </p:nvPr>
        </p:nvSpPr>
        <p:spPr>
          <a:xfrm>
            <a:off x="457200" y="1435100"/>
            <a:ext cx="3008400" cy="4691100"/>
          </a:xfrm>
          <a:prstGeom prst="rect">
            <a:avLst/>
          </a:prstGeom>
          <a:noFill/>
          <a:ln>
            <a:noFill/>
          </a:ln>
        </p:spPr>
        <p:txBody>
          <a:bodyPr anchorCtr="0" anchor="t" bIns="91425" lIns="91425" rIns="91425" wrap="square" tIns="91425"/>
          <a:lstStyle>
            <a:lvl1pPr indent="0" lvl="0" marL="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0" lvl="1" marL="457200"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Helvetica Neue"/>
                <a:ea typeface="Helvetica Neue"/>
                <a:cs typeface="Helvetica Neue"/>
                <a:sym typeface="Helvetica Neue"/>
              </a:defRPr>
            </a:lvl2pPr>
            <a:lvl3pPr indent="0" lvl="2" marL="9144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Helvetica Neue"/>
                <a:ea typeface="Helvetica Neue"/>
                <a:cs typeface="Helvetica Neue"/>
                <a:sym typeface="Helvetica Neue"/>
              </a:defRPr>
            </a:lvl3pPr>
            <a:lvl4pPr indent="0" lvl="3" marL="1371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Helvetica Neue"/>
                <a:ea typeface="Helvetica Neue"/>
                <a:cs typeface="Helvetica Neue"/>
                <a:sym typeface="Helvetica Neue"/>
              </a:defRPr>
            </a:lvl4pPr>
            <a:lvl5pPr indent="0" lvl="4" marL="1828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Helvetica Neue"/>
                <a:ea typeface="Helvetica Neue"/>
                <a:cs typeface="Helvetica Neue"/>
                <a:sym typeface="Helvetica Neue"/>
              </a:defRPr>
            </a:lvl5pPr>
            <a:lvl6pPr indent="0" lvl="5" marL="22860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0" lvl="6"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0" lvl="7"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0" lvl="8"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129" name="Shape 129"/>
          <p:cNvSpPr txBox="1"/>
          <p:nvPr>
            <p:ph idx="10" type="dt"/>
          </p:nvPr>
        </p:nvSpPr>
        <p:spPr>
          <a:xfrm>
            <a:off x="457200" y="6356350"/>
            <a:ext cx="2133600" cy="3651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30" name="Shape 130"/>
          <p:cNvSpPr txBox="1"/>
          <p:nvPr>
            <p:ph idx="11" type="ftr"/>
          </p:nvPr>
        </p:nvSpPr>
        <p:spPr>
          <a:xfrm>
            <a:off x="3124200" y="6356350"/>
            <a:ext cx="2895600" cy="3651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31" name="Shape 131"/>
          <p:cNvSpPr txBox="1"/>
          <p:nvPr>
            <p:ph idx="12" type="sldNum"/>
          </p:nvPr>
        </p:nvSpPr>
        <p:spPr>
          <a:xfrm>
            <a:off x="427893" y="6331822"/>
            <a:ext cx="393000" cy="365100"/>
          </a:xfrm>
          <a:prstGeom prst="rect">
            <a:avLst/>
          </a:prstGeom>
          <a:noFill/>
          <a:ln>
            <a:noFill/>
          </a:ln>
        </p:spPr>
        <p:txBody>
          <a:bodyPr anchorCtr="0" anchor="ctr" bIns="45700" lIns="91425" rIns="91425" wrap="square" tIns="45700">
            <a:noAutofit/>
          </a:bodyPr>
          <a:lstStyle/>
          <a:p>
            <a:pPr indent="-63500" lvl="0" marL="0" marR="0" rtl="0" algn="l">
              <a:lnSpc>
                <a:spcPct val="100000"/>
              </a:lnSpc>
              <a:spcBef>
                <a:spcPts val="0"/>
              </a:spcBef>
              <a:spcAft>
                <a:spcPts val="0"/>
              </a:spcAft>
              <a:buClr>
                <a:schemeClr val="lt1"/>
              </a:buClr>
              <a:buSzPts val="1000"/>
              <a:buFont typeface="Helvetica Neue"/>
              <a:buNone/>
            </a:pPr>
            <a:fld id="{00000000-1234-1234-1234-123412341234}" type="slidenum">
              <a:rPr b="0" i="0" lang="en-US" sz="1000" u="none" cap="none" strike="noStrike">
                <a:solidFill>
                  <a:schemeClr val="lt1"/>
                </a:solidFill>
                <a:latin typeface="Helvetica Neue"/>
                <a:ea typeface="Helvetica Neue"/>
                <a:cs typeface="Helvetica Neue"/>
                <a:sym typeface="Helvetica Neue"/>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32" name="Shape 132"/>
        <p:cNvGrpSpPr/>
        <p:nvPr/>
      </p:nvGrpSpPr>
      <p:grpSpPr>
        <a:xfrm>
          <a:off x="0" y="0"/>
          <a:ext cx="0" cy="0"/>
          <a:chOff x="0" y="0"/>
          <a:chExt cx="0" cy="0"/>
        </a:xfrm>
      </p:grpSpPr>
      <p:sp>
        <p:nvSpPr>
          <p:cNvPr id="133" name="Shape 133"/>
          <p:cNvSpPr txBox="1"/>
          <p:nvPr>
            <p:ph type="title"/>
          </p:nvPr>
        </p:nvSpPr>
        <p:spPr>
          <a:xfrm>
            <a:off x="1792288" y="4800600"/>
            <a:ext cx="5486400" cy="5667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rgbClr val="002D50"/>
              </a:buClr>
              <a:buSzPts val="2000"/>
              <a:buFont typeface="Georgia"/>
              <a:buNone/>
              <a:defRPr b="1" i="1" sz="2000" u="none" cap="none" strike="noStrike">
                <a:solidFill>
                  <a:srgbClr val="002D50"/>
                </a:solidFill>
                <a:latin typeface="Georgia"/>
                <a:ea typeface="Georgia"/>
                <a:cs typeface="Georgia"/>
                <a:sym typeface="Georgia"/>
              </a:defRPr>
            </a:lvl1pPr>
            <a:lvl2pPr indent="0" lvl="1" rtl="0">
              <a:spcBef>
                <a:spcPts val="0"/>
              </a:spcBef>
              <a:buSzPts val="1400"/>
              <a:buFont typeface="Arial"/>
              <a:buNone/>
              <a:defRPr sz="1800"/>
            </a:lvl2pPr>
            <a:lvl3pPr indent="0" lvl="2" rtl="0">
              <a:spcBef>
                <a:spcPts val="0"/>
              </a:spcBef>
              <a:buSzPts val="1400"/>
              <a:buFont typeface="Arial"/>
              <a:buNone/>
              <a:defRPr sz="1800"/>
            </a:lvl3pPr>
            <a:lvl4pPr indent="0" lvl="3" rtl="0">
              <a:spcBef>
                <a:spcPts val="0"/>
              </a:spcBef>
              <a:buSzPts val="1400"/>
              <a:buFont typeface="Arial"/>
              <a:buNone/>
              <a:defRPr sz="1800"/>
            </a:lvl4pPr>
            <a:lvl5pPr indent="0" lvl="4" rtl="0">
              <a:spcBef>
                <a:spcPts val="0"/>
              </a:spcBef>
              <a:buSzPts val="1400"/>
              <a:buFont typeface="Arial"/>
              <a:buNone/>
              <a:defRPr sz="1800"/>
            </a:lvl5pPr>
            <a:lvl6pPr indent="0" lvl="5" rtl="0">
              <a:spcBef>
                <a:spcPts val="0"/>
              </a:spcBef>
              <a:buSzPts val="1400"/>
              <a:buFont typeface="Arial"/>
              <a:buNone/>
              <a:defRPr sz="1800"/>
            </a:lvl6pPr>
            <a:lvl7pPr indent="0" lvl="6" rtl="0">
              <a:spcBef>
                <a:spcPts val="0"/>
              </a:spcBef>
              <a:buSzPts val="1400"/>
              <a:buFont typeface="Arial"/>
              <a:buNone/>
              <a:defRPr sz="1800"/>
            </a:lvl7pPr>
            <a:lvl8pPr indent="0" lvl="7" rtl="0">
              <a:spcBef>
                <a:spcPts val="0"/>
              </a:spcBef>
              <a:buSzPts val="1400"/>
              <a:buFont typeface="Arial"/>
              <a:buNone/>
              <a:defRPr sz="1800"/>
            </a:lvl8pPr>
            <a:lvl9pPr indent="0" lvl="8" rtl="0">
              <a:spcBef>
                <a:spcPts val="0"/>
              </a:spcBef>
              <a:buSzPts val="1400"/>
              <a:buFont typeface="Arial"/>
              <a:buNone/>
              <a:defRPr sz="1800"/>
            </a:lvl9pPr>
          </a:lstStyle>
          <a:p/>
        </p:txBody>
      </p:sp>
      <p:sp>
        <p:nvSpPr>
          <p:cNvPr id="134" name="Shape 134"/>
          <p:cNvSpPr/>
          <p:nvPr>
            <p:ph idx="2" type="pic"/>
          </p:nvPr>
        </p:nvSpPr>
        <p:spPr>
          <a:xfrm>
            <a:off x="1792288" y="612775"/>
            <a:ext cx="5486400" cy="4114800"/>
          </a:xfrm>
          <a:prstGeom prst="rect">
            <a:avLst/>
          </a:prstGeom>
          <a:noFill/>
          <a:ln>
            <a:noFill/>
          </a:ln>
        </p:spPr>
        <p:txBody>
          <a:bodyPr anchorCtr="0" anchor="t" bIns="91425" lIns="91425" rIns="91425" wrap="square" tIns="91425"/>
          <a:lstStyle>
            <a:lvl1pPr indent="0" lvl="0" mar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Helvetica Neue"/>
                <a:ea typeface="Helvetica Neue"/>
                <a:cs typeface="Helvetica Neue"/>
                <a:sym typeface="Helvetica Neue"/>
              </a:defRPr>
            </a:lvl1pPr>
            <a:lvl2pPr indent="0" lvl="1" marL="457200"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Helvetica Neue"/>
                <a:ea typeface="Helvetica Neue"/>
                <a:cs typeface="Helvetica Neue"/>
                <a:sym typeface="Helvetica Neue"/>
              </a:defRPr>
            </a:lvl2pPr>
            <a:lvl3pPr indent="0" lvl="2" marL="914400"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Helvetica Neue"/>
                <a:ea typeface="Helvetica Neue"/>
                <a:cs typeface="Helvetica Neue"/>
                <a:sym typeface="Helvetica Neue"/>
              </a:defRPr>
            </a:lvl3pPr>
            <a:lvl4pPr indent="0" lvl="3" marL="13716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Helvetica Neue"/>
                <a:ea typeface="Helvetica Neue"/>
                <a:cs typeface="Helvetica Neue"/>
                <a:sym typeface="Helvetica Neue"/>
              </a:defRPr>
            </a:lvl4pPr>
            <a:lvl5pPr indent="0" lvl="4" marL="18288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Helvetica Neue"/>
                <a:ea typeface="Helvetica Neue"/>
                <a:cs typeface="Helvetica Neue"/>
                <a:sym typeface="Helvetica Neue"/>
              </a:defRPr>
            </a:lvl5pPr>
            <a:lvl6pPr indent="0" lvl="5" marL="22860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35" name="Shape 135"/>
          <p:cNvSpPr txBox="1"/>
          <p:nvPr>
            <p:ph idx="1" type="body"/>
          </p:nvPr>
        </p:nvSpPr>
        <p:spPr>
          <a:xfrm>
            <a:off x="1792288" y="5367338"/>
            <a:ext cx="5486400" cy="804900"/>
          </a:xfrm>
          <a:prstGeom prst="rect">
            <a:avLst/>
          </a:prstGeom>
          <a:noFill/>
          <a:ln>
            <a:noFill/>
          </a:ln>
        </p:spPr>
        <p:txBody>
          <a:bodyPr anchorCtr="0" anchor="t" bIns="91425" lIns="91425" rIns="91425" wrap="square" tIns="91425"/>
          <a:lstStyle>
            <a:lvl1pPr indent="0" lvl="0" marL="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0" lvl="1" marL="457200"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Helvetica Neue"/>
                <a:ea typeface="Helvetica Neue"/>
                <a:cs typeface="Helvetica Neue"/>
                <a:sym typeface="Helvetica Neue"/>
              </a:defRPr>
            </a:lvl2pPr>
            <a:lvl3pPr indent="0" lvl="2" marL="9144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Helvetica Neue"/>
                <a:ea typeface="Helvetica Neue"/>
                <a:cs typeface="Helvetica Neue"/>
                <a:sym typeface="Helvetica Neue"/>
              </a:defRPr>
            </a:lvl3pPr>
            <a:lvl4pPr indent="0" lvl="3" marL="1371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Helvetica Neue"/>
                <a:ea typeface="Helvetica Neue"/>
                <a:cs typeface="Helvetica Neue"/>
                <a:sym typeface="Helvetica Neue"/>
              </a:defRPr>
            </a:lvl4pPr>
            <a:lvl5pPr indent="0" lvl="4" marL="1828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Helvetica Neue"/>
                <a:ea typeface="Helvetica Neue"/>
                <a:cs typeface="Helvetica Neue"/>
                <a:sym typeface="Helvetica Neue"/>
              </a:defRPr>
            </a:lvl5pPr>
            <a:lvl6pPr indent="0" lvl="5" marL="22860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0" lvl="6"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0" lvl="7"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0" lvl="8"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136" name="Shape 136"/>
          <p:cNvSpPr txBox="1"/>
          <p:nvPr>
            <p:ph idx="10" type="dt"/>
          </p:nvPr>
        </p:nvSpPr>
        <p:spPr>
          <a:xfrm>
            <a:off x="457200" y="6356350"/>
            <a:ext cx="2133600" cy="3651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37" name="Shape 137"/>
          <p:cNvSpPr txBox="1"/>
          <p:nvPr>
            <p:ph idx="11" type="ftr"/>
          </p:nvPr>
        </p:nvSpPr>
        <p:spPr>
          <a:xfrm>
            <a:off x="3124200" y="6356350"/>
            <a:ext cx="2895600" cy="3651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38" name="Shape 138"/>
          <p:cNvSpPr txBox="1"/>
          <p:nvPr>
            <p:ph idx="12" type="sldNum"/>
          </p:nvPr>
        </p:nvSpPr>
        <p:spPr>
          <a:xfrm>
            <a:off x="427893" y="6331822"/>
            <a:ext cx="393000" cy="365100"/>
          </a:xfrm>
          <a:prstGeom prst="rect">
            <a:avLst/>
          </a:prstGeom>
          <a:noFill/>
          <a:ln>
            <a:noFill/>
          </a:ln>
        </p:spPr>
        <p:txBody>
          <a:bodyPr anchorCtr="0" anchor="ctr" bIns="45700" lIns="91425" rIns="91425" wrap="square" tIns="45700">
            <a:noAutofit/>
          </a:bodyPr>
          <a:lstStyle/>
          <a:p>
            <a:pPr indent="-63500" lvl="0" marL="0" marR="0" rtl="0" algn="l">
              <a:lnSpc>
                <a:spcPct val="100000"/>
              </a:lnSpc>
              <a:spcBef>
                <a:spcPts val="0"/>
              </a:spcBef>
              <a:spcAft>
                <a:spcPts val="0"/>
              </a:spcAft>
              <a:buClr>
                <a:schemeClr val="lt1"/>
              </a:buClr>
              <a:buSzPts val="1000"/>
              <a:buFont typeface="Helvetica Neue"/>
              <a:buNone/>
            </a:pPr>
            <a:fld id="{00000000-1234-1234-1234-123412341234}" type="slidenum">
              <a:rPr b="0" i="0" lang="en-US" sz="1000" u="none" cap="none" strike="noStrike">
                <a:solidFill>
                  <a:schemeClr val="lt1"/>
                </a:solidFill>
                <a:latin typeface="Helvetica Neue"/>
                <a:ea typeface="Helvetica Neue"/>
                <a:cs typeface="Helvetica Neue"/>
                <a:sym typeface="Helvetica Neue"/>
              </a:rPr>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39" name="Shape 139"/>
        <p:cNvGrpSpPr/>
        <p:nvPr/>
      </p:nvGrpSpPr>
      <p:grpSpPr>
        <a:xfrm>
          <a:off x="0" y="0"/>
          <a:ext cx="0" cy="0"/>
          <a:chOff x="0" y="0"/>
          <a:chExt cx="0" cy="0"/>
        </a:xfrm>
      </p:grpSpPr>
      <p:sp>
        <p:nvSpPr>
          <p:cNvPr id="140" name="Shape 140"/>
          <p:cNvSpPr txBox="1"/>
          <p:nvPr>
            <p:ph type="title"/>
          </p:nvPr>
        </p:nvSpPr>
        <p:spPr>
          <a:xfrm>
            <a:off x="457200" y="351614"/>
            <a:ext cx="8229600" cy="6576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002D50"/>
              </a:buClr>
              <a:buSzPts val="3800"/>
              <a:buFont typeface="Georgia"/>
              <a:buNone/>
              <a:defRPr b="0" i="1" sz="3800" u="none" cap="none" strike="noStrike">
                <a:solidFill>
                  <a:srgbClr val="002D50"/>
                </a:solidFill>
                <a:latin typeface="Georgia"/>
                <a:ea typeface="Georgia"/>
                <a:cs typeface="Georgia"/>
                <a:sym typeface="Georgia"/>
              </a:defRPr>
            </a:lvl1pPr>
            <a:lvl2pPr indent="0" lvl="1" rtl="0">
              <a:spcBef>
                <a:spcPts val="0"/>
              </a:spcBef>
              <a:buSzPts val="1400"/>
              <a:buFont typeface="Arial"/>
              <a:buNone/>
              <a:defRPr sz="1800"/>
            </a:lvl2pPr>
            <a:lvl3pPr indent="0" lvl="2" rtl="0">
              <a:spcBef>
                <a:spcPts val="0"/>
              </a:spcBef>
              <a:buSzPts val="1400"/>
              <a:buFont typeface="Arial"/>
              <a:buNone/>
              <a:defRPr sz="1800"/>
            </a:lvl3pPr>
            <a:lvl4pPr indent="0" lvl="3" rtl="0">
              <a:spcBef>
                <a:spcPts val="0"/>
              </a:spcBef>
              <a:buSzPts val="1400"/>
              <a:buFont typeface="Arial"/>
              <a:buNone/>
              <a:defRPr sz="1800"/>
            </a:lvl4pPr>
            <a:lvl5pPr indent="0" lvl="4" rtl="0">
              <a:spcBef>
                <a:spcPts val="0"/>
              </a:spcBef>
              <a:buSzPts val="1400"/>
              <a:buFont typeface="Arial"/>
              <a:buNone/>
              <a:defRPr sz="1800"/>
            </a:lvl5pPr>
            <a:lvl6pPr indent="0" lvl="5" rtl="0">
              <a:spcBef>
                <a:spcPts val="0"/>
              </a:spcBef>
              <a:buSzPts val="1400"/>
              <a:buFont typeface="Arial"/>
              <a:buNone/>
              <a:defRPr sz="1800"/>
            </a:lvl6pPr>
            <a:lvl7pPr indent="0" lvl="6" rtl="0">
              <a:spcBef>
                <a:spcPts val="0"/>
              </a:spcBef>
              <a:buSzPts val="1400"/>
              <a:buFont typeface="Arial"/>
              <a:buNone/>
              <a:defRPr sz="1800"/>
            </a:lvl7pPr>
            <a:lvl8pPr indent="0" lvl="7" rtl="0">
              <a:spcBef>
                <a:spcPts val="0"/>
              </a:spcBef>
              <a:buSzPts val="1400"/>
              <a:buFont typeface="Arial"/>
              <a:buNone/>
              <a:defRPr sz="1800"/>
            </a:lvl8pPr>
            <a:lvl9pPr indent="0" lvl="8" rtl="0">
              <a:spcBef>
                <a:spcPts val="0"/>
              </a:spcBef>
              <a:buSzPts val="1400"/>
              <a:buFont typeface="Arial"/>
              <a:buNone/>
              <a:defRPr sz="1800"/>
            </a:lvl9pPr>
          </a:lstStyle>
          <a:p/>
        </p:txBody>
      </p:sp>
      <p:sp>
        <p:nvSpPr>
          <p:cNvPr id="141" name="Shape 141"/>
          <p:cNvSpPr txBox="1"/>
          <p:nvPr>
            <p:ph idx="1" type="body"/>
          </p:nvPr>
        </p:nvSpPr>
        <p:spPr>
          <a:xfrm rot="5400000">
            <a:off x="2522100" y="-464699"/>
            <a:ext cx="4099800" cy="8229600"/>
          </a:xfrm>
          <a:prstGeom prst="rect">
            <a:avLst/>
          </a:prstGeom>
          <a:noFill/>
          <a:ln>
            <a:noFill/>
          </a:ln>
        </p:spPr>
        <p:txBody>
          <a:bodyPr anchorCtr="0" anchor="t" bIns="91425" lIns="91425" rIns="91425" wrap="square" tIns="91425"/>
          <a:lstStyle>
            <a:lvl1pPr indent="12700" lvl="0" marL="3429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Helvetica Neue"/>
                <a:ea typeface="Helvetica Neue"/>
                <a:cs typeface="Helvetica Neue"/>
                <a:sym typeface="Helvetica Neue"/>
              </a:defRPr>
            </a:lvl1pPr>
            <a:lvl2pPr indent="19050" lvl="1" marL="74295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Helvetica Neue"/>
                <a:ea typeface="Helvetica Neue"/>
                <a:cs typeface="Helvetica Neue"/>
                <a:sym typeface="Helvetica Neue"/>
              </a:defRPr>
            </a:lvl2pPr>
            <a:lvl3pPr indent="25400" lvl="2" marL="1143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3pPr>
            <a:lvl4pPr indent="0" lvl="3" marL="1600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4pPr>
            <a:lvl5pPr indent="0" lvl="4" marL="2057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5pPr>
            <a:lvl6pPr indent="254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2" name="Shape 142"/>
          <p:cNvSpPr txBox="1"/>
          <p:nvPr>
            <p:ph idx="10" type="dt"/>
          </p:nvPr>
        </p:nvSpPr>
        <p:spPr>
          <a:xfrm>
            <a:off x="457200" y="6356350"/>
            <a:ext cx="2133600" cy="3651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43" name="Shape 143"/>
          <p:cNvSpPr txBox="1"/>
          <p:nvPr>
            <p:ph idx="11" type="ftr"/>
          </p:nvPr>
        </p:nvSpPr>
        <p:spPr>
          <a:xfrm>
            <a:off x="3124200" y="6356350"/>
            <a:ext cx="2895600" cy="3651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44" name="Shape 144"/>
          <p:cNvSpPr txBox="1"/>
          <p:nvPr>
            <p:ph idx="12" type="sldNum"/>
          </p:nvPr>
        </p:nvSpPr>
        <p:spPr>
          <a:xfrm>
            <a:off x="427893" y="6331822"/>
            <a:ext cx="393000" cy="365100"/>
          </a:xfrm>
          <a:prstGeom prst="rect">
            <a:avLst/>
          </a:prstGeom>
          <a:noFill/>
          <a:ln>
            <a:noFill/>
          </a:ln>
        </p:spPr>
        <p:txBody>
          <a:bodyPr anchorCtr="0" anchor="ctr" bIns="45700" lIns="91425" rIns="91425" wrap="square" tIns="45700">
            <a:noAutofit/>
          </a:bodyPr>
          <a:lstStyle/>
          <a:p>
            <a:pPr indent="-63500" lvl="0" marL="0" marR="0" rtl="0" algn="l">
              <a:lnSpc>
                <a:spcPct val="100000"/>
              </a:lnSpc>
              <a:spcBef>
                <a:spcPts val="0"/>
              </a:spcBef>
              <a:spcAft>
                <a:spcPts val="0"/>
              </a:spcAft>
              <a:buClr>
                <a:schemeClr val="lt1"/>
              </a:buClr>
              <a:buSzPts val="1000"/>
              <a:buFont typeface="Helvetica Neue"/>
              <a:buNone/>
            </a:pPr>
            <a:fld id="{00000000-1234-1234-1234-123412341234}" type="slidenum">
              <a:rPr b="0" i="0" lang="en-US" sz="1000" u="none" cap="none" strike="noStrike">
                <a:solidFill>
                  <a:schemeClr val="lt1"/>
                </a:solidFill>
                <a:latin typeface="Helvetica Neue"/>
                <a:ea typeface="Helvetica Neue"/>
                <a:cs typeface="Helvetica Neue"/>
                <a:sym typeface="Helvetica Neue"/>
              </a:rPr>
              <a:t>‹#›</a:t>
            </a:fld>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45" name="Shape 145"/>
        <p:cNvGrpSpPr/>
        <p:nvPr/>
      </p:nvGrpSpPr>
      <p:grpSpPr>
        <a:xfrm>
          <a:off x="0" y="0"/>
          <a:ext cx="0" cy="0"/>
          <a:chOff x="0" y="0"/>
          <a:chExt cx="0" cy="0"/>
        </a:xfrm>
      </p:grpSpPr>
      <p:sp>
        <p:nvSpPr>
          <p:cNvPr id="146" name="Shape 146"/>
          <p:cNvSpPr txBox="1"/>
          <p:nvPr>
            <p:ph type="title"/>
          </p:nvPr>
        </p:nvSpPr>
        <p:spPr>
          <a:xfrm rot="5400000">
            <a:off x="4732349" y="2171688"/>
            <a:ext cx="5851500" cy="20574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002D50"/>
              </a:buClr>
              <a:buSzPts val="3800"/>
              <a:buFont typeface="Georgia"/>
              <a:buNone/>
              <a:defRPr b="0" i="1" sz="3800" u="none" cap="none" strike="noStrike">
                <a:solidFill>
                  <a:srgbClr val="002D50"/>
                </a:solidFill>
                <a:latin typeface="Georgia"/>
                <a:ea typeface="Georgia"/>
                <a:cs typeface="Georgia"/>
                <a:sym typeface="Georgia"/>
              </a:defRPr>
            </a:lvl1pPr>
            <a:lvl2pPr indent="0" lvl="1" rtl="0">
              <a:spcBef>
                <a:spcPts val="0"/>
              </a:spcBef>
              <a:buSzPts val="1400"/>
              <a:buFont typeface="Arial"/>
              <a:buNone/>
              <a:defRPr sz="1800"/>
            </a:lvl2pPr>
            <a:lvl3pPr indent="0" lvl="2" rtl="0">
              <a:spcBef>
                <a:spcPts val="0"/>
              </a:spcBef>
              <a:buSzPts val="1400"/>
              <a:buFont typeface="Arial"/>
              <a:buNone/>
              <a:defRPr sz="1800"/>
            </a:lvl3pPr>
            <a:lvl4pPr indent="0" lvl="3" rtl="0">
              <a:spcBef>
                <a:spcPts val="0"/>
              </a:spcBef>
              <a:buSzPts val="1400"/>
              <a:buFont typeface="Arial"/>
              <a:buNone/>
              <a:defRPr sz="1800"/>
            </a:lvl4pPr>
            <a:lvl5pPr indent="0" lvl="4" rtl="0">
              <a:spcBef>
                <a:spcPts val="0"/>
              </a:spcBef>
              <a:buSzPts val="1400"/>
              <a:buFont typeface="Arial"/>
              <a:buNone/>
              <a:defRPr sz="1800"/>
            </a:lvl5pPr>
            <a:lvl6pPr indent="0" lvl="5" rtl="0">
              <a:spcBef>
                <a:spcPts val="0"/>
              </a:spcBef>
              <a:buSzPts val="1400"/>
              <a:buFont typeface="Arial"/>
              <a:buNone/>
              <a:defRPr sz="1800"/>
            </a:lvl6pPr>
            <a:lvl7pPr indent="0" lvl="6" rtl="0">
              <a:spcBef>
                <a:spcPts val="0"/>
              </a:spcBef>
              <a:buSzPts val="1400"/>
              <a:buFont typeface="Arial"/>
              <a:buNone/>
              <a:defRPr sz="1800"/>
            </a:lvl7pPr>
            <a:lvl8pPr indent="0" lvl="7" rtl="0">
              <a:spcBef>
                <a:spcPts val="0"/>
              </a:spcBef>
              <a:buSzPts val="1400"/>
              <a:buFont typeface="Arial"/>
              <a:buNone/>
              <a:defRPr sz="1800"/>
            </a:lvl8pPr>
            <a:lvl9pPr indent="0" lvl="8" rtl="0">
              <a:spcBef>
                <a:spcPts val="0"/>
              </a:spcBef>
              <a:buSzPts val="1400"/>
              <a:buFont typeface="Arial"/>
              <a:buNone/>
              <a:defRPr sz="1800"/>
            </a:lvl9pPr>
          </a:lstStyle>
          <a:p/>
        </p:txBody>
      </p:sp>
      <p:sp>
        <p:nvSpPr>
          <p:cNvPr id="147" name="Shape 147"/>
          <p:cNvSpPr txBox="1"/>
          <p:nvPr>
            <p:ph idx="1" type="body"/>
          </p:nvPr>
        </p:nvSpPr>
        <p:spPr>
          <a:xfrm rot="5400000">
            <a:off x="541350" y="190488"/>
            <a:ext cx="5851500" cy="6019800"/>
          </a:xfrm>
          <a:prstGeom prst="rect">
            <a:avLst/>
          </a:prstGeom>
          <a:noFill/>
          <a:ln>
            <a:noFill/>
          </a:ln>
        </p:spPr>
        <p:txBody>
          <a:bodyPr anchorCtr="0" anchor="t" bIns="91425" lIns="91425" rIns="91425" wrap="square" tIns="91425"/>
          <a:lstStyle>
            <a:lvl1pPr indent="12700" lvl="0" marL="3429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Helvetica Neue"/>
                <a:ea typeface="Helvetica Neue"/>
                <a:cs typeface="Helvetica Neue"/>
                <a:sym typeface="Helvetica Neue"/>
              </a:defRPr>
            </a:lvl1pPr>
            <a:lvl2pPr indent="19050" lvl="1" marL="74295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Helvetica Neue"/>
                <a:ea typeface="Helvetica Neue"/>
                <a:cs typeface="Helvetica Neue"/>
                <a:sym typeface="Helvetica Neue"/>
              </a:defRPr>
            </a:lvl2pPr>
            <a:lvl3pPr indent="25400" lvl="2" marL="1143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3pPr>
            <a:lvl4pPr indent="0" lvl="3" marL="1600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4pPr>
            <a:lvl5pPr indent="0" lvl="4" marL="2057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5pPr>
            <a:lvl6pPr indent="254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8" name="Shape 148"/>
          <p:cNvSpPr txBox="1"/>
          <p:nvPr>
            <p:ph idx="10" type="dt"/>
          </p:nvPr>
        </p:nvSpPr>
        <p:spPr>
          <a:xfrm>
            <a:off x="457200" y="6356350"/>
            <a:ext cx="2133600" cy="3651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49" name="Shape 149"/>
          <p:cNvSpPr txBox="1"/>
          <p:nvPr>
            <p:ph idx="11" type="ftr"/>
          </p:nvPr>
        </p:nvSpPr>
        <p:spPr>
          <a:xfrm>
            <a:off x="3124200" y="6356350"/>
            <a:ext cx="2895600" cy="3651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50" name="Shape 150"/>
          <p:cNvSpPr txBox="1"/>
          <p:nvPr>
            <p:ph idx="12" type="sldNum"/>
          </p:nvPr>
        </p:nvSpPr>
        <p:spPr>
          <a:xfrm>
            <a:off x="427893" y="6331822"/>
            <a:ext cx="393000" cy="365100"/>
          </a:xfrm>
          <a:prstGeom prst="rect">
            <a:avLst/>
          </a:prstGeom>
          <a:noFill/>
          <a:ln>
            <a:noFill/>
          </a:ln>
        </p:spPr>
        <p:txBody>
          <a:bodyPr anchorCtr="0" anchor="ctr" bIns="45700" lIns="91425" rIns="91425" wrap="square" tIns="45700">
            <a:noAutofit/>
          </a:bodyPr>
          <a:lstStyle/>
          <a:p>
            <a:pPr indent="-63500" lvl="0" marL="0" marR="0" rtl="0" algn="l">
              <a:lnSpc>
                <a:spcPct val="100000"/>
              </a:lnSpc>
              <a:spcBef>
                <a:spcPts val="0"/>
              </a:spcBef>
              <a:spcAft>
                <a:spcPts val="0"/>
              </a:spcAft>
              <a:buClr>
                <a:schemeClr val="lt1"/>
              </a:buClr>
              <a:buSzPts val="1000"/>
              <a:buFont typeface="Helvetica Neue"/>
              <a:buNone/>
            </a:pPr>
            <a:fld id="{00000000-1234-1234-1234-123412341234}" type="slidenum">
              <a:rPr b="0" i="0" lang="en-US" sz="1000" u="none" cap="none" strike="noStrike">
                <a:solidFill>
                  <a:schemeClr val="lt1"/>
                </a:solidFill>
                <a:latin typeface="Helvetica Neue"/>
                <a:ea typeface="Helvetica Neue"/>
                <a:cs typeface="Helvetica Neue"/>
                <a:sym typeface="Helvetica Neue"/>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name="Blank Slide">
    <p:bg>
      <p:bgPr>
        <a:blipFill rotWithShape="1">
          <a:blip r:embed="rId2">
            <a:alphaModFix/>
          </a:blip>
          <a:stretch>
            <a:fillRect b="0" l="0" r="0" t="0"/>
          </a:stretch>
        </a:blipFill>
      </p:bgPr>
    </p:bg>
    <p:spTree>
      <p:nvGrpSpPr>
        <p:cNvPr id="20" name="Shape 2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1" name="Shape 21"/>
        <p:cNvGrpSpPr/>
        <p:nvPr/>
      </p:nvGrpSpPr>
      <p:grpSpPr>
        <a:xfrm>
          <a:off x="0" y="0"/>
          <a:ext cx="0" cy="0"/>
          <a:chOff x="0" y="0"/>
          <a:chExt cx="0" cy="0"/>
        </a:xfrm>
      </p:grpSpPr>
      <p:sp>
        <p:nvSpPr>
          <p:cNvPr id="22" name="Shape 22"/>
          <p:cNvSpPr txBox="1"/>
          <p:nvPr>
            <p:ph type="title"/>
          </p:nvPr>
        </p:nvSpPr>
        <p:spPr>
          <a:xfrm>
            <a:off x="722313" y="4406900"/>
            <a:ext cx="7772400" cy="1362075"/>
          </a:xfrm>
          <a:prstGeom prst="rect">
            <a:avLst/>
          </a:prstGeom>
          <a:noFill/>
          <a:ln>
            <a:noFill/>
          </a:ln>
        </p:spPr>
        <p:txBody>
          <a:bodyPr anchorCtr="0" anchor="t" bIns="91425" lIns="91425" rIns="91425" wrap="square" tIns="91425"/>
          <a:lstStyle>
            <a:lvl1pPr indent="0" lvl="0" marL="0" marR="0" rtl="0" algn="l">
              <a:spcBef>
                <a:spcPts val="0"/>
              </a:spcBef>
              <a:buClr>
                <a:srgbClr val="002D50"/>
              </a:buClr>
              <a:buSzPts val="4000"/>
              <a:buFont typeface="Georgia"/>
              <a:buNone/>
              <a:defRPr b="1" i="1" sz="4000" u="none" cap="none" strike="noStrike">
                <a:solidFill>
                  <a:srgbClr val="002D50"/>
                </a:solidFill>
                <a:latin typeface="Georgia"/>
                <a:ea typeface="Georgia"/>
                <a:cs typeface="Georgia"/>
                <a:sym typeface="Georgia"/>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23" name="Shape 23"/>
          <p:cNvSpPr txBox="1"/>
          <p:nvPr>
            <p:ph idx="1" type="body"/>
          </p:nvPr>
        </p:nvSpPr>
        <p:spPr>
          <a:xfrm>
            <a:off x="722313" y="2906713"/>
            <a:ext cx="7772400" cy="1500187"/>
          </a:xfrm>
          <a:prstGeom prst="rect">
            <a:avLst/>
          </a:prstGeom>
          <a:noFill/>
          <a:ln>
            <a:noFill/>
          </a:ln>
        </p:spPr>
        <p:txBody>
          <a:bodyPr anchorCtr="0" anchor="b" bIns="91425" lIns="91425" rIns="91425" wrap="square" tIns="91425"/>
          <a:lstStyle>
            <a:lvl1pPr indent="0" lvl="0" marL="0" marR="0" rtl="0" algn="l">
              <a:spcBef>
                <a:spcPts val="400"/>
              </a:spcBef>
              <a:buClr>
                <a:srgbClr val="888888"/>
              </a:buClr>
              <a:buSzPts val="2000"/>
              <a:buFont typeface="Arial"/>
              <a:buNone/>
              <a:defRPr b="0" i="0" sz="2000" u="none" cap="none" strike="noStrike">
                <a:solidFill>
                  <a:srgbClr val="888888"/>
                </a:solidFill>
                <a:latin typeface="Helvetica Neue"/>
                <a:ea typeface="Helvetica Neue"/>
                <a:cs typeface="Helvetica Neue"/>
                <a:sym typeface="Helvetica Neue"/>
              </a:defRPr>
            </a:lvl1pPr>
            <a:lvl2pPr indent="0" lvl="1" marL="457200" marR="0" rtl="0" algn="l">
              <a:spcBef>
                <a:spcPts val="360"/>
              </a:spcBef>
              <a:buClr>
                <a:srgbClr val="888888"/>
              </a:buClr>
              <a:buSzPts val="1800"/>
              <a:buFont typeface="Arial"/>
              <a:buNone/>
              <a:defRPr b="0" i="0" sz="1800" u="none" cap="none" strike="noStrike">
                <a:solidFill>
                  <a:srgbClr val="888888"/>
                </a:solidFill>
                <a:latin typeface="Helvetica Neue"/>
                <a:ea typeface="Helvetica Neue"/>
                <a:cs typeface="Helvetica Neue"/>
                <a:sym typeface="Helvetica Neue"/>
              </a:defRPr>
            </a:lvl2pPr>
            <a:lvl3pPr indent="0" lvl="2" marL="914400" marR="0" rtl="0" algn="l">
              <a:spcBef>
                <a:spcPts val="320"/>
              </a:spcBef>
              <a:buClr>
                <a:srgbClr val="888888"/>
              </a:buClr>
              <a:buSzPts val="1600"/>
              <a:buFont typeface="Arial"/>
              <a:buNone/>
              <a:defRPr b="0" i="0" sz="1600" u="none" cap="none" strike="noStrike">
                <a:solidFill>
                  <a:srgbClr val="888888"/>
                </a:solidFill>
                <a:latin typeface="Helvetica Neue"/>
                <a:ea typeface="Helvetica Neue"/>
                <a:cs typeface="Helvetica Neue"/>
                <a:sym typeface="Helvetica Neue"/>
              </a:defRPr>
            </a:lvl3pPr>
            <a:lvl4pPr indent="0" lvl="3" marL="1371600" marR="0" rtl="0" algn="l">
              <a:spcBef>
                <a:spcPts val="280"/>
              </a:spcBef>
              <a:buClr>
                <a:srgbClr val="888888"/>
              </a:buClr>
              <a:buSzPts val="1400"/>
              <a:buFont typeface="Arial"/>
              <a:buNone/>
              <a:defRPr b="0" i="0" sz="1400" u="none" cap="none" strike="noStrike">
                <a:solidFill>
                  <a:srgbClr val="888888"/>
                </a:solidFill>
                <a:latin typeface="Helvetica Neue"/>
                <a:ea typeface="Helvetica Neue"/>
                <a:cs typeface="Helvetica Neue"/>
                <a:sym typeface="Helvetica Neue"/>
              </a:defRPr>
            </a:lvl4pPr>
            <a:lvl5pPr indent="0" lvl="4" marL="1828800" marR="0" rtl="0" algn="l">
              <a:spcBef>
                <a:spcPts val="280"/>
              </a:spcBef>
              <a:buClr>
                <a:srgbClr val="888888"/>
              </a:buClr>
              <a:buSzPts val="1400"/>
              <a:buFont typeface="Arial"/>
              <a:buNone/>
              <a:defRPr b="0" i="0" sz="1400" u="none" cap="none" strike="noStrike">
                <a:solidFill>
                  <a:srgbClr val="888888"/>
                </a:solidFill>
                <a:latin typeface="Helvetica Neue"/>
                <a:ea typeface="Helvetica Neue"/>
                <a:cs typeface="Helvetica Neue"/>
                <a:sym typeface="Helvetica Neue"/>
              </a:defRPr>
            </a:lvl5pPr>
            <a:lvl6pPr indent="0" lvl="5" marL="2286000" marR="0" rtl="0" algn="l">
              <a:spcBef>
                <a:spcPts val="280"/>
              </a:spcBef>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4" name="Shape 24"/>
          <p:cNvSpPr txBox="1"/>
          <p:nvPr>
            <p:ph idx="10" type="dt"/>
          </p:nvPr>
        </p:nvSpPr>
        <p:spPr>
          <a:xfrm>
            <a:off x="457200" y="6356350"/>
            <a:ext cx="2133600" cy="365125"/>
          </a:xfrm>
          <a:prstGeom prst="rect">
            <a:avLst/>
          </a:prstGeom>
          <a:noFill/>
          <a:ln>
            <a:noFill/>
          </a:ln>
        </p:spPr>
        <p:txBody>
          <a:bodyPr anchorCtr="0" anchor="t" bIns="91425" lIns="91425" rIns="91425" wrap="square" tIns="91425"/>
          <a:lstStyle>
            <a:lvl1pPr indent="0" lvl="0" marL="0" marR="0" rtl="0" algn="l">
              <a:spcBef>
                <a:spcPts val="0"/>
              </a:spcBef>
              <a:buSzPts val="1400"/>
              <a:buNone/>
              <a:defRPr sz="1800">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1" type="ftr"/>
          </p:nvPr>
        </p:nvSpPr>
        <p:spPr>
          <a:xfrm>
            <a:off x="3124200" y="6356350"/>
            <a:ext cx="2895600" cy="365125"/>
          </a:xfrm>
          <a:prstGeom prst="rect">
            <a:avLst/>
          </a:prstGeom>
          <a:noFill/>
          <a:ln>
            <a:noFill/>
          </a:ln>
        </p:spPr>
        <p:txBody>
          <a:bodyPr anchorCtr="0" anchor="t" bIns="91425" lIns="91425" rIns="91425" wrap="square" tIns="91425"/>
          <a:lstStyle>
            <a:lvl1pPr indent="0" lvl="0" marL="0" marR="0" rtl="0" algn="l">
              <a:spcBef>
                <a:spcPts val="0"/>
              </a:spcBef>
              <a:buSzPts val="1400"/>
              <a:buNone/>
              <a:defRPr sz="1800">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12" type="sldNum"/>
          </p:nvPr>
        </p:nvSpPr>
        <p:spPr>
          <a:xfrm>
            <a:off x="427893" y="6331822"/>
            <a:ext cx="393097" cy="365125"/>
          </a:xfrm>
          <a:prstGeom prst="rect">
            <a:avLst/>
          </a:prstGeom>
          <a:noFill/>
          <a:ln>
            <a:noFill/>
          </a:ln>
        </p:spPr>
        <p:txBody>
          <a:bodyPr anchorCtr="0" anchor="ctr" bIns="45700" lIns="91425" rIns="91425" wrap="square" tIns="45700">
            <a:noAutofit/>
          </a:bodyPr>
          <a:lstStyle/>
          <a:p>
            <a:pPr indent="0" lvl="0" marL="0" marR="0" rtl="0" algn="l">
              <a:spcBef>
                <a:spcPts val="0"/>
              </a:spcBef>
              <a:buNone/>
            </a:pPr>
            <a:fld id="{00000000-1234-1234-1234-123412341234}" type="slidenum">
              <a:rPr lang="en-US" sz="1000">
                <a:solidFill>
                  <a:schemeClr val="lt1"/>
                </a:solidFill>
                <a:latin typeface="Helvetica Neue"/>
                <a:ea typeface="Helvetica Neue"/>
                <a:cs typeface="Helvetica Neue"/>
                <a:sym typeface="Helvetica Neue"/>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27" name="Shape 27"/>
        <p:cNvGrpSpPr/>
        <p:nvPr/>
      </p:nvGrpSpPr>
      <p:grpSpPr>
        <a:xfrm>
          <a:off x="0" y="0"/>
          <a:ext cx="0" cy="0"/>
          <a:chOff x="0" y="0"/>
          <a:chExt cx="0" cy="0"/>
        </a:xfrm>
      </p:grpSpPr>
      <p:sp>
        <p:nvSpPr>
          <p:cNvPr id="28" name="Shape 28"/>
          <p:cNvSpPr txBox="1"/>
          <p:nvPr>
            <p:ph type="title"/>
          </p:nvPr>
        </p:nvSpPr>
        <p:spPr>
          <a:xfrm>
            <a:off x="457200" y="351614"/>
            <a:ext cx="8229600" cy="657459"/>
          </a:xfrm>
          <a:prstGeom prst="rect">
            <a:avLst/>
          </a:prstGeom>
          <a:noFill/>
          <a:ln>
            <a:noFill/>
          </a:ln>
        </p:spPr>
        <p:txBody>
          <a:bodyPr anchorCtr="0" anchor="ctr" bIns="91425" lIns="91425" rIns="91425" wrap="square" tIns="91425"/>
          <a:lstStyle>
            <a:lvl1pPr indent="0" lvl="0" marL="0" marR="0" rtl="0" algn="ctr">
              <a:spcBef>
                <a:spcPts val="0"/>
              </a:spcBef>
              <a:buClr>
                <a:srgbClr val="002D50"/>
              </a:buClr>
              <a:buSzPts val="3800"/>
              <a:buFont typeface="Georgia"/>
              <a:buNone/>
              <a:defRPr b="0" i="1" sz="3800" u="none" cap="none" strike="noStrike">
                <a:solidFill>
                  <a:srgbClr val="002D50"/>
                </a:solidFill>
                <a:latin typeface="Georgia"/>
                <a:ea typeface="Georgia"/>
                <a:cs typeface="Georgia"/>
                <a:sym typeface="Georgia"/>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29" name="Shape 29"/>
          <p:cNvSpPr txBox="1"/>
          <p:nvPr>
            <p:ph idx="1" type="body"/>
          </p:nvPr>
        </p:nvSpPr>
        <p:spPr>
          <a:xfrm>
            <a:off x="457200" y="1600200"/>
            <a:ext cx="4038600" cy="4525963"/>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ts val="2800"/>
              <a:buFont typeface="Arial"/>
              <a:buChar char="•"/>
              <a:defRPr b="0" i="0" sz="2800" u="none" cap="none" strike="noStrike">
                <a:solidFill>
                  <a:schemeClr val="dk1"/>
                </a:solidFill>
                <a:latin typeface="Helvetica Neue"/>
                <a:ea typeface="Helvetica Neue"/>
                <a:cs typeface="Helvetica Neue"/>
                <a:sym typeface="Helvetica Neue"/>
              </a:defRPr>
            </a:lvl1pPr>
            <a:lvl2pPr indent="-133350" lvl="1" marL="742950" marR="0" rtl="0" algn="l">
              <a:spcBef>
                <a:spcPts val="480"/>
              </a:spcBef>
              <a:buClr>
                <a:schemeClr val="dk1"/>
              </a:buClr>
              <a:buSzPts val="2400"/>
              <a:buFont typeface="Arial"/>
              <a:buChar char="–"/>
              <a:defRPr b="0" i="0" sz="2400" u="none" cap="none" strike="noStrike">
                <a:solidFill>
                  <a:schemeClr val="dk1"/>
                </a:solidFill>
                <a:latin typeface="Helvetica Neue"/>
                <a:ea typeface="Helvetica Neue"/>
                <a:cs typeface="Helvetica Neue"/>
                <a:sym typeface="Helvetica Neue"/>
              </a:defRPr>
            </a:lvl2pPr>
            <a:lvl3pPr indent="-101600" lvl="2" marL="1143000" marR="0" rtl="0" algn="l">
              <a:spcBef>
                <a:spcPts val="400"/>
              </a:spcBef>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3pPr>
            <a:lvl4pPr indent="-114300" lvl="3" marL="1600200" marR="0" rtl="0" algn="l">
              <a:spcBef>
                <a:spcPts val="360"/>
              </a:spcBef>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4pPr>
            <a:lvl5pPr indent="-114300" lvl="4" marL="2057400" marR="0" rtl="0" algn="l">
              <a:spcBef>
                <a:spcPts val="360"/>
              </a:spcBef>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5pPr>
            <a:lvl6pPr indent="-114300" lvl="5" marL="25146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0" name="Shape 30"/>
          <p:cNvSpPr txBox="1"/>
          <p:nvPr>
            <p:ph idx="2" type="body"/>
          </p:nvPr>
        </p:nvSpPr>
        <p:spPr>
          <a:xfrm>
            <a:off x="4648200" y="1600200"/>
            <a:ext cx="4038600" cy="4525963"/>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ts val="2800"/>
              <a:buFont typeface="Arial"/>
              <a:buChar char="•"/>
              <a:defRPr b="0" i="0" sz="2800" u="none" cap="none" strike="noStrike">
                <a:solidFill>
                  <a:schemeClr val="dk1"/>
                </a:solidFill>
                <a:latin typeface="Helvetica Neue"/>
                <a:ea typeface="Helvetica Neue"/>
                <a:cs typeface="Helvetica Neue"/>
                <a:sym typeface="Helvetica Neue"/>
              </a:defRPr>
            </a:lvl1pPr>
            <a:lvl2pPr indent="-133350" lvl="1" marL="742950" marR="0" rtl="0" algn="l">
              <a:spcBef>
                <a:spcPts val="480"/>
              </a:spcBef>
              <a:buClr>
                <a:schemeClr val="dk1"/>
              </a:buClr>
              <a:buSzPts val="2400"/>
              <a:buFont typeface="Arial"/>
              <a:buChar char="–"/>
              <a:defRPr b="0" i="0" sz="2400" u="none" cap="none" strike="noStrike">
                <a:solidFill>
                  <a:schemeClr val="dk1"/>
                </a:solidFill>
                <a:latin typeface="Helvetica Neue"/>
                <a:ea typeface="Helvetica Neue"/>
                <a:cs typeface="Helvetica Neue"/>
                <a:sym typeface="Helvetica Neue"/>
              </a:defRPr>
            </a:lvl2pPr>
            <a:lvl3pPr indent="-101600" lvl="2" marL="1143000" marR="0" rtl="0" algn="l">
              <a:spcBef>
                <a:spcPts val="400"/>
              </a:spcBef>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3pPr>
            <a:lvl4pPr indent="-114300" lvl="3" marL="1600200" marR="0" rtl="0" algn="l">
              <a:spcBef>
                <a:spcPts val="360"/>
              </a:spcBef>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4pPr>
            <a:lvl5pPr indent="-114300" lvl="4" marL="2057400" marR="0" rtl="0" algn="l">
              <a:spcBef>
                <a:spcPts val="360"/>
              </a:spcBef>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5pPr>
            <a:lvl6pPr indent="-114300" lvl="5" marL="25146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10" type="dt"/>
          </p:nvPr>
        </p:nvSpPr>
        <p:spPr>
          <a:xfrm>
            <a:off x="457200" y="6356350"/>
            <a:ext cx="2133600" cy="365125"/>
          </a:xfrm>
          <a:prstGeom prst="rect">
            <a:avLst/>
          </a:prstGeom>
          <a:noFill/>
          <a:ln>
            <a:noFill/>
          </a:ln>
        </p:spPr>
        <p:txBody>
          <a:bodyPr anchorCtr="0" anchor="t" bIns="91425" lIns="91425" rIns="91425" wrap="square" tIns="91425"/>
          <a:lstStyle>
            <a:lvl1pPr indent="0" lvl="0" marL="0" marR="0" rtl="0" algn="l">
              <a:spcBef>
                <a:spcPts val="0"/>
              </a:spcBef>
              <a:buSzPts val="1400"/>
              <a:buNone/>
              <a:defRPr sz="1800">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1" type="ftr"/>
          </p:nvPr>
        </p:nvSpPr>
        <p:spPr>
          <a:xfrm>
            <a:off x="3124200" y="6356350"/>
            <a:ext cx="2895600" cy="365125"/>
          </a:xfrm>
          <a:prstGeom prst="rect">
            <a:avLst/>
          </a:prstGeom>
          <a:noFill/>
          <a:ln>
            <a:noFill/>
          </a:ln>
        </p:spPr>
        <p:txBody>
          <a:bodyPr anchorCtr="0" anchor="t" bIns="91425" lIns="91425" rIns="91425" wrap="square" tIns="91425"/>
          <a:lstStyle>
            <a:lvl1pPr indent="0" lvl="0" marL="0" marR="0" rtl="0" algn="l">
              <a:spcBef>
                <a:spcPts val="0"/>
              </a:spcBef>
              <a:buSzPts val="1400"/>
              <a:buNone/>
              <a:defRPr sz="1800">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2" type="sldNum"/>
          </p:nvPr>
        </p:nvSpPr>
        <p:spPr>
          <a:xfrm>
            <a:off x="427893" y="6331822"/>
            <a:ext cx="393097" cy="365125"/>
          </a:xfrm>
          <a:prstGeom prst="rect">
            <a:avLst/>
          </a:prstGeom>
          <a:noFill/>
          <a:ln>
            <a:noFill/>
          </a:ln>
        </p:spPr>
        <p:txBody>
          <a:bodyPr anchorCtr="0" anchor="ctr" bIns="45700" lIns="91425" rIns="91425" wrap="square" tIns="45700">
            <a:noAutofit/>
          </a:bodyPr>
          <a:lstStyle/>
          <a:p>
            <a:pPr indent="0" lvl="0" marL="0" marR="0" rtl="0" algn="l">
              <a:spcBef>
                <a:spcPts val="0"/>
              </a:spcBef>
              <a:buNone/>
            </a:pPr>
            <a:fld id="{00000000-1234-1234-1234-123412341234}" type="slidenum">
              <a:rPr lang="en-US" sz="1000">
                <a:solidFill>
                  <a:schemeClr val="lt1"/>
                </a:solidFill>
                <a:latin typeface="Helvetica Neue"/>
                <a:ea typeface="Helvetica Neue"/>
                <a:cs typeface="Helvetica Neue"/>
                <a:sym typeface="Helvetica Neue"/>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34" name="Shape 34"/>
        <p:cNvGrpSpPr/>
        <p:nvPr/>
      </p:nvGrpSpPr>
      <p:grpSpPr>
        <a:xfrm>
          <a:off x="0" y="0"/>
          <a:ext cx="0" cy="0"/>
          <a:chOff x="0" y="0"/>
          <a:chExt cx="0" cy="0"/>
        </a:xfrm>
      </p:grpSpPr>
      <p:sp>
        <p:nvSpPr>
          <p:cNvPr id="35" name="Shape 35"/>
          <p:cNvSpPr txBox="1"/>
          <p:nvPr>
            <p:ph type="title"/>
          </p:nvPr>
        </p:nvSpPr>
        <p:spPr>
          <a:xfrm>
            <a:off x="457200" y="351614"/>
            <a:ext cx="8229600" cy="657459"/>
          </a:xfrm>
          <a:prstGeom prst="rect">
            <a:avLst/>
          </a:prstGeom>
          <a:noFill/>
          <a:ln>
            <a:noFill/>
          </a:ln>
        </p:spPr>
        <p:txBody>
          <a:bodyPr anchorCtr="0" anchor="ctr" bIns="91425" lIns="91425" rIns="91425" wrap="square" tIns="91425"/>
          <a:lstStyle>
            <a:lvl1pPr indent="0" lvl="0" marL="0" marR="0" rtl="0" algn="ctr">
              <a:spcBef>
                <a:spcPts val="0"/>
              </a:spcBef>
              <a:buClr>
                <a:srgbClr val="002D50"/>
              </a:buClr>
              <a:buSzPts val="3800"/>
              <a:buFont typeface="Georgia"/>
              <a:buNone/>
              <a:defRPr b="0" i="1" sz="3800" u="none" cap="none" strike="noStrike">
                <a:solidFill>
                  <a:srgbClr val="002D50"/>
                </a:solidFill>
                <a:latin typeface="Georgia"/>
                <a:ea typeface="Georgia"/>
                <a:cs typeface="Georgia"/>
                <a:sym typeface="Georgia"/>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36" name="Shape 36"/>
          <p:cNvSpPr txBox="1"/>
          <p:nvPr>
            <p:ph idx="1" type="body"/>
          </p:nvPr>
        </p:nvSpPr>
        <p:spPr>
          <a:xfrm>
            <a:off x="457200" y="1535113"/>
            <a:ext cx="4040188" cy="639762"/>
          </a:xfrm>
          <a:prstGeom prst="rect">
            <a:avLst/>
          </a:prstGeom>
          <a:noFill/>
          <a:ln>
            <a:noFill/>
          </a:ln>
        </p:spPr>
        <p:txBody>
          <a:bodyPr anchorCtr="0" anchor="b" bIns="91425" lIns="91425" rIns="91425" wrap="square" tIns="91425"/>
          <a:lstStyle>
            <a:lvl1pPr indent="0" lvl="0" marL="0" marR="0" rtl="0" algn="l">
              <a:spcBef>
                <a:spcPts val="480"/>
              </a:spcBef>
              <a:buClr>
                <a:schemeClr val="dk1"/>
              </a:buClr>
              <a:buSzPts val="2400"/>
              <a:buFont typeface="Arial"/>
              <a:buNone/>
              <a:defRPr b="1" i="0" sz="2400" u="none" cap="none" strike="noStrike">
                <a:solidFill>
                  <a:schemeClr val="dk1"/>
                </a:solidFill>
                <a:latin typeface="Helvetica Neue"/>
                <a:ea typeface="Helvetica Neue"/>
                <a:cs typeface="Helvetica Neue"/>
                <a:sym typeface="Helvetica Neue"/>
              </a:defRPr>
            </a:lvl1pPr>
            <a:lvl2pPr indent="0" lvl="1" marL="457200" marR="0" rtl="0" algn="l">
              <a:spcBef>
                <a:spcPts val="400"/>
              </a:spcBef>
              <a:buClr>
                <a:schemeClr val="dk1"/>
              </a:buClr>
              <a:buSzPts val="2000"/>
              <a:buFont typeface="Arial"/>
              <a:buNone/>
              <a:defRPr b="1" i="0" sz="2000" u="none" cap="none" strike="noStrike">
                <a:solidFill>
                  <a:schemeClr val="dk1"/>
                </a:solidFill>
                <a:latin typeface="Helvetica Neue"/>
                <a:ea typeface="Helvetica Neue"/>
                <a:cs typeface="Helvetica Neue"/>
                <a:sym typeface="Helvetica Neue"/>
              </a:defRPr>
            </a:lvl2pPr>
            <a:lvl3pPr indent="0" lvl="2" marL="914400" marR="0" rtl="0" algn="l">
              <a:spcBef>
                <a:spcPts val="360"/>
              </a:spcBef>
              <a:buClr>
                <a:schemeClr val="dk1"/>
              </a:buClr>
              <a:buSzPts val="1800"/>
              <a:buFont typeface="Arial"/>
              <a:buNone/>
              <a:defRPr b="1" i="0" sz="1800" u="none" cap="none" strike="noStrike">
                <a:solidFill>
                  <a:schemeClr val="dk1"/>
                </a:solidFill>
                <a:latin typeface="Helvetica Neue"/>
                <a:ea typeface="Helvetica Neue"/>
                <a:cs typeface="Helvetica Neue"/>
                <a:sym typeface="Helvetica Neue"/>
              </a:defRPr>
            </a:lvl3pPr>
            <a:lvl4pPr indent="0" lvl="3" marL="1371600" marR="0" rtl="0" algn="l">
              <a:spcBef>
                <a:spcPts val="320"/>
              </a:spcBef>
              <a:buClr>
                <a:schemeClr val="dk1"/>
              </a:buClr>
              <a:buSzPts val="1600"/>
              <a:buFont typeface="Arial"/>
              <a:buNone/>
              <a:defRPr b="1" i="0" sz="1600" u="none" cap="none" strike="noStrike">
                <a:solidFill>
                  <a:schemeClr val="dk1"/>
                </a:solidFill>
                <a:latin typeface="Helvetica Neue"/>
                <a:ea typeface="Helvetica Neue"/>
                <a:cs typeface="Helvetica Neue"/>
                <a:sym typeface="Helvetica Neue"/>
              </a:defRPr>
            </a:lvl4pPr>
            <a:lvl5pPr indent="0" lvl="4" marL="1828800" marR="0" rtl="0" algn="l">
              <a:spcBef>
                <a:spcPts val="320"/>
              </a:spcBef>
              <a:buClr>
                <a:schemeClr val="dk1"/>
              </a:buClr>
              <a:buSzPts val="1600"/>
              <a:buFont typeface="Arial"/>
              <a:buNone/>
              <a:defRPr b="1" i="0" sz="1600" u="none" cap="none" strike="noStrike">
                <a:solidFill>
                  <a:schemeClr val="dk1"/>
                </a:solidFill>
                <a:latin typeface="Helvetica Neue"/>
                <a:ea typeface="Helvetica Neue"/>
                <a:cs typeface="Helvetica Neue"/>
                <a:sym typeface="Helvetica Neue"/>
              </a:defRPr>
            </a:lvl5pPr>
            <a:lvl6pPr indent="0" lvl="5" marL="22860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7" name="Shape 37"/>
          <p:cNvSpPr txBox="1"/>
          <p:nvPr>
            <p:ph idx="2" type="body"/>
          </p:nvPr>
        </p:nvSpPr>
        <p:spPr>
          <a:xfrm>
            <a:off x="457200" y="2174875"/>
            <a:ext cx="4040188" cy="3951288"/>
          </a:xfrm>
          <a:prstGeom prst="rect">
            <a:avLst/>
          </a:prstGeom>
          <a:noFill/>
          <a:ln>
            <a:noFill/>
          </a:ln>
        </p:spPr>
        <p:txBody>
          <a:bodyPr anchorCtr="0" anchor="t" bIns="91425" lIns="91425" rIns="91425" wrap="square" tIns="91425"/>
          <a:lstStyle>
            <a:lvl1pPr indent="-190500" lvl="0" marL="342900" marR="0" rtl="0" algn="l">
              <a:spcBef>
                <a:spcPts val="480"/>
              </a:spcBef>
              <a:buClr>
                <a:schemeClr val="dk1"/>
              </a:buClr>
              <a:buSzPts val="2400"/>
              <a:buFont typeface="Arial"/>
              <a:buChar char="•"/>
              <a:defRPr b="0" i="0" sz="2400" u="none" cap="none" strike="noStrike">
                <a:solidFill>
                  <a:schemeClr val="dk1"/>
                </a:solidFill>
                <a:latin typeface="Helvetica Neue"/>
                <a:ea typeface="Helvetica Neue"/>
                <a:cs typeface="Helvetica Neue"/>
                <a:sym typeface="Helvetica Neue"/>
              </a:defRPr>
            </a:lvl1pPr>
            <a:lvl2pPr indent="-158750" lvl="1" marL="742950" marR="0" rtl="0" algn="l">
              <a:spcBef>
                <a:spcPts val="400"/>
              </a:spcBef>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2pPr>
            <a:lvl3pPr indent="-114300" lvl="2" marL="1143000" marR="0" rtl="0" algn="l">
              <a:spcBef>
                <a:spcPts val="360"/>
              </a:spcBef>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3pPr>
            <a:lvl4pPr indent="-127000" lvl="3" marL="1600200" marR="0" rtl="0" algn="l">
              <a:spcBef>
                <a:spcPts val="320"/>
              </a:spcBef>
              <a:buClr>
                <a:schemeClr val="dk1"/>
              </a:buClr>
              <a:buSzPts val="1600"/>
              <a:buFont typeface="Arial"/>
              <a:buChar char="–"/>
              <a:defRPr b="0" i="0" sz="1600" u="none" cap="none" strike="noStrike">
                <a:solidFill>
                  <a:schemeClr val="dk1"/>
                </a:solidFill>
                <a:latin typeface="Helvetica Neue"/>
                <a:ea typeface="Helvetica Neue"/>
                <a:cs typeface="Helvetica Neue"/>
                <a:sym typeface="Helvetica Neue"/>
              </a:defRPr>
            </a:lvl4pPr>
            <a:lvl5pPr indent="-127000" lvl="4" marL="2057400" marR="0" rtl="0" algn="l">
              <a:spcBef>
                <a:spcPts val="320"/>
              </a:spcBef>
              <a:buClr>
                <a:schemeClr val="dk1"/>
              </a:buClr>
              <a:buSzPts val="1600"/>
              <a:buFont typeface="Arial"/>
              <a:buChar char="»"/>
              <a:defRPr b="0" i="0" sz="1600" u="none" cap="none" strike="noStrike">
                <a:solidFill>
                  <a:schemeClr val="dk1"/>
                </a:solidFill>
                <a:latin typeface="Helvetica Neue"/>
                <a:ea typeface="Helvetica Neue"/>
                <a:cs typeface="Helvetica Neue"/>
                <a:sym typeface="Helvetica Neue"/>
              </a:defRPr>
            </a:lvl5pPr>
            <a:lvl6pPr indent="-127000" lvl="5" marL="25146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38" name="Shape 38"/>
          <p:cNvSpPr txBox="1"/>
          <p:nvPr>
            <p:ph idx="3" type="body"/>
          </p:nvPr>
        </p:nvSpPr>
        <p:spPr>
          <a:xfrm>
            <a:off x="4645025" y="1535113"/>
            <a:ext cx="4041775" cy="639762"/>
          </a:xfrm>
          <a:prstGeom prst="rect">
            <a:avLst/>
          </a:prstGeom>
          <a:noFill/>
          <a:ln>
            <a:noFill/>
          </a:ln>
        </p:spPr>
        <p:txBody>
          <a:bodyPr anchorCtr="0" anchor="b" bIns="91425" lIns="91425" rIns="91425" wrap="square" tIns="91425"/>
          <a:lstStyle>
            <a:lvl1pPr indent="0" lvl="0" marL="0" marR="0" rtl="0" algn="l">
              <a:spcBef>
                <a:spcPts val="480"/>
              </a:spcBef>
              <a:buClr>
                <a:schemeClr val="dk1"/>
              </a:buClr>
              <a:buSzPts val="2400"/>
              <a:buFont typeface="Arial"/>
              <a:buNone/>
              <a:defRPr b="1" i="0" sz="2400" u="none" cap="none" strike="noStrike">
                <a:solidFill>
                  <a:schemeClr val="dk1"/>
                </a:solidFill>
                <a:latin typeface="Helvetica Neue"/>
                <a:ea typeface="Helvetica Neue"/>
                <a:cs typeface="Helvetica Neue"/>
                <a:sym typeface="Helvetica Neue"/>
              </a:defRPr>
            </a:lvl1pPr>
            <a:lvl2pPr indent="0" lvl="1" marL="457200" marR="0" rtl="0" algn="l">
              <a:spcBef>
                <a:spcPts val="400"/>
              </a:spcBef>
              <a:buClr>
                <a:schemeClr val="dk1"/>
              </a:buClr>
              <a:buSzPts val="2000"/>
              <a:buFont typeface="Arial"/>
              <a:buNone/>
              <a:defRPr b="1" i="0" sz="2000" u="none" cap="none" strike="noStrike">
                <a:solidFill>
                  <a:schemeClr val="dk1"/>
                </a:solidFill>
                <a:latin typeface="Helvetica Neue"/>
                <a:ea typeface="Helvetica Neue"/>
                <a:cs typeface="Helvetica Neue"/>
                <a:sym typeface="Helvetica Neue"/>
              </a:defRPr>
            </a:lvl2pPr>
            <a:lvl3pPr indent="0" lvl="2" marL="914400" marR="0" rtl="0" algn="l">
              <a:spcBef>
                <a:spcPts val="360"/>
              </a:spcBef>
              <a:buClr>
                <a:schemeClr val="dk1"/>
              </a:buClr>
              <a:buSzPts val="1800"/>
              <a:buFont typeface="Arial"/>
              <a:buNone/>
              <a:defRPr b="1" i="0" sz="1800" u="none" cap="none" strike="noStrike">
                <a:solidFill>
                  <a:schemeClr val="dk1"/>
                </a:solidFill>
                <a:latin typeface="Helvetica Neue"/>
                <a:ea typeface="Helvetica Neue"/>
                <a:cs typeface="Helvetica Neue"/>
                <a:sym typeface="Helvetica Neue"/>
              </a:defRPr>
            </a:lvl3pPr>
            <a:lvl4pPr indent="0" lvl="3" marL="1371600" marR="0" rtl="0" algn="l">
              <a:spcBef>
                <a:spcPts val="320"/>
              </a:spcBef>
              <a:buClr>
                <a:schemeClr val="dk1"/>
              </a:buClr>
              <a:buSzPts val="1600"/>
              <a:buFont typeface="Arial"/>
              <a:buNone/>
              <a:defRPr b="1" i="0" sz="1600" u="none" cap="none" strike="noStrike">
                <a:solidFill>
                  <a:schemeClr val="dk1"/>
                </a:solidFill>
                <a:latin typeface="Helvetica Neue"/>
                <a:ea typeface="Helvetica Neue"/>
                <a:cs typeface="Helvetica Neue"/>
                <a:sym typeface="Helvetica Neue"/>
              </a:defRPr>
            </a:lvl4pPr>
            <a:lvl5pPr indent="0" lvl="4" marL="1828800" marR="0" rtl="0" algn="l">
              <a:spcBef>
                <a:spcPts val="320"/>
              </a:spcBef>
              <a:buClr>
                <a:schemeClr val="dk1"/>
              </a:buClr>
              <a:buSzPts val="1600"/>
              <a:buFont typeface="Arial"/>
              <a:buNone/>
              <a:defRPr b="1" i="0" sz="1600" u="none" cap="none" strike="noStrike">
                <a:solidFill>
                  <a:schemeClr val="dk1"/>
                </a:solidFill>
                <a:latin typeface="Helvetica Neue"/>
                <a:ea typeface="Helvetica Neue"/>
                <a:cs typeface="Helvetica Neue"/>
                <a:sym typeface="Helvetica Neue"/>
              </a:defRPr>
            </a:lvl5pPr>
            <a:lvl6pPr indent="0" lvl="5" marL="22860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4" type="body"/>
          </p:nvPr>
        </p:nvSpPr>
        <p:spPr>
          <a:xfrm>
            <a:off x="4645025" y="2174875"/>
            <a:ext cx="4041775" cy="3951288"/>
          </a:xfrm>
          <a:prstGeom prst="rect">
            <a:avLst/>
          </a:prstGeom>
          <a:noFill/>
          <a:ln>
            <a:noFill/>
          </a:ln>
        </p:spPr>
        <p:txBody>
          <a:bodyPr anchorCtr="0" anchor="t" bIns="91425" lIns="91425" rIns="91425" wrap="square" tIns="91425"/>
          <a:lstStyle>
            <a:lvl1pPr indent="-190500" lvl="0" marL="342900" marR="0" rtl="0" algn="l">
              <a:spcBef>
                <a:spcPts val="480"/>
              </a:spcBef>
              <a:buClr>
                <a:schemeClr val="dk1"/>
              </a:buClr>
              <a:buSzPts val="2400"/>
              <a:buFont typeface="Arial"/>
              <a:buChar char="•"/>
              <a:defRPr b="0" i="0" sz="2400" u="none" cap="none" strike="noStrike">
                <a:solidFill>
                  <a:schemeClr val="dk1"/>
                </a:solidFill>
                <a:latin typeface="Helvetica Neue"/>
                <a:ea typeface="Helvetica Neue"/>
                <a:cs typeface="Helvetica Neue"/>
                <a:sym typeface="Helvetica Neue"/>
              </a:defRPr>
            </a:lvl1pPr>
            <a:lvl2pPr indent="-158750" lvl="1" marL="742950" marR="0" rtl="0" algn="l">
              <a:spcBef>
                <a:spcPts val="400"/>
              </a:spcBef>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2pPr>
            <a:lvl3pPr indent="-114300" lvl="2" marL="1143000" marR="0" rtl="0" algn="l">
              <a:spcBef>
                <a:spcPts val="360"/>
              </a:spcBef>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3pPr>
            <a:lvl4pPr indent="-127000" lvl="3" marL="1600200" marR="0" rtl="0" algn="l">
              <a:spcBef>
                <a:spcPts val="320"/>
              </a:spcBef>
              <a:buClr>
                <a:schemeClr val="dk1"/>
              </a:buClr>
              <a:buSzPts val="1600"/>
              <a:buFont typeface="Arial"/>
              <a:buChar char="–"/>
              <a:defRPr b="0" i="0" sz="1600" u="none" cap="none" strike="noStrike">
                <a:solidFill>
                  <a:schemeClr val="dk1"/>
                </a:solidFill>
                <a:latin typeface="Helvetica Neue"/>
                <a:ea typeface="Helvetica Neue"/>
                <a:cs typeface="Helvetica Neue"/>
                <a:sym typeface="Helvetica Neue"/>
              </a:defRPr>
            </a:lvl4pPr>
            <a:lvl5pPr indent="-127000" lvl="4" marL="2057400" marR="0" rtl="0" algn="l">
              <a:spcBef>
                <a:spcPts val="320"/>
              </a:spcBef>
              <a:buClr>
                <a:schemeClr val="dk1"/>
              </a:buClr>
              <a:buSzPts val="1600"/>
              <a:buFont typeface="Arial"/>
              <a:buChar char="»"/>
              <a:defRPr b="0" i="0" sz="1600" u="none" cap="none" strike="noStrike">
                <a:solidFill>
                  <a:schemeClr val="dk1"/>
                </a:solidFill>
                <a:latin typeface="Helvetica Neue"/>
                <a:ea typeface="Helvetica Neue"/>
                <a:cs typeface="Helvetica Neue"/>
                <a:sym typeface="Helvetica Neue"/>
              </a:defRPr>
            </a:lvl5pPr>
            <a:lvl6pPr indent="-127000" lvl="5" marL="25146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Shape 40"/>
          <p:cNvSpPr txBox="1"/>
          <p:nvPr>
            <p:ph idx="10" type="dt"/>
          </p:nvPr>
        </p:nvSpPr>
        <p:spPr>
          <a:xfrm>
            <a:off x="457200" y="6356350"/>
            <a:ext cx="2133600" cy="365125"/>
          </a:xfrm>
          <a:prstGeom prst="rect">
            <a:avLst/>
          </a:prstGeom>
          <a:noFill/>
          <a:ln>
            <a:noFill/>
          </a:ln>
        </p:spPr>
        <p:txBody>
          <a:bodyPr anchorCtr="0" anchor="t" bIns="91425" lIns="91425" rIns="91425" wrap="square" tIns="91425"/>
          <a:lstStyle>
            <a:lvl1pPr indent="0" lvl="0" marL="0" marR="0" rtl="0" algn="l">
              <a:spcBef>
                <a:spcPts val="0"/>
              </a:spcBef>
              <a:buSzPts val="1400"/>
              <a:buNone/>
              <a:defRPr sz="1800">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41" name="Shape 41"/>
          <p:cNvSpPr txBox="1"/>
          <p:nvPr>
            <p:ph idx="11" type="ftr"/>
          </p:nvPr>
        </p:nvSpPr>
        <p:spPr>
          <a:xfrm>
            <a:off x="3124200" y="6356350"/>
            <a:ext cx="2895600" cy="365125"/>
          </a:xfrm>
          <a:prstGeom prst="rect">
            <a:avLst/>
          </a:prstGeom>
          <a:noFill/>
          <a:ln>
            <a:noFill/>
          </a:ln>
        </p:spPr>
        <p:txBody>
          <a:bodyPr anchorCtr="0" anchor="t" bIns="91425" lIns="91425" rIns="91425" wrap="square" tIns="91425"/>
          <a:lstStyle>
            <a:lvl1pPr indent="0" lvl="0" marL="0" marR="0" rtl="0" algn="l">
              <a:spcBef>
                <a:spcPts val="0"/>
              </a:spcBef>
              <a:buSzPts val="1400"/>
              <a:buNone/>
              <a:defRPr sz="1800">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2" type="sldNum"/>
          </p:nvPr>
        </p:nvSpPr>
        <p:spPr>
          <a:xfrm>
            <a:off x="427893" y="6331822"/>
            <a:ext cx="393097" cy="365125"/>
          </a:xfrm>
          <a:prstGeom prst="rect">
            <a:avLst/>
          </a:prstGeom>
          <a:noFill/>
          <a:ln>
            <a:noFill/>
          </a:ln>
        </p:spPr>
        <p:txBody>
          <a:bodyPr anchorCtr="0" anchor="ctr" bIns="45700" lIns="91425" rIns="91425" wrap="square" tIns="45700">
            <a:noAutofit/>
          </a:bodyPr>
          <a:lstStyle/>
          <a:p>
            <a:pPr indent="0" lvl="0" marL="0" marR="0" rtl="0" algn="l">
              <a:spcBef>
                <a:spcPts val="0"/>
              </a:spcBef>
              <a:buNone/>
            </a:pPr>
            <a:fld id="{00000000-1234-1234-1234-123412341234}" type="slidenum">
              <a:rPr lang="en-US" sz="1000">
                <a:solidFill>
                  <a:schemeClr val="lt1"/>
                </a:solidFill>
                <a:latin typeface="Helvetica Neue"/>
                <a:ea typeface="Helvetica Neue"/>
                <a:cs typeface="Helvetica Neue"/>
                <a:sym typeface="Helvetica Neue"/>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457200" y="351614"/>
            <a:ext cx="8229600" cy="657459"/>
          </a:xfrm>
          <a:prstGeom prst="rect">
            <a:avLst/>
          </a:prstGeom>
          <a:noFill/>
          <a:ln>
            <a:noFill/>
          </a:ln>
        </p:spPr>
        <p:txBody>
          <a:bodyPr anchorCtr="0" anchor="ctr" bIns="91425" lIns="91425" rIns="91425" wrap="square" tIns="91425"/>
          <a:lstStyle>
            <a:lvl1pPr indent="0" lvl="0" marL="0" marR="0" rtl="0" algn="ctr">
              <a:spcBef>
                <a:spcPts val="0"/>
              </a:spcBef>
              <a:buClr>
                <a:srgbClr val="002D50"/>
              </a:buClr>
              <a:buSzPts val="3800"/>
              <a:buFont typeface="Georgia"/>
              <a:buNone/>
              <a:defRPr b="0" i="1" sz="3800" u="none" cap="none" strike="noStrike">
                <a:solidFill>
                  <a:srgbClr val="002D50"/>
                </a:solidFill>
                <a:latin typeface="Georgia"/>
                <a:ea typeface="Georgia"/>
                <a:cs typeface="Georgia"/>
                <a:sym typeface="Georgia"/>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45" name="Shape 45"/>
          <p:cNvSpPr txBox="1"/>
          <p:nvPr>
            <p:ph idx="10" type="dt"/>
          </p:nvPr>
        </p:nvSpPr>
        <p:spPr>
          <a:xfrm>
            <a:off x="457200" y="6356350"/>
            <a:ext cx="2133600" cy="365125"/>
          </a:xfrm>
          <a:prstGeom prst="rect">
            <a:avLst/>
          </a:prstGeom>
          <a:noFill/>
          <a:ln>
            <a:noFill/>
          </a:ln>
        </p:spPr>
        <p:txBody>
          <a:bodyPr anchorCtr="0" anchor="t" bIns="91425" lIns="91425" rIns="91425" wrap="square" tIns="91425"/>
          <a:lstStyle>
            <a:lvl1pPr indent="0" lvl="0" marL="0" marR="0" rtl="0" algn="l">
              <a:spcBef>
                <a:spcPts val="0"/>
              </a:spcBef>
              <a:buSzPts val="1400"/>
              <a:buNone/>
              <a:defRPr sz="1800">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46" name="Shape 46"/>
          <p:cNvSpPr txBox="1"/>
          <p:nvPr>
            <p:ph idx="11" type="ftr"/>
          </p:nvPr>
        </p:nvSpPr>
        <p:spPr>
          <a:xfrm>
            <a:off x="3124200" y="6356350"/>
            <a:ext cx="2895600" cy="365125"/>
          </a:xfrm>
          <a:prstGeom prst="rect">
            <a:avLst/>
          </a:prstGeom>
          <a:noFill/>
          <a:ln>
            <a:noFill/>
          </a:ln>
        </p:spPr>
        <p:txBody>
          <a:bodyPr anchorCtr="0" anchor="t" bIns="91425" lIns="91425" rIns="91425" wrap="square" tIns="91425"/>
          <a:lstStyle>
            <a:lvl1pPr indent="0" lvl="0" marL="0" marR="0" rtl="0" algn="l">
              <a:spcBef>
                <a:spcPts val="0"/>
              </a:spcBef>
              <a:buSzPts val="1400"/>
              <a:buNone/>
              <a:defRPr sz="1800">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47" name="Shape 47"/>
          <p:cNvSpPr txBox="1"/>
          <p:nvPr>
            <p:ph idx="12" type="sldNum"/>
          </p:nvPr>
        </p:nvSpPr>
        <p:spPr>
          <a:xfrm>
            <a:off x="427893" y="6331822"/>
            <a:ext cx="393097" cy="365125"/>
          </a:xfrm>
          <a:prstGeom prst="rect">
            <a:avLst/>
          </a:prstGeom>
          <a:noFill/>
          <a:ln>
            <a:noFill/>
          </a:ln>
        </p:spPr>
        <p:txBody>
          <a:bodyPr anchorCtr="0" anchor="ctr" bIns="45700" lIns="91425" rIns="91425" wrap="square" tIns="45700">
            <a:noAutofit/>
          </a:bodyPr>
          <a:lstStyle/>
          <a:p>
            <a:pPr indent="0" lvl="0" marL="0" marR="0" rtl="0" algn="l">
              <a:spcBef>
                <a:spcPts val="0"/>
              </a:spcBef>
              <a:buNone/>
            </a:pPr>
            <a:fld id="{00000000-1234-1234-1234-123412341234}" type="slidenum">
              <a:rPr lang="en-US" sz="1000">
                <a:solidFill>
                  <a:schemeClr val="lt1"/>
                </a:solidFill>
                <a:latin typeface="Helvetica Neue"/>
                <a:ea typeface="Helvetica Neue"/>
                <a:cs typeface="Helvetica Neue"/>
                <a:sym typeface="Helvetica Neue"/>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0" type="dt"/>
          </p:nvPr>
        </p:nvSpPr>
        <p:spPr>
          <a:xfrm>
            <a:off x="457200" y="6356350"/>
            <a:ext cx="2133600" cy="365125"/>
          </a:xfrm>
          <a:prstGeom prst="rect">
            <a:avLst/>
          </a:prstGeom>
          <a:noFill/>
          <a:ln>
            <a:noFill/>
          </a:ln>
        </p:spPr>
        <p:txBody>
          <a:bodyPr anchorCtr="0" anchor="t" bIns="91425" lIns="91425" rIns="91425" wrap="square" tIns="91425"/>
          <a:lstStyle>
            <a:lvl1pPr indent="0" lvl="0" marL="0" marR="0" rtl="0" algn="l">
              <a:spcBef>
                <a:spcPts val="0"/>
              </a:spcBef>
              <a:buSzPts val="1400"/>
              <a:buNone/>
              <a:defRPr sz="1800">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0" name="Shape 50"/>
          <p:cNvSpPr txBox="1"/>
          <p:nvPr>
            <p:ph idx="11" type="ftr"/>
          </p:nvPr>
        </p:nvSpPr>
        <p:spPr>
          <a:xfrm>
            <a:off x="3124200" y="6356350"/>
            <a:ext cx="2895600" cy="365125"/>
          </a:xfrm>
          <a:prstGeom prst="rect">
            <a:avLst/>
          </a:prstGeom>
          <a:noFill/>
          <a:ln>
            <a:noFill/>
          </a:ln>
        </p:spPr>
        <p:txBody>
          <a:bodyPr anchorCtr="0" anchor="t" bIns="91425" lIns="91425" rIns="91425" wrap="square" tIns="91425"/>
          <a:lstStyle>
            <a:lvl1pPr indent="0" lvl="0" marL="0" marR="0" rtl="0" algn="l">
              <a:spcBef>
                <a:spcPts val="0"/>
              </a:spcBef>
              <a:buSzPts val="1400"/>
              <a:buNone/>
              <a:defRPr sz="1800">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1" name="Shape 51"/>
          <p:cNvSpPr txBox="1"/>
          <p:nvPr>
            <p:ph idx="12" type="sldNum"/>
          </p:nvPr>
        </p:nvSpPr>
        <p:spPr>
          <a:xfrm>
            <a:off x="427893" y="6331822"/>
            <a:ext cx="393097" cy="365125"/>
          </a:xfrm>
          <a:prstGeom prst="rect">
            <a:avLst/>
          </a:prstGeom>
          <a:noFill/>
          <a:ln>
            <a:noFill/>
          </a:ln>
        </p:spPr>
        <p:txBody>
          <a:bodyPr anchorCtr="0" anchor="ctr" bIns="45700" lIns="91425" rIns="91425" wrap="square" tIns="45700">
            <a:noAutofit/>
          </a:bodyPr>
          <a:lstStyle/>
          <a:p>
            <a:pPr indent="0" lvl="0" marL="0" marR="0" rtl="0" algn="l">
              <a:spcBef>
                <a:spcPts val="0"/>
              </a:spcBef>
              <a:buNone/>
            </a:pPr>
            <a:fld id="{00000000-1234-1234-1234-123412341234}" type="slidenum">
              <a:rPr lang="en-US" sz="1000">
                <a:solidFill>
                  <a:schemeClr val="lt1"/>
                </a:solidFill>
                <a:latin typeface="Helvetica Neue"/>
                <a:ea typeface="Helvetica Neue"/>
                <a:cs typeface="Helvetica Neue"/>
                <a:sym typeface="Helvetica Neue"/>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52" name="Shape 52"/>
        <p:cNvGrpSpPr/>
        <p:nvPr/>
      </p:nvGrpSpPr>
      <p:grpSpPr>
        <a:xfrm>
          <a:off x="0" y="0"/>
          <a:ext cx="0" cy="0"/>
          <a:chOff x="0" y="0"/>
          <a:chExt cx="0" cy="0"/>
        </a:xfrm>
      </p:grpSpPr>
      <p:sp>
        <p:nvSpPr>
          <p:cNvPr id="53" name="Shape 53"/>
          <p:cNvSpPr txBox="1"/>
          <p:nvPr>
            <p:ph type="title"/>
          </p:nvPr>
        </p:nvSpPr>
        <p:spPr>
          <a:xfrm>
            <a:off x="457200" y="273050"/>
            <a:ext cx="3008313" cy="1162050"/>
          </a:xfrm>
          <a:prstGeom prst="rect">
            <a:avLst/>
          </a:prstGeom>
          <a:noFill/>
          <a:ln>
            <a:noFill/>
          </a:ln>
        </p:spPr>
        <p:txBody>
          <a:bodyPr anchorCtr="0" anchor="b" bIns="91425" lIns="91425" rIns="91425" wrap="square" tIns="91425"/>
          <a:lstStyle>
            <a:lvl1pPr indent="0" lvl="0" marL="0" marR="0" rtl="0" algn="l">
              <a:spcBef>
                <a:spcPts val="0"/>
              </a:spcBef>
              <a:buClr>
                <a:srgbClr val="002D50"/>
              </a:buClr>
              <a:buSzPts val="2000"/>
              <a:buFont typeface="Georgia"/>
              <a:buNone/>
              <a:defRPr b="1" i="1" sz="2000" u="none" cap="none" strike="noStrike">
                <a:solidFill>
                  <a:srgbClr val="002D50"/>
                </a:solidFill>
                <a:latin typeface="Georgia"/>
                <a:ea typeface="Georgia"/>
                <a:cs typeface="Georgia"/>
                <a:sym typeface="Georgia"/>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54" name="Shape 54"/>
          <p:cNvSpPr txBox="1"/>
          <p:nvPr>
            <p:ph idx="1" type="body"/>
          </p:nvPr>
        </p:nvSpPr>
        <p:spPr>
          <a:xfrm>
            <a:off x="3575050" y="273050"/>
            <a:ext cx="5111750" cy="585311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ts val="3200"/>
              <a:buFont typeface="Arial"/>
              <a:buChar char="•"/>
              <a:defRPr b="0" i="0" sz="3200" u="none" cap="none" strike="noStrike">
                <a:solidFill>
                  <a:schemeClr val="dk1"/>
                </a:solidFill>
                <a:latin typeface="Helvetica Neue"/>
                <a:ea typeface="Helvetica Neue"/>
                <a:cs typeface="Helvetica Neue"/>
                <a:sym typeface="Helvetica Neue"/>
              </a:defRPr>
            </a:lvl1pPr>
            <a:lvl2pPr indent="-107950" lvl="1" marL="742950" marR="0" rtl="0" algn="l">
              <a:spcBef>
                <a:spcPts val="560"/>
              </a:spcBef>
              <a:buClr>
                <a:schemeClr val="dk1"/>
              </a:buClr>
              <a:buSzPts val="2800"/>
              <a:buFont typeface="Arial"/>
              <a:buChar char="–"/>
              <a:defRPr b="0" i="0" sz="2800" u="none" cap="none" strike="noStrike">
                <a:solidFill>
                  <a:schemeClr val="dk1"/>
                </a:solidFill>
                <a:latin typeface="Helvetica Neue"/>
                <a:ea typeface="Helvetica Neue"/>
                <a:cs typeface="Helvetica Neue"/>
                <a:sym typeface="Helvetica Neue"/>
              </a:defRPr>
            </a:lvl2pPr>
            <a:lvl3pPr indent="-76200" lvl="2" marL="1143000" marR="0" rtl="0" algn="l">
              <a:spcBef>
                <a:spcPts val="480"/>
              </a:spcBef>
              <a:buClr>
                <a:schemeClr val="dk1"/>
              </a:buClr>
              <a:buSzPts val="2400"/>
              <a:buFont typeface="Arial"/>
              <a:buChar char="•"/>
              <a:defRPr b="0" i="0" sz="2400" u="none" cap="none" strike="noStrike">
                <a:solidFill>
                  <a:schemeClr val="dk1"/>
                </a:solidFill>
                <a:latin typeface="Helvetica Neue"/>
                <a:ea typeface="Helvetica Neue"/>
                <a:cs typeface="Helvetica Neue"/>
                <a:sym typeface="Helvetica Neue"/>
              </a:defRPr>
            </a:lvl3pPr>
            <a:lvl4pPr indent="-101600" lvl="3" marL="1600200" marR="0" rtl="0" algn="l">
              <a:spcBef>
                <a:spcPts val="400"/>
              </a:spcBef>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4pPr>
            <a:lvl5pPr indent="-101600" lvl="4" marL="2057400" marR="0" rtl="0" algn="l">
              <a:spcBef>
                <a:spcPts val="400"/>
              </a:spcBef>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5" name="Shape 55"/>
          <p:cNvSpPr txBox="1"/>
          <p:nvPr>
            <p:ph idx="2" type="body"/>
          </p:nvPr>
        </p:nvSpPr>
        <p:spPr>
          <a:xfrm>
            <a:off x="457200" y="1435100"/>
            <a:ext cx="3008313" cy="4691063"/>
          </a:xfrm>
          <a:prstGeom prst="rect">
            <a:avLst/>
          </a:prstGeom>
          <a:noFill/>
          <a:ln>
            <a:noFill/>
          </a:ln>
        </p:spPr>
        <p:txBody>
          <a:bodyPr anchorCtr="0" anchor="t" bIns="91425" lIns="91425" rIns="91425" wrap="square" tIns="91425"/>
          <a:lstStyle>
            <a:lvl1pPr indent="0" lvl="0" marL="0" marR="0" rtl="0" algn="l">
              <a:spcBef>
                <a:spcPts val="280"/>
              </a:spcBef>
              <a:buClr>
                <a:schemeClr val="dk1"/>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0" lvl="1" marL="457200" marR="0" rtl="0" algn="l">
              <a:spcBef>
                <a:spcPts val="240"/>
              </a:spcBef>
              <a:buClr>
                <a:schemeClr val="dk1"/>
              </a:buClr>
              <a:buSzPts val="1200"/>
              <a:buFont typeface="Arial"/>
              <a:buNone/>
              <a:defRPr b="0" i="0" sz="1200" u="none" cap="none" strike="noStrike">
                <a:solidFill>
                  <a:schemeClr val="dk1"/>
                </a:solidFill>
                <a:latin typeface="Helvetica Neue"/>
                <a:ea typeface="Helvetica Neue"/>
                <a:cs typeface="Helvetica Neue"/>
                <a:sym typeface="Helvetica Neue"/>
              </a:defRPr>
            </a:lvl2pPr>
            <a:lvl3pPr indent="0" lvl="2" marL="914400" marR="0" rtl="0" algn="l">
              <a:spcBef>
                <a:spcPts val="200"/>
              </a:spcBef>
              <a:buClr>
                <a:schemeClr val="dk1"/>
              </a:buClr>
              <a:buSzPts val="1000"/>
              <a:buFont typeface="Arial"/>
              <a:buNone/>
              <a:defRPr b="0" i="0" sz="1000" u="none" cap="none" strike="noStrike">
                <a:solidFill>
                  <a:schemeClr val="dk1"/>
                </a:solidFill>
                <a:latin typeface="Helvetica Neue"/>
                <a:ea typeface="Helvetica Neue"/>
                <a:cs typeface="Helvetica Neue"/>
                <a:sym typeface="Helvetica Neue"/>
              </a:defRPr>
            </a:lvl3pPr>
            <a:lvl4pPr indent="0" lvl="3" marL="1371600" marR="0" rtl="0" algn="l">
              <a:spcBef>
                <a:spcPts val="180"/>
              </a:spcBef>
              <a:buClr>
                <a:schemeClr val="dk1"/>
              </a:buClr>
              <a:buSzPts val="900"/>
              <a:buFont typeface="Arial"/>
              <a:buNone/>
              <a:defRPr b="0" i="0" sz="900" u="none" cap="none" strike="noStrike">
                <a:solidFill>
                  <a:schemeClr val="dk1"/>
                </a:solidFill>
                <a:latin typeface="Helvetica Neue"/>
                <a:ea typeface="Helvetica Neue"/>
                <a:cs typeface="Helvetica Neue"/>
                <a:sym typeface="Helvetica Neue"/>
              </a:defRPr>
            </a:lvl4pPr>
            <a:lvl5pPr indent="0" lvl="4" marL="1828800" marR="0" rtl="0" algn="l">
              <a:spcBef>
                <a:spcPts val="180"/>
              </a:spcBef>
              <a:buClr>
                <a:schemeClr val="dk1"/>
              </a:buClr>
              <a:buSzPts val="900"/>
              <a:buFont typeface="Arial"/>
              <a:buNone/>
              <a:defRPr b="0" i="0" sz="900" u="none" cap="none" strike="noStrike">
                <a:solidFill>
                  <a:schemeClr val="dk1"/>
                </a:solidFill>
                <a:latin typeface="Helvetica Neue"/>
                <a:ea typeface="Helvetica Neue"/>
                <a:cs typeface="Helvetica Neue"/>
                <a:sym typeface="Helvetica Neue"/>
              </a:defRPr>
            </a:lvl5pPr>
            <a:lvl6pPr indent="0" lvl="5" marL="22860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56" name="Shape 56"/>
          <p:cNvSpPr txBox="1"/>
          <p:nvPr>
            <p:ph idx="10" type="dt"/>
          </p:nvPr>
        </p:nvSpPr>
        <p:spPr>
          <a:xfrm>
            <a:off x="457200" y="6356350"/>
            <a:ext cx="2133600" cy="365125"/>
          </a:xfrm>
          <a:prstGeom prst="rect">
            <a:avLst/>
          </a:prstGeom>
          <a:noFill/>
          <a:ln>
            <a:noFill/>
          </a:ln>
        </p:spPr>
        <p:txBody>
          <a:bodyPr anchorCtr="0" anchor="t" bIns="91425" lIns="91425" rIns="91425" wrap="square" tIns="91425"/>
          <a:lstStyle>
            <a:lvl1pPr indent="0" lvl="0" marL="0" marR="0" rtl="0" algn="l">
              <a:spcBef>
                <a:spcPts val="0"/>
              </a:spcBef>
              <a:buSzPts val="1400"/>
              <a:buNone/>
              <a:defRPr sz="1800">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7" name="Shape 57"/>
          <p:cNvSpPr txBox="1"/>
          <p:nvPr>
            <p:ph idx="11" type="ftr"/>
          </p:nvPr>
        </p:nvSpPr>
        <p:spPr>
          <a:xfrm>
            <a:off x="3124200" y="6356350"/>
            <a:ext cx="2895600" cy="365125"/>
          </a:xfrm>
          <a:prstGeom prst="rect">
            <a:avLst/>
          </a:prstGeom>
          <a:noFill/>
          <a:ln>
            <a:noFill/>
          </a:ln>
        </p:spPr>
        <p:txBody>
          <a:bodyPr anchorCtr="0" anchor="t" bIns="91425" lIns="91425" rIns="91425" wrap="square" tIns="91425"/>
          <a:lstStyle>
            <a:lvl1pPr indent="0" lvl="0" marL="0" marR="0" rtl="0" algn="l">
              <a:spcBef>
                <a:spcPts val="0"/>
              </a:spcBef>
              <a:buSzPts val="1400"/>
              <a:buNone/>
              <a:defRPr sz="1800">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8" name="Shape 58"/>
          <p:cNvSpPr txBox="1"/>
          <p:nvPr>
            <p:ph idx="12" type="sldNum"/>
          </p:nvPr>
        </p:nvSpPr>
        <p:spPr>
          <a:xfrm>
            <a:off x="427893" y="6331822"/>
            <a:ext cx="393097" cy="365125"/>
          </a:xfrm>
          <a:prstGeom prst="rect">
            <a:avLst/>
          </a:prstGeom>
          <a:noFill/>
          <a:ln>
            <a:noFill/>
          </a:ln>
        </p:spPr>
        <p:txBody>
          <a:bodyPr anchorCtr="0" anchor="ctr" bIns="45700" lIns="91425" rIns="91425" wrap="square" tIns="45700">
            <a:noAutofit/>
          </a:bodyPr>
          <a:lstStyle/>
          <a:p>
            <a:pPr indent="0" lvl="0" marL="0" marR="0" rtl="0" algn="l">
              <a:spcBef>
                <a:spcPts val="0"/>
              </a:spcBef>
              <a:buNone/>
            </a:pPr>
            <a:fld id="{00000000-1234-1234-1234-123412341234}" type="slidenum">
              <a:rPr lang="en-US" sz="1000">
                <a:solidFill>
                  <a:schemeClr val="lt1"/>
                </a:solidFill>
                <a:latin typeface="Helvetica Neue"/>
                <a:ea typeface="Helvetica Neue"/>
                <a:cs typeface="Helvetica Neue"/>
                <a:sym typeface="Helvetica Neue"/>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pic>
        <p:nvPicPr>
          <p:cNvPr descr="Interior2c.png" id="6" name="Shape 6"/>
          <p:cNvPicPr preferRelativeResize="0"/>
          <p:nvPr/>
        </p:nvPicPr>
        <p:blipFill rotWithShape="1">
          <a:blip r:embed="rId1">
            <a:alphaModFix/>
          </a:blip>
          <a:srcRect b="0" l="0" r="0" t="0"/>
          <a:stretch/>
        </p:blipFill>
        <p:spPr>
          <a:xfrm>
            <a:off x="0" y="6119901"/>
            <a:ext cx="9162288" cy="761493"/>
          </a:xfrm>
          <a:prstGeom prst="rect">
            <a:avLst/>
          </a:prstGeom>
          <a:noFill/>
          <a:ln>
            <a:noFill/>
          </a:ln>
        </p:spPr>
      </p:pic>
      <p:sp>
        <p:nvSpPr>
          <p:cNvPr id="7" name="Shape 7"/>
          <p:cNvSpPr txBox="1"/>
          <p:nvPr>
            <p:ph type="title"/>
          </p:nvPr>
        </p:nvSpPr>
        <p:spPr>
          <a:xfrm>
            <a:off x="457200" y="351614"/>
            <a:ext cx="8229600" cy="657459"/>
          </a:xfrm>
          <a:prstGeom prst="rect">
            <a:avLst/>
          </a:prstGeom>
          <a:noFill/>
          <a:ln>
            <a:noFill/>
          </a:ln>
        </p:spPr>
        <p:txBody>
          <a:bodyPr anchorCtr="0" anchor="ctr" bIns="91425" lIns="91425" rIns="91425" wrap="square" tIns="91425"/>
          <a:lstStyle>
            <a:lvl1pPr indent="0" lvl="0" marL="0" marR="0" rtl="0" algn="ctr">
              <a:spcBef>
                <a:spcPts val="0"/>
              </a:spcBef>
              <a:buClr>
                <a:srgbClr val="002D50"/>
              </a:buClr>
              <a:buSzPts val="3800"/>
              <a:buFont typeface="Georgia"/>
              <a:buNone/>
              <a:defRPr b="0" i="1" sz="3800" u="none" cap="none" strike="noStrike">
                <a:solidFill>
                  <a:srgbClr val="002D50"/>
                </a:solidFill>
                <a:latin typeface="Georgia"/>
                <a:ea typeface="Georgia"/>
                <a:cs typeface="Georgia"/>
                <a:sym typeface="Georgia"/>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8" name="Shape 8"/>
          <p:cNvSpPr txBox="1"/>
          <p:nvPr>
            <p:ph idx="1" type="body"/>
          </p:nvPr>
        </p:nvSpPr>
        <p:spPr>
          <a:xfrm>
            <a:off x="457200" y="1600201"/>
            <a:ext cx="8229600" cy="4099828"/>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ts val="2800"/>
              <a:buFont typeface="Arial"/>
              <a:buChar char="•"/>
              <a:defRPr b="0" i="0" sz="2800" u="none" cap="none" strike="noStrike">
                <a:solidFill>
                  <a:schemeClr val="dk1"/>
                </a:solidFill>
                <a:latin typeface="Helvetica Neue"/>
                <a:ea typeface="Helvetica Neue"/>
                <a:cs typeface="Helvetica Neue"/>
                <a:sym typeface="Helvetica Neue"/>
              </a:defRPr>
            </a:lvl1pPr>
            <a:lvl2pPr indent="-133350" lvl="1" marL="742950" marR="0" rtl="0" algn="l">
              <a:spcBef>
                <a:spcPts val="480"/>
              </a:spcBef>
              <a:buClr>
                <a:schemeClr val="dk1"/>
              </a:buClr>
              <a:buSzPts val="2400"/>
              <a:buFont typeface="Arial"/>
              <a:buChar char="–"/>
              <a:defRPr b="0" i="0" sz="2400" u="none" cap="none" strike="noStrike">
                <a:solidFill>
                  <a:schemeClr val="dk1"/>
                </a:solidFill>
                <a:latin typeface="Helvetica Neue"/>
                <a:ea typeface="Helvetica Neue"/>
                <a:cs typeface="Helvetica Neue"/>
                <a:sym typeface="Helvetica Neue"/>
              </a:defRPr>
            </a:lvl2pPr>
            <a:lvl3pPr indent="-101600" lvl="2" marL="1143000" marR="0" rtl="0" algn="l">
              <a:spcBef>
                <a:spcPts val="400"/>
              </a:spcBef>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3pPr>
            <a:lvl4pPr indent="-114300" lvl="3" marL="1600200" marR="0" rtl="0" algn="l">
              <a:spcBef>
                <a:spcPts val="360"/>
              </a:spcBef>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4pPr>
            <a:lvl5pPr indent="-114300" lvl="4" marL="2057400" marR="0" rtl="0" algn="l">
              <a:spcBef>
                <a:spcPts val="360"/>
              </a:spcBef>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 name="Shape 9"/>
          <p:cNvSpPr txBox="1"/>
          <p:nvPr>
            <p:ph idx="12" type="sldNum"/>
          </p:nvPr>
        </p:nvSpPr>
        <p:spPr>
          <a:xfrm>
            <a:off x="427893" y="6331822"/>
            <a:ext cx="393097" cy="365125"/>
          </a:xfrm>
          <a:prstGeom prst="rect">
            <a:avLst/>
          </a:prstGeom>
          <a:noFill/>
          <a:ln>
            <a:noFill/>
          </a:ln>
        </p:spPr>
        <p:txBody>
          <a:bodyPr anchorCtr="0" anchor="ctr" bIns="45700" lIns="91425" rIns="91425" wrap="square" tIns="45700">
            <a:noAutofit/>
          </a:bodyPr>
          <a:lstStyle/>
          <a:p>
            <a:pPr indent="0" lvl="0" marL="0" marR="0" rtl="0" algn="l">
              <a:spcBef>
                <a:spcPts val="0"/>
              </a:spcBef>
              <a:buNone/>
            </a:pPr>
            <a:fld id="{00000000-1234-1234-1234-123412341234}" type="slidenum">
              <a:rPr b="0" i="0" lang="en-US" sz="1000" u="none" cap="none" strike="noStrike">
                <a:solidFill>
                  <a:schemeClr val="lt1"/>
                </a:solidFill>
                <a:latin typeface="Helvetica Neue"/>
                <a:ea typeface="Helvetica Neue"/>
                <a:cs typeface="Helvetica Neue"/>
                <a:sym typeface="Helvetica Neue"/>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8" name="Shape 78"/>
        <p:cNvGrpSpPr/>
        <p:nvPr/>
      </p:nvGrpSpPr>
      <p:grpSpPr>
        <a:xfrm>
          <a:off x="0" y="0"/>
          <a:ext cx="0" cy="0"/>
          <a:chOff x="0" y="0"/>
          <a:chExt cx="0" cy="0"/>
        </a:xfrm>
      </p:grpSpPr>
      <p:pic>
        <p:nvPicPr>
          <p:cNvPr descr="Interior2c.png" id="79" name="Shape 79"/>
          <p:cNvPicPr preferRelativeResize="0"/>
          <p:nvPr/>
        </p:nvPicPr>
        <p:blipFill rotWithShape="1">
          <a:blip r:embed="rId1">
            <a:alphaModFix/>
          </a:blip>
          <a:srcRect b="0" l="0" r="0" t="0"/>
          <a:stretch/>
        </p:blipFill>
        <p:spPr>
          <a:xfrm>
            <a:off x="0" y="6119901"/>
            <a:ext cx="9162289" cy="761493"/>
          </a:xfrm>
          <a:prstGeom prst="rect">
            <a:avLst/>
          </a:prstGeom>
          <a:noFill/>
          <a:ln>
            <a:noFill/>
          </a:ln>
        </p:spPr>
      </p:pic>
      <p:sp>
        <p:nvSpPr>
          <p:cNvPr id="80" name="Shape 80"/>
          <p:cNvSpPr txBox="1"/>
          <p:nvPr>
            <p:ph type="title"/>
          </p:nvPr>
        </p:nvSpPr>
        <p:spPr>
          <a:xfrm>
            <a:off x="457200" y="351614"/>
            <a:ext cx="8229600" cy="6576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002D50"/>
              </a:buClr>
              <a:buSzPts val="3800"/>
              <a:buFont typeface="Georgia"/>
              <a:buNone/>
              <a:defRPr b="0" i="1" sz="3800" u="none" cap="none" strike="noStrike">
                <a:solidFill>
                  <a:srgbClr val="002D50"/>
                </a:solidFill>
                <a:latin typeface="Georgia"/>
                <a:ea typeface="Georgia"/>
                <a:cs typeface="Georgia"/>
                <a:sym typeface="Georgia"/>
              </a:defRPr>
            </a:lvl1pPr>
            <a:lvl2pPr indent="0" lvl="1" rtl="0">
              <a:spcBef>
                <a:spcPts val="0"/>
              </a:spcBef>
              <a:buSzPts val="1400"/>
              <a:buFont typeface="Arial"/>
              <a:buNone/>
              <a:defRPr sz="1800"/>
            </a:lvl2pPr>
            <a:lvl3pPr indent="0" lvl="2" rtl="0">
              <a:spcBef>
                <a:spcPts val="0"/>
              </a:spcBef>
              <a:buSzPts val="1400"/>
              <a:buFont typeface="Arial"/>
              <a:buNone/>
              <a:defRPr sz="1800"/>
            </a:lvl3pPr>
            <a:lvl4pPr indent="0" lvl="3" rtl="0">
              <a:spcBef>
                <a:spcPts val="0"/>
              </a:spcBef>
              <a:buSzPts val="1400"/>
              <a:buFont typeface="Arial"/>
              <a:buNone/>
              <a:defRPr sz="1800"/>
            </a:lvl4pPr>
            <a:lvl5pPr indent="0" lvl="4" rtl="0">
              <a:spcBef>
                <a:spcPts val="0"/>
              </a:spcBef>
              <a:buSzPts val="1400"/>
              <a:buFont typeface="Arial"/>
              <a:buNone/>
              <a:defRPr sz="1800"/>
            </a:lvl5pPr>
            <a:lvl6pPr indent="0" lvl="5" rtl="0">
              <a:spcBef>
                <a:spcPts val="0"/>
              </a:spcBef>
              <a:buSzPts val="1400"/>
              <a:buFont typeface="Arial"/>
              <a:buNone/>
              <a:defRPr sz="1800"/>
            </a:lvl6pPr>
            <a:lvl7pPr indent="0" lvl="6" rtl="0">
              <a:spcBef>
                <a:spcPts val="0"/>
              </a:spcBef>
              <a:buSzPts val="1400"/>
              <a:buFont typeface="Arial"/>
              <a:buNone/>
              <a:defRPr sz="1800"/>
            </a:lvl7pPr>
            <a:lvl8pPr indent="0" lvl="7" rtl="0">
              <a:spcBef>
                <a:spcPts val="0"/>
              </a:spcBef>
              <a:buSzPts val="1400"/>
              <a:buFont typeface="Arial"/>
              <a:buNone/>
              <a:defRPr sz="1800"/>
            </a:lvl8pPr>
            <a:lvl9pPr indent="0" lvl="8" rtl="0">
              <a:spcBef>
                <a:spcPts val="0"/>
              </a:spcBef>
              <a:buSzPts val="1400"/>
              <a:buFont typeface="Arial"/>
              <a:buNone/>
              <a:defRPr sz="1800"/>
            </a:lvl9pPr>
          </a:lstStyle>
          <a:p/>
        </p:txBody>
      </p:sp>
      <p:sp>
        <p:nvSpPr>
          <p:cNvPr id="81" name="Shape 81"/>
          <p:cNvSpPr txBox="1"/>
          <p:nvPr>
            <p:ph idx="1" type="body"/>
          </p:nvPr>
        </p:nvSpPr>
        <p:spPr>
          <a:xfrm>
            <a:off x="457200" y="1600201"/>
            <a:ext cx="8229600" cy="4099800"/>
          </a:xfrm>
          <a:prstGeom prst="rect">
            <a:avLst/>
          </a:prstGeom>
          <a:noFill/>
          <a:ln>
            <a:noFill/>
          </a:ln>
        </p:spPr>
        <p:txBody>
          <a:bodyPr anchorCtr="0" anchor="t" bIns="91425" lIns="91425" rIns="91425" wrap="square" tIns="91425"/>
          <a:lstStyle>
            <a:lvl1pPr indent="12700" lvl="0" marL="3429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Helvetica Neue"/>
                <a:ea typeface="Helvetica Neue"/>
                <a:cs typeface="Helvetica Neue"/>
                <a:sym typeface="Helvetica Neue"/>
              </a:defRPr>
            </a:lvl1pPr>
            <a:lvl2pPr indent="19050" lvl="1" marL="74295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Helvetica Neue"/>
                <a:ea typeface="Helvetica Neue"/>
                <a:cs typeface="Helvetica Neue"/>
                <a:sym typeface="Helvetica Neue"/>
              </a:defRPr>
            </a:lvl2pPr>
            <a:lvl3pPr indent="25400" lvl="2" marL="1143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3pPr>
            <a:lvl4pPr indent="0" lvl="3" marL="1600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4pPr>
            <a:lvl5pPr indent="0" lvl="4" marL="2057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5pPr>
            <a:lvl6pPr indent="25400" lvl="5" marL="2514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25400" lvl="6" marL="2971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25400" lvl="7" marL="3429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5400" lvl="8" marL="3886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2" name="Shape 82"/>
          <p:cNvSpPr txBox="1"/>
          <p:nvPr>
            <p:ph idx="12" type="sldNum"/>
          </p:nvPr>
        </p:nvSpPr>
        <p:spPr>
          <a:xfrm>
            <a:off x="427893" y="6331822"/>
            <a:ext cx="393000" cy="365100"/>
          </a:xfrm>
          <a:prstGeom prst="rect">
            <a:avLst/>
          </a:prstGeom>
          <a:noFill/>
          <a:ln>
            <a:noFill/>
          </a:ln>
        </p:spPr>
        <p:txBody>
          <a:bodyPr anchorCtr="0" anchor="ctr" bIns="45700" lIns="91425" rIns="91425" wrap="square" tIns="45700">
            <a:noAutofit/>
          </a:bodyPr>
          <a:lstStyle/>
          <a:p>
            <a:pPr indent="-63500" lvl="0" marL="0" marR="0" rtl="0" algn="l">
              <a:lnSpc>
                <a:spcPct val="100000"/>
              </a:lnSpc>
              <a:spcBef>
                <a:spcPts val="0"/>
              </a:spcBef>
              <a:spcAft>
                <a:spcPts val="0"/>
              </a:spcAft>
              <a:buClr>
                <a:schemeClr val="lt1"/>
              </a:buClr>
              <a:buSzPts val="1000"/>
              <a:buFont typeface="Helvetica Neue"/>
              <a:buNone/>
            </a:pPr>
            <a:fld id="{00000000-1234-1234-1234-123412341234}" type="slidenum">
              <a:rPr b="0" i="0" lang="en-US" sz="1000" u="none" cap="none" strike="noStrike">
                <a:solidFill>
                  <a:schemeClr val="lt1"/>
                </a:solidFill>
                <a:latin typeface="Helvetica Neue"/>
                <a:ea typeface="Helvetica Neue"/>
                <a:cs typeface="Helvetica Neue"/>
                <a:sym typeface="Helvetica Neue"/>
              </a:rPr>
              <a:t>‹#›</a:t>
            </a:fld>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ctrTitle"/>
          </p:nvPr>
        </p:nvSpPr>
        <p:spPr>
          <a:xfrm>
            <a:off x="4209549" y="1409222"/>
            <a:ext cx="4310818" cy="1330933"/>
          </a:xfrm>
          <a:prstGeom prst="rect">
            <a:avLst/>
          </a:prstGeom>
          <a:noFill/>
          <a:ln>
            <a:noFill/>
          </a:ln>
        </p:spPr>
        <p:txBody>
          <a:bodyPr anchorCtr="0" anchor="ctr" bIns="45700" lIns="91425" rIns="91425" wrap="square" tIns="45700">
            <a:noAutofit/>
          </a:bodyPr>
          <a:lstStyle/>
          <a:p>
            <a:pPr indent="-217170" lvl="0" marL="0" marR="0" rtl="0" algn="l">
              <a:spcBef>
                <a:spcPts val="0"/>
              </a:spcBef>
              <a:buClr>
                <a:schemeClr val="lt1"/>
              </a:buClr>
              <a:buSzPts val="3420"/>
              <a:buFont typeface="Georgia"/>
              <a:buNone/>
            </a:pPr>
            <a:r>
              <a:rPr b="0" i="1" lang="en-US" sz="3420" u="none" cap="none" strike="noStrike">
                <a:solidFill>
                  <a:schemeClr val="lt1"/>
                </a:solidFill>
                <a:latin typeface="Georgia"/>
                <a:ea typeface="Georgia"/>
                <a:cs typeface="Georgia"/>
                <a:sym typeface="Georgia"/>
              </a:rPr>
              <a:t>The Impact of  </a:t>
            </a:r>
            <a:r>
              <a:rPr lang="en-US" sz="3420"/>
              <a:t>Social Media</a:t>
            </a:r>
            <a:r>
              <a:rPr b="0" i="1" lang="en-US" sz="3420" u="none" cap="none" strike="noStrike">
                <a:solidFill>
                  <a:schemeClr val="lt1"/>
                </a:solidFill>
                <a:latin typeface="Georgia"/>
                <a:ea typeface="Georgia"/>
                <a:cs typeface="Georgia"/>
                <a:sym typeface="Georgia"/>
              </a:rPr>
              <a:t> on Stock Prices</a:t>
            </a:r>
          </a:p>
        </p:txBody>
      </p:sp>
      <p:sp>
        <p:nvSpPr>
          <p:cNvPr id="156" name="Shape 156"/>
          <p:cNvSpPr txBox="1"/>
          <p:nvPr>
            <p:ph idx="1" type="subTitle"/>
          </p:nvPr>
        </p:nvSpPr>
        <p:spPr>
          <a:xfrm>
            <a:off x="4209548" y="3816597"/>
            <a:ext cx="4310819" cy="762263"/>
          </a:xfrm>
          <a:prstGeom prst="rect">
            <a:avLst/>
          </a:prstGeom>
          <a:noFill/>
          <a:ln>
            <a:noFill/>
          </a:ln>
        </p:spPr>
        <p:txBody>
          <a:bodyPr anchorCtr="0" anchor="t" bIns="45700" lIns="91425" rIns="91425" wrap="square" tIns="45700">
            <a:noAutofit/>
          </a:bodyPr>
          <a:lstStyle/>
          <a:p>
            <a:pPr indent="-127000" lvl="0" marL="0" marR="0" rtl="0" algn="l">
              <a:spcBef>
                <a:spcPts val="0"/>
              </a:spcBef>
              <a:buClr>
                <a:srgbClr val="5194C3"/>
              </a:buClr>
              <a:buSzPts val="2000"/>
              <a:buFont typeface="Arial"/>
              <a:buNone/>
            </a:pPr>
            <a:r>
              <a:rPr b="0" i="0" lang="en-US" sz="2000" u="none" cap="none" strike="noStrike">
                <a:solidFill>
                  <a:srgbClr val="5194C3"/>
                </a:solidFill>
                <a:latin typeface="Helvetica Neue"/>
                <a:ea typeface="Helvetica Neue"/>
                <a:cs typeface="Helvetica Neue"/>
                <a:sym typeface="Helvetica Neue"/>
              </a:rPr>
              <a:t>Qixu Cao, Xiaoman Dong, Yigao Li, Taoran Yu</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pic>
        <p:nvPicPr>
          <p:cNvPr id="214" name="Shape 214"/>
          <p:cNvPicPr preferRelativeResize="0"/>
          <p:nvPr>
            <p:ph idx="1" type="body"/>
          </p:nvPr>
        </p:nvPicPr>
        <p:blipFill rotWithShape="1">
          <a:blip r:embed="rId3">
            <a:alphaModFix/>
          </a:blip>
          <a:srcRect b="0" l="0" r="0" t="0"/>
          <a:stretch/>
        </p:blipFill>
        <p:spPr>
          <a:xfrm>
            <a:off x="0" y="243475"/>
            <a:ext cx="9144000" cy="5878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pic>
        <p:nvPicPr>
          <p:cNvPr id="219" name="Shape 219"/>
          <p:cNvPicPr preferRelativeResize="0"/>
          <p:nvPr/>
        </p:nvPicPr>
        <p:blipFill>
          <a:blip r:embed="rId3">
            <a:alphaModFix/>
          </a:blip>
          <a:stretch>
            <a:fillRect/>
          </a:stretch>
        </p:blipFill>
        <p:spPr>
          <a:xfrm>
            <a:off x="297588" y="0"/>
            <a:ext cx="8548825" cy="6106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457200" y="351614"/>
            <a:ext cx="8229600" cy="657459"/>
          </a:xfrm>
          <a:prstGeom prst="rect">
            <a:avLst/>
          </a:prstGeom>
          <a:noFill/>
          <a:ln>
            <a:noFill/>
          </a:ln>
        </p:spPr>
        <p:txBody>
          <a:bodyPr anchorCtr="0" anchor="ctr" bIns="45700" lIns="91425" rIns="91425" wrap="square" tIns="45700">
            <a:noAutofit/>
          </a:bodyPr>
          <a:lstStyle/>
          <a:p>
            <a:pPr indent="-217170" lvl="0" marL="0" marR="0" rtl="0">
              <a:spcBef>
                <a:spcPts val="0"/>
              </a:spcBef>
              <a:buClr>
                <a:srgbClr val="002D50"/>
              </a:buClr>
              <a:buSzPts val="3420"/>
              <a:buFont typeface="Georgia"/>
              <a:buNone/>
            </a:pPr>
            <a:r>
              <a:rPr lang="en-US" sz="3420"/>
              <a:t>Issues with Twitter Data</a:t>
            </a:r>
          </a:p>
        </p:txBody>
      </p:sp>
      <p:sp>
        <p:nvSpPr>
          <p:cNvPr id="225" name="Shape 225"/>
          <p:cNvSpPr txBox="1"/>
          <p:nvPr>
            <p:ph idx="1" type="body"/>
          </p:nvPr>
        </p:nvSpPr>
        <p:spPr>
          <a:xfrm>
            <a:off x="613650" y="1156901"/>
            <a:ext cx="8229600" cy="4099800"/>
          </a:xfrm>
          <a:prstGeom prst="rect">
            <a:avLst/>
          </a:prstGeom>
          <a:noFill/>
          <a:ln>
            <a:noFill/>
          </a:ln>
        </p:spPr>
        <p:txBody>
          <a:bodyPr anchorCtr="0" anchor="t" bIns="45700" lIns="91425" rIns="91425" wrap="square" tIns="45700">
            <a:noAutofit/>
          </a:bodyPr>
          <a:lstStyle/>
          <a:p>
            <a:pPr indent="0" lvl="0" marL="0" marR="0" rtl="0" algn="l">
              <a:lnSpc>
                <a:spcPct val="150000"/>
              </a:lnSpc>
              <a:spcBef>
                <a:spcPts val="0"/>
              </a:spcBef>
              <a:buNone/>
            </a:pPr>
            <a:r>
              <a:rPr b="1" lang="en-US" sz="2200">
                <a:solidFill>
                  <a:srgbClr val="38761D"/>
                </a:solidFill>
              </a:rPr>
              <a:t>Positive Attitude:</a:t>
            </a:r>
            <a:r>
              <a:rPr lang="en-US" sz="2200">
                <a:solidFill>
                  <a:schemeClr val="dk2"/>
                </a:solidFill>
              </a:rPr>
              <a:t>“What a raise! </a:t>
            </a:r>
            <a:r>
              <a:rPr b="1" lang="en-US" sz="2200">
                <a:solidFill>
                  <a:srgbClr val="38761D"/>
                </a:solidFill>
              </a:rPr>
              <a:t>Nice</a:t>
            </a:r>
            <a:r>
              <a:rPr lang="en-US" sz="2200">
                <a:solidFill>
                  <a:schemeClr val="dk2"/>
                </a:solidFill>
              </a:rPr>
              <a:t> job #AMZN!!! #Monday #make #it #happen” -- El (Followers: 60, Not Verified)</a:t>
            </a:r>
          </a:p>
          <a:p>
            <a:pPr indent="0" lvl="0" marL="0" marR="0" rtl="0" algn="l">
              <a:lnSpc>
                <a:spcPct val="150000"/>
              </a:lnSpc>
              <a:spcBef>
                <a:spcPts val="0"/>
              </a:spcBef>
              <a:buNone/>
            </a:pPr>
            <a:r>
              <a:rPr lang="en-US" sz="2200">
                <a:solidFill>
                  <a:schemeClr val="dk2"/>
                </a:solidFill>
              </a:rPr>
              <a:t>AMZN: 10/25/2017 open: $978.00 close: $972.91	</a:t>
            </a:r>
            <a:r>
              <a:rPr lang="en-US" sz="2200">
                <a:solidFill>
                  <a:srgbClr val="FF0000"/>
                </a:solidFill>
              </a:rPr>
              <a:t>-0.52%</a:t>
            </a:r>
          </a:p>
          <a:p>
            <a:pPr indent="0" lvl="0" marL="0" marR="0" rtl="0" algn="l">
              <a:lnSpc>
                <a:spcPct val="150000"/>
              </a:lnSpc>
              <a:spcBef>
                <a:spcPts val="0"/>
              </a:spcBef>
              <a:buNone/>
            </a:pPr>
            <a:r>
              <a:t/>
            </a:r>
            <a:endParaRPr sz="2200">
              <a:solidFill>
                <a:schemeClr val="dk2"/>
              </a:solidFill>
            </a:endParaRPr>
          </a:p>
          <a:p>
            <a:pPr indent="0" lvl="0" marL="0" marR="0" rtl="0" algn="l">
              <a:lnSpc>
                <a:spcPct val="150000"/>
              </a:lnSpc>
              <a:spcBef>
                <a:spcPts val="0"/>
              </a:spcBef>
              <a:buNone/>
            </a:pPr>
            <a:r>
              <a:rPr b="1" lang="en-US" sz="2200">
                <a:solidFill>
                  <a:srgbClr val="FF0000"/>
                </a:solidFill>
              </a:rPr>
              <a:t>Negative Attitude:</a:t>
            </a:r>
            <a:r>
              <a:rPr lang="en-US" sz="2200">
                <a:solidFill>
                  <a:schemeClr val="dk2"/>
                </a:solidFill>
              </a:rPr>
              <a:t>“CVS Bid for Aetna Followed a Long Hunt @WSJ ow.ly/h18630gdu4u Shows #CVS has </a:t>
            </a:r>
            <a:r>
              <a:rPr b="1" lang="en-US" sz="2200">
                <a:solidFill>
                  <a:srgbClr val="FF0000"/>
                </a:solidFill>
              </a:rPr>
              <a:t>problems</a:t>
            </a:r>
            <a:r>
              <a:rPr lang="en-US" sz="2200">
                <a:solidFill>
                  <a:schemeClr val="dk2"/>
                </a:solidFill>
              </a:rPr>
              <a:t>, esp. w/retail stores &amp; #PBM in the crosshairs.” -- Ted Okon (Followers: 3953, Verified)</a:t>
            </a:r>
          </a:p>
          <a:p>
            <a:pPr indent="0" lvl="0" marL="0" marR="0" rtl="0" algn="l">
              <a:lnSpc>
                <a:spcPct val="150000"/>
              </a:lnSpc>
              <a:spcBef>
                <a:spcPts val="0"/>
              </a:spcBef>
              <a:buNone/>
            </a:pPr>
            <a:r>
              <a:rPr lang="en-US" sz="2200">
                <a:solidFill>
                  <a:schemeClr val="dk2"/>
                </a:solidFill>
              </a:rPr>
              <a:t>CVS: 10/30/2017 open: $68.77 close: $68.44		</a:t>
            </a:r>
            <a:r>
              <a:rPr lang="en-US" sz="2200">
                <a:solidFill>
                  <a:srgbClr val="FF0000"/>
                </a:solidFill>
              </a:rPr>
              <a:t>-0.48%</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457200" y="351614"/>
            <a:ext cx="8229600" cy="657459"/>
          </a:xfrm>
          <a:prstGeom prst="rect">
            <a:avLst/>
          </a:prstGeom>
          <a:noFill/>
          <a:ln>
            <a:noFill/>
          </a:ln>
        </p:spPr>
        <p:txBody>
          <a:bodyPr anchorCtr="0" anchor="ctr" bIns="45700" lIns="91425" rIns="91425" wrap="square" tIns="45700">
            <a:noAutofit/>
          </a:bodyPr>
          <a:lstStyle/>
          <a:p>
            <a:pPr indent="-217170" lvl="0" marL="0" marR="0" rtl="0">
              <a:spcBef>
                <a:spcPts val="0"/>
              </a:spcBef>
              <a:buClr>
                <a:srgbClr val="002D50"/>
              </a:buClr>
              <a:buSzPts val="3420"/>
              <a:buFont typeface="Georgia"/>
              <a:buNone/>
            </a:pPr>
            <a:r>
              <a:rPr lang="en-US" sz="3420"/>
              <a:t>Factor: Number of Followers</a:t>
            </a:r>
          </a:p>
        </p:txBody>
      </p:sp>
      <p:pic>
        <p:nvPicPr>
          <p:cNvPr id="231" name="Shape 231"/>
          <p:cNvPicPr preferRelativeResize="0"/>
          <p:nvPr>
            <p:ph idx="1" type="body"/>
          </p:nvPr>
        </p:nvPicPr>
        <p:blipFill rotWithShape="1">
          <a:blip r:embed="rId3">
            <a:alphaModFix/>
          </a:blip>
          <a:srcRect b="0" l="0" r="0" t="0"/>
          <a:stretch/>
        </p:blipFill>
        <p:spPr>
          <a:xfrm>
            <a:off x="1382725" y="1009067"/>
            <a:ext cx="6378600" cy="4100400"/>
          </a:xfrm>
          <a:prstGeom prst="rect">
            <a:avLst/>
          </a:prstGeom>
          <a:noFill/>
          <a:ln>
            <a:noFill/>
          </a:ln>
        </p:spPr>
      </p:pic>
      <p:sp>
        <p:nvSpPr>
          <p:cNvPr id="232" name="Shape 232"/>
          <p:cNvSpPr txBox="1"/>
          <p:nvPr/>
        </p:nvSpPr>
        <p:spPr>
          <a:xfrm>
            <a:off x="757500" y="5334900"/>
            <a:ext cx="7791300" cy="657600"/>
          </a:xfrm>
          <a:prstGeom prst="rect">
            <a:avLst/>
          </a:prstGeom>
          <a:noFill/>
          <a:ln>
            <a:noFill/>
          </a:ln>
        </p:spPr>
        <p:txBody>
          <a:bodyPr anchorCtr="0" anchor="t" bIns="91425" lIns="91425" rIns="91425" wrap="square" tIns="91425">
            <a:noAutofit/>
          </a:bodyPr>
          <a:lstStyle/>
          <a:p>
            <a:pPr indent="0" lvl="0" marL="0">
              <a:spcBef>
                <a:spcPts val="0"/>
              </a:spcBef>
              <a:buNone/>
            </a:pPr>
            <a:r>
              <a:rPr lang="en-US" sz="2400">
                <a:latin typeface="Helvetica Neue"/>
                <a:ea typeface="Helvetica Neue"/>
                <a:cs typeface="Helvetica Neue"/>
                <a:sym typeface="Helvetica Neue"/>
              </a:rPr>
              <a:t>T test statistics: -1.09	P-value: 0.276</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type="title"/>
          </p:nvPr>
        </p:nvSpPr>
        <p:spPr>
          <a:xfrm>
            <a:off x="457200" y="351614"/>
            <a:ext cx="8229600" cy="657459"/>
          </a:xfrm>
          <a:prstGeom prst="rect">
            <a:avLst/>
          </a:prstGeom>
          <a:noFill/>
          <a:ln>
            <a:noFill/>
          </a:ln>
        </p:spPr>
        <p:txBody>
          <a:bodyPr anchorCtr="0" anchor="ctr" bIns="45700" lIns="91425" rIns="91425" wrap="square" tIns="45700">
            <a:noAutofit/>
          </a:bodyPr>
          <a:lstStyle/>
          <a:p>
            <a:pPr indent="-217170" lvl="0" marL="0" marR="0" rtl="0" algn="ctr">
              <a:spcBef>
                <a:spcPts val="0"/>
              </a:spcBef>
              <a:buClr>
                <a:srgbClr val="002D50"/>
              </a:buClr>
              <a:buSzPts val="3420"/>
              <a:buFont typeface="Georgia"/>
              <a:buNone/>
            </a:pPr>
            <a:r>
              <a:rPr lang="en-US" sz="3420"/>
              <a:t>Factor: Verified or Not Verified Users</a:t>
            </a:r>
          </a:p>
        </p:txBody>
      </p:sp>
      <p:pic>
        <p:nvPicPr>
          <p:cNvPr id="238" name="Shape 238"/>
          <p:cNvPicPr preferRelativeResize="0"/>
          <p:nvPr>
            <p:ph idx="1" type="body"/>
          </p:nvPr>
        </p:nvPicPr>
        <p:blipFill rotWithShape="1">
          <a:blip r:embed="rId3">
            <a:alphaModFix/>
          </a:blip>
          <a:srcRect b="0" l="0" r="0" t="0"/>
          <a:stretch/>
        </p:blipFill>
        <p:spPr>
          <a:xfrm>
            <a:off x="1680682" y="1009075"/>
            <a:ext cx="5782500" cy="4100400"/>
          </a:xfrm>
          <a:prstGeom prst="rect">
            <a:avLst/>
          </a:prstGeom>
          <a:noFill/>
          <a:ln>
            <a:noFill/>
          </a:ln>
        </p:spPr>
      </p:pic>
      <p:sp>
        <p:nvSpPr>
          <p:cNvPr id="239" name="Shape 239"/>
          <p:cNvSpPr txBox="1"/>
          <p:nvPr/>
        </p:nvSpPr>
        <p:spPr>
          <a:xfrm>
            <a:off x="541075" y="5348425"/>
            <a:ext cx="8021400" cy="657600"/>
          </a:xfrm>
          <a:prstGeom prst="rect">
            <a:avLst/>
          </a:prstGeom>
          <a:noFill/>
          <a:ln>
            <a:noFill/>
          </a:ln>
        </p:spPr>
        <p:txBody>
          <a:bodyPr anchorCtr="0" anchor="t" bIns="91425" lIns="91425" rIns="91425" wrap="square" tIns="91425">
            <a:noAutofit/>
          </a:bodyPr>
          <a:lstStyle/>
          <a:p>
            <a:pPr indent="0" lvl="0" marL="0">
              <a:spcBef>
                <a:spcPts val="0"/>
              </a:spcBef>
              <a:buNone/>
            </a:pPr>
            <a:r>
              <a:rPr lang="en-US" sz="2400">
                <a:latin typeface="Helvetica Neue"/>
                <a:ea typeface="Helvetica Neue"/>
                <a:cs typeface="Helvetica Neue"/>
                <a:sym typeface="Helvetica Neue"/>
              </a:rPr>
              <a:t>T test statistics: 2.2		P-value: 0.0445</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457200" y="351614"/>
            <a:ext cx="8229600" cy="657600"/>
          </a:xfrm>
          <a:prstGeom prst="rect">
            <a:avLst/>
          </a:prstGeom>
        </p:spPr>
        <p:txBody>
          <a:bodyPr anchorCtr="0" anchor="ctr" bIns="91425" lIns="91425" rIns="91425" wrap="square" tIns="91425">
            <a:noAutofit/>
          </a:bodyPr>
          <a:lstStyle/>
          <a:p>
            <a:pPr indent="0" lvl="0" marL="0">
              <a:spcBef>
                <a:spcPts val="0"/>
              </a:spcBef>
              <a:buNone/>
            </a:pPr>
            <a:r>
              <a:rPr lang="en-US"/>
              <a:t>Additional Sentiment Analysis</a:t>
            </a:r>
          </a:p>
        </p:txBody>
      </p:sp>
      <p:sp>
        <p:nvSpPr>
          <p:cNvPr id="245" name="Shape 245"/>
          <p:cNvSpPr txBox="1"/>
          <p:nvPr>
            <p:ph idx="1" type="body"/>
          </p:nvPr>
        </p:nvSpPr>
        <p:spPr>
          <a:xfrm>
            <a:off x="457200" y="1600201"/>
            <a:ext cx="8229600" cy="1908600"/>
          </a:xfrm>
          <a:prstGeom prst="rect">
            <a:avLst/>
          </a:prstGeom>
        </p:spPr>
        <p:txBody>
          <a:bodyPr anchorCtr="0" anchor="t" bIns="91425" lIns="91425" rIns="91425" wrap="square" tIns="91425">
            <a:noAutofit/>
          </a:bodyPr>
          <a:lstStyle/>
          <a:p>
            <a:pPr indent="-381000" lvl="0" marL="457200" rtl="0">
              <a:lnSpc>
                <a:spcPct val="15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Collect new data to test</a:t>
            </a:r>
          </a:p>
          <a:p>
            <a:pPr indent="-381000" lvl="0" marL="457200" rtl="0">
              <a:lnSpc>
                <a:spcPct val="15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Filter Twitter data</a:t>
            </a:r>
          </a:p>
          <a:p>
            <a:pPr indent="-381000" lvl="0" marL="457200" rtl="0">
              <a:lnSpc>
                <a:spcPct val="150000"/>
              </a:lnSpc>
              <a:spcBef>
                <a:spcPts val="0"/>
              </a:spcBef>
              <a:buSzPts val="2400"/>
              <a:buFont typeface="Times New Roman"/>
              <a:buChar char="•"/>
            </a:pPr>
            <a:r>
              <a:rPr lang="en-US" sz="2400">
                <a:latin typeface="Times New Roman"/>
                <a:ea typeface="Times New Roman"/>
                <a:cs typeface="Times New Roman"/>
                <a:sym typeface="Times New Roman"/>
              </a:rPr>
              <a:t>At least 6% of tweets posted by Verified Users for 1 stock</a:t>
            </a:r>
          </a:p>
        </p:txBody>
      </p:sp>
      <p:graphicFrame>
        <p:nvGraphicFramePr>
          <p:cNvPr id="246" name="Shape 246"/>
          <p:cNvGraphicFramePr/>
          <p:nvPr/>
        </p:nvGraphicFramePr>
        <p:xfrm>
          <a:off x="844300" y="3738750"/>
          <a:ext cx="3000000" cy="3000000"/>
        </p:xfrm>
        <a:graphic>
          <a:graphicData uri="http://schemas.openxmlformats.org/drawingml/2006/table">
            <a:tbl>
              <a:tblPr>
                <a:noFill/>
                <a:tableStyleId>{9B8DB202-51D1-4331-970D-B15B167FF258}</a:tableStyleId>
              </a:tblPr>
              <a:tblGrid>
                <a:gridCol w="2505425"/>
                <a:gridCol w="2505425"/>
                <a:gridCol w="2505425"/>
              </a:tblGrid>
              <a:tr h="381000">
                <a:tc>
                  <a:txBody>
                    <a:bodyPr>
                      <a:noAutofit/>
                    </a:bodyPr>
                    <a:lstStyle/>
                    <a:p>
                      <a:pPr indent="0" lvl="0" marL="0">
                        <a:spcBef>
                          <a:spcPts val="0"/>
                        </a:spcBef>
                        <a:buNone/>
                      </a:pPr>
                      <a:r>
                        <a:rPr lang="en-US"/>
                        <a:t>Machine Learning Methods</a:t>
                      </a:r>
                    </a:p>
                  </a:txBody>
                  <a:tcPr marT="91425" marB="91425" marR="91425" marL="91425"/>
                </a:tc>
                <a:tc>
                  <a:txBody>
                    <a:bodyPr>
                      <a:noAutofit/>
                    </a:bodyPr>
                    <a:lstStyle/>
                    <a:p>
                      <a:pPr indent="0" lvl="0" marL="0">
                        <a:spcBef>
                          <a:spcPts val="0"/>
                        </a:spcBef>
                        <a:buNone/>
                      </a:pPr>
                      <a:r>
                        <a:rPr lang="en-US"/>
                        <a:t>Old Classification Accuracy</a:t>
                      </a:r>
                    </a:p>
                  </a:txBody>
                  <a:tcPr marT="91425" marB="91425" marR="91425" marL="91425"/>
                </a:tc>
                <a:tc>
                  <a:txBody>
                    <a:bodyPr>
                      <a:noAutofit/>
                    </a:bodyPr>
                    <a:lstStyle/>
                    <a:p>
                      <a:pPr indent="0" lvl="0" marL="0">
                        <a:spcBef>
                          <a:spcPts val="0"/>
                        </a:spcBef>
                        <a:buNone/>
                      </a:pPr>
                      <a:r>
                        <a:rPr lang="en-US"/>
                        <a:t>New Classification Accuracy</a:t>
                      </a:r>
                    </a:p>
                  </a:txBody>
                  <a:tcPr marT="91425" marB="91425" marR="91425" marL="91425"/>
                </a:tc>
              </a:tr>
              <a:tr h="381000">
                <a:tc>
                  <a:txBody>
                    <a:bodyPr>
                      <a:noAutofit/>
                    </a:bodyPr>
                    <a:lstStyle/>
                    <a:p>
                      <a:pPr indent="0" lvl="0" marL="0">
                        <a:spcBef>
                          <a:spcPts val="0"/>
                        </a:spcBef>
                        <a:buNone/>
                      </a:pPr>
                      <a:r>
                        <a:rPr lang="en-US"/>
                        <a:t>Support Vector Machine</a:t>
                      </a:r>
                    </a:p>
                  </a:txBody>
                  <a:tcPr marT="91425" marB="91425" marR="91425" marL="91425"/>
                </a:tc>
                <a:tc>
                  <a:txBody>
                    <a:bodyPr>
                      <a:noAutofit/>
                    </a:bodyPr>
                    <a:lstStyle/>
                    <a:p>
                      <a:pPr indent="0" lvl="0" marL="0">
                        <a:spcBef>
                          <a:spcPts val="0"/>
                        </a:spcBef>
                        <a:buNone/>
                      </a:pPr>
                      <a:r>
                        <a:rPr lang="en-US"/>
                        <a:t>0.52</a:t>
                      </a:r>
                    </a:p>
                  </a:txBody>
                  <a:tcPr marT="91425" marB="91425" marR="91425" marL="91425"/>
                </a:tc>
                <a:tc>
                  <a:txBody>
                    <a:bodyPr>
                      <a:noAutofit/>
                    </a:bodyPr>
                    <a:lstStyle/>
                    <a:p>
                      <a:pPr indent="0" lvl="0" marL="0">
                        <a:spcBef>
                          <a:spcPts val="0"/>
                        </a:spcBef>
                        <a:buNone/>
                      </a:pPr>
                      <a:r>
                        <a:rPr lang="en-US">
                          <a:solidFill>
                            <a:srgbClr val="FF0000"/>
                          </a:solidFill>
                        </a:rPr>
                        <a:t>0.67</a:t>
                      </a:r>
                    </a:p>
                  </a:txBody>
                  <a:tcPr marT="91425" marB="91425" marR="91425" marL="91425"/>
                </a:tc>
              </a:tr>
              <a:tr h="381000">
                <a:tc>
                  <a:txBody>
                    <a:bodyPr>
                      <a:noAutofit/>
                    </a:bodyPr>
                    <a:lstStyle/>
                    <a:p>
                      <a:pPr indent="0" lvl="0" marL="0">
                        <a:spcBef>
                          <a:spcPts val="0"/>
                        </a:spcBef>
                        <a:buNone/>
                      </a:pPr>
                      <a:r>
                        <a:rPr lang="en-US"/>
                        <a:t>Naive Bayes</a:t>
                      </a:r>
                    </a:p>
                  </a:txBody>
                  <a:tcPr marT="91425" marB="91425" marR="91425" marL="91425"/>
                </a:tc>
                <a:tc>
                  <a:txBody>
                    <a:bodyPr>
                      <a:noAutofit/>
                    </a:bodyPr>
                    <a:lstStyle/>
                    <a:p>
                      <a:pPr indent="0" lvl="0" marL="0">
                        <a:spcBef>
                          <a:spcPts val="0"/>
                        </a:spcBef>
                        <a:buNone/>
                      </a:pPr>
                      <a:r>
                        <a:rPr lang="en-US"/>
                        <a:t>0.48</a:t>
                      </a:r>
                    </a:p>
                  </a:txBody>
                  <a:tcPr marT="91425" marB="91425" marR="91425" marL="91425"/>
                </a:tc>
                <a:tc>
                  <a:txBody>
                    <a:bodyPr>
                      <a:noAutofit/>
                    </a:bodyPr>
                    <a:lstStyle/>
                    <a:p>
                      <a:pPr indent="0" lvl="0" marL="0">
                        <a:spcBef>
                          <a:spcPts val="0"/>
                        </a:spcBef>
                        <a:buNone/>
                      </a:pPr>
                      <a:r>
                        <a:rPr lang="en-US">
                          <a:solidFill>
                            <a:srgbClr val="FF0000"/>
                          </a:solidFill>
                        </a:rPr>
                        <a:t>0.66</a:t>
                      </a: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title"/>
          </p:nvPr>
        </p:nvSpPr>
        <p:spPr>
          <a:xfrm>
            <a:off x="457200" y="351614"/>
            <a:ext cx="8229600" cy="657600"/>
          </a:xfrm>
          <a:prstGeom prst="rect">
            <a:avLst/>
          </a:prstGeom>
        </p:spPr>
        <p:txBody>
          <a:bodyPr anchorCtr="0" anchor="ctr" bIns="91425" lIns="91425" rIns="91425" wrap="square" tIns="91425">
            <a:noAutofit/>
          </a:bodyPr>
          <a:lstStyle/>
          <a:p>
            <a:pPr indent="0" lvl="0" marL="0">
              <a:spcBef>
                <a:spcPts val="0"/>
              </a:spcBef>
              <a:buNone/>
            </a:pPr>
            <a:r>
              <a:rPr lang="en-US"/>
              <a:t>Conclusion</a:t>
            </a:r>
          </a:p>
        </p:txBody>
      </p:sp>
      <p:sp>
        <p:nvSpPr>
          <p:cNvPr id="252" name="Shape 252"/>
          <p:cNvSpPr txBox="1"/>
          <p:nvPr>
            <p:ph idx="1" type="body"/>
          </p:nvPr>
        </p:nvSpPr>
        <p:spPr>
          <a:xfrm>
            <a:off x="457200" y="1600201"/>
            <a:ext cx="8229600" cy="4099800"/>
          </a:xfrm>
          <a:prstGeom prst="rect">
            <a:avLst/>
          </a:prstGeom>
        </p:spPr>
        <p:txBody>
          <a:bodyPr anchorCtr="0" anchor="t" bIns="91425" lIns="91425" rIns="91425" wrap="square" tIns="91425">
            <a:noAutofit/>
          </a:bodyPr>
          <a:lstStyle/>
          <a:p>
            <a:pPr indent="-165100" lvl="0" marL="342900">
              <a:lnSpc>
                <a:spcPct val="150000"/>
              </a:lnSpc>
              <a:spcBef>
                <a:spcPts val="0"/>
              </a:spcBef>
              <a:buNone/>
            </a:pPr>
            <a:r>
              <a:rPr lang="en-US">
                <a:latin typeface="Times New Roman"/>
                <a:ea typeface="Times New Roman"/>
                <a:cs typeface="Times New Roman"/>
                <a:sym typeface="Times New Roman"/>
              </a:rPr>
              <a:t>  </a:t>
            </a:r>
            <a:r>
              <a:rPr lang="en-US" sz="2400">
                <a:latin typeface="Times New Roman"/>
                <a:ea typeface="Times New Roman"/>
                <a:cs typeface="Times New Roman"/>
                <a:sym typeface="Times New Roman"/>
              </a:rPr>
              <a:t>In this project, we used sentiment analysis on Twitter data and achieved the result that we could predict the following day’s stock price trend with </a:t>
            </a:r>
            <a:r>
              <a:rPr lang="en-US" sz="2400">
                <a:solidFill>
                  <a:srgbClr val="FF0000"/>
                </a:solidFill>
                <a:latin typeface="Times New Roman"/>
                <a:ea typeface="Times New Roman"/>
                <a:cs typeface="Times New Roman"/>
                <a:sym typeface="Times New Roman"/>
              </a:rPr>
              <a:t>67%</a:t>
            </a:r>
            <a:r>
              <a:rPr lang="en-US" sz="2400">
                <a:latin typeface="Times New Roman"/>
                <a:ea typeface="Times New Roman"/>
                <a:cs typeface="Times New Roman"/>
                <a:sym typeface="Times New Roman"/>
              </a:rPr>
              <a:t> accuracy for S&amp;P 500 stocks.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title"/>
          </p:nvPr>
        </p:nvSpPr>
        <p:spPr>
          <a:xfrm>
            <a:off x="457200" y="351614"/>
            <a:ext cx="8229600" cy="657600"/>
          </a:xfrm>
          <a:prstGeom prst="rect">
            <a:avLst/>
          </a:prstGeom>
        </p:spPr>
        <p:txBody>
          <a:bodyPr anchorCtr="0" anchor="ctr" bIns="91425" lIns="91425" rIns="91425" wrap="square" tIns="91425">
            <a:noAutofit/>
          </a:bodyPr>
          <a:lstStyle/>
          <a:p>
            <a:pPr indent="0" lvl="0" marL="0">
              <a:spcBef>
                <a:spcPts val="0"/>
              </a:spcBef>
              <a:buNone/>
            </a:pPr>
            <a:r>
              <a:rPr lang="en-US"/>
              <a:t>Limitations &amp; Improvement</a:t>
            </a:r>
          </a:p>
        </p:txBody>
      </p:sp>
      <p:sp>
        <p:nvSpPr>
          <p:cNvPr id="258" name="Shape 258"/>
          <p:cNvSpPr txBox="1"/>
          <p:nvPr>
            <p:ph idx="1" type="body"/>
          </p:nvPr>
        </p:nvSpPr>
        <p:spPr>
          <a:xfrm>
            <a:off x="457200" y="1600200"/>
            <a:ext cx="4209600" cy="4099800"/>
          </a:xfrm>
          <a:prstGeom prst="rect">
            <a:avLst/>
          </a:prstGeom>
        </p:spPr>
        <p:txBody>
          <a:bodyPr anchorCtr="0" anchor="t" bIns="91425" lIns="91425" rIns="91425" wrap="square" tIns="91425">
            <a:noAutofit/>
          </a:bodyPr>
          <a:lstStyle/>
          <a:p>
            <a:pPr indent="-381000" lvl="0" marL="457200" rtl="0">
              <a:lnSpc>
                <a:spcPct val="15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One week Twitter data</a:t>
            </a:r>
          </a:p>
          <a:p>
            <a:pPr indent="-381000" lvl="0" marL="457200" rtl="0">
              <a:lnSpc>
                <a:spcPct val="15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Better NLP</a:t>
            </a:r>
          </a:p>
          <a:p>
            <a:pPr indent="-381000" lvl="0" marL="457200">
              <a:lnSpc>
                <a:spcPct val="150000"/>
              </a:lnSpc>
              <a:spcBef>
                <a:spcPts val="0"/>
              </a:spcBef>
              <a:buSzPts val="2400"/>
              <a:buFont typeface="Times New Roman"/>
              <a:buAutoNum type="arabicPeriod"/>
            </a:pPr>
            <a:r>
              <a:rPr lang="en-US" sz="2400">
                <a:latin typeface="Times New Roman"/>
                <a:ea typeface="Times New Roman"/>
                <a:cs typeface="Times New Roman"/>
                <a:sym typeface="Times New Roman"/>
              </a:rPr>
              <a:t>Other machine learning models, like Q-learning</a:t>
            </a:r>
          </a:p>
        </p:txBody>
      </p:sp>
      <p:sp>
        <p:nvSpPr>
          <p:cNvPr id="259" name="Shape 259"/>
          <p:cNvSpPr txBox="1"/>
          <p:nvPr/>
        </p:nvSpPr>
        <p:spPr>
          <a:xfrm>
            <a:off x="4723775" y="1806975"/>
            <a:ext cx="4083600" cy="3893100"/>
          </a:xfrm>
          <a:prstGeom prst="rect">
            <a:avLst/>
          </a:prstGeom>
          <a:noFill/>
          <a:ln>
            <a:noFill/>
          </a:ln>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457200" y="351614"/>
            <a:ext cx="8229600" cy="657600"/>
          </a:xfrm>
          <a:prstGeom prst="rect">
            <a:avLst/>
          </a:prstGeom>
        </p:spPr>
        <p:txBody>
          <a:bodyPr anchorCtr="0" anchor="ctr" bIns="91425" lIns="91425" rIns="91425" wrap="square" tIns="91425">
            <a:noAutofit/>
          </a:bodyPr>
          <a:lstStyle/>
          <a:p>
            <a:pPr indent="0" lvl="0" marL="0" rtl="0">
              <a:spcBef>
                <a:spcPts val="0"/>
              </a:spcBef>
              <a:buNone/>
            </a:pPr>
            <a:r>
              <a:rPr lang="en-US"/>
              <a:t>Example </a:t>
            </a:r>
          </a:p>
        </p:txBody>
      </p:sp>
      <p:sp>
        <p:nvSpPr>
          <p:cNvPr id="162" name="Shape 162"/>
          <p:cNvSpPr txBox="1"/>
          <p:nvPr>
            <p:ph idx="1" type="body"/>
          </p:nvPr>
        </p:nvSpPr>
        <p:spPr>
          <a:xfrm>
            <a:off x="457200" y="1600201"/>
            <a:ext cx="8229600" cy="4099800"/>
          </a:xfrm>
          <a:prstGeom prst="rect">
            <a:avLst/>
          </a:prstGeom>
        </p:spPr>
        <p:txBody>
          <a:bodyPr anchorCtr="0" anchor="t" bIns="91425" lIns="91425" rIns="91425" wrap="square" tIns="91425">
            <a:noAutofit/>
          </a:bodyPr>
          <a:lstStyle/>
          <a:p>
            <a:pPr indent="-165100" lvl="0" marL="342900" rtl="0">
              <a:spcBef>
                <a:spcPts val="0"/>
              </a:spcBef>
              <a:buNone/>
            </a:pPr>
            <a:r>
              <a:t/>
            </a:r>
            <a:endParaRPr/>
          </a:p>
        </p:txBody>
      </p:sp>
      <p:pic>
        <p:nvPicPr>
          <p:cNvPr id="163" name="Shape 163"/>
          <p:cNvPicPr preferRelativeResize="0"/>
          <p:nvPr/>
        </p:nvPicPr>
        <p:blipFill>
          <a:blip r:embed="rId3">
            <a:alphaModFix/>
          </a:blip>
          <a:stretch>
            <a:fillRect/>
          </a:stretch>
        </p:blipFill>
        <p:spPr>
          <a:xfrm>
            <a:off x="636825" y="1280200"/>
            <a:ext cx="7123549" cy="42975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457200" y="351614"/>
            <a:ext cx="8229600" cy="657600"/>
          </a:xfrm>
          <a:prstGeom prst="rect">
            <a:avLst/>
          </a:prstGeom>
          <a:noFill/>
          <a:ln>
            <a:noFill/>
          </a:ln>
        </p:spPr>
        <p:txBody>
          <a:bodyPr anchorCtr="0" anchor="ctr" bIns="91425" lIns="91425" rIns="91425" wrap="square" tIns="91425">
            <a:noAutofit/>
          </a:bodyPr>
          <a:lstStyle/>
          <a:p>
            <a:pPr indent="-241300" lvl="0" marL="0" marR="0" rtl="0" algn="ctr">
              <a:lnSpc>
                <a:spcPct val="100000"/>
              </a:lnSpc>
              <a:spcBef>
                <a:spcPts val="0"/>
              </a:spcBef>
              <a:spcAft>
                <a:spcPts val="0"/>
              </a:spcAft>
              <a:buClr>
                <a:srgbClr val="002D50"/>
              </a:buClr>
              <a:buSzPts val="3800"/>
              <a:buFont typeface="Georgia"/>
              <a:buNone/>
            </a:pPr>
            <a:r>
              <a:rPr b="0" i="1" lang="en-US" sz="3800" u="none" cap="none" strike="noStrike">
                <a:solidFill>
                  <a:srgbClr val="002D50"/>
                </a:solidFill>
                <a:latin typeface="Georgia"/>
                <a:ea typeface="Georgia"/>
                <a:cs typeface="Georgia"/>
                <a:sym typeface="Georgia"/>
              </a:rPr>
              <a:t>Dataset</a:t>
            </a:r>
          </a:p>
        </p:txBody>
      </p:sp>
      <p:sp>
        <p:nvSpPr>
          <p:cNvPr id="169" name="Shape 169"/>
          <p:cNvSpPr txBox="1"/>
          <p:nvPr>
            <p:ph idx="1" type="body"/>
          </p:nvPr>
        </p:nvSpPr>
        <p:spPr>
          <a:xfrm>
            <a:off x="457200" y="1600201"/>
            <a:ext cx="8229600" cy="4099800"/>
          </a:xfrm>
          <a:prstGeom prst="rect">
            <a:avLst/>
          </a:prstGeom>
          <a:noFill/>
          <a:ln>
            <a:noFill/>
          </a:ln>
        </p:spPr>
        <p:txBody>
          <a:bodyPr anchorCtr="0" anchor="t" bIns="91425" lIns="91425" rIns="91425" wrap="square" tIns="91425">
            <a:noAutofit/>
          </a:bodyPr>
          <a:lstStyle/>
          <a:p>
            <a:pPr indent="-165100" lvl="0" marL="3429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Helvetica Neue"/>
                <a:ea typeface="Helvetica Neue"/>
                <a:cs typeface="Helvetica Neue"/>
                <a:sym typeface="Helvetica Neue"/>
              </a:rPr>
              <a:t>Original Twitter dataset</a:t>
            </a:r>
          </a:p>
        </p:txBody>
      </p:sp>
      <p:pic>
        <p:nvPicPr>
          <p:cNvPr id="170" name="Shape 170"/>
          <p:cNvPicPr preferRelativeResize="0"/>
          <p:nvPr/>
        </p:nvPicPr>
        <p:blipFill rotWithShape="1">
          <a:blip r:embed="rId3">
            <a:alphaModFix/>
          </a:blip>
          <a:srcRect b="0" l="0" r="0" t="0"/>
          <a:stretch/>
        </p:blipFill>
        <p:spPr>
          <a:xfrm>
            <a:off x="93438" y="2343425"/>
            <a:ext cx="8957124" cy="23254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457200" y="351614"/>
            <a:ext cx="8229600" cy="657600"/>
          </a:xfrm>
          <a:prstGeom prst="rect">
            <a:avLst/>
          </a:prstGeom>
          <a:noFill/>
          <a:ln>
            <a:noFill/>
          </a:ln>
        </p:spPr>
        <p:txBody>
          <a:bodyPr anchorCtr="0" anchor="ctr" bIns="91425" lIns="91425" rIns="91425" wrap="square" tIns="91425">
            <a:noAutofit/>
          </a:bodyPr>
          <a:lstStyle/>
          <a:p>
            <a:pPr indent="-241300" lvl="0" marL="0" marR="0" rtl="0" algn="ctr">
              <a:lnSpc>
                <a:spcPct val="100000"/>
              </a:lnSpc>
              <a:spcBef>
                <a:spcPts val="0"/>
              </a:spcBef>
              <a:spcAft>
                <a:spcPts val="0"/>
              </a:spcAft>
              <a:buClr>
                <a:srgbClr val="002D50"/>
              </a:buClr>
              <a:buSzPts val="3800"/>
              <a:buFont typeface="Georgia"/>
              <a:buNone/>
            </a:pPr>
            <a:r>
              <a:rPr b="0" i="1" lang="en-US" sz="3800" u="none" cap="none" strike="noStrike">
                <a:solidFill>
                  <a:srgbClr val="002D50"/>
                </a:solidFill>
                <a:latin typeface="Georgia"/>
                <a:ea typeface="Georgia"/>
                <a:cs typeface="Georgia"/>
                <a:sym typeface="Georgia"/>
              </a:rPr>
              <a:t>Dataset</a:t>
            </a:r>
          </a:p>
        </p:txBody>
      </p:sp>
      <p:sp>
        <p:nvSpPr>
          <p:cNvPr id="176" name="Shape 176"/>
          <p:cNvSpPr txBox="1"/>
          <p:nvPr>
            <p:ph idx="1" type="body"/>
          </p:nvPr>
        </p:nvSpPr>
        <p:spPr>
          <a:xfrm>
            <a:off x="457200" y="1600201"/>
            <a:ext cx="8229600" cy="4099800"/>
          </a:xfrm>
          <a:prstGeom prst="rect">
            <a:avLst/>
          </a:prstGeom>
          <a:noFill/>
          <a:ln>
            <a:noFill/>
          </a:ln>
        </p:spPr>
        <p:txBody>
          <a:bodyPr anchorCtr="0" anchor="t" bIns="91425" lIns="91425" rIns="91425" wrap="square" tIns="91425">
            <a:noAutofit/>
          </a:bodyPr>
          <a:lstStyle/>
          <a:p>
            <a:pPr indent="-165100" lvl="0" marL="3429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Helvetica Neue"/>
                <a:ea typeface="Helvetica Neue"/>
                <a:cs typeface="Helvetica Neue"/>
                <a:sym typeface="Helvetica Neue"/>
              </a:rPr>
              <a:t>Original Stock dataset from SP500</a:t>
            </a:r>
          </a:p>
        </p:txBody>
      </p:sp>
      <p:pic>
        <p:nvPicPr>
          <p:cNvPr id="177" name="Shape 177"/>
          <p:cNvPicPr preferRelativeResize="0"/>
          <p:nvPr/>
        </p:nvPicPr>
        <p:blipFill rotWithShape="1">
          <a:blip r:embed="rId3">
            <a:alphaModFix/>
          </a:blip>
          <a:srcRect b="0" l="0" r="0" t="0"/>
          <a:stretch/>
        </p:blipFill>
        <p:spPr>
          <a:xfrm>
            <a:off x="641269" y="2660072"/>
            <a:ext cx="8045533" cy="27352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457200" y="351614"/>
            <a:ext cx="8229600" cy="657600"/>
          </a:xfrm>
          <a:prstGeom prst="rect">
            <a:avLst/>
          </a:prstGeom>
          <a:noFill/>
          <a:ln>
            <a:noFill/>
          </a:ln>
        </p:spPr>
        <p:txBody>
          <a:bodyPr anchorCtr="0" anchor="ctr" bIns="91425" lIns="91425" rIns="91425" wrap="square" tIns="91425">
            <a:noAutofit/>
          </a:bodyPr>
          <a:lstStyle/>
          <a:p>
            <a:pPr indent="-241300" lvl="0" marL="0" marR="0" rtl="0" algn="ctr">
              <a:lnSpc>
                <a:spcPct val="100000"/>
              </a:lnSpc>
              <a:spcBef>
                <a:spcPts val="0"/>
              </a:spcBef>
              <a:spcAft>
                <a:spcPts val="0"/>
              </a:spcAft>
              <a:buClr>
                <a:srgbClr val="002D50"/>
              </a:buClr>
              <a:buSzPts val="3800"/>
              <a:buFont typeface="Georgia"/>
              <a:buNone/>
            </a:pPr>
            <a:r>
              <a:rPr b="0" i="1" lang="en-US" sz="3800" u="none" cap="none" strike="noStrike">
                <a:solidFill>
                  <a:srgbClr val="002D50"/>
                </a:solidFill>
                <a:latin typeface="Georgia"/>
                <a:ea typeface="Georgia"/>
                <a:cs typeface="Georgia"/>
                <a:sym typeface="Georgia"/>
              </a:rPr>
              <a:t>Dataset for Machine Learning</a:t>
            </a:r>
          </a:p>
        </p:txBody>
      </p:sp>
      <p:sp>
        <p:nvSpPr>
          <p:cNvPr id="183" name="Shape 183"/>
          <p:cNvSpPr txBox="1"/>
          <p:nvPr>
            <p:ph idx="1" type="body"/>
          </p:nvPr>
        </p:nvSpPr>
        <p:spPr>
          <a:xfrm>
            <a:off x="457200" y="1600201"/>
            <a:ext cx="8229600" cy="4099800"/>
          </a:xfrm>
          <a:prstGeom prst="rect">
            <a:avLst/>
          </a:prstGeom>
          <a:noFill/>
          <a:ln>
            <a:noFill/>
          </a:ln>
        </p:spPr>
        <p:txBody>
          <a:bodyPr anchorCtr="0" anchor="t" bIns="91425" lIns="91425" rIns="91425" wrap="square" tIns="91425">
            <a:noAutofit/>
          </a:bodyPr>
          <a:lstStyle/>
          <a:p>
            <a:pPr indent="-165100" lvl="0" marL="34290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Helvetica Neue"/>
              <a:ea typeface="Helvetica Neue"/>
              <a:cs typeface="Helvetica Neue"/>
              <a:sym typeface="Helvetica Neue"/>
            </a:endParaRPr>
          </a:p>
        </p:txBody>
      </p:sp>
      <p:pic>
        <p:nvPicPr>
          <p:cNvPr id="184" name="Shape 184"/>
          <p:cNvPicPr preferRelativeResize="0"/>
          <p:nvPr/>
        </p:nvPicPr>
        <p:blipFill rotWithShape="1">
          <a:blip r:embed="rId3">
            <a:alphaModFix/>
          </a:blip>
          <a:srcRect b="0" l="0" r="0" t="0"/>
          <a:stretch/>
        </p:blipFill>
        <p:spPr>
          <a:xfrm>
            <a:off x="92000" y="2236438"/>
            <a:ext cx="8959998" cy="2385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457200" y="351614"/>
            <a:ext cx="8229600" cy="657600"/>
          </a:xfrm>
          <a:prstGeom prst="rect">
            <a:avLst/>
          </a:prstGeom>
          <a:noFill/>
          <a:ln>
            <a:noFill/>
          </a:ln>
        </p:spPr>
        <p:txBody>
          <a:bodyPr anchorCtr="0" anchor="ctr" bIns="91425" lIns="91425" rIns="91425" wrap="square" tIns="91425">
            <a:noAutofit/>
          </a:bodyPr>
          <a:lstStyle/>
          <a:p>
            <a:pPr indent="-241300" lvl="0" marL="0" marR="0" rtl="0" algn="ctr">
              <a:lnSpc>
                <a:spcPct val="100000"/>
              </a:lnSpc>
              <a:spcBef>
                <a:spcPts val="0"/>
              </a:spcBef>
              <a:spcAft>
                <a:spcPts val="0"/>
              </a:spcAft>
              <a:buClr>
                <a:srgbClr val="002D50"/>
              </a:buClr>
              <a:buSzPts val="3800"/>
              <a:buFont typeface="Georgia"/>
              <a:buNone/>
            </a:pPr>
            <a:r>
              <a:rPr b="0" i="1" lang="en-US" sz="3800" u="none" cap="none" strike="noStrike">
                <a:solidFill>
                  <a:srgbClr val="002D50"/>
                </a:solidFill>
                <a:latin typeface="Georgia"/>
                <a:ea typeface="Georgia"/>
                <a:cs typeface="Georgia"/>
                <a:sym typeface="Georgia"/>
              </a:rPr>
              <a:t>Hypothesis Test</a:t>
            </a:r>
          </a:p>
        </p:txBody>
      </p:sp>
      <p:sp>
        <p:nvSpPr>
          <p:cNvPr id="190" name="Shape 190"/>
          <p:cNvSpPr txBox="1"/>
          <p:nvPr>
            <p:ph idx="1" type="body"/>
          </p:nvPr>
        </p:nvSpPr>
        <p:spPr>
          <a:xfrm>
            <a:off x="457200" y="1600201"/>
            <a:ext cx="8229600" cy="4099800"/>
          </a:xfrm>
          <a:prstGeom prst="rect">
            <a:avLst/>
          </a:prstGeom>
          <a:noFill/>
          <a:ln>
            <a:noFill/>
          </a:ln>
        </p:spPr>
        <p:txBody>
          <a:bodyPr anchorCtr="0" anchor="t" bIns="91425" lIns="91425" rIns="91425" wrap="square" tIns="91425">
            <a:noAutofit/>
          </a:bodyPr>
          <a:lstStyle/>
          <a:p>
            <a:pPr indent="-514350" lvl="0" marL="692150" marR="0" rtl="0" algn="l">
              <a:lnSpc>
                <a:spcPct val="150000"/>
              </a:lnSpc>
              <a:spcBef>
                <a:spcPts val="0"/>
              </a:spcBef>
              <a:spcAft>
                <a:spcPts val="0"/>
              </a:spcAft>
              <a:buClr>
                <a:schemeClr val="dk1"/>
              </a:buClr>
              <a:buSzPts val="2800"/>
              <a:buFont typeface="Arial"/>
              <a:buAutoNum type="alphaLcParenR"/>
            </a:pPr>
            <a:r>
              <a:rPr b="1" lang="en-US">
                <a:latin typeface="Times New Roman"/>
                <a:ea typeface="Times New Roman"/>
                <a:cs typeface="Times New Roman"/>
                <a:sym typeface="Times New Roman"/>
              </a:rPr>
              <a:t>We think</a:t>
            </a:r>
            <a:r>
              <a:rPr b="1" i="0" lang="en-US" sz="2800" u="none" cap="none" strike="noStrike">
                <a:solidFill>
                  <a:schemeClr val="dk1"/>
                </a:solidFill>
                <a:latin typeface="Times New Roman"/>
                <a:ea typeface="Times New Roman"/>
                <a:cs typeface="Times New Roman"/>
                <a:sym typeface="Times New Roman"/>
              </a:rPr>
              <a:t>  </a:t>
            </a:r>
          </a:p>
          <a:p>
            <a:pPr indent="-177800" lvl="0" marL="177800" marR="0" rtl="0" algn="l">
              <a:lnSpc>
                <a:spcPct val="150000"/>
              </a:lnSpc>
              <a:spcBef>
                <a:spcPts val="0"/>
              </a:spcBef>
              <a:spcAft>
                <a:spcPts val="0"/>
              </a:spcAft>
              <a:buClr>
                <a:schemeClr val="dk1"/>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The stock price of a company can be predicted based on the</a:t>
            </a:r>
          </a:p>
          <a:p>
            <a:pPr indent="-133350" lvl="1" marL="74295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Twitter </a:t>
            </a:r>
            <a:r>
              <a:rPr lang="en-US">
                <a:latin typeface="Times New Roman"/>
                <a:ea typeface="Times New Roman"/>
                <a:cs typeface="Times New Roman"/>
                <a:sym typeface="Times New Roman"/>
              </a:rPr>
              <a:t>users’ attitude toward a company on </a:t>
            </a:r>
            <a:r>
              <a:rPr b="0" i="0" lang="en-US" sz="2400" u="none" cap="none" strike="noStrike">
                <a:solidFill>
                  <a:schemeClr val="dk1"/>
                </a:solidFill>
                <a:latin typeface="Times New Roman"/>
                <a:ea typeface="Times New Roman"/>
                <a:cs typeface="Times New Roman"/>
                <a:sym typeface="Times New Roman"/>
              </a:rPr>
              <a:t>the previous day</a:t>
            </a:r>
          </a:p>
          <a:p>
            <a:pPr indent="-133350" lvl="1" marL="74295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The volume change of its stock</a:t>
            </a:r>
          </a:p>
          <a:p>
            <a:pPr indent="-133350" lvl="1" marL="74295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The price change of its stock</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457200" y="351614"/>
            <a:ext cx="8229600" cy="657600"/>
          </a:xfrm>
          <a:prstGeom prst="rect">
            <a:avLst/>
          </a:prstGeom>
          <a:noFill/>
          <a:ln>
            <a:noFill/>
          </a:ln>
        </p:spPr>
        <p:txBody>
          <a:bodyPr anchorCtr="0" anchor="ctr" bIns="91425" lIns="91425" rIns="91425" wrap="square" tIns="91425">
            <a:noAutofit/>
          </a:bodyPr>
          <a:lstStyle/>
          <a:p>
            <a:pPr indent="-241300" lvl="0" marL="0" marR="0" rtl="0" algn="ctr">
              <a:lnSpc>
                <a:spcPct val="100000"/>
              </a:lnSpc>
              <a:spcBef>
                <a:spcPts val="0"/>
              </a:spcBef>
              <a:spcAft>
                <a:spcPts val="0"/>
              </a:spcAft>
              <a:buClr>
                <a:srgbClr val="002D50"/>
              </a:buClr>
              <a:buSzPts val="3800"/>
              <a:buFont typeface="Georgia"/>
              <a:buNone/>
            </a:pPr>
            <a:r>
              <a:rPr b="0" i="1" lang="en-US" sz="3800" u="none" cap="none" strike="noStrike">
                <a:solidFill>
                  <a:srgbClr val="002D50"/>
                </a:solidFill>
                <a:latin typeface="Georgia"/>
                <a:ea typeface="Georgia"/>
                <a:cs typeface="Georgia"/>
                <a:sym typeface="Georgia"/>
              </a:rPr>
              <a:t>Hypothesis Test</a:t>
            </a:r>
          </a:p>
        </p:txBody>
      </p:sp>
      <p:sp>
        <p:nvSpPr>
          <p:cNvPr id="196" name="Shape 196"/>
          <p:cNvSpPr txBox="1"/>
          <p:nvPr>
            <p:ph idx="1" type="body"/>
          </p:nvPr>
        </p:nvSpPr>
        <p:spPr>
          <a:xfrm>
            <a:off x="457200" y="1600201"/>
            <a:ext cx="8229600" cy="4099800"/>
          </a:xfrm>
          <a:prstGeom prst="rect">
            <a:avLst/>
          </a:prstGeom>
          <a:noFill/>
          <a:ln>
            <a:noFill/>
          </a:ln>
        </p:spPr>
        <p:txBody>
          <a:bodyPr anchorCtr="0" anchor="t" bIns="91425" lIns="91425" rIns="91425" wrap="square" tIns="91425">
            <a:noAutofit/>
          </a:bodyPr>
          <a:lstStyle/>
          <a:p>
            <a:pPr indent="-514350" lvl="0" marL="692150" marR="0" rtl="0" algn="l">
              <a:lnSpc>
                <a:spcPct val="150000"/>
              </a:lnSpc>
              <a:spcBef>
                <a:spcPts val="0"/>
              </a:spcBef>
              <a:spcAft>
                <a:spcPts val="0"/>
              </a:spcAft>
              <a:buClr>
                <a:schemeClr val="dk1"/>
              </a:buClr>
              <a:buSzPts val="2800"/>
              <a:buFont typeface="Arial"/>
              <a:buAutoNum type="alphaLcParenR" startAt="2"/>
            </a:pPr>
            <a:r>
              <a:rPr b="1" i="0" lang="en-US" sz="2800" u="none" cap="none" strike="noStrike">
                <a:solidFill>
                  <a:schemeClr val="dk1"/>
                </a:solidFill>
                <a:latin typeface="Times New Roman"/>
                <a:ea typeface="Times New Roman"/>
                <a:cs typeface="Times New Roman"/>
                <a:sym typeface="Times New Roman"/>
              </a:rPr>
              <a:t>Variables</a:t>
            </a:r>
          </a:p>
          <a:p>
            <a:pPr indent="-165100" lvl="0" marL="8001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Volume percentage change of previous day</a:t>
            </a:r>
          </a:p>
          <a:p>
            <a:pPr indent="-165100" lvl="0" marL="8001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 Stock price change of day 1 (close price - open price)</a:t>
            </a:r>
          </a:p>
          <a:p>
            <a:pPr indent="-165100" lvl="0" marL="8001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 Sentiment score  (positive word counts-negative word counts)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457200" y="351614"/>
            <a:ext cx="8229600" cy="1084329"/>
          </a:xfrm>
          <a:prstGeom prst="rect">
            <a:avLst/>
          </a:prstGeom>
          <a:noFill/>
          <a:ln>
            <a:noFill/>
          </a:ln>
        </p:spPr>
        <p:txBody>
          <a:bodyPr anchorCtr="0" anchor="ctr" bIns="45700" lIns="91425" rIns="91425" wrap="square" tIns="45700">
            <a:noAutofit/>
          </a:bodyPr>
          <a:lstStyle/>
          <a:p>
            <a:pPr indent="-217170" lvl="0" marL="0" marR="0" rtl="0" algn="ctr">
              <a:spcBef>
                <a:spcPts val="0"/>
              </a:spcBef>
              <a:buClr>
                <a:srgbClr val="002D50"/>
              </a:buClr>
              <a:buSzPts val="3420"/>
              <a:buFont typeface="Georgia"/>
              <a:buNone/>
            </a:pPr>
            <a:r>
              <a:rPr lang="en-US" sz="3420"/>
              <a:t>Result</a:t>
            </a:r>
            <a:r>
              <a:rPr b="0" i="1" lang="en-US" sz="3420" u="none" cap="none" strike="noStrike">
                <a:solidFill>
                  <a:srgbClr val="002D50"/>
                </a:solidFill>
                <a:latin typeface="Georgia"/>
                <a:ea typeface="Georgia"/>
                <a:cs typeface="Georgia"/>
                <a:sym typeface="Georgia"/>
              </a:rPr>
              <a:t> by Using Machine Learning Methods</a:t>
            </a:r>
          </a:p>
        </p:txBody>
      </p:sp>
      <p:sp>
        <p:nvSpPr>
          <p:cNvPr id="202" name="Shape 202"/>
          <p:cNvSpPr txBox="1"/>
          <p:nvPr/>
        </p:nvSpPr>
        <p:spPr>
          <a:xfrm>
            <a:off x="2096429" y="1677244"/>
            <a:ext cx="4951141" cy="461665"/>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sz="2400">
              <a:solidFill>
                <a:schemeClr val="dk2"/>
              </a:solidFill>
              <a:latin typeface="Times New Roman"/>
              <a:ea typeface="Times New Roman"/>
              <a:cs typeface="Times New Roman"/>
              <a:sym typeface="Times New Roman"/>
            </a:endParaRPr>
          </a:p>
        </p:txBody>
      </p:sp>
      <p:graphicFrame>
        <p:nvGraphicFramePr>
          <p:cNvPr id="203" name="Shape 203"/>
          <p:cNvGraphicFramePr/>
          <p:nvPr/>
        </p:nvGraphicFramePr>
        <p:xfrm>
          <a:off x="952500" y="3048000"/>
          <a:ext cx="3000000" cy="3000000"/>
        </p:xfrm>
        <a:graphic>
          <a:graphicData uri="http://schemas.openxmlformats.org/drawingml/2006/table">
            <a:tbl>
              <a:tblPr>
                <a:noFill/>
                <a:tableStyleId>{9B8DB202-51D1-4331-970D-B15B167FF258}</a:tableStyleId>
              </a:tblPr>
              <a:tblGrid>
                <a:gridCol w="3619500"/>
                <a:gridCol w="3619500"/>
              </a:tblGrid>
              <a:tr h="381000">
                <a:tc>
                  <a:txBody>
                    <a:bodyPr>
                      <a:noAutofit/>
                    </a:bodyPr>
                    <a:lstStyle/>
                    <a:p>
                      <a:pPr indent="0" lvl="0" marL="0">
                        <a:spcBef>
                          <a:spcPts val="0"/>
                        </a:spcBef>
                        <a:buNone/>
                      </a:pPr>
                      <a:r>
                        <a:rPr lang="en-US"/>
                        <a:t>Machine Learning Methods</a:t>
                      </a:r>
                    </a:p>
                  </a:txBody>
                  <a:tcPr marT="91425" marB="91425" marR="91425" marL="91425"/>
                </a:tc>
                <a:tc>
                  <a:txBody>
                    <a:bodyPr>
                      <a:noAutofit/>
                    </a:bodyPr>
                    <a:lstStyle/>
                    <a:p>
                      <a:pPr indent="0" lvl="0" marL="0">
                        <a:spcBef>
                          <a:spcPts val="0"/>
                        </a:spcBef>
                        <a:buNone/>
                      </a:pPr>
                      <a:r>
                        <a:rPr lang="en-US"/>
                        <a:t>Classification Accuracy</a:t>
                      </a:r>
                    </a:p>
                  </a:txBody>
                  <a:tcPr marT="91425" marB="91425" marR="91425" marL="91425"/>
                </a:tc>
              </a:tr>
              <a:tr h="381000">
                <a:tc>
                  <a:txBody>
                    <a:bodyPr>
                      <a:noAutofit/>
                    </a:bodyPr>
                    <a:lstStyle/>
                    <a:p>
                      <a:pPr indent="0" lvl="0" marL="0" rtl="0">
                        <a:spcBef>
                          <a:spcPts val="0"/>
                        </a:spcBef>
                        <a:buNone/>
                      </a:pPr>
                      <a:r>
                        <a:rPr lang="en-US"/>
                        <a:t>Support Vector Machine</a:t>
                      </a:r>
                    </a:p>
                  </a:txBody>
                  <a:tcPr marT="91425" marB="91425" marR="91425" marL="91425"/>
                </a:tc>
                <a:tc>
                  <a:txBody>
                    <a:bodyPr>
                      <a:noAutofit/>
                    </a:bodyPr>
                    <a:lstStyle/>
                    <a:p>
                      <a:pPr indent="0" lvl="0" marL="0">
                        <a:spcBef>
                          <a:spcPts val="0"/>
                        </a:spcBef>
                        <a:buNone/>
                      </a:pPr>
                      <a:r>
                        <a:rPr lang="en-US"/>
                        <a:t>0.52</a:t>
                      </a:r>
                    </a:p>
                  </a:txBody>
                  <a:tcPr marT="91425" marB="91425" marR="91425" marL="91425"/>
                </a:tc>
              </a:tr>
              <a:tr h="381000">
                <a:tc>
                  <a:txBody>
                    <a:bodyPr>
                      <a:noAutofit/>
                    </a:bodyPr>
                    <a:lstStyle/>
                    <a:p>
                      <a:pPr indent="0" lvl="0" marL="0">
                        <a:spcBef>
                          <a:spcPts val="0"/>
                        </a:spcBef>
                        <a:buNone/>
                      </a:pPr>
                      <a:r>
                        <a:rPr lang="en-US"/>
                        <a:t>Naive Bayes</a:t>
                      </a:r>
                    </a:p>
                  </a:txBody>
                  <a:tcPr marT="91425" marB="91425" marR="91425" marL="91425"/>
                </a:tc>
                <a:tc>
                  <a:txBody>
                    <a:bodyPr>
                      <a:noAutofit/>
                    </a:bodyPr>
                    <a:lstStyle/>
                    <a:p>
                      <a:pPr indent="0" lvl="0" marL="0">
                        <a:spcBef>
                          <a:spcPts val="0"/>
                        </a:spcBef>
                        <a:buNone/>
                      </a:pPr>
                      <a:r>
                        <a:rPr lang="en-US"/>
                        <a:t>0.48</a:t>
                      </a: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457200" y="351614"/>
            <a:ext cx="8229600" cy="657600"/>
          </a:xfrm>
          <a:prstGeom prst="rect">
            <a:avLst/>
          </a:prstGeom>
        </p:spPr>
        <p:txBody>
          <a:bodyPr anchorCtr="0" anchor="ctr" bIns="91425" lIns="91425" rIns="91425" wrap="square" tIns="91425">
            <a:noAutofit/>
          </a:bodyPr>
          <a:lstStyle/>
          <a:p>
            <a:pPr indent="0" lvl="0" marL="0">
              <a:spcBef>
                <a:spcPts val="0"/>
              </a:spcBef>
              <a:buNone/>
            </a:pPr>
            <a:r>
              <a:rPr lang="en-US"/>
              <a:t>Prediction Analysis</a:t>
            </a:r>
          </a:p>
        </p:txBody>
      </p:sp>
      <p:pic>
        <p:nvPicPr>
          <p:cNvPr id="209" name="Shape 209"/>
          <p:cNvPicPr preferRelativeResize="0"/>
          <p:nvPr/>
        </p:nvPicPr>
        <p:blipFill>
          <a:blip r:embed="rId3">
            <a:alphaModFix/>
          </a:blip>
          <a:stretch>
            <a:fillRect/>
          </a:stretch>
        </p:blipFill>
        <p:spPr>
          <a:xfrm>
            <a:off x="595175" y="1009227"/>
            <a:ext cx="7953650" cy="5113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