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72" r:id="rId2"/>
    <p:sldId id="373" r:id="rId3"/>
    <p:sldId id="374" r:id="rId4"/>
    <p:sldId id="353" r:id="rId5"/>
    <p:sldId id="364" r:id="rId6"/>
    <p:sldId id="365" r:id="rId7"/>
    <p:sldId id="352" r:id="rId8"/>
    <p:sldId id="375" r:id="rId9"/>
    <p:sldId id="366" r:id="rId10"/>
    <p:sldId id="355" r:id="rId11"/>
    <p:sldId id="376" r:id="rId12"/>
    <p:sldId id="367" r:id="rId13"/>
    <p:sldId id="368" r:id="rId14"/>
    <p:sldId id="377" r:id="rId15"/>
    <p:sldId id="369" r:id="rId16"/>
    <p:sldId id="371" r:id="rId17"/>
    <p:sldId id="370" r:id="rId18"/>
    <p:sldId id="347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5C7D"/>
    <a:srgbClr val="636363"/>
    <a:srgbClr val="CEE1EA"/>
    <a:srgbClr val="D6E6EE"/>
    <a:srgbClr val="2C5364"/>
    <a:srgbClr val="42F482"/>
    <a:srgbClr val="4286F4"/>
    <a:srgbClr val="2193B0"/>
    <a:srgbClr val="30A081"/>
    <a:srgbClr val="52A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BB44E-C090-416D-B032-50772D00DA99}" v="17" dt="2023-04-25T03:55:35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2451" autoAdjust="0"/>
  </p:normalViewPr>
  <p:slideViewPr>
    <p:cSldViewPr snapToGrid="0">
      <p:cViewPr varScale="1">
        <p:scale>
          <a:sx n="60" d="100"/>
          <a:sy n="60" d="100"/>
        </p:scale>
        <p:origin x="9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49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Ли Ицзя" userId="face8d94-5999-42eb-b3c1-a1cf9dc2481e" providerId="ADAL" clId="{E56BB44E-C090-416D-B032-50772D00DA99}"/>
    <pc:docChg chg="undo custSel delSld modSld">
      <pc:chgData name="Ли Ицзя" userId="face8d94-5999-42eb-b3c1-a1cf9dc2481e" providerId="ADAL" clId="{E56BB44E-C090-416D-B032-50772D00DA99}" dt="2023-04-25T04:00:09.298" v="299" actId="14100"/>
      <pc:docMkLst>
        <pc:docMk/>
      </pc:docMkLst>
      <pc:sldChg chg="modSp mod">
        <pc:chgData name="Ли Ицзя" userId="face8d94-5999-42eb-b3c1-a1cf9dc2481e" providerId="ADAL" clId="{E56BB44E-C090-416D-B032-50772D00DA99}" dt="2023-04-25T03:59:29.618" v="278" actId="1076"/>
        <pc:sldMkLst>
          <pc:docMk/>
          <pc:sldMk cId="2066375578" sldId="347"/>
        </pc:sldMkLst>
        <pc:spChg chg="mod">
          <ac:chgData name="Ли Ицзя" userId="face8d94-5999-42eb-b3c1-a1cf9dc2481e" providerId="ADAL" clId="{E56BB44E-C090-416D-B032-50772D00DA99}" dt="2023-04-25T03:59:16.296" v="277" actId="5793"/>
          <ac:spMkLst>
            <pc:docMk/>
            <pc:sldMk cId="2066375578" sldId="347"/>
            <ac:spMk id="6" creationId="{00000000-0000-0000-0000-000000000000}"/>
          </ac:spMkLst>
        </pc:spChg>
        <pc:spChg chg="mod">
          <ac:chgData name="Ли Ицзя" userId="face8d94-5999-42eb-b3c1-a1cf9dc2481e" providerId="ADAL" clId="{E56BB44E-C090-416D-B032-50772D00DA99}" dt="2023-04-25T03:59:29.618" v="278" actId="1076"/>
          <ac:spMkLst>
            <pc:docMk/>
            <pc:sldMk cId="2066375578" sldId="347"/>
            <ac:spMk id="8" creationId="{00000000-0000-0000-0000-000000000000}"/>
          </ac:spMkLst>
        </pc:spChg>
      </pc:sldChg>
      <pc:sldChg chg="delSp modSp mod">
        <pc:chgData name="Ли Ицзя" userId="face8d94-5999-42eb-b3c1-a1cf9dc2481e" providerId="ADAL" clId="{E56BB44E-C090-416D-B032-50772D00DA99}" dt="2023-04-25T03:58:47.772" v="244"/>
        <pc:sldMkLst>
          <pc:docMk/>
          <pc:sldMk cId="215757880" sldId="370"/>
        </pc:sldMkLst>
        <pc:spChg chg="mod">
          <ac:chgData name="Ли Ицзя" userId="face8d94-5999-42eb-b3c1-a1cf9dc2481e" providerId="ADAL" clId="{E56BB44E-C090-416D-B032-50772D00DA99}" dt="2023-04-25T03:58:44.107" v="241" actId="14100"/>
          <ac:spMkLst>
            <pc:docMk/>
            <pc:sldMk cId="215757880" sldId="370"/>
            <ac:spMk id="2" creationId="{00000000-0000-0000-0000-000000000000}"/>
          </ac:spMkLst>
        </pc:spChg>
        <pc:spChg chg="del mod">
          <ac:chgData name="Ли Ицзя" userId="face8d94-5999-42eb-b3c1-a1cf9dc2481e" providerId="ADAL" clId="{E56BB44E-C090-416D-B032-50772D00DA99}" dt="2023-04-25T03:58:47.772" v="244"/>
          <ac:spMkLst>
            <pc:docMk/>
            <pc:sldMk cId="215757880" sldId="370"/>
            <ac:spMk id="4" creationId="{00000000-0000-0000-0000-000000000000}"/>
          </ac:spMkLst>
        </pc:spChg>
      </pc:sldChg>
      <pc:sldChg chg="delSp modSp mod delAnim">
        <pc:chgData name="Ли Ицзя" userId="face8d94-5999-42eb-b3c1-a1cf9dc2481e" providerId="ADAL" clId="{E56BB44E-C090-416D-B032-50772D00DA99}" dt="2023-04-25T04:00:09.298" v="299" actId="14100"/>
        <pc:sldMkLst>
          <pc:docMk/>
          <pc:sldMk cId="1185322524" sldId="372"/>
        </pc:sldMkLst>
        <pc:spChg chg="mod">
          <ac:chgData name="Ли Ицзя" userId="face8d94-5999-42eb-b3c1-a1cf9dc2481e" providerId="ADAL" clId="{E56BB44E-C090-416D-B032-50772D00DA99}" dt="2023-04-25T04:00:09.298" v="299" actId="14100"/>
          <ac:spMkLst>
            <pc:docMk/>
            <pc:sldMk cId="1185322524" sldId="372"/>
            <ac:spMk id="14" creationId="{00000000-0000-0000-0000-000000000000}"/>
          </ac:spMkLst>
        </pc:spChg>
        <pc:picChg chg="del">
          <ac:chgData name="Ли Ицзя" userId="face8d94-5999-42eb-b3c1-a1cf9dc2481e" providerId="ADAL" clId="{E56BB44E-C090-416D-B032-50772D00DA99}" dt="2023-04-25T03:52:48.757" v="186" actId="478"/>
          <ac:picMkLst>
            <pc:docMk/>
            <pc:sldMk cId="1185322524" sldId="372"/>
            <ac:picMk id="2" creationId="{00000000-0000-0000-0000-000000000000}"/>
          </ac:picMkLst>
        </pc:picChg>
      </pc:sldChg>
      <pc:sldChg chg="modSp mod modNotesTx">
        <pc:chgData name="Ли Ицзя" userId="face8d94-5999-42eb-b3c1-a1cf9dc2481e" providerId="ADAL" clId="{E56BB44E-C090-416D-B032-50772D00DA99}" dt="2023-04-25T03:58:20.344" v="222" actId="20577"/>
        <pc:sldMkLst>
          <pc:docMk/>
          <pc:sldMk cId="306129275" sldId="373"/>
        </pc:sldMkLst>
        <pc:spChg chg="mod">
          <ac:chgData name="Ли Ицзя" userId="face8d94-5999-42eb-b3c1-a1cf9dc2481e" providerId="ADAL" clId="{E56BB44E-C090-416D-B032-50772D00DA99}" dt="2023-04-25T03:49:33.696" v="141" actId="1076"/>
          <ac:spMkLst>
            <pc:docMk/>
            <pc:sldMk cId="306129275" sldId="373"/>
            <ac:spMk id="2" creationId="{00000000-0000-0000-0000-000000000000}"/>
          </ac:spMkLst>
        </pc:spChg>
        <pc:spChg chg="mod">
          <ac:chgData name="Ли Ицзя" userId="face8d94-5999-42eb-b3c1-a1cf9dc2481e" providerId="ADAL" clId="{E56BB44E-C090-416D-B032-50772D00DA99}" dt="2023-04-25T03:51:05.264" v="167" actId="14100"/>
          <ac:spMkLst>
            <pc:docMk/>
            <pc:sldMk cId="306129275" sldId="373"/>
            <ac:spMk id="3" creationId="{00000000-0000-0000-0000-000000000000}"/>
          </ac:spMkLst>
        </pc:spChg>
        <pc:spChg chg="mod">
          <ac:chgData name="Ли Ицзя" userId="face8d94-5999-42eb-b3c1-a1cf9dc2481e" providerId="ADAL" clId="{E56BB44E-C090-416D-B032-50772D00DA99}" dt="2023-04-25T03:49:33.696" v="141" actId="1076"/>
          <ac:spMkLst>
            <pc:docMk/>
            <pc:sldMk cId="306129275" sldId="373"/>
            <ac:spMk id="4" creationId="{00000000-0000-0000-0000-000000000000}"/>
          </ac:spMkLst>
        </pc:spChg>
        <pc:spChg chg="mod">
          <ac:chgData name="Ли Ицзя" userId="face8d94-5999-42eb-b3c1-a1cf9dc2481e" providerId="ADAL" clId="{E56BB44E-C090-416D-B032-50772D00DA99}" dt="2023-04-25T03:49:33.696" v="141" actId="1076"/>
          <ac:spMkLst>
            <pc:docMk/>
            <pc:sldMk cId="306129275" sldId="373"/>
            <ac:spMk id="5" creationId="{00000000-0000-0000-0000-000000000000}"/>
          </ac:spMkLst>
        </pc:spChg>
        <pc:spChg chg="mod">
          <ac:chgData name="Ли Ицзя" userId="face8d94-5999-42eb-b3c1-a1cf9dc2481e" providerId="ADAL" clId="{E56BB44E-C090-416D-B032-50772D00DA99}" dt="2023-04-25T03:49:33.696" v="141" actId="1076"/>
          <ac:spMkLst>
            <pc:docMk/>
            <pc:sldMk cId="306129275" sldId="373"/>
            <ac:spMk id="6" creationId="{00000000-0000-0000-0000-000000000000}"/>
          </ac:spMkLst>
        </pc:spChg>
        <pc:spChg chg="mod">
          <ac:chgData name="Ли Ицзя" userId="face8d94-5999-42eb-b3c1-a1cf9dc2481e" providerId="ADAL" clId="{E56BB44E-C090-416D-B032-50772D00DA99}" dt="2023-04-25T03:49:55.374" v="143" actId="113"/>
          <ac:spMkLst>
            <pc:docMk/>
            <pc:sldMk cId="306129275" sldId="373"/>
            <ac:spMk id="7" creationId="{00000000-0000-0000-0000-000000000000}"/>
          </ac:spMkLst>
        </pc:spChg>
        <pc:spChg chg="mod">
          <ac:chgData name="Ли Ицзя" userId="face8d94-5999-42eb-b3c1-a1cf9dc2481e" providerId="ADAL" clId="{E56BB44E-C090-416D-B032-50772D00DA99}" dt="2023-04-25T03:49:33.696" v="141" actId="1076"/>
          <ac:spMkLst>
            <pc:docMk/>
            <pc:sldMk cId="306129275" sldId="373"/>
            <ac:spMk id="8" creationId="{00000000-0000-0000-0000-000000000000}"/>
          </ac:spMkLst>
        </pc:spChg>
        <pc:spChg chg="mod">
          <ac:chgData name="Ли Ицзя" userId="face8d94-5999-42eb-b3c1-a1cf9dc2481e" providerId="ADAL" clId="{E56BB44E-C090-416D-B032-50772D00DA99}" dt="2023-04-25T03:58:20.344" v="222" actId="20577"/>
          <ac:spMkLst>
            <pc:docMk/>
            <pc:sldMk cId="306129275" sldId="373"/>
            <ac:spMk id="9" creationId="{00000000-0000-0000-0000-000000000000}"/>
          </ac:spMkLst>
        </pc:spChg>
        <pc:spChg chg="mod">
          <ac:chgData name="Ли Ицзя" userId="face8d94-5999-42eb-b3c1-a1cf9dc2481e" providerId="ADAL" clId="{E56BB44E-C090-416D-B032-50772D00DA99}" dt="2023-04-25T03:21:22.496" v="52" actId="1076"/>
          <ac:spMkLst>
            <pc:docMk/>
            <pc:sldMk cId="306129275" sldId="373"/>
            <ac:spMk id="14" creationId="{00000000-0000-0000-0000-000000000000}"/>
          </ac:spMkLst>
        </pc:spChg>
        <pc:cxnChg chg="mod">
          <ac:chgData name="Ли Ицзя" userId="face8d94-5999-42eb-b3c1-a1cf9dc2481e" providerId="ADAL" clId="{E56BB44E-C090-416D-B032-50772D00DA99}" dt="2023-04-25T03:49:33.696" v="141" actId="1076"/>
          <ac:cxnSpMkLst>
            <pc:docMk/>
            <pc:sldMk cId="306129275" sldId="373"/>
            <ac:cxnSpMk id="10" creationId="{00000000-0000-0000-0000-000000000000}"/>
          </ac:cxnSpMkLst>
        </pc:cxnChg>
        <pc:cxnChg chg="mod">
          <ac:chgData name="Ли Ицзя" userId="face8d94-5999-42eb-b3c1-a1cf9dc2481e" providerId="ADAL" clId="{E56BB44E-C090-416D-B032-50772D00DA99}" dt="2023-04-25T03:49:33.696" v="141" actId="1076"/>
          <ac:cxnSpMkLst>
            <pc:docMk/>
            <pc:sldMk cId="306129275" sldId="373"/>
            <ac:cxnSpMk id="11" creationId="{00000000-0000-0000-0000-000000000000}"/>
          </ac:cxnSpMkLst>
        </pc:cxnChg>
        <pc:cxnChg chg="mod">
          <ac:chgData name="Ли Ицзя" userId="face8d94-5999-42eb-b3c1-a1cf9dc2481e" providerId="ADAL" clId="{E56BB44E-C090-416D-B032-50772D00DA99}" dt="2023-04-25T03:49:33.696" v="141" actId="1076"/>
          <ac:cxnSpMkLst>
            <pc:docMk/>
            <pc:sldMk cId="306129275" sldId="373"/>
            <ac:cxnSpMk id="12" creationId="{00000000-0000-0000-0000-000000000000}"/>
          </ac:cxnSpMkLst>
        </pc:cxnChg>
        <pc:cxnChg chg="mod">
          <ac:chgData name="Ли Ицзя" userId="face8d94-5999-42eb-b3c1-a1cf9dc2481e" providerId="ADAL" clId="{E56BB44E-C090-416D-B032-50772D00DA99}" dt="2023-04-25T03:49:33.696" v="141" actId="1076"/>
          <ac:cxnSpMkLst>
            <pc:docMk/>
            <pc:sldMk cId="306129275" sldId="373"/>
            <ac:cxnSpMk id="13" creationId="{00000000-0000-0000-0000-000000000000}"/>
          </ac:cxnSpMkLst>
        </pc:cxnChg>
      </pc:sldChg>
      <pc:sldChg chg="modSp mod">
        <pc:chgData name="Ли Ицзя" userId="face8d94-5999-42eb-b3c1-a1cf9dc2481e" providerId="ADAL" clId="{E56BB44E-C090-416D-B032-50772D00DA99}" dt="2023-04-25T03:51:14.386" v="169" actId="14100"/>
        <pc:sldMkLst>
          <pc:docMk/>
          <pc:sldMk cId="3858255945" sldId="374"/>
        </pc:sldMkLst>
        <pc:spChg chg="mod">
          <ac:chgData name="Ли Ицзя" userId="face8d94-5999-42eb-b3c1-a1cf9dc2481e" providerId="ADAL" clId="{E56BB44E-C090-416D-B032-50772D00DA99}" dt="2023-04-25T03:51:14.386" v="169" actId="14100"/>
          <ac:spMkLst>
            <pc:docMk/>
            <pc:sldMk cId="3858255945" sldId="374"/>
            <ac:spMk id="3" creationId="{00000000-0000-0000-0000-000000000000}"/>
          </ac:spMkLst>
        </pc:spChg>
      </pc:sldChg>
      <pc:sldChg chg="modSp mod">
        <pc:chgData name="Ли Ицзя" userId="face8d94-5999-42eb-b3c1-a1cf9dc2481e" providerId="ADAL" clId="{E56BB44E-C090-416D-B032-50772D00DA99}" dt="2023-04-25T03:52:03.451" v="185" actId="1076"/>
        <pc:sldMkLst>
          <pc:docMk/>
          <pc:sldMk cId="1212808582" sldId="375"/>
        </pc:sldMkLst>
        <pc:spChg chg="mod">
          <ac:chgData name="Ли Ицзя" userId="face8d94-5999-42eb-b3c1-a1cf9dc2481e" providerId="ADAL" clId="{E56BB44E-C090-416D-B032-50772D00DA99}" dt="2023-04-25T03:51:59.082" v="184" actId="20577"/>
          <ac:spMkLst>
            <pc:docMk/>
            <pc:sldMk cId="1212808582" sldId="375"/>
            <ac:spMk id="3" creationId="{00000000-0000-0000-0000-000000000000}"/>
          </ac:spMkLst>
        </pc:spChg>
        <pc:spChg chg="mod">
          <ac:chgData name="Ли Ицзя" userId="face8d94-5999-42eb-b3c1-a1cf9dc2481e" providerId="ADAL" clId="{E56BB44E-C090-416D-B032-50772D00DA99}" dt="2023-04-25T03:52:03.451" v="185" actId="1076"/>
          <ac:spMkLst>
            <pc:docMk/>
            <pc:sldMk cId="1212808582" sldId="375"/>
            <ac:spMk id="4" creationId="{00000000-0000-0000-0000-000000000000}"/>
          </ac:spMkLst>
        </pc:spChg>
        <pc:grpChg chg="mod">
          <ac:chgData name="Ли Ицзя" userId="face8d94-5999-42eb-b3c1-a1cf9dc2481e" providerId="ADAL" clId="{E56BB44E-C090-416D-B032-50772D00DA99}" dt="2023-04-25T03:51:49.845" v="175" actId="1076"/>
          <ac:grpSpMkLst>
            <pc:docMk/>
            <pc:sldMk cId="1212808582" sldId="375"/>
            <ac:grpSpMk id="5" creationId="{00000000-0000-0000-0000-000000000000}"/>
          </ac:grpSpMkLst>
        </pc:grpChg>
      </pc:sldChg>
      <pc:sldChg chg="modSp mod">
        <pc:chgData name="Ли Ицзя" userId="face8d94-5999-42eb-b3c1-a1cf9dc2481e" providerId="ADAL" clId="{E56BB44E-C090-416D-B032-50772D00DA99}" dt="2023-04-25T03:55:38.484" v="207" actId="20577"/>
        <pc:sldMkLst>
          <pc:docMk/>
          <pc:sldMk cId="3207697549" sldId="376"/>
        </pc:sldMkLst>
        <pc:spChg chg="mod">
          <ac:chgData name="Ли Ицзя" userId="face8d94-5999-42eb-b3c1-a1cf9dc2481e" providerId="ADAL" clId="{E56BB44E-C090-416D-B032-50772D00DA99}" dt="2023-04-25T03:54:22.822" v="187"/>
          <ac:spMkLst>
            <pc:docMk/>
            <pc:sldMk cId="3207697549" sldId="376"/>
            <ac:spMk id="3" creationId="{00000000-0000-0000-0000-000000000000}"/>
          </ac:spMkLst>
        </pc:spChg>
        <pc:spChg chg="mod">
          <ac:chgData name="Ли Ицзя" userId="face8d94-5999-42eb-b3c1-a1cf9dc2481e" providerId="ADAL" clId="{E56BB44E-C090-416D-B032-50772D00DA99}" dt="2023-04-25T03:55:38.484" v="207" actId="20577"/>
          <ac:spMkLst>
            <pc:docMk/>
            <pc:sldMk cId="3207697549" sldId="376"/>
            <ac:spMk id="4" creationId="{00000000-0000-0000-0000-000000000000}"/>
          </ac:spMkLst>
        </pc:spChg>
        <pc:grpChg chg="mod">
          <ac:chgData name="Ли Ицзя" userId="face8d94-5999-42eb-b3c1-a1cf9dc2481e" providerId="ADAL" clId="{E56BB44E-C090-416D-B032-50772D00DA99}" dt="2023-04-25T03:54:37.171" v="189" actId="1076"/>
          <ac:grpSpMkLst>
            <pc:docMk/>
            <pc:sldMk cId="3207697549" sldId="376"/>
            <ac:grpSpMk id="5" creationId="{00000000-0000-0000-0000-000000000000}"/>
          </ac:grpSpMkLst>
        </pc:grpChg>
      </pc:sldChg>
      <pc:sldChg chg="modSp mod">
        <pc:chgData name="Ли Ицзя" userId="face8d94-5999-42eb-b3c1-a1cf9dc2481e" providerId="ADAL" clId="{E56BB44E-C090-416D-B032-50772D00DA99}" dt="2023-04-25T03:58:26.534" v="223"/>
        <pc:sldMkLst>
          <pc:docMk/>
          <pc:sldMk cId="3934183542" sldId="377"/>
        </pc:sldMkLst>
        <pc:spChg chg="mod">
          <ac:chgData name="Ли Ицзя" userId="face8d94-5999-42eb-b3c1-a1cf9dc2481e" providerId="ADAL" clId="{E56BB44E-C090-416D-B032-50772D00DA99}" dt="2023-04-25T03:58:26.534" v="223"/>
          <ac:spMkLst>
            <pc:docMk/>
            <pc:sldMk cId="3934183542" sldId="377"/>
            <ac:spMk id="3" creationId="{00000000-0000-0000-0000-000000000000}"/>
          </ac:spMkLst>
        </pc:spChg>
        <pc:spChg chg="mod">
          <ac:chgData name="Ли Ицзя" userId="face8d94-5999-42eb-b3c1-a1cf9dc2481e" providerId="ADAL" clId="{E56BB44E-C090-416D-B032-50772D00DA99}" dt="2023-04-25T03:56:08.874" v="208"/>
          <ac:spMkLst>
            <pc:docMk/>
            <pc:sldMk cId="3934183542" sldId="377"/>
            <ac:spMk id="4" creationId="{00000000-0000-0000-0000-000000000000}"/>
          </ac:spMkLst>
        </pc:spChg>
      </pc:sldChg>
      <pc:sldChg chg="del">
        <pc:chgData name="Ли Ицзя" userId="face8d94-5999-42eb-b3c1-a1cf9dc2481e" providerId="ADAL" clId="{E56BB44E-C090-416D-B032-50772D00DA99}" dt="2023-04-25T03:59:35.502" v="279" actId="47"/>
        <pc:sldMkLst>
          <pc:docMk/>
          <pc:sldMk cId="0" sldId="378"/>
        </pc:sldMkLst>
      </pc:sldChg>
    </pc:docChg>
  </pc:docChgLst>
  <pc:docChgLst>
    <pc:chgData name="Ли Ицзя" userId="face8d94-5999-42eb-b3c1-a1cf9dc2481e" providerId="ADAL" clId="{8BF30BAF-47C8-4F10-B790-DC48967EEC0C}"/>
    <pc:docChg chg="modSld">
      <pc:chgData name="Ли Ицзя" userId="face8d94-5999-42eb-b3c1-a1cf9dc2481e" providerId="ADAL" clId="{8BF30BAF-47C8-4F10-B790-DC48967EEC0C}" dt="2023-04-19T17:48:33.484" v="39" actId="404"/>
      <pc:docMkLst>
        <pc:docMk/>
      </pc:docMkLst>
      <pc:sldChg chg="modSp mod">
        <pc:chgData name="Ли Ицзя" userId="face8d94-5999-42eb-b3c1-a1cf9dc2481e" providerId="ADAL" clId="{8BF30BAF-47C8-4F10-B790-DC48967EEC0C}" dt="2023-04-19T17:48:33.484" v="39" actId="404"/>
        <pc:sldMkLst>
          <pc:docMk/>
          <pc:sldMk cId="1185322524" sldId="372"/>
        </pc:sldMkLst>
        <pc:spChg chg="mod">
          <ac:chgData name="Ли Ицзя" userId="face8d94-5999-42eb-b3c1-a1cf9dc2481e" providerId="ADAL" clId="{8BF30BAF-47C8-4F10-B790-DC48967EEC0C}" dt="2023-04-19T17:47:06.201" v="7" actId="404"/>
          <ac:spMkLst>
            <pc:docMk/>
            <pc:sldMk cId="1185322524" sldId="372"/>
            <ac:spMk id="13" creationId="{00000000-0000-0000-0000-000000000000}"/>
          </ac:spMkLst>
        </pc:spChg>
        <pc:spChg chg="mod">
          <ac:chgData name="Ли Ицзя" userId="face8d94-5999-42eb-b3c1-a1cf9dc2481e" providerId="ADAL" clId="{8BF30BAF-47C8-4F10-B790-DC48967EEC0C}" dt="2023-04-19T17:48:33.484" v="39" actId="404"/>
          <ac:spMkLst>
            <pc:docMk/>
            <pc:sldMk cId="1185322524" sldId="372"/>
            <ac:spMk id="14" creationId="{00000000-0000-0000-0000-000000000000}"/>
          </ac:spMkLst>
        </pc:spChg>
        <pc:spChg chg="mod">
          <ac:chgData name="Ли Ицзя" userId="face8d94-5999-42eb-b3c1-a1cf9dc2481e" providerId="ADAL" clId="{8BF30BAF-47C8-4F10-B790-DC48967EEC0C}" dt="2023-04-19T17:47:28.024" v="27" actId="1076"/>
          <ac:spMkLst>
            <pc:docMk/>
            <pc:sldMk cId="1185322524" sldId="372"/>
            <ac:spMk id="16" creationId="{00000000-0000-0000-0000-000000000000}"/>
          </ac:spMkLst>
        </pc:spChg>
        <pc:spChg chg="mod">
          <ac:chgData name="Ли Ицзя" userId="face8d94-5999-42eb-b3c1-a1cf9dc2481e" providerId="ADAL" clId="{8BF30BAF-47C8-4F10-B790-DC48967EEC0C}" dt="2023-04-19T17:48:08.032" v="36" actId="1076"/>
          <ac:spMkLst>
            <pc:docMk/>
            <pc:sldMk cId="1185322524" sldId="372"/>
            <ac:spMk id="1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DC1EA-16AC-4609-890A-293464CEAC21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B7AE6-45EC-4197-83B7-1109A06A9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2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引言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本研究相关的技术与方法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商店客流量统计系统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1. </a:t>
            </a:r>
            <a:r>
              <a:rPr lang="zh-CN" altLang="en-US" dirty="0"/>
              <a:t>研究目标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2. </a:t>
            </a:r>
            <a:r>
              <a:rPr lang="zh-CN" altLang="en-US" dirty="0"/>
              <a:t>方法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3. </a:t>
            </a:r>
            <a:r>
              <a:rPr lang="zh-CN" altLang="en-US" dirty="0"/>
              <a:t>结果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讨论 </a:t>
            </a:r>
            <a:r>
              <a:rPr lang="en-US" altLang="zh-CN" dirty="0"/>
              <a:t>&amp; </a:t>
            </a:r>
            <a:r>
              <a:rPr lang="zh-CN" altLang="en-US" dirty="0"/>
              <a:t>结论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B7AE6-45EC-4197-83B7-1109A06A97C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138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90827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53034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37526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>
          <a:gsLst>
            <a:gs pos="0">
              <a:srgbClr val="2193B0"/>
            </a:gs>
            <a:gs pos="100000">
              <a:srgbClr val="21B154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圆角矩形 9"/>
          <p:cNvSpPr/>
          <p:nvPr userDrawn="1"/>
        </p:nvSpPr>
        <p:spPr>
          <a:xfrm>
            <a:off x="474269" y="503426"/>
            <a:ext cx="11243462" cy="58511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0983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9"/>
          <p:cNvSpPr/>
          <p:nvPr userDrawn="1"/>
        </p:nvSpPr>
        <p:spPr>
          <a:xfrm>
            <a:off x="349885" y="280670"/>
            <a:ext cx="11492230" cy="6296660"/>
          </a:xfrm>
          <a:prstGeom prst="rect">
            <a:avLst/>
          </a:prstGeom>
          <a:noFill/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19843" y="278607"/>
            <a:ext cx="671513" cy="144000"/>
          </a:xfrm>
          <a:prstGeom prst="rect">
            <a:avLst/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66248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355C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圆角矩形 9"/>
          <p:cNvSpPr/>
          <p:nvPr userDrawn="1"/>
        </p:nvSpPr>
        <p:spPr>
          <a:xfrm>
            <a:off x="285684" y="275778"/>
            <a:ext cx="11620632" cy="63064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梯形 11"/>
          <p:cNvSpPr/>
          <p:nvPr userDrawn="1"/>
        </p:nvSpPr>
        <p:spPr>
          <a:xfrm flipV="1">
            <a:off x="4671283" y="275778"/>
            <a:ext cx="2849434" cy="368084"/>
          </a:xfrm>
          <a:prstGeom prst="trapezoid">
            <a:avLst>
              <a:gd name="adj" fmla="val 41901"/>
            </a:avLst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梯形 12"/>
          <p:cNvSpPr/>
          <p:nvPr userDrawn="1"/>
        </p:nvSpPr>
        <p:spPr>
          <a:xfrm>
            <a:off x="4671283" y="6214139"/>
            <a:ext cx="2849434" cy="368084"/>
          </a:xfrm>
          <a:prstGeom prst="trapezoid">
            <a:avLst>
              <a:gd name="adj" fmla="val 41901"/>
            </a:avLst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59835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18217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77547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86392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8803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98805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333C2-9949-4E60-AA35-36C47CA3A8B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05EF3-225F-4840-BA1D-44688AEAA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04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C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541431" y="2323412"/>
            <a:ext cx="7865311" cy="1260101"/>
            <a:chOff x="3186112" y="2646724"/>
            <a:chExt cx="7865311" cy="1260101"/>
          </a:xfrm>
        </p:grpSpPr>
        <p:sp>
          <p:nvSpPr>
            <p:cNvPr id="13" name="文本框 12"/>
            <p:cNvSpPr txBox="1"/>
            <p:nvPr/>
          </p:nvSpPr>
          <p:spPr>
            <a:xfrm>
              <a:off x="3186112" y="2646724"/>
              <a:ext cx="7865311" cy="95410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ru-RU" altLang="zh-CN" sz="2800" b="0" i="0" dirty="0">
                  <a:effectLst/>
                  <a:latin typeface="Arial" panose="020B0604020202020204" pitchFamily="34" charset="0"/>
                </a:rPr>
                <a:t>ПРИМЕНЕНИЕНЕЙРОННЫХ СЕТЕЙ ДЛЯ ОЦЕНКИ ТРАФИКА МАГАЗИНА</a:t>
              </a:r>
              <a:endPara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186112" y="3568271"/>
              <a:ext cx="7661347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55C7D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APPLICATION OF NEURAL NETWORKS TO STORE TRAFFIC STATISTICS SYSTEM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560477" y="4036857"/>
            <a:ext cx="294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Студентка: Ли Ицзя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55C7D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474086" y="4066353"/>
            <a:ext cx="3404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ru-RU" altLang="zh-CN" sz="2000" dirty="0">
                <a:solidFill>
                  <a:srgbClr val="355C7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Руководитель: О. Г. Малеев</a:t>
            </a:r>
            <a:endParaRPr lang="zh-CN" altLang="en-US" sz="2000" dirty="0">
              <a:solidFill>
                <a:srgbClr val="355C7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541432" y="4034463"/>
            <a:ext cx="2959104" cy="432000"/>
            <a:chOff x="2993705" y="4048751"/>
            <a:chExt cx="2621283" cy="40011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993705" y="4048751"/>
              <a:ext cx="2621283" cy="0"/>
            </a:xfrm>
            <a:prstGeom prst="line">
              <a:avLst/>
            </a:prstGeom>
            <a:ln>
              <a:solidFill>
                <a:srgbClr val="355C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993705" y="4448861"/>
              <a:ext cx="2621283" cy="0"/>
            </a:xfrm>
            <a:prstGeom prst="line">
              <a:avLst/>
            </a:prstGeom>
            <a:ln>
              <a:solidFill>
                <a:srgbClr val="355C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6631214" y="4034463"/>
            <a:ext cx="3019353" cy="432000"/>
            <a:chOff x="2993705" y="4048751"/>
            <a:chExt cx="2621283" cy="400110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2993705" y="4048751"/>
              <a:ext cx="2621283" cy="0"/>
            </a:xfrm>
            <a:prstGeom prst="line">
              <a:avLst/>
            </a:prstGeom>
            <a:ln>
              <a:solidFill>
                <a:srgbClr val="355C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2993705" y="4448861"/>
              <a:ext cx="2621283" cy="0"/>
            </a:xfrm>
            <a:prstGeom prst="line">
              <a:avLst/>
            </a:prstGeom>
            <a:ln>
              <a:solidFill>
                <a:srgbClr val="355C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1255191" y="2180638"/>
            <a:ext cx="9681618" cy="2496724"/>
            <a:chOff x="1243014" y="2201974"/>
            <a:chExt cx="9681618" cy="2496724"/>
          </a:xfrm>
          <a:solidFill>
            <a:srgbClr val="CEE1EA"/>
          </a:solidFill>
        </p:grpSpPr>
        <p:sp>
          <p:nvSpPr>
            <p:cNvPr id="40" name="left-quotes-sign_39711"/>
            <p:cNvSpPr>
              <a:spLocks noChangeAspect="1"/>
            </p:cNvSpPr>
            <p:nvPr/>
          </p:nvSpPr>
          <p:spPr>
            <a:xfrm>
              <a:off x="1243014" y="2201974"/>
              <a:ext cx="1043030" cy="899784"/>
            </a:xfrm>
            <a:custGeom>
              <a:avLst/>
              <a:gdLst>
                <a:gd name="connsiteX0" fmla="*/ 513606 w 607058"/>
                <a:gd name="connsiteY0" fmla="*/ 6 h 523687"/>
                <a:gd name="connsiteX1" fmla="*/ 415721 w 607058"/>
                <a:gd name="connsiteY1" fmla="*/ 242967 h 523687"/>
                <a:gd name="connsiteX2" fmla="*/ 462502 w 607058"/>
                <a:gd name="connsiteY2" fmla="*/ 235092 h 523687"/>
                <a:gd name="connsiteX3" fmla="*/ 607058 w 607058"/>
                <a:gd name="connsiteY3" fmla="*/ 379345 h 523687"/>
                <a:gd name="connsiteX4" fmla="*/ 462502 w 607058"/>
                <a:gd name="connsiteY4" fmla="*/ 523687 h 523687"/>
                <a:gd name="connsiteX5" fmla="*/ 318036 w 607058"/>
                <a:gd name="connsiteY5" fmla="*/ 379345 h 523687"/>
                <a:gd name="connsiteX6" fmla="*/ 318036 w 607058"/>
                <a:gd name="connsiteY6" fmla="*/ 379166 h 523687"/>
                <a:gd name="connsiteX7" fmla="*/ 458918 w 607058"/>
                <a:gd name="connsiteY7" fmla="*/ 35447 h 523687"/>
                <a:gd name="connsiteX8" fmla="*/ 513606 w 607058"/>
                <a:gd name="connsiteY8" fmla="*/ 6 h 523687"/>
                <a:gd name="connsiteX9" fmla="*/ 195685 w 607058"/>
                <a:gd name="connsiteY9" fmla="*/ 6 h 523687"/>
                <a:gd name="connsiteX10" fmla="*/ 97831 w 607058"/>
                <a:gd name="connsiteY10" fmla="*/ 242967 h 523687"/>
                <a:gd name="connsiteX11" fmla="*/ 144615 w 607058"/>
                <a:gd name="connsiteY11" fmla="*/ 235092 h 523687"/>
                <a:gd name="connsiteX12" fmla="*/ 289091 w 607058"/>
                <a:gd name="connsiteY12" fmla="*/ 379345 h 523687"/>
                <a:gd name="connsiteX13" fmla="*/ 144615 w 607058"/>
                <a:gd name="connsiteY13" fmla="*/ 523687 h 523687"/>
                <a:gd name="connsiteX14" fmla="*/ 50 w 607058"/>
                <a:gd name="connsiteY14" fmla="*/ 379345 h 523687"/>
                <a:gd name="connsiteX15" fmla="*/ 140 w 607058"/>
                <a:gd name="connsiteY15" fmla="*/ 379166 h 523687"/>
                <a:gd name="connsiteX16" fmla="*/ 140941 w 607058"/>
                <a:gd name="connsiteY16" fmla="*/ 35447 h 523687"/>
                <a:gd name="connsiteX17" fmla="*/ 195685 w 607058"/>
                <a:gd name="connsiteY17" fmla="*/ 6 h 52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7058" h="523687">
                  <a:moveTo>
                    <a:pt x="513606" y="6"/>
                  </a:moveTo>
                  <a:cubicBezTo>
                    <a:pt x="528036" y="832"/>
                    <a:pt x="440120" y="103300"/>
                    <a:pt x="415721" y="242967"/>
                  </a:cubicBezTo>
                  <a:cubicBezTo>
                    <a:pt x="430419" y="237955"/>
                    <a:pt x="446102" y="235092"/>
                    <a:pt x="462502" y="235092"/>
                  </a:cubicBezTo>
                  <a:cubicBezTo>
                    <a:pt x="542353" y="235092"/>
                    <a:pt x="607058" y="299701"/>
                    <a:pt x="607058" y="379345"/>
                  </a:cubicBezTo>
                  <a:cubicBezTo>
                    <a:pt x="607058" y="459077"/>
                    <a:pt x="542353" y="523687"/>
                    <a:pt x="462502" y="523687"/>
                  </a:cubicBezTo>
                  <a:cubicBezTo>
                    <a:pt x="382741" y="523687"/>
                    <a:pt x="318036" y="459077"/>
                    <a:pt x="318036" y="379345"/>
                  </a:cubicBezTo>
                  <a:cubicBezTo>
                    <a:pt x="318036" y="379345"/>
                    <a:pt x="318036" y="379255"/>
                    <a:pt x="318036" y="379166"/>
                  </a:cubicBezTo>
                  <a:cubicBezTo>
                    <a:pt x="317857" y="374960"/>
                    <a:pt x="309343" y="145068"/>
                    <a:pt x="458918" y="35447"/>
                  </a:cubicBezTo>
                  <a:cubicBezTo>
                    <a:pt x="492614" y="10748"/>
                    <a:pt x="508796" y="-270"/>
                    <a:pt x="513606" y="6"/>
                  </a:cubicBezTo>
                  <a:close/>
                  <a:moveTo>
                    <a:pt x="195685" y="6"/>
                  </a:moveTo>
                  <a:cubicBezTo>
                    <a:pt x="210154" y="832"/>
                    <a:pt x="122231" y="103300"/>
                    <a:pt x="97831" y="242967"/>
                  </a:cubicBezTo>
                  <a:cubicBezTo>
                    <a:pt x="112529" y="237955"/>
                    <a:pt x="128214" y="235092"/>
                    <a:pt x="144615" y="235092"/>
                  </a:cubicBezTo>
                  <a:cubicBezTo>
                    <a:pt x="224471" y="235092"/>
                    <a:pt x="289091" y="299701"/>
                    <a:pt x="289091" y="379345"/>
                  </a:cubicBezTo>
                  <a:cubicBezTo>
                    <a:pt x="289091" y="459077"/>
                    <a:pt x="224471" y="523687"/>
                    <a:pt x="144615" y="523687"/>
                  </a:cubicBezTo>
                  <a:cubicBezTo>
                    <a:pt x="64759" y="523687"/>
                    <a:pt x="50" y="459077"/>
                    <a:pt x="50" y="379345"/>
                  </a:cubicBezTo>
                  <a:cubicBezTo>
                    <a:pt x="50" y="379345"/>
                    <a:pt x="140" y="379255"/>
                    <a:pt x="140" y="379166"/>
                  </a:cubicBezTo>
                  <a:cubicBezTo>
                    <a:pt x="-40" y="374960"/>
                    <a:pt x="-8554" y="145068"/>
                    <a:pt x="140941" y="35447"/>
                  </a:cubicBezTo>
                  <a:cubicBezTo>
                    <a:pt x="174662" y="10748"/>
                    <a:pt x="190862" y="-270"/>
                    <a:pt x="195685" y="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left-quotes-sign_39711"/>
            <p:cNvSpPr>
              <a:spLocks noChangeAspect="1"/>
            </p:cNvSpPr>
            <p:nvPr/>
          </p:nvSpPr>
          <p:spPr>
            <a:xfrm rot="10800000">
              <a:off x="9881602" y="3798914"/>
              <a:ext cx="1043030" cy="899784"/>
            </a:xfrm>
            <a:custGeom>
              <a:avLst/>
              <a:gdLst>
                <a:gd name="connsiteX0" fmla="*/ 513606 w 607058"/>
                <a:gd name="connsiteY0" fmla="*/ 6 h 523687"/>
                <a:gd name="connsiteX1" fmla="*/ 415721 w 607058"/>
                <a:gd name="connsiteY1" fmla="*/ 242967 h 523687"/>
                <a:gd name="connsiteX2" fmla="*/ 462502 w 607058"/>
                <a:gd name="connsiteY2" fmla="*/ 235092 h 523687"/>
                <a:gd name="connsiteX3" fmla="*/ 607058 w 607058"/>
                <a:gd name="connsiteY3" fmla="*/ 379345 h 523687"/>
                <a:gd name="connsiteX4" fmla="*/ 462502 w 607058"/>
                <a:gd name="connsiteY4" fmla="*/ 523687 h 523687"/>
                <a:gd name="connsiteX5" fmla="*/ 318036 w 607058"/>
                <a:gd name="connsiteY5" fmla="*/ 379345 h 523687"/>
                <a:gd name="connsiteX6" fmla="*/ 318036 w 607058"/>
                <a:gd name="connsiteY6" fmla="*/ 379166 h 523687"/>
                <a:gd name="connsiteX7" fmla="*/ 458918 w 607058"/>
                <a:gd name="connsiteY7" fmla="*/ 35447 h 523687"/>
                <a:gd name="connsiteX8" fmla="*/ 513606 w 607058"/>
                <a:gd name="connsiteY8" fmla="*/ 6 h 523687"/>
                <a:gd name="connsiteX9" fmla="*/ 195685 w 607058"/>
                <a:gd name="connsiteY9" fmla="*/ 6 h 523687"/>
                <a:gd name="connsiteX10" fmla="*/ 97831 w 607058"/>
                <a:gd name="connsiteY10" fmla="*/ 242967 h 523687"/>
                <a:gd name="connsiteX11" fmla="*/ 144615 w 607058"/>
                <a:gd name="connsiteY11" fmla="*/ 235092 h 523687"/>
                <a:gd name="connsiteX12" fmla="*/ 289091 w 607058"/>
                <a:gd name="connsiteY12" fmla="*/ 379345 h 523687"/>
                <a:gd name="connsiteX13" fmla="*/ 144615 w 607058"/>
                <a:gd name="connsiteY13" fmla="*/ 523687 h 523687"/>
                <a:gd name="connsiteX14" fmla="*/ 50 w 607058"/>
                <a:gd name="connsiteY14" fmla="*/ 379345 h 523687"/>
                <a:gd name="connsiteX15" fmla="*/ 140 w 607058"/>
                <a:gd name="connsiteY15" fmla="*/ 379166 h 523687"/>
                <a:gd name="connsiteX16" fmla="*/ 140941 w 607058"/>
                <a:gd name="connsiteY16" fmla="*/ 35447 h 523687"/>
                <a:gd name="connsiteX17" fmla="*/ 195685 w 607058"/>
                <a:gd name="connsiteY17" fmla="*/ 6 h 52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7058" h="523687">
                  <a:moveTo>
                    <a:pt x="513606" y="6"/>
                  </a:moveTo>
                  <a:cubicBezTo>
                    <a:pt x="528036" y="832"/>
                    <a:pt x="440120" y="103300"/>
                    <a:pt x="415721" y="242967"/>
                  </a:cubicBezTo>
                  <a:cubicBezTo>
                    <a:pt x="430419" y="237955"/>
                    <a:pt x="446102" y="235092"/>
                    <a:pt x="462502" y="235092"/>
                  </a:cubicBezTo>
                  <a:cubicBezTo>
                    <a:pt x="542353" y="235092"/>
                    <a:pt x="607058" y="299701"/>
                    <a:pt x="607058" y="379345"/>
                  </a:cubicBezTo>
                  <a:cubicBezTo>
                    <a:pt x="607058" y="459077"/>
                    <a:pt x="542353" y="523687"/>
                    <a:pt x="462502" y="523687"/>
                  </a:cubicBezTo>
                  <a:cubicBezTo>
                    <a:pt x="382741" y="523687"/>
                    <a:pt x="318036" y="459077"/>
                    <a:pt x="318036" y="379345"/>
                  </a:cubicBezTo>
                  <a:cubicBezTo>
                    <a:pt x="318036" y="379345"/>
                    <a:pt x="318036" y="379255"/>
                    <a:pt x="318036" y="379166"/>
                  </a:cubicBezTo>
                  <a:cubicBezTo>
                    <a:pt x="317857" y="374960"/>
                    <a:pt x="309343" y="145068"/>
                    <a:pt x="458918" y="35447"/>
                  </a:cubicBezTo>
                  <a:cubicBezTo>
                    <a:pt x="492614" y="10748"/>
                    <a:pt x="508796" y="-270"/>
                    <a:pt x="513606" y="6"/>
                  </a:cubicBezTo>
                  <a:close/>
                  <a:moveTo>
                    <a:pt x="195685" y="6"/>
                  </a:moveTo>
                  <a:cubicBezTo>
                    <a:pt x="210154" y="832"/>
                    <a:pt x="122231" y="103300"/>
                    <a:pt x="97831" y="242967"/>
                  </a:cubicBezTo>
                  <a:cubicBezTo>
                    <a:pt x="112529" y="237955"/>
                    <a:pt x="128214" y="235092"/>
                    <a:pt x="144615" y="235092"/>
                  </a:cubicBezTo>
                  <a:cubicBezTo>
                    <a:pt x="224471" y="235092"/>
                    <a:pt x="289091" y="299701"/>
                    <a:pt x="289091" y="379345"/>
                  </a:cubicBezTo>
                  <a:cubicBezTo>
                    <a:pt x="289091" y="459077"/>
                    <a:pt x="224471" y="523687"/>
                    <a:pt x="144615" y="523687"/>
                  </a:cubicBezTo>
                  <a:cubicBezTo>
                    <a:pt x="64759" y="523687"/>
                    <a:pt x="50" y="459077"/>
                    <a:pt x="50" y="379345"/>
                  </a:cubicBezTo>
                  <a:cubicBezTo>
                    <a:pt x="50" y="379345"/>
                    <a:pt x="140" y="379255"/>
                    <a:pt x="140" y="379166"/>
                  </a:cubicBezTo>
                  <a:cubicBezTo>
                    <a:pt x="-40" y="374960"/>
                    <a:pt x="-8554" y="145068"/>
                    <a:pt x="140941" y="35447"/>
                  </a:cubicBezTo>
                  <a:cubicBezTo>
                    <a:pt x="174662" y="10748"/>
                    <a:pt x="190862" y="-270"/>
                    <a:pt x="195685" y="6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18532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900109" y="500061"/>
            <a:ext cx="1685929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研究思路</a:t>
            </a:r>
          </a:p>
        </p:txBody>
      </p:sp>
      <p:sp>
        <p:nvSpPr>
          <p:cNvPr id="3" name="对话框"/>
          <p:cNvSpPr/>
          <p:nvPr/>
        </p:nvSpPr>
        <p:spPr>
          <a:xfrm flipV="1">
            <a:off x="3750310" y="1647825"/>
            <a:ext cx="1898015" cy="1178560"/>
          </a:xfrm>
          <a:custGeom>
            <a:avLst/>
            <a:gdLst>
              <a:gd name="T0" fmla="*/ 2147483646 w 12189"/>
              <a:gd name="T1" fmla="*/ 2147483646 h 8297"/>
              <a:gd name="T2" fmla="*/ 2147483646 w 12189"/>
              <a:gd name="T3" fmla="*/ 2147483646 h 8297"/>
              <a:gd name="T4" fmla="*/ 2147483646 w 12189"/>
              <a:gd name="T5" fmla="*/ 2147483646 h 8297"/>
              <a:gd name="T6" fmla="*/ 2147483646 w 12189"/>
              <a:gd name="T7" fmla="*/ 2147483646 h 8297"/>
              <a:gd name="T8" fmla="*/ 2147483646 w 12189"/>
              <a:gd name="T9" fmla="*/ 2147483646 h 8297"/>
              <a:gd name="T10" fmla="*/ 2147483646 w 12189"/>
              <a:gd name="T11" fmla="*/ 2147483646 h 8297"/>
              <a:gd name="T12" fmla="*/ 2147483646 w 12189"/>
              <a:gd name="T13" fmla="*/ 2147483646 h 8297"/>
              <a:gd name="T14" fmla="*/ 2147483646 w 12189"/>
              <a:gd name="T15" fmla="*/ 2147483646 h 8297"/>
              <a:gd name="T16" fmla="*/ 2147483646 w 12189"/>
              <a:gd name="T17" fmla="*/ 2147483646 h 8297"/>
              <a:gd name="T18" fmla="*/ 2147483646 w 12189"/>
              <a:gd name="T19" fmla="*/ 2147483646 h 8297"/>
              <a:gd name="T20" fmla="*/ 2147483646 w 12189"/>
              <a:gd name="T21" fmla="*/ 0 h 8297"/>
              <a:gd name="T22" fmla="*/ 2147483646 w 12189"/>
              <a:gd name="T23" fmla="*/ 2147483646 h 8297"/>
              <a:gd name="T24" fmla="*/ 2147483646 w 12189"/>
              <a:gd name="T25" fmla="*/ 2147483646 h 8297"/>
              <a:gd name="T26" fmla="*/ 2147483646 w 12189"/>
              <a:gd name="T27" fmla="*/ 2147483646 h 8297"/>
              <a:gd name="T28" fmla="*/ 2147483646 w 12189"/>
              <a:gd name="T29" fmla="*/ 2147483646 h 8297"/>
              <a:gd name="T30" fmla="*/ 2147483646 w 12189"/>
              <a:gd name="T31" fmla="*/ 2147483646 h 8297"/>
              <a:gd name="T32" fmla="*/ 2147483646 w 12189"/>
              <a:gd name="T33" fmla="*/ 2147483646 h 8297"/>
              <a:gd name="T34" fmla="*/ 2147483646 w 12189"/>
              <a:gd name="T35" fmla="*/ 2147483646 h 8297"/>
              <a:gd name="T36" fmla="*/ 2147483646 w 12189"/>
              <a:gd name="T37" fmla="*/ 2147483646 h 8297"/>
              <a:gd name="T38" fmla="*/ 2147483646 w 12189"/>
              <a:gd name="T39" fmla="*/ 2147483646 h 8297"/>
              <a:gd name="T40" fmla="*/ 2147483646 w 12189"/>
              <a:gd name="T41" fmla="*/ 2147483646 h 8297"/>
              <a:gd name="T42" fmla="*/ 0 w 12189"/>
              <a:gd name="T43" fmla="*/ 2147483646 h 8297"/>
              <a:gd name="T44" fmla="*/ 2147483646 w 12189"/>
              <a:gd name="T45" fmla="*/ 2147483646 h 8297"/>
              <a:gd name="T46" fmla="*/ 2147483646 w 12189"/>
              <a:gd name="T47" fmla="*/ 2147483646 h 8297"/>
              <a:gd name="T48" fmla="*/ 2147483646 w 12189"/>
              <a:gd name="T49" fmla="*/ 2147483646 h 8297"/>
              <a:gd name="T50" fmla="*/ 2147483646 w 12189"/>
              <a:gd name="T51" fmla="*/ 2147483646 h 8297"/>
              <a:gd name="T52" fmla="*/ 2147483646 w 12189"/>
              <a:gd name="T53" fmla="*/ 2147483646 h 8297"/>
              <a:gd name="T54" fmla="*/ 2147483646 w 12189"/>
              <a:gd name="T55" fmla="*/ 2147483646 h 8297"/>
              <a:gd name="T56" fmla="*/ 2147483646 w 12189"/>
              <a:gd name="T57" fmla="*/ 2147483646 h 8297"/>
              <a:gd name="T58" fmla="*/ 2147483646 w 12189"/>
              <a:gd name="T59" fmla="*/ 2147483646 h 8297"/>
              <a:gd name="T60" fmla="*/ 2147483646 w 12189"/>
              <a:gd name="T61" fmla="*/ 2147483646 h 8297"/>
              <a:gd name="T62" fmla="*/ 2147483646 w 12189"/>
              <a:gd name="T63" fmla="*/ 2147483646 h 8297"/>
              <a:gd name="T64" fmla="*/ 2147483646 w 12189"/>
              <a:gd name="T65" fmla="*/ 2147483646 h 8297"/>
              <a:gd name="T66" fmla="*/ 2147483646 w 12189"/>
              <a:gd name="T67" fmla="*/ 2147483646 h 8297"/>
              <a:gd name="T68" fmla="*/ 2147483646 w 12189"/>
              <a:gd name="T69" fmla="*/ 2147483646 h 8297"/>
              <a:gd name="T70" fmla="*/ 2147483646 w 12189"/>
              <a:gd name="T71" fmla="*/ 2147483646 h 8297"/>
              <a:gd name="T72" fmla="*/ 2147483646 w 12189"/>
              <a:gd name="T73" fmla="*/ 2147483646 h 8297"/>
              <a:gd name="T74" fmla="*/ 2147483646 w 12189"/>
              <a:gd name="T75" fmla="*/ 2147483646 h 8297"/>
              <a:gd name="T76" fmla="*/ 2147483646 w 12189"/>
              <a:gd name="T77" fmla="*/ 2147483646 h 8297"/>
              <a:gd name="T78" fmla="*/ 2147483646 w 12189"/>
              <a:gd name="T79" fmla="*/ 2147483646 h 8297"/>
              <a:gd name="T80" fmla="*/ 2147483646 w 12189"/>
              <a:gd name="T81" fmla="*/ 2147483646 h 8297"/>
              <a:gd name="T82" fmla="*/ 2147483646 w 12189"/>
              <a:gd name="T83" fmla="*/ 2147483646 h 8297"/>
              <a:gd name="T84" fmla="*/ 2147483646 w 12189"/>
              <a:gd name="T85" fmla="*/ 2147483646 h 8297"/>
              <a:gd name="T86" fmla="*/ 2147483646 w 12189"/>
              <a:gd name="T87" fmla="*/ 2147483646 h 8297"/>
              <a:gd name="T88" fmla="*/ 2147483646 w 12189"/>
              <a:gd name="T89" fmla="*/ 2147483646 h 8297"/>
              <a:gd name="T90" fmla="*/ 2147483646 w 12189"/>
              <a:gd name="T91" fmla="*/ 2147483646 h 8297"/>
              <a:gd name="T92" fmla="*/ 2147483646 w 12189"/>
              <a:gd name="T93" fmla="*/ 2147483646 h 8297"/>
              <a:gd name="T94" fmla="*/ 2147483646 w 12189"/>
              <a:gd name="T95" fmla="*/ 2147483646 h 8297"/>
              <a:gd name="T96" fmla="*/ 2147483646 w 12189"/>
              <a:gd name="T97" fmla="*/ 2147483646 h 8297"/>
              <a:gd name="T98" fmla="*/ 2147483646 w 12189"/>
              <a:gd name="T99" fmla="*/ 2147483646 h 8297"/>
              <a:gd name="T100" fmla="*/ 2147483646 w 12189"/>
              <a:gd name="T101" fmla="*/ 2147483646 h 8297"/>
              <a:gd name="T102" fmla="*/ 2147483646 w 12189"/>
              <a:gd name="T103" fmla="*/ 2147483646 h 8297"/>
              <a:gd name="T104" fmla="*/ 2147483646 w 12189"/>
              <a:gd name="T105" fmla="*/ 2147483646 h 8297"/>
              <a:gd name="T106" fmla="*/ 2147483646 w 12189"/>
              <a:gd name="T107" fmla="*/ 2147483646 h 8297"/>
              <a:gd name="T108" fmla="*/ 2147483646 w 12189"/>
              <a:gd name="T109" fmla="*/ 2147483646 h 8297"/>
              <a:gd name="T110" fmla="*/ 2147483646 w 12189"/>
              <a:gd name="T111" fmla="*/ 2147483646 h 8297"/>
              <a:gd name="T112" fmla="*/ 2147483646 w 12189"/>
              <a:gd name="T113" fmla="*/ 2147483646 h 8297"/>
              <a:gd name="T114" fmla="*/ 2147483646 w 12189"/>
              <a:gd name="T115" fmla="*/ 2147483646 h 8297"/>
              <a:gd name="T116" fmla="*/ 2147483646 w 12189"/>
              <a:gd name="T117" fmla="*/ 2147483646 h 8297"/>
              <a:gd name="T118" fmla="*/ 2147483646 w 12189"/>
              <a:gd name="T119" fmla="*/ 2147483646 h 829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2189" h="8297">
                <a:moveTo>
                  <a:pt x="12189" y="3233"/>
                </a:moveTo>
                <a:lnTo>
                  <a:pt x="12189" y="3233"/>
                </a:lnTo>
                <a:lnTo>
                  <a:pt x="12186" y="3149"/>
                </a:lnTo>
                <a:lnTo>
                  <a:pt x="12183" y="3066"/>
                </a:lnTo>
                <a:lnTo>
                  <a:pt x="12177" y="2983"/>
                </a:lnTo>
                <a:lnTo>
                  <a:pt x="12170" y="2901"/>
                </a:lnTo>
                <a:lnTo>
                  <a:pt x="12160" y="2819"/>
                </a:lnTo>
                <a:lnTo>
                  <a:pt x="12148" y="2738"/>
                </a:lnTo>
                <a:lnTo>
                  <a:pt x="12135" y="2658"/>
                </a:lnTo>
                <a:lnTo>
                  <a:pt x="12119" y="2578"/>
                </a:lnTo>
                <a:lnTo>
                  <a:pt x="12101" y="2499"/>
                </a:lnTo>
                <a:lnTo>
                  <a:pt x="12082" y="2421"/>
                </a:lnTo>
                <a:lnTo>
                  <a:pt x="12061" y="2343"/>
                </a:lnTo>
                <a:lnTo>
                  <a:pt x="12038" y="2267"/>
                </a:lnTo>
                <a:lnTo>
                  <a:pt x="12013" y="2191"/>
                </a:lnTo>
                <a:lnTo>
                  <a:pt x="11987" y="2116"/>
                </a:lnTo>
                <a:lnTo>
                  <a:pt x="11958" y="2042"/>
                </a:lnTo>
                <a:lnTo>
                  <a:pt x="11928" y="1969"/>
                </a:lnTo>
                <a:lnTo>
                  <a:pt x="11896" y="1896"/>
                </a:lnTo>
                <a:lnTo>
                  <a:pt x="11862" y="1825"/>
                </a:lnTo>
                <a:lnTo>
                  <a:pt x="11828" y="1755"/>
                </a:lnTo>
                <a:lnTo>
                  <a:pt x="11790" y="1685"/>
                </a:lnTo>
                <a:lnTo>
                  <a:pt x="11752" y="1616"/>
                </a:lnTo>
                <a:lnTo>
                  <a:pt x="11713" y="1549"/>
                </a:lnTo>
                <a:lnTo>
                  <a:pt x="11672" y="1483"/>
                </a:lnTo>
                <a:lnTo>
                  <a:pt x="11629" y="1418"/>
                </a:lnTo>
                <a:lnTo>
                  <a:pt x="11585" y="1354"/>
                </a:lnTo>
                <a:lnTo>
                  <a:pt x="11538" y="1291"/>
                </a:lnTo>
                <a:lnTo>
                  <a:pt x="11491" y="1229"/>
                </a:lnTo>
                <a:lnTo>
                  <a:pt x="11442" y="1169"/>
                </a:lnTo>
                <a:lnTo>
                  <a:pt x="11392" y="1109"/>
                </a:lnTo>
                <a:lnTo>
                  <a:pt x="11341" y="1052"/>
                </a:lnTo>
                <a:lnTo>
                  <a:pt x="11288" y="994"/>
                </a:lnTo>
                <a:lnTo>
                  <a:pt x="11234" y="939"/>
                </a:lnTo>
                <a:lnTo>
                  <a:pt x="11178" y="884"/>
                </a:lnTo>
                <a:lnTo>
                  <a:pt x="11122" y="831"/>
                </a:lnTo>
                <a:lnTo>
                  <a:pt x="11063" y="780"/>
                </a:lnTo>
                <a:lnTo>
                  <a:pt x="11005" y="730"/>
                </a:lnTo>
                <a:lnTo>
                  <a:pt x="10945" y="682"/>
                </a:lnTo>
                <a:lnTo>
                  <a:pt x="10883" y="634"/>
                </a:lnTo>
                <a:lnTo>
                  <a:pt x="10821" y="589"/>
                </a:lnTo>
                <a:lnTo>
                  <a:pt x="10756" y="544"/>
                </a:lnTo>
                <a:lnTo>
                  <a:pt x="10691" y="501"/>
                </a:lnTo>
                <a:lnTo>
                  <a:pt x="10626" y="461"/>
                </a:lnTo>
                <a:lnTo>
                  <a:pt x="10559" y="421"/>
                </a:lnTo>
                <a:lnTo>
                  <a:pt x="10490" y="383"/>
                </a:lnTo>
                <a:lnTo>
                  <a:pt x="10422" y="347"/>
                </a:lnTo>
                <a:lnTo>
                  <a:pt x="10352" y="312"/>
                </a:lnTo>
                <a:lnTo>
                  <a:pt x="10281" y="279"/>
                </a:lnTo>
                <a:lnTo>
                  <a:pt x="10209" y="248"/>
                </a:lnTo>
                <a:lnTo>
                  <a:pt x="10138" y="218"/>
                </a:lnTo>
                <a:lnTo>
                  <a:pt x="10063" y="190"/>
                </a:lnTo>
                <a:lnTo>
                  <a:pt x="9989" y="164"/>
                </a:lnTo>
                <a:lnTo>
                  <a:pt x="9914" y="140"/>
                </a:lnTo>
                <a:lnTo>
                  <a:pt x="9839" y="119"/>
                </a:lnTo>
                <a:lnTo>
                  <a:pt x="9762" y="97"/>
                </a:lnTo>
                <a:lnTo>
                  <a:pt x="9684" y="79"/>
                </a:lnTo>
                <a:lnTo>
                  <a:pt x="9607" y="62"/>
                </a:lnTo>
                <a:lnTo>
                  <a:pt x="9528" y="47"/>
                </a:lnTo>
                <a:lnTo>
                  <a:pt x="9449" y="35"/>
                </a:lnTo>
                <a:lnTo>
                  <a:pt x="9369" y="24"/>
                </a:lnTo>
                <a:lnTo>
                  <a:pt x="9287" y="15"/>
                </a:lnTo>
                <a:lnTo>
                  <a:pt x="9206" y="9"/>
                </a:lnTo>
                <a:lnTo>
                  <a:pt x="9125" y="4"/>
                </a:lnTo>
                <a:lnTo>
                  <a:pt x="9042" y="0"/>
                </a:lnTo>
                <a:lnTo>
                  <a:pt x="8960" y="0"/>
                </a:lnTo>
                <a:lnTo>
                  <a:pt x="3186" y="39"/>
                </a:lnTo>
                <a:lnTo>
                  <a:pt x="3104" y="40"/>
                </a:lnTo>
                <a:lnTo>
                  <a:pt x="3021" y="43"/>
                </a:lnTo>
                <a:lnTo>
                  <a:pt x="2940" y="49"/>
                </a:lnTo>
                <a:lnTo>
                  <a:pt x="2859" y="56"/>
                </a:lnTo>
                <a:lnTo>
                  <a:pt x="2777" y="67"/>
                </a:lnTo>
                <a:lnTo>
                  <a:pt x="2698" y="79"/>
                </a:lnTo>
                <a:lnTo>
                  <a:pt x="2618" y="92"/>
                </a:lnTo>
                <a:lnTo>
                  <a:pt x="2540" y="108"/>
                </a:lnTo>
                <a:lnTo>
                  <a:pt x="2463" y="126"/>
                </a:lnTo>
                <a:lnTo>
                  <a:pt x="2385" y="146"/>
                </a:lnTo>
                <a:lnTo>
                  <a:pt x="2308" y="168"/>
                </a:lnTo>
                <a:lnTo>
                  <a:pt x="2233" y="190"/>
                </a:lnTo>
                <a:lnTo>
                  <a:pt x="2159" y="216"/>
                </a:lnTo>
                <a:lnTo>
                  <a:pt x="2085" y="243"/>
                </a:lnTo>
                <a:lnTo>
                  <a:pt x="2012" y="272"/>
                </a:lnTo>
                <a:lnTo>
                  <a:pt x="1939" y="302"/>
                </a:lnTo>
                <a:lnTo>
                  <a:pt x="1868" y="334"/>
                </a:lnTo>
                <a:lnTo>
                  <a:pt x="1798" y="369"/>
                </a:lnTo>
                <a:lnTo>
                  <a:pt x="1728" y="403"/>
                </a:lnTo>
                <a:lnTo>
                  <a:pt x="1659" y="440"/>
                </a:lnTo>
                <a:lnTo>
                  <a:pt x="1592" y="480"/>
                </a:lnTo>
                <a:lnTo>
                  <a:pt x="1526" y="521"/>
                </a:lnTo>
                <a:lnTo>
                  <a:pt x="1460" y="562"/>
                </a:lnTo>
                <a:lnTo>
                  <a:pt x="1396" y="605"/>
                </a:lnTo>
                <a:lnTo>
                  <a:pt x="1333" y="651"/>
                </a:lnTo>
                <a:lnTo>
                  <a:pt x="1272" y="698"/>
                </a:lnTo>
                <a:lnTo>
                  <a:pt x="1211" y="745"/>
                </a:lnTo>
                <a:lnTo>
                  <a:pt x="1151" y="794"/>
                </a:lnTo>
                <a:lnTo>
                  <a:pt x="1092" y="846"/>
                </a:lnTo>
                <a:lnTo>
                  <a:pt x="1035" y="897"/>
                </a:lnTo>
                <a:lnTo>
                  <a:pt x="978" y="951"/>
                </a:lnTo>
                <a:lnTo>
                  <a:pt x="923" y="1006"/>
                </a:lnTo>
                <a:lnTo>
                  <a:pt x="871" y="1062"/>
                </a:lnTo>
                <a:lnTo>
                  <a:pt x="818" y="1120"/>
                </a:lnTo>
                <a:lnTo>
                  <a:pt x="768" y="1178"/>
                </a:lnTo>
                <a:lnTo>
                  <a:pt x="719" y="1238"/>
                </a:lnTo>
                <a:lnTo>
                  <a:pt x="671" y="1299"/>
                </a:lnTo>
                <a:lnTo>
                  <a:pt x="624" y="1361"/>
                </a:lnTo>
                <a:lnTo>
                  <a:pt x="579" y="1426"/>
                </a:lnTo>
                <a:lnTo>
                  <a:pt x="536" y="1490"/>
                </a:lnTo>
                <a:lnTo>
                  <a:pt x="493" y="1556"/>
                </a:lnTo>
                <a:lnTo>
                  <a:pt x="453" y="1622"/>
                </a:lnTo>
                <a:lnTo>
                  <a:pt x="414" y="1690"/>
                </a:lnTo>
                <a:lnTo>
                  <a:pt x="377" y="1760"/>
                </a:lnTo>
                <a:lnTo>
                  <a:pt x="341" y="1829"/>
                </a:lnTo>
                <a:lnTo>
                  <a:pt x="306" y="1900"/>
                </a:lnTo>
                <a:lnTo>
                  <a:pt x="274" y="1972"/>
                </a:lnTo>
                <a:lnTo>
                  <a:pt x="243" y="2044"/>
                </a:lnTo>
                <a:lnTo>
                  <a:pt x="214" y="2118"/>
                </a:lnTo>
                <a:lnTo>
                  <a:pt x="187" y="2193"/>
                </a:lnTo>
                <a:lnTo>
                  <a:pt x="162" y="2268"/>
                </a:lnTo>
                <a:lnTo>
                  <a:pt x="138" y="2344"/>
                </a:lnTo>
                <a:lnTo>
                  <a:pt x="115" y="2421"/>
                </a:lnTo>
                <a:lnTo>
                  <a:pt x="95" y="2499"/>
                </a:lnTo>
                <a:lnTo>
                  <a:pt x="77" y="2578"/>
                </a:lnTo>
                <a:lnTo>
                  <a:pt x="60" y="2657"/>
                </a:lnTo>
                <a:lnTo>
                  <a:pt x="46" y="2737"/>
                </a:lnTo>
                <a:lnTo>
                  <a:pt x="34" y="2817"/>
                </a:lnTo>
                <a:lnTo>
                  <a:pt x="23" y="2898"/>
                </a:lnTo>
                <a:lnTo>
                  <a:pt x="15" y="2980"/>
                </a:lnTo>
                <a:lnTo>
                  <a:pt x="7" y="3062"/>
                </a:lnTo>
                <a:lnTo>
                  <a:pt x="3" y="3146"/>
                </a:lnTo>
                <a:lnTo>
                  <a:pt x="0" y="3228"/>
                </a:lnTo>
                <a:lnTo>
                  <a:pt x="0" y="3313"/>
                </a:lnTo>
                <a:lnTo>
                  <a:pt x="1" y="3397"/>
                </a:lnTo>
                <a:lnTo>
                  <a:pt x="5" y="3481"/>
                </a:lnTo>
                <a:lnTo>
                  <a:pt x="11" y="3563"/>
                </a:lnTo>
                <a:lnTo>
                  <a:pt x="18" y="3646"/>
                </a:lnTo>
                <a:lnTo>
                  <a:pt x="28" y="3727"/>
                </a:lnTo>
                <a:lnTo>
                  <a:pt x="40" y="3808"/>
                </a:lnTo>
                <a:lnTo>
                  <a:pt x="54" y="3888"/>
                </a:lnTo>
                <a:lnTo>
                  <a:pt x="70" y="3967"/>
                </a:lnTo>
                <a:lnTo>
                  <a:pt x="86" y="4046"/>
                </a:lnTo>
                <a:lnTo>
                  <a:pt x="105" y="4125"/>
                </a:lnTo>
                <a:lnTo>
                  <a:pt x="127" y="4203"/>
                </a:lnTo>
                <a:lnTo>
                  <a:pt x="150" y="4280"/>
                </a:lnTo>
                <a:lnTo>
                  <a:pt x="175" y="4355"/>
                </a:lnTo>
                <a:lnTo>
                  <a:pt x="201" y="4430"/>
                </a:lnTo>
                <a:lnTo>
                  <a:pt x="230" y="4504"/>
                </a:lnTo>
                <a:lnTo>
                  <a:pt x="260" y="4577"/>
                </a:lnTo>
                <a:lnTo>
                  <a:pt x="292" y="4650"/>
                </a:lnTo>
                <a:lnTo>
                  <a:pt x="325" y="4721"/>
                </a:lnTo>
                <a:lnTo>
                  <a:pt x="360" y="4791"/>
                </a:lnTo>
                <a:lnTo>
                  <a:pt x="397" y="4861"/>
                </a:lnTo>
                <a:lnTo>
                  <a:pt x="436" y="4929"/>
                </a:lnTo>
                <a:lnTo>
                  <a:pt x="475" y="4997"/>
                </a:lnTo>
                <a:lnTo>
                  <a:pt x="517" y="5063"/>
                </a:lnTo>
                <a:lnTo>
                  <a:pt x="559" y="5129"/>
                </a:lnTo>
                <a:lnTo>
                  <a:pt x="604" y="5192"/>
                </a:lnTo>
                <a:lnTo>
                  <a:pt x="650" y="5256"/>
                </a:lnTo>
                <a:lnTo>
                  <a:pt x="696" y="5317"/>
                </a:lnTo>
                <a:lnTo>
                  <a:pt x="745" y="5378"/>
                </a:lnTo>
                <a:lnTo>
                  <a:pt x="796" y="5437"/>
                </a:lnTo>
                <a:lnTo>
                  <a:pt x="847" y="5495"/>
                </a:lnTo>
                <a:lnTo>
                  <a:pt x="900" y="5552"/>
                </a:lnTo>
                <a:lnTo>
                  <a:pt x="953" y="5607"/>
                </a:lnTo>
                <a:lnTo>
                  <a:pt x="1010" y="5661"/>
                </a:lnTo>
                <a:lnTo>
                  <a:pt x="1066" y="5714"/>
                </a:lnTo>
                <a:lnTo>
                  <a:pt x="1124" y="5765"/>
                </a:lnTo>
                <a:lnTo>
                  <a:pt x="1183" y="5815"/>
                </a:lnTo>
                <a:lnTo>
                  <a:pt x="1244" y="5864"/>
                </a:lnTo>
                <a:lnTo>
                  <a:pt x="1305" y="5911"/>
                </a:lnTo>
                <a:lnTo>
                  <a:pt x="1367" y="5958"/>
                </a:lnTo>
                <a:lnTo>
                  <a:pt x="1432" y="6002"/>
                </a:lnTo>
                <a:lnTo>
                  <a:pt x="1496" y="6044"/>
                </a:lnTo>
                <a:lnTo>
                  <a:pt x="1562" y="6086"/>
                </a:lnTo>
                <a:lnTo>
                  <a:pt x="1629" y="6125"/>
                </a:lnTo>
                <a:lnTo>
                  <a:pt x="1697" y="6162"/>
                </a:lnTo>
                <a:lnTo>
                  <a:pt x="1765" y="6199"/>
                </a:lnTo>
                <a:lnTo>
                  <a:pt x="1836" y="6234"/>
                </a:lnTo>
                <a:lnTo>
                  <a:pt x="1907" y="6266"/>
                </a:lnTo>
                <a:lnTo>
                  <a:pt x="1978" y="6297"/>
                </a:lnTo>
                <a:lnTo>
                  <a:pt x="2050" y="6327"/>
                </a:lnTo>
                <a:lnTo>
                  <a:pt x="2124" y="6355"/>
                </a:lnTo>
                <a:lnTo>
                  <a:pt x="2198" y="6381"/>
                </a:lnTo>
                <a:lnTo>
                  <a:pt x="2274" y="6405"/>
                </a:lnTo>
                <a:lnTo>
                  <a:pt x="2349" y="6428"/>
                </a:lnTo>
                <a:lnTo>
                  <a:pt x="2426" y="6448"/>
                </a:lnTo>
                <a:lnTo>
                  <a:pt x="2503" y="6467"/>
                </a:lnTo>
                <a:lnTo>
                  <a:pt x="2581" y="6484"/>
                </a:lnTo>
                <a:lnTo>
                  <a:pt x="2660" y="6498"/>
                </a:lnTo>
                <a:lnTo>
                  <a:pt x="2739" y="6511"/>
                </a:lnTo>
                <a:lnTo>
                  <a:pt x="2819" y="6522"/>
                </a:lnTo>
                <a:lnTo>
                  <a:pt x="2900" y="6530"/>
                </a:lnTo>
                <a:lnTo>
                  <a:pt x="2982" y="6538"/>
                </a:lnTo>
                <a:lnTo>
                  <a:pt x="3063" y="6542"/>
                </a:lnTo>
                <a:lnTo>
                  <a:pt x="3146" y="6545"/>
                </a:lnTo>
                <a:lnTo>
                  <a:pt x="3228" y="6545"/>
                </a:lnTo>
                <a:lnTo>
                  <a:pt x="8237" y="6513"/>
                </a:lnTo>
                <a:lnTo>
                  <a:pt x="8241" y="6557"/>
                </a:lnTo>
                <a:lnTo>
                  <a:pt x="8243" y="6603"/>
                </a:lnTo>
                <a:lnTo>
                  <a:pt x="8245" y="6651"/>
                </a:lnTo>
                <a:lnTo>
                  <a:pt x="8245" y="6703"/>
                </a:lnTo>
                <a:lnTo>
                  <a:pt x="8245" y="6754"/>
                </a:lnTo>
                <a:lnTo>
                  <a:pt x="8243" y="6809"/>
                </a:lnTo>
                <a:lnTo>
                  <a:pt x="8240" y="6864"/>
                </a:lnTo>
                <a:lnTo>
                  <a:pt x="8234" y="6922"/>
                </a:lnTo>
                <a:lnTo>
                  <a:pt x="8226" y="6980"/>
                </a:lnTo>
                <a:lnTo>
                  <a:pt x="8218" y="7040"/>
                </a:lnTo>
                <a:lnTo>
                  <a:pt x="8206" y="7100"/>
                </a:lnTo>
                <a:lnTo>
                  <a:pt x="8193" y="7162"/>
                </a:lnTo>
                <a:lnTo>
                  <a:pt x="8176" y="7223"/>
                </a:lnTo>
                <a:lnTo>
                  <a:pt x="8157" y="7285"/>
                </a:lnTo>
                <a:lnTo>
                  <a:pt x="8135" y="7349"/>
                </a:lnTo>
                <a:lnTo>
                  <a:pt x="8110" y="7411"/>
                </a:lnTo>
                <a:lnTo>
                  <a:pt x="8097" y="7442"/>
                </a:lnTo>
                <a:lnTo>
                  <a:pt x="8083" y="7473"/>
                </a:lnTo>
                <a:lnTo>
                  <a:pt x="8067" y="7504"/>
                </a:lnTo>
                <a:lnTo>
                  <a:pt x="8052" y="7535"/>
                </a:lnTo>
                <a:lnTo>
                  <a:pt x="8035" y="7566"/>
                </a:lnTo>
                <a:lnTo>
                  <a:pt x="8017" y="7597"/>
                </a:lnTo>
                <a:lnTo>
                  <a:pt x="7999" y="7628"/>
                </a:lnTo>
                <a:lnTo>
                  <a:pt x="7979" y="7660"/>
                </a:lnTo>
                <a:lnTo>
                  <a:pt x="7958" y="7689"/>
                </a:lnTo>
                <a:lnTo>
                  <a:pt x="7938" y="7721"/>
                </a:lnTo>
                <a:lnTo>
                  <a:pt x="7915" y="7750"/>
                </a:lnTo>
                <a:lnTo>
                  <a:pt x="7891" y="7780"/>
                </a:lnTo>
                <a:lnTo>
                  <a:pt x="7868" y="7809"/>
                </a:lnTo>
                <a:lnTo>
                  <a:pt x="7842" y="7839"/>
                </a:lnTo>
                <a:lnTo>
                  <a:pt x="7816" y="7868"/>
                </a:lnTo>
                <a:lnTo>
                  <a:pt x="7789" y="7896"/>
                </a:lnTo>
                <a:lnTo>
                  <a:pt x="7760" y="7925"/>
                </a:lnTo>
                <a:lnTo>
                  <a:pt x="7730" y="7953"/>
                </a:lnTo>
                <a:lnTo>
                  <a:pt x="7699" y="7980"/>
                </a:lnTo>
                <a:lnTo>
                  <a:pt x="7668" y="8008"/>
                </a:lnTo>
                <a:lnTo>
                  <a:pt x="7634" y="8035"/>
                </a:lnTo>
                <a:lnTo>
                  <a:pt x="7600" y="8061"/>
                </a:lnTo>
                <a:lnTo>
                  <a:pt x="7564" y="8087"/>
                </a:lnTo>
                <a:lnTo>
                  <a:pt x="7528" y="8113"/>
                </a:lnTo>
                <a:lnTo>
                  <a:pt x="7490" y="8138"/>
                </a:lnTo>
                <a:lnTo>
                  <a:pt x="7450" y="8162"/>
                </a:lnTo>
                <a:lnTo>
                  <a:pt x="7409" y="8186"/>
                </a:lnTo>
                <a:lnTo>
                  <a:pt x="7368" y="8210"/>
                </a:lnTo>
                <a:lnTo>
                  <a:pt x="7325" y="8232"/>
                </a:lnTo>
                <a:lnTo>
                  <a:pt x="7280" y="8254"/>
                </a:lnTo>
                <a:lnTo>
                  <a:pt x="7235" y="8275"/>
                </a:lnTo>
                <a:lnTo>
                  <a:pt x="7187" y="8297"/>
                </a:lnTo>
                <a:lnTo>
                  <a:pt x="7210" y="8293"/>
                </a:lnTo>
                <a:lnTo>
                  <a:pt x="7271" y="8283"/>
                </a:lnTo>
                <a:lnTo>
                  <a:pt x="7315" y="8274"/>
                </a:lnTo>
                <a:lnTo>
                  <a:pt x="7368" y="8264"/>
                </a:lnTo>
                <a:lnTo>
                  <a:pt x="7427" y="8249"/>
                </a:lnTo>
                <a:lnTo>
                  <a:pt x="7493" y="8234"/>
                </a:lnTo>
                <a:lnTo>
                  <a:pt x="7566" y="8213"/>
                </a:lnTo>
                <a:lnTo>
                  <a:pt x="7644" y="8191"/>
                </a:lnTo>
                <a:lnTo>
                  <a:pt x="7726" y="8165"/>
                </a:lnTo>
                <a:lnTo>
                  <a:pt x="7813" y="8136"/>
                </a:lnTo>
                <a:lnTo>
                  <a:pt x="7903" y="8102"/>
                </a:lnTo>
                <a:lnTo>
                  <a:pt x="7949" y="8083"/>
                </a:lnTo>
                <a:lnTo>
                  <a:pt x="7996" y="8064"/>
                </a:lnTo>
                <a:lnTo>
                  <a:pt x="8043" y="8043"/>
                </a:lnTo>
                <a:lnTo>
                  <a:pt x="8090" y="8022"/>
                </a:lnTo>
                <a:lnTo>
                  <a:pt x="8139" y="8000"/>
                </a:lnTo>
                <a:lnTo>
                  <a:pt x="8187" y="7976"/>
                </a:lnTo>
                <a:lnTo>
                  <a:pt x="8235" y="7951"/>
                </a:lnTo>
                <a:lnTo>
                  <a:pt x="8284" y="7925"/>
                </a:lnTo>
                <a:lnTo>
                  <a:pt x="8333" y="7899"/>
                </a:lnTo>
                <a:lnTo>
                  <a:pt x="8381" y="7870"/>
                </a:lnTo>
                <a:lnTo>
                  <a:pt x="8430" y="7840"/>
                </a:lnTo>
                <a:lnTo>
                  <a:pt x="8478" y="7810"/>
                </a:lnTo>
                <a:lnTo>
                  <a:pt x="8525" y="7778"/>
                </a:lnTo>
                <a:lnTo>
                  <a:pt x="8572" y="7744"/>
                </a:lnTo>
                <a:lnTo>
                  <a:pt x="8620" y="7709"/>
                </a:lnTo>
                <a:lnTo>
                  <a:pt x="8666" y="7673"/>
                </a:lnTo>
                <a:lnTo>
                  <a:pt x="8712" y="7636"/>
                </a:lnTo>
                <a:lnTo>
                  <a:pt x="8756" y="7596"/>
                </a:lnTo>
                <a:lnTo>
                  <a:pt x="8800" y="7555"/>
                </a:lnTo>
                <a:lnTo>
                  <a:pt x="8845" y="7514"/>
                </a:lnTo>
                <a:lnTo>
                  <a:pt x="8887" y="7471"/>
                </a:lnTo>
                <a:lnTo>
                  <a:pt x="8928" y="7425"/>
                </a:lnTo>
                <a:lnTo>
                  <a:pt x="8968" y="7380"/>
                </a:lnTo>
                <a:lnTo>
                  <a:pt x="9007" y="7332"/>
                </a:lnTo>
                <a:lnTo>
                  <a:pt x="9044" y="7282"/>
                </a:lnTo>
                <a:lnTo>
                  <a:pt x="9081" y="7230"/>
                </a:lnTo>
                <a:lnTo>
                  <a:pt x="9116" y="7178"/>
                </a:lnTo>
                <a:lnTo>
                  <a:pt x="9150" y="7123"/>
                </a:lnTo>
                <a:lnTo>
                  <a:pt x="9181" y="7066"/>
                </a:lnTo>
                <a:lnTo>
                  <a:pt x="9211" y="7009"/>
                </a:lnTo>
                <a:lnTo>
                  <a:pt x="9239" y="6949"/>
                </a:lnTo>
                <a:lnTo>
                  <a:pt x="9266" y="6888"/>
                </a:lnTo>
                <a:lnTo>
                  <a:pt x="9290" y="6825"/>
                </a:lnTo>
                <a:lnTo>
                  <a:pt x="9311" y="6760"/>
                </a:lnTo>
                <a:lnTo>
                  <a:pt x="9331" y="6693"/>
                </a:lnTo>
                <a:lnTo>
                  <a:pt x="9349" y="6624"/>
                </a:lnTo>
                <a:lnTo>
                  <a:pt x="9365" y="6553"/>
                </a:lnTo>
                <a:lnTo>
                  <a:pt x="9378" y="6481"/>
                </a:lnTo>
                <a:lnTo>
                  <a:pt x="9453" y="6471"/>
                </a:lnTo>
                <a:lnTo>
                  <a:pt x="9526" y="6459"/>
                </a:lnTo>
                <a:lnTo>
                  <a:pt x="9599" y="6446"/>
                </a:lnTo>
                <a:lnTo>
                  <a:pt x="9672" y="6430"/>
                </a:lnTo>
                <a:lnTo>
                  <a:pt x="9744" y="6413"/>
                </a:lnTo>
                <a:lnTo>
                  <a:pt x="9816" y="6394"/>
                </a:lnTo>
                <a:lnTo>
                  <a:pt x="9886" y="6374"/>
                </a:lnTo>
                <a:lnTo>
                  <a:pt x="9957" y="6352"/>
                </a:lnTo>
                <a:lnTo>
                  <a:pt x="10026" y="6330"/>
                </a:lnTo>
                <a:lnTo>
                  <a:pt x="10095" y="6304"/>
                </a:lnTo>
                <a:lnTo>
                  <a:pt x="10163" y="6278"/>
                </a:lnTo>
                <a:lnTo>
                  <a:pt x="10230" y="6251"/>
                </a:lnTo>
                <a:lnTo>
                  <a:pt x="10297" y="6221"/>
                </a:lnTo>
                <a:lnTo>
                  <a:pt x="10362" y="6190"/>
                </a:lnTo>
                <a:lnTo>
                  <a:pt x="10427" y="6157"/>
                </a:lnTo>
                <a:lnTo>
                  <a:pt x="10490" y="6124"/>
                </a:lnTo>
                <a:lnTo>
                  <a:pt x="10554" y="6089"/>
                </a:lnTo>
                <a:lnTo>
                  <a:pt x="10616" y="6052"/>
                </a:lnTo>
                <a:lnTo>
                  <a:pt x="10677" y="6014"/>
                </a:lnTo>
                <a:lnTo>
                  <a:pt x="10738" y="5976"/>
                </a:lnTo>
                <a:lnTo>
                  <a:pt x="10798" y="5935"/>
                </a:lnTo>
                <a:lnTo>
                  <a:pt x="10856" y="5893"/>
                </a:lnTo>
                <a:lnTo>
                  <a:pt x="10914" y="5850"/>
                </a:lnTo>
                <a:lnTo>
                  <a:pt x="10970" y="5806"/>
                </a:lnTo>
                <a:lnTo>
                  <a:pt x="11026" y="5759"/>
                </a:lnTo>
                <a:lnTo>
                  <a:pt x="11080" y="5712"/>
                </a:lnTo>
                <a:lnTo>
                  <a:pt x="11134" y="5665"/>
                </a:lnTo>
                <a:lnTo>
                  <a:pt x="11186" y="5616"/>
                </a:lnTo>
                <a:lnTo>
                  <a:pt x="11238" y="5565"/>
                </a:lnTo>
                <a:lnTo>
                  <a:pt x="11288" y="5514"/>
                </a:lnTo>
                <a:lnTo>
                  <a:pt x="11337" y="5461"/>
                </a:lnTo>
                <a:lnTo>
                  <a:pt x="11385" y="5407"/>
                </a:lnTo>
                <a:lnTo>
                  <a:pt x="11432" y="5352"/>
                </a:lnTo>
                <a:lnTo>
                  <a:pt x="11477" y="5297"/>
                </a:lnTo>
                <a:lnTo>
                  <a:pt x="11521" y="5240"/>
                </a:lnTo>
                <a:lnTo>
                  <a:pt x="11564" y="5183"/>
                </a:lnTo>
                <a:lnTo>
                  <a:pt x="11606" y="5123"/>
                </a:lnTo>
                <a:lnTo>
                  <a:pt x="11647" y="5063"/>
                </a:lnTo>
                <a:lnTo>
                  <a:pt x="11686" y="5003"/>
                </a:lnTo>
                <a:lnTo>
                  <a:pt x="11723" y="4941"/>
                </a:lnTo>
                <a:lnTo>
                  <a:pt x="11761" y="4879"/>
                </a:lnTo>
                <a:lnTo>
                  <a:pt x="11795" y="4814"/>
                </a:lnTo>
                <a:lnTo>
                  <a:pt x="11830" y="4751"/>
                </a:lnTo>
                <a:lnTo>
                  <a:pt x="11862" y="4685"/>
                </a:lnTo>
                <a:lnTo>
                  <a:pt x="11893" y="4619"/>
                </a:lnTo>
                <a:lnTo>
                  <a:pt x="11923" y="4552"/>
                </a:lnTo>
                <a:lnTo>
                  <a:pt x="11951" y="4484"/>
                </a:lnTo>
                <a:lnTo>
                  <a:pt x="11978" y="4416"/>
                </a:lnTo>
                <a:lnTo>
                  <a:pt x="12003" y="4347"/>
                </a:lnTo>
                <a:lnTo>
                  <a:pt x="12027" y="4277"/>
                </a:lnTo>
                <a:lnTo>
                  <a:pt x="12049" y="4207"/>
                </a:lnTo>
                <a:lnTo>
                  <a:pt x="12069" y="4135"/>
                </a:lnTo>
                <a:lnTo>
                  <a:pt x="12088" y="4063"/>
                </a:lnTo>
                <a:lnTo>
                  <a:pt x="12106" y="3990"/>
                </a:lnTo>
                <a:lnTo>
                  <a:pt x="12122" y="3917"/>
                </a:lnTo>
                <a:lnTo>
                  <a:pt x="12136" y="3843"/>
                </a:lnTo>
                <a:lnTo>
                  <a:pt x="12148" y="3769"/>
                </a:lnTo>
                <a:lnTo>
                  <a:pt x="12159" y="3694"/>
                </a:lnTo>
                <a:lnTo>
                  <a:pt x="12168" y="3618"/>
                </a:lnTo>
                <a:lnTo>
                  <a:pt x="12176" y="3543"/>
                </a:lnTo>
                <a:lnTo>
                  <a:pt x="12182" y="3466"/>
                </a:lnTo>
                <a:lnTo>
                  <a:pt x="12185" y="3389"/>
                </a:lnTo>
                <a:lnTo>
                  <a:pt x="12188" y="3311"/>
                </a:lnTo>
                <a:lnTo>
                  <a:pt x="12189" y="3233"/>
                </a:lnTo>
                <a:close/>
              </a:path>
            </a:pathLst>
          </a:custGeom>
          <a:noFill/>
          <a:ln>
            <a:solidFill>
              <a:srgbClr val="355C7D"/>
            </a:solidFill>
          </a:ln>
        </p:spPr>
        <p:txBody>
          <a:bodyPr bIns="288000"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对话框"/>
          <p:cNvSpPr/>
          <p:nvPr/>
        </p:nvSpPr>
        <p:spPr>
          <a:xfrm>
            <a:off x="2914015" y="3425825"/>
            <a:ext cx="1898015" cy="1178560"/>
          </a:xfrm>
          <a:custGeom>
            <a:avLst/>
            <a:gdLst>
              <a:gd name="T0" fmla="*/ 2147483646 w 12189"/>
              <a:gd name="T1" fmla="*/ 2147483646 h 8297"/>
              <a:gd name="T2" fmla="*/ 2147483646 w 12189"/>
              <a:gd name="T3" fmla="*/ 2147483646 h 8297"/>
              <a:gd name="T4" fmla="*/ 2147483646 w 12189"/>
              <a:gd name="T5" fmla="*/ 2147483646 h 8297"/>
              <a:gd name="T6" fmla="*/ 2147483646 w 12189"/>
              <a:gd name="T7" fmla="*/ 2147483646 h 8297"/>
              <a:gd name="T8" fmla="*/ 2147483646 w 12189"/>
              <a:gd name="T9" fmla="*/ 2147483646 h 8297"/>
              <a:gd name="T10" fmla="*/ 2147483646 w 12189"/>
              <a:gd name="T11" fmla="*/ 2147483646 h 8297"/>
              <a:gd name="T12" fmla="*/ 2147483646 w 12189"/>
              <a:gd name="T13" fmla="*/ 2147483646 h 8297"/>
              <a:gd name="T14" fmla="*/ 2147483646 w 12189"/>
              <a:gd name="T15" fmla="*/ 2147483646 h 8297"/>
              <a:gd name="T16" fmla="*/ 2147483646 w 12189"/>
              <a:gd name="T17" fmla="*/ 2147483646 h 8297"/>
              <a:gd name="T18" fmla="*/ 2147483646 w 12189"/>
              <a:gd name="T19" fmla="*/ 2147483646 h 8297"/>
              <a:gd name="T20" fmla="*/ 2147483646 w 12189"/>
              <a:gd name="T21" fmla="*/ 0 h 8297"/>
              <a:gd name="T22" fmla="*/ 2147483646 w 12189"/>
              <a:gd name="T23" fmla="*/ 2147483646 h 8297"/>
              <a:gd name="T24" fmla="*/ 2147483646 w 12189"/>
              <a:gd name="T25" fmla="*/ 2147483646 h 8297"/>
              <a:gd name="T26" fmla="*/ 2147483646 w 12189"/>
              <a:gd name="T27" fmla="*/ 2147483646 h 8297"/>
              <a:gd name="T28" fmla="*/ 2147483646 w 12189"/>
              <a:gd name="T29" fmla="*/ 2147483646 h 8297"/>
              <a:gd name="T30" fmla="*/ 2147483646 w 12189"/>
              <a:gd name="T31" fmla="*/ 2147483646 h 8297"/>
              <a:gd name="T32" fmla="*/ 2147483646 w 12189"/>
              <a:gd name="T33" fmla="*/ 2147483646 h 8297"/>
              <a:gd name="T34" fmla="*/ 2147483646 w 12189"/>
              <a:gd name="T35" fmla="*/ 2147483646 h 8297"/>
              <a:gd name="T36" fmla="*/ 2147483646 w 12189"/>
              <a:gd name="T37" fmla="*/ 2147483646 h 8297"/>
              <a:gd name="T38" fmla="*/ 2147483646 w 12189"/>
              <a:gd name="T39" fmla="*/ 2147483646 h 8297"/>
              <a:gd name="T40" fmla="*/ 2147483646 w 12189"/>
              <a:gd name="T41" fmla="*/ 2147483646 h 8297"/>
              <a:gd name="T42" fmla="*/ 0 w 12189"/>
              <a:gd name="T43" fmla="*/ 2147483646 h 8297"/>
              <a:gd name="T44" fmla="*/ 2147483646 w 12189"/>
              <a:gd name="T45" fmla="*/ 2147483646 h 8297"/>
              <a:gd name="T46" fmla="*/ 2147483646 w 12189"/>
              <a:gd name="T47" fmla="*/ 2147483646 h 8297"/>
              <a:gd name="T48" fmla="*/ 2147483646 w 12189"/>
              <a:gd name="T49" fmla="*/ 2147483646 h 8297"/>
              <a:gd name="T50" fmla="*/ 2147483646 w 12189"/>
              <a:gd name="T51" fmla="*/ 2147483646 h 8297"/>
              <a:gd name="T52" fmla="*/ 2147483646 w 12189"/>
              <a:gd name="T53" fmla="*/ 2147483646 h 8297"/>
              <a:gd name="T54" fmla="*/ 2147483646 w 12189"/>
              <a:gd name="T55" fmla="*/ 2147483646 h 8297"/>
              <a:gd name="T56" fmla="*/ 2147483646 w 12189"/>
              <a:gd name="T57" fmla="*/ 2147483646 h 8297"/>
              <a:gd name="T58" fmla="*/ 2147483646 w 12189"/>
              <a:gd name="T59" fmla="*/ 2147483646 h 8297"/>
              <a:gd name="T60" fmla="*/ 2147483646 w 12189"/>
              <a:gd name="T61" fmla="*/ 2147483646 h 8297"/>
              <a:gd name="T62" fmla="*/ 2147483646 w 12189"/>
              <a:gd name="T63" fmla="*/ 2147483646 h 8297"/>
              <a:gd name="T64" fmla="*/ 2147483646 w 12189"/>
              <a:gd name="T65" fmla="*/ 2147483646 h 8297"/>
              <a:gd name="T66" fmla="*/ 2147483646 w 12189"/>
              <a:gd name="T67" fmla="*/ 2147483646 h 8297"/>
              <a:gd name="T68" fmla="*/ 2147483646 w 12189"/>
              <a:gd name="T69" fmla="*/ 2147483646 h 8297"/>
              <a:gd name="T70" fmla="*/ 2147483646 w 12189"/>
              <a:gd name="T71" fmla="*/ 2147483646 h 8297"/>
              <a:gd name="T72" fmla="*/ 2147483646 w 12189"/>
              <a:gd name="T73" fmla="*/ 2147483646 h 8297"/>
              <a:gd name="T74" fmla="*/ 2147483646 w 12189"/>
              <a:gd name="T75" fmla="*/ 2147483646 h 8297"/>
              <a:gd name="T76" fmla="*/ 2147483646 w 12189"/>
              <a:gd name="T77" fmla="*/ 2147483646 h 8297"/>
              <a:gd name="T78" fmla="*/ 2147483646 w 12189"/>
              <a:gd name="T79" fmla="*/ 2147483646 h 8297"/>
              <a:gd name="T80" fmla="*/ 2147483646 w 12189"/>
              <a:gd name="T81" fmla="*/ 2147483646 h 8297"/>
              <a:gd name="T82" fmla="*/ 2147483646 w 12189"/>
              <a:gd name="T83" fmla="*/ 2147483646 h 8297"/>
              <a:gd name="T84" fmla="*/ 2147483646 w 12189"/>
              <a:gd name="T85" fmla="*/ 2147483646 h 8297"/>
              <a:gd name="T86" fmla="*/ 2147483646 w 12189"/>
              <a:gd name="T87" fmla="*/ 2147483646 h 8297"/>
              <a:gd name="T88" fmla="*/ 2147483646 w 12189"/>
              <a:gd name="T89" fmla="*/ 2147483646 h 8297"/>
              <a:gd name="T90" fmla="*/ 2147483646 w 12189"/>
              <a:gd name="T91" fmla="*/ 2147483646 h 8297"/>
              <a:gd name="T92" fmla="*/ 2147483646 w 12189"/>
              <a:gd name="T93" fmla="*/ 2147483646 h 8297"/>
              <a:gd name="T94" fmla="*/ 2147483646 w 12189"/>
              <a:gd name="T95" fmla="*/ 2147483646 h 8297"/>
              <a:gd name="T96" fmla="*/ 2147483646 w 12189"/>
              <a:gd name="T97" fmla="*/ 2147483646 h 8297"/>
              <a:gd name="T98" fmla="*/ 2147483646 w 12189"/>
              <a:gd name="T99" fmla="*/ 2147483646 h 8297"/>
              <a:gd name="T100" fmla="*/ 2147483646 w 12189"/>
              <a:gd name="T101" fmla="*/ 2147483646 h 8297"/>
              <a:gd name="T102" fmla="*/ 2147483646 w 12189"/>
              <a:gd name="T103" fmla="*/ 2147483646 h 8297"/>
              <a:gd name="T104" fmla="*/ 2147483646 w 12189"/>
              <a:gd name="T105" fmla="*/ 2147483646 h 8297"/>
              <a:gd name="T106" fmla="*/ 2147483646 w 12189"/>
              <a:gd name="T107" fmla="*/ 2147483646 h 8297"/>
              <a:gd name="T108" fmla="*/ 2147483646 w 12189"/>
              <a:gd name="T109" fmla="*/ 2147483646 h 8297"/>
              <a:gd name="T110" fmla="*/ 2147483646 w 12189"/>
              <a:gd name="T111" fmla="*/ 2147483646 h 8297"/>
              <a:gd name="T112" fmla="*/ 2147483646 w 12189"/>
              <a:gd name="T113" fmla="*/ 2147483646 h 8297"/>
              <a:gd name="T114" fmla="*/ 2147483646 w 12189"/>
              <a:gd name="T115" fmla="*/ 2147483646 h 8297"/>
              <a:gd name="T116" fmla="*/ 2147483646 w 12189"/>
              <a:gd name="T117" fmla="*/ 2147483646 h 8297"/>
              <a:gd name="T118" fmla="*/ 2147483646 w 12189"/>
              <a:gd name="T119" fmla="*/ 2147483646 h 829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2189" h="8297">
                <a:moveTo>
                  <a:pt x="12189" y="3233"/>
                </a:moveTo>
                <a:lnTo>
                  <a:pt x="12189" y="3233"/>
                </a:lnTo>
                <a:lnTo>
                  <a:pt x="12186" y="3149"/>
                </a:lnTo>
                <a:lnTo>
                  <a:pt x="12183" y="3066"/>
                </a:lnTo>
                <a:lnTo>
                  <a:pt x="12177" y="2983"/>
                </a:lnTo>
                <a:lnTo>
                  <a:pt x="12170" y="2901"/>
                </a:lnTo>
                <a:lnTo>
                  <a:pt x="12160" y="2819"/>
                </a:lnTo>
                <a:lnTo>
                  <a:pt x="12148" y="2738"/>
                </a:lnTo>
                <a:lnTo>
                  <a:pt x="12135" y="2658"/>
                </a:lnTo>
                <a:lnTo>
                  <a:pt x="12119" y="2578"/>
                </a:lnTo>
                <a:lnTo>
                  <a:pt x="12101" y="2499"/>
                </a:lnTo>
                <a:lnTo>
                  <a:pt x="12082" y="2421"/>
                </a:lnTo>
                <a:lnTo>
                  <a:pt x="12061" y="2343"/>
                </a:lnTo>
                <a:lnTo>
                  <a:pt x="12038" y="2267"/>
                </a:lnTo>
                <a:lnTo>
                  <a:pt x="12013" y="2191"/>
                </a:lnTo>
                <a:lnTo>
                  <a:pt x="11987" y="2116"/>
                </a:lnTo>
                <a:lnTo>
                  <a:pt x="11958" y="2042"/>
                </a:lnTo>
                <a:lnTo>
                  <a:pt x="11928" y="1969"/>
                </a:lnTo>
                <a:lnTo>
                  <a:pt x="11896" y="1896"/>
                </a:lnTo>
                <a:lnTo>
                  <a:pt x="11862" y="1825"/>
                </a:lnTo>
                <a:lnTo>
                  <a:pt x="11828" y="1755"/>
                </a:lnTo>
                <a:lnTo>
                  <a:pt x="11790" y="1685"/>
                </a:lnTo>
                <a:lnTo>
                  <a:pt x="11752" y="1616"/>
                </a:lnTo>
                <a:lnTo>
                  <a:pt x="11713" y="1549"/>
                </a:lnTo>
                <a:lnTo>
                  <a:pt x="11672" y="1483"/>
                </a:lnTo>
                <a:lnTo>
                  <a:pt x="11629" y="1418"/>
                </a:lnTo>
                <a:lnTo>
                  <a:pt x="11585" y="1354"/>
                </a:lnTo>
                <a:lnTo>
                  <a:pt x="11538" y="1291"/>
                </a:lnTo>
                <a:lnTo>
                  <a:pt x="11491" y="1229"/>
                </a:lnTo>
                <a:lnTo>
                  <a:pt x="11442" y="1169"/>
                </a:lnTo>
                <a:lnTo>
                  <a:pt x="11392" y="1109"/>
                </a:lnTo>
                <a:lnTo>
                  <a:pt x="11341" y="1052"/>
                </a:lnTo>
                <a:lnTo>
                  <a:pt x="11288" y="994"/>
                </a:lnTo>
                <a:lnTo>
                  <a:pt x="11234" y="939"/>
                </a:lnTo>
                <a:lnTo>
                  <a:pt x="11178" y="884"/>
                </a:lnTo>
                <a:lnTo>
                  <a:pt x="11122" y="831"/>
                </a:lnTo>
                <a:lnTo>
                  <a:pt x="11063" y="780"/>
                </a:lnTo>
                <a:lnTo>
                  <a:pt x="11005" y="730"/>
                </a:lnTo>
                <a:lnTo>
                  <a:pt x="10945" y="682"/>
                </a:lnTo>
                <a:lnTo>
                  <a:pt x="10883" y="634"/>
                </a:lnTo>
                <a:lnTo>
                  <a:pt x="10821" y="589"/>
                </a:lnTo>
                <a:lnTo>
                  <a:pt x="10756" y="544"/>
                </a:lnTo>
                <a:lnTo>
                  <a:pt x="10691" y="501"/>
                </a:lnTo>
                <a:lnTo>
                  <a:pt x="10626" y="461"/>
                </a:lnTo>
                <a:lnTo>
                  <a:pt x="10559" y="421"/>
                </a:lnTo>
                <a:lnTo>
                  <a:pt x="10490" y="383"/>
                </a:lnTo>
                <a:lnTo>
                  <a:pt x="10422" y="347"/>
                </a:lnTo>
                <a:lnTo>
                  <a:pt x="10352" y="312"/>
                </a:lnTo>
                <a:lnTo>
                  <a:pt x="10281" y="279"/>
                </a:lnTo>
                <a:lnTo>
                  <a:pt x="10209" y="248"/>
                </a:lnTo>
                <a:lnTo>
                  <a:pt x="10138" y="218"/>
                </a:lnTo>
                <a:lnTo>
                  <a:pt x="10063" y="190"/>
                </a:lnTo>
                <a:lnTo>
                  <a:pt x="9989" y="164"/>
                </a:lnTo>
                <a:lnTo>
                  <a:pt x="9914" y="140"/>
                </a:lnTo>
                <a:lnTo>
                  <a:pt x="9839" y="119"/>
                </a:lnTo>
                <a:lnTo>
                  <a:pt x="9762" y="97"/>
                </a:lnTo>
                <a:lnTo>
                  <a:pt x="9684" y="79"/>
                </a:lnTo>
                <a:lnTo>
                  <a:pt x="9607" y="62"/>
                </a:lnTo>
                <a:lnTo>
                  <a:pt x="9528" y="47"/>
                </a:lnTo>
                <a:lnTo>
                  <a:pt x="9449" y="35"/>
                </a:lnTo>
                <a:lnTo>
                  <a:pt x="9369" y="24"/>
                </a:lnTo>
                <a:lnTo>
                  <a:pt x="9287" y="15"/>
                </a:lnTo>
                <a:lnTo>
                  <a:pt x="9206" y="9"/>
                </a:lnTo>
                <a:lnTo>
                  <a:pt x="9125" y="4"/>
                </a:lnTo>
                <a:lnTo>
                  <a:pt x="9042" y="0"/>
                </a:lnTo>
                <a:lnTo>
                  <a:pt x="8960" y="0"/>
                </a:lnTo>
                <a:lnTo>
                  <a:pt x="3186" y="39"/>
                </a:lnTo>
                <a:lnTo>
                  <a:pt x="3104" y="40"/>
                </a:lnTo>
                <a:lnTo>
                  <a:pt x="3021" y="43"/>
                </a:lnTo>
                <a:lnTo>
                  <a:pt x="2940" y="49"/>
                </a:lnTo>
                <a:lnTo>
                  <a:pt x="2859" y="56"/>
                </a:lnTo>
                <a:lnTo>
                  <a:pt x="2777" y="67"/>
                </a:lnTo>
                <a:lnTo>
                  <a:pt x="2698" y="79"/>
                </a:lnTo>
                <a:lnTo>
                  <a:pt x="2618" y="92"/>
                </a:lnTo>
                <a:lnTo>
                  <a:pt x="2540" y="108"/>
                </a:lnTo>
                <a:lnTo>
                  <a:pt x="2463" y="126"/>
                </a:lnTo>
                <a:lnTo>
                  <a:pt x="2385" y="146"/>
                </a:lnTo>
                <a:lnTo>
                  <a:pt x="2308" y="168"/>
                </a:lnTo>
                <a:lnTo>
                  <a:pt x="2233" y="190"/>
                </a:lnTo>
                <a:lnTo>
                  <a:pt x="2159" y="216"/>
                </a:lnTo>
                <a:lnTo>
                  <a:pt x="2085" y="243"/>
                </a:lnTo>
                <a:lnTo>
                  <a:pt x="2012" y="272"/>
                </a:lnTo>
                <a:lnTo>
                  <a:pt x="1939" y="302"/>
                </a:lnTo>
                <a:lnTo>
                  <a:pt x="1868" y="334"/>
                </a:lnTo>
                <a:lnTo>
                  <a:pt x="1798" y="369"/>
                </a:lnTo>
                <a:lnTo>
                  <a:pt x="1728" y="403"/>
                </a:lnTo>
                <a:lnTo>
                  <a:pt x="1659" y="440"/>
                </a:lnTo>
                <a:lnTo>
                  <a:pt x="1592" y="480"/>
                </a:lnTo>
                <a:lnTo>
                  <a:pt x="1526" y="521"/>
                </a:lnTo>
                <a:lnTo>
                  <a:pt x="1460" y="562"/>
                </a:lnTo>
                <a:lnTo>
                  <a:pt x="1396" y="605"/>
                </a:lnTo>
                <a:lnTo>
                  <a:pt x="1333" y="651"/>
                </a:lnTo>
                <a:lnTo>
                  <a:pt x="1272" y="698"/>
                </a:lnTo>
                <a:lnTo>
                  <a:pt x="1211" y="745"/>
                </a:lnTo>
                <a:lnTo>
                  <a:pt x="1151" y="794"/>
                </a:lnTo>
                <a:lnTo>
                  <a:pt x="1092" y="846"/>
                </a:lnTo>
                <a:lnTo>
                  <a:pt x="1035" y="897"/>
                </a:lnTo>
                <a:lnTo>
                  <a:pt x="978" y="951"/>
                </a:lnTo>
                <a:lnTo>
                  <a:pt x="923" y="1006"/>
                </a:lnTo>
                <a:lnTo>
                  <a:pt x="871" y="1062"/>
                </a:lnTo>
                <a:lnTo>
                  <a:pt x="818" y="1120"/>
                </a:lnTo>
                <a:lnTo>
                  <a:pt x="768" y="1178"/>
                </a:lnTo>
                <a:lnTo>
                  <a:pt x="719" y="1238"/>
                </a:lnTo>
                <a:lnTo>
                  <a:pt x="671" y="1299"/>
                </a:lnTo>
                <a:lnTo>
                  <a:pt x="624" y="1361"/>
                </a:lnTo>
                <a:lnTo>
                  <a:pt x="579" y="1426"/>
                </a:lnTo>
                <a:lnTo>
                  <a:pt x="536" y="1490"/>
                </a:lnTo>
                <a:lnTo>
                  <a:pt x="493" y="1556"/>
                </a:lnTo>
                <a:lnTo>
                  <a:pt x="453" y="1622"/>
                </a:lnTo>
                <a:lnTo>
                  <a:pt x="414" y="1690"/>
                </a:lnTo>
                <a:lnTo>
                  <a:pt x="377" y="1760"/>
                </a:lnTo>
                <a:lnTo>
                  <a:pt x="341" y="1829"/>
                </a:lnTo>
                <a:lnTo>
                  <a:pt x="306" y="1900"/>
                </a:lnTo>
                <a:lnTo>
                  <a:pt x="274" y="1972"/>
                </a:lnTo>
                <a:lnTo>
                  <a:pt x="243" y="2044"/>
                </a:lnTo>
                <a:lnTo>
                  <a:pt x="214" y="2118"/>
                </a:lnTo>
                <a:lnTo>
                  <a:pt x="187" y="2193"/>
                </a:lnTo>
                <a:lnTo>
                  <a:pt x="162" y="2268"/>
                </a:lnTo>
                <a:lnTo>
                  <a:pt x="138" y="2344"/>
                </a:lnTo>
                <a:lnTo>
                  <a:pt x="115" y="2421"/>
                </a:lnTo>
                <a:lnTo>
                  <a:pt x="95" y="2499"/>
                </a:lnTo>
                <a:lnTo>
                  <a:pt x="77" y="2578"/>
                </a:lnTo>
                <a:lnTo>
                  <a:pt x="60" y="2657"/>
                </a:lnTo>
                <a:lnTo>
                  <a:pt x="46" y="2737"/>
                </a:lnTo>
                <a:lnTo>
                  <a:pt x="34" y="2817"/>
                </a:lnTo>
                <a:lnTo>
                  <a:pt x="23" y="2898"/>
                </a:lnTo>
                <a:lnTo>
                  <a:pt x="15" y="2980"/>
                </a:lnTo>
                <a:lnTo>
                  <a:pt x="7" y="3062"/>
                </a:lnTo>
                <a:lnTo>
                  <a:pt x="3" y="3146"/>
                </a:lnTo>
                <a:lnTo>
                  <a:pt x="0" y="3228"/>
                </a:lnTo>
                <a:lnTo>
                  <a:pt x="0" y="3313"/>
                </a:lnTo>
                <a:lnTo>
                  <a:pt x="1" y="3397"/>
                </a:lnTo>
                <a:lnTo>
                  <a:pt x="5" y="3481"/>
                </a:lnTo>
                <a:lnTo>
                  <a:pt x="11" y="3563"/>
                </a:lnTo>
                <a:lnTo>
                  <a:pt x="18" y="3646"/>
                </a:lnTo>
                <a:lnTo>
                  <a:pt x="28" y="3727"/>
                </a:lnTo>
                <a:lnTo>
                  <a:pt x="40" y="3808"/>
                </a:lnTo>
                <a:lnTo>
                  <a:pt x="54" y="3888"/>
                </a:lnTo>
                <a:lnTo>
                  <a:pt x="70" y="3967"/>
                </a:lnTo>
                <a:lnTo>
                  <a:pt x="86" y="4046"/>
                </a:lnTo>
                <a:lnTo>
                  <a:pt x="105" y="4125"/>
                </a:lnTo>
                <a:lnTo>
                  <a:pt x="127" y="4203"/>
                </a:lnTo>
                <a:lnTo>
                  <a:pt x="150" y="4280"/>
                </a:lnTo>
                <a:lnTo>
                  <a:pt x="175" y="4355"/>
                </a:lnTo>
                <a:lnTo>
                  <a:pt x="201" y="4430"/>
                </a:lnTo>
                <a:lnTo>
                  <a:pt x="230" y="4504"/>
                </a:lnTo>
                <a:lnTo>
                  <a:pt x="260" y="4577"/>
                </a:lnTo>
                <a:lnTo>
                  <a:pt x="292" y="4650"/>
                </a:lnTo>
                <a:lnTo>
                  <a:pt x="325" y="4721"/>
                </a:lnTo>
                <a:lnTo>
                  <a:pt x="360" y="4791"/>
                </a:lnTo>
                <a:lnTo>
                  <a:pt x="397" y="4861"/>
                </a:lnTo>
                <a:lnTo>
                  <a:pt x="436" y="4929"/>
                </a:lnTo>
                <a:lnTo>
                  <a:pt x="475" y="4997"/>
                </a:lnTo>
                <a:lnTo>
                  <a:pt x="517" y="5063"/>
                </a:lnTo>
                <a:lnTo>
                  <a:pt x="559" y="5129"/>
                </a:lnTo>
                <a:lnTo>
                  <a:pt x="604" y="5192"/>
                </a:lnTo>
                <a:lnTo>
                  <a:pt x="650" y="5256"/>
                </a:lnTo>
                <a:lnTo>
                  <a:pt x="696" y="5317"/>
                </a:lnTo>
                <a:lnTo>
                  <a:pt x="745" y="5378"/>
                </a:lnTo>
                <a:lnTo>
                  <a:pt x="796" y="5437"/>
                </a:lnTo>
                <a:lnTo>
                  <a:pt x="847" y="5495"/>
                </a:lnTo>
                <a:lnTo>
                  <a:pt x="900" y="5552"/>
                </a:lnTo>
                <a:lnTo>
                  <a:pt x="953" y="5607"/>
                </a:lnTo>
                <a:lnTo>
                  <a:pt x="1010" y="5661"/>
                </a:lnTo>
                <a:lnTo>
                  <a:pt x="1066" y="5714"/>
                </a:lnTo>
                <a:lnTo>
                  <a:pt x="1124" y="5765"/>
                </a:lnTo>
                <a:lnTo>
                  <a:pt x="1183" y="5815"/>
                </a:lnTo>
                <a:lnTo>
                  <a:pt x="1244" y="5864"/>
                </a:lnTo>
                <a:lnTo>
                  <a:pt x="1305" y="5911"/>
                </a:lnTo>
                <a:lnTo>
                  <a:pt x="1367" y="5958"/>
                </a:lnTo>
                <a:lnTo>
                  <a:pt x="1432" y="6002"/>
                </a:lnTo>
                <a:lnTo>
                  <a:pt x="1496" y="6044"/>
                </a:lnTo>
                <a:lnTo>
                  <a:pt x="1562" y="6086"/>
                </a:lnTo>
                <a:lnTo>
                  <a:pt x="1629" y="6125"/>
                </a:lnTo>
                <a:lnTo>
                  <a:pt x="1697" y="6162"/>
                </a:lnTo>
                <a:lnTo>
                  <a:pt x="1765" y="6199"/>
                </a:lnTo>
                <a:lnTo>
                  <a:pt x="1836" y="6234"/>
                </a:lnTo>
                <a:lnTo>
                  <a:pt x="1907" y="6266"/>
                </a:lnTo>
                <a:lnTo>
                  <a:pt x="1978" y="6297"/>
                </a:lnTo>
                <a:lnTo>
                  <a:pt x="2050" y="6327"/>
                </a:lnTo>
                <a:lnTo>
                  <a:pt x="2124" y="6355"/>
                </a:lnTo>
                <a:lnTo>
                  <a:pt x="2198" y="6381"/>
                </a:lnTo>
                <a:lnTo>
                  <a:pt x="2274" y="6405"/>
                </a:lnTo>
                <a:lnTo>
                  <a:pt x="2349" y="6428"/>
                </a:lnTo>
                <a:lnTo>
                  <a:pt x="2426" y="6448"/>
                </a:lnTo>
                <a:lnTo>
                  <a:pt x="2503" y="6467"/>
                </a:lnTo>
                <a:lnTo>
                  <a:pt x="2581" y="6484"/>
                </a:lnTo>
                <a:lnTo>
                  <a:pt x="2660" y="6498"/>
                </a:lnTo>
                <a:lnTo>
                  <a:pt x="2739" y="6511"/>
                </a:lnTo>
                <a:lnTo>
                  <a:pt x="2819" y="6522"/>
                </a:lnTo>
                <a:lnTo>
                  <a:pt x="2900" y="6530"/>
                </a:lnTo>
                <a:lnTo>
                  <a:pt x="2982" y="6538"/>
                </a:lnTo>
                <a:lnTo>
                  <a:pt x="3063" y="6542"/>
                </a:lnTo>
                <a:lnTo>
                  <a:pt x="3146" y="6545"/>
                </a:lnTo>
                <a:lnTo>
                  <a:pt x="3228" y="6545"/>
                </a:lnTo>
                <a:lnTo>
                  <a:pt x="8237" y="6513"/>
                </a:lnTo>
                <a:lnTo>
                  <a:pt x="8241" y="6557"/>
                </a:lnTo>
                <a:lnTo>
                  <a:pt x="8243" y="6603"/>
                </a:lnTo>
                <a:lnTo>
                  <a:pt x="8245" y="6651"/>
                </a:lnTo>
                <a:lnTo>
                  <a:pt x="8245" y="6703"/>
                </a:lnTo>
                <a:lnTo>
                  <a:pt x="8245" y="6754"/>
                </a:lnTo>
                <a:lnTo>
                  <a:pt x="8243" y="6809"/>
                </a:lnTo>
                <a:lnTo>
                  <a:pt x="8240" y="6864"/>
                </a:lnTo>
                <a:lnTo>
                  <a:pt x="8234" y="6922"/>
                </a:lnTo>
                <a:lnTo>
                  <a:pt x="8226" y="6980"/>
                </a:lnTo>
                <a:lnTo>
                  <a:pt x="8218" y="7040"/>
                </a:lnTo>
                <a:lnTo>
                  <a:pt x="8206" y="7100"/>
                </a:lnTo>
                <a:lnTo>
                  <a:pt x="8193" y="7162"/>
                </a:lnTo>
                <a:lnTo>
                  <a:pt x="8176" y="7223"/>
                </a:lnTo>
                <a:lnTo>
                  <a:pt x="8157" y="7285"/>
                </a:lnTo>
                <a:lnTo>
                  <a:pt x="8135" y="7349"/>
                </a:lnTo>
                <a:lnTo>
                  <a:pt x="8110" y="7411"/>
                </a:lnTo>
                <a:lnTo>
                  <a:pt x="8097" y="7442"/>
                </a:lnTo>
                <a:lnTo>
                  <a:pt x="8083" y="7473"/>
                </a:lnTo>
                <a:lnTo>
                  <a:pt x="8067" y="7504"/>
                </a:lnTo>
                <a:lnTo>
                  <a:pt x="8052" y="7535"/>
                </a:lnTo>
                <a:lnTo>
                  <a:pt x="8035" y="7566"/>
                </a:lnTo>
                <a:lnTo>
                  <a:pt x="8017" y="7597"/>
                </a:lnTo>
                <a:lnTo>
                  <a:pt x="7999" y="7628"/>
                </a:lnTo>
                <a:lnTo>
                  <a:pt x="7979" y="7660"/>
                </a:lnTo>
                <a:lnTo>
                  <a:pt x="7958" y="7689"/>
                </a:lnTo>
                <a:lnTo>
                  <a:pt x="7938" y="7721"/>
                </a:lnTo>
                <a:lnTo>
                  <a:pt x="7915" y="7750"/>
                </a:lnTo>
                <a:lnTo>
                  <a:pt x="7891" y="7780"/>
                </a:lnTo>
                <a:lnTo>
                  <a:pt x="7868" y="7809"/>
                </a:lnTo>
                <a:lnTo>
                  <a:pt x="7842" y="7839"/>
                </a:lnTo>
                <a:lnTo>
                  <a:pt x="7816" y="7868"/>
                </a:lnTo>
                <a:lnTo>
                  <a:pt x="7789" y="7896"/>
                </a:lnTo>
                <a:lnTo>
                  <a:pt x="7760" y="7925"/>
                </a:lnTo>
                <a:lnTo>
                  <a:pt x="7730" y="7953"/>
                </a:lnTo>
                <a:lnTo>
                  <a:pt x="7699" y="7980"/>
                </a:lnTo>
                <a:lnTo>
                  <a:pt x="7668" y="8008"/>
                </a:lnTo>
                <a:lnTo>
                  <a:pt x="7634" y="8035"/>
                </a:lnTo>
                <a:lnTo>
                  <a:pt x="7600" y="8061"/>
                </a:lnTo>
                <a:lnTo>
                  <a:pt x="7564" y="8087"/>
                </a:lnTo>
                <a:lnTo>
                  <a:pt x="7528" y="8113"/>
                </a:lnTo>
                <a:lnTo>
                  <a:pt x="7490" y="8138"/>
                </a:lnTo>
                <a:lnTo>
                  <a:pt x="7450" y="8162"/>
                </a:lnTo>
                <a:lnTo>
                  <a:pt x="7409" y="8186"/>
                </a:lnTo>
                <a:lnTo>
                  <a:pt x="7368" y="8210"/>
                </a:lnTo>
                <a:lnTo>
                  <a:pt x="7325" y="8232"/>
                </a:lnTo>
                <a:lnTo>
                  <a:pt x="7280" y="8254"/>
                </a:lnTo>
                <a:lnTo>
                  <a:pt x="7235" y="8275"/>
                </a:lnTo>
                <a:lnTo>
                  <a:pt x="7187" y="8297"/>
                </a:lnTo>
                <a:lnTo>
                  <a:pt x="7210" y="8293"/>
                </a:lnTo>
                <a:lnTo>
                  <a:pt x="7271" y="8283"/>
                </a:lnTo>
                <a:lnTo>
                  <a:pt x="7315" y="8274"/>
                </a:lnTo>
                <a:lnTo>
                  <a:pt x="7368" y="8264"/>
                </a:lnTo>
                <a:lnTo>
                  <a:pt x="7427" y="8249"/>
                </a:lnTo>
                <a:lnTo>
                  <a:pt x="7493" y="8234"/>
                </a:lnTo>
                <a:lnTo>
                  <a:pt x="7566" y="8213"/>
                </a:lnTo>
                <a:lnTo>
                  <a:pt x="7644" y="8191"/>
                </a:lnTo>
                <a:lnTo>
                  <a:pt x="7726" y="8165"/>
                </a:lnTo>
                <a:lnTo>
                  <a:pt x="7813" y="8136"/>
                </a:lnTo>
                <a:lnTo>
                  <a:pt x="7903" y="8102"/>
                </a:lnTo>
                <a:lnTo>
                  <a:pt x="7949" y="8083"/>
                </a:lnTo>
                <a:lnTo>
                  <a:pt x="7996" y="8064"/>
                </a:lnTo>
                <a:lnTo>
                  <a:pt x="8043" y="8043"/>
                </a:lnTo>
                <a:lnTo>
                  <a:pt x="8090" y="8022"/>
                </a:lnTo>
                <a:lnTo>
                  <a:pt x="8139" y="8000"/>
                </a:lnTo>
                <a:lnTo>
                  <a:pt x="8187" y="7976"/>
                </a:lnTo>
                <a:lnTo>
                  <a:pt x="8235" y="7951"/>
                </a:lnTo>
                <a:lnTo>
                  <a:pt x="8284" y="7925"/>
                </a:lnTo>
                <a:lnTo>
                  <a:pt x="8333" y="7899"/>
                </a:lnTo>
                <a:lnTo>
                  <a:pt x="8381" y="7870"/>
                </a:lnTo>
                <a:lnTo>
                  <a:pt x="8430" y="7840"/>
                </a:lnTo>
                <a:lnTo>
                  <a:pt x="8478" y="7810"/>
                </a:lnTo>
                <a:lnTo>
                  <a:pt x="8525" y="7778"/>
                </a:lnTo>
                <a:lnTo>
                  <a:pt x="8572" y="7744"/>
                </a:lnTo>
                <a:lnTo>
                  <a:pt x="8620" y="7709"/>
                </a:lnTo>
                <a:lnTo>
                  <a:pt x="8666" y="7673"/>
                </a:lnTo>
                <a:lnTo>
                  <a:pt x="8712" y="7636"/>
                </a:lnTo>
                <a:lnTo>
                  <a:pt x="8756" y="7596"/>
                </a:lnTo>
                <a:lnTo>
                  <a:pt x="8800" y="7555"/>
                </a:lnTo>
                <a:lnTo>
                  <a:pt x="8845" y="7514"/>
                </a:lnTo>
                <a:lnTo>
                  <a:pt x="8887" y="7471"/>
                </a:lnTo>
                <a:lnTo>
                  <a:pt x="8928" y="7425"/>
                </a:lnTo>
                <a:lnTo>
                  <a:pt x="8968" y="7380"/>
                </a:lnTo>
                <a:lnTo>
                  <a:pt x="9007" y="7332"/>
                </a:lnTo>
                <a:lnTo>
                  <a:pt x="9044" y="7282"/>
                </a:lnTo>
                <a:lnTo>
                  <a:pt x="9081" y="7230"/>
                </a:lnTo>
                <a:lnTo>
                  <a:pt x="9116" y="7178"/>
                </a:lnTo>
                <a:lnTo>
                  <a:pt x="9150" y="7123"/>
                </a:lnTo>
                <a:lnTo>
                  <a:pt x="9181" y="7066"/>
                </a:lnTo>
                <a:lnTo>
                  <a:pt x="9211" y="7009"/>
                </a:lnTo>
                <a:lnTo>
                  <a:pt x="9239" y="6949"/>
                </a:lnTo>
                <a:lnTo>
                  <a:pt x="9266" y="6888"/>
                </a:lnTo>
                <a:lnTo>
                  <a:pt x="9290" y="6825"/>
                </a:lnTo>
                <a:lnTo>
                  <a:pt x="9311" y="6760"/>
                </a:lnTo>
                <a:lnTo>
                  <a:pt x="9331" y="6693"/>
                </a:lnTo>
                <a:lnTo>
                  <a:pt x="9349" y="6624"/>
                </a:lnTo>
                <a:lnTo>
                  <a:pt x="9365" y="6553"/>
                </a:lnTo>
                <a:lnTo>
                  <a:pt x="9378" y="6481"/>
                </a:lnTo>
                <a:lnTo>
                  <a:pt x="9453" y="6471"/>
                </a:lnTo>
                <a:lnTo>
                  <a:pt x="9526" y="6459"/>
                </a:lnTo>
                <a:lnTo>
                  <a:pt x="9599" y="6446"/>
                </a:lnTo>
                <a:lnTo>
                  <a:pt x="9672" y="6430"/>
                </a:lnTo>
                <a:lnTo>
                  <a:pt x="9744" y="6413"/>
                </a:lnTo>
                <a:lnTo>
                  <a:pt x="9816" y="6394"/>
                </a:lnTo>
                <a:lnTo>
                  <a:pt x="9886" y="6374"/>
                </a:lnTo>
                <a:lnTo>
                  <a:pt x="9957" y="6352"/>
                </a:lnTo>
                <a:lnTo>
                  <a:pt x="10026" y="6330"/>
                </a:lnTo>
                <a:lnTo>
                  <a:pt x="10095" y="6304"/>
                </a:lnTo>
                <a:lnTo>
                  <a:pt x="10163" y="6278"/>
                </a:lnTo>
                <a:lnTo>
                  <a:pt x="10230" y="6251"/>
                </a:lnTo>
                <a:lnTo>
                  <a:pt x="10297" y="6221"/>
                </a:lnTo>
                <a:lnTo>
                  <a:pt x="10362" y="6190"/>
                </a:lnTo>
                <a:lnTo>
                  <a:pt x="10427" y="6157"/>
                </a:lnTo>
                <a:lnTo>
                  <a:pt x="10490" y="6124"/>
                </a:lnTo>
                <a:lnTo>
                  <a:pt x="10554" y="6089"/>
                </a:lnTo>
                <a:lnTo>
                  <a:pt x="10616" y="6052"/>
                </a:lnTo>
                <a:lnTo>
                  <a:pt x="10677" y="6014"/>
                </a:lnTo>
                <a:lnTo>
                  <a:pt x="10738" y="5976"/>
                </a:lnTo>
                <a:lnTo>
                  <a:pt x="10798" y="5935"/>
                </a:lnTo>
                <a:lnTo>
                  <a:pt x="10856" y="5893"/>
                </a:lnTo>
                <a:lnTo>
                  <a:pt x="10914" y="5850"/>
                </a:lnTo>
                <a:lnTo>
                  <a:pt x="10970" y="5806"/>
                </a:lnTo>
                <a:lnTo>
                  <a:pt x="11026" y="5759"/>
                </a:lnTo>
                <a:lnTo>
                  <a:pt x="11080" y="5712"/>
                </a:lnTo>
                <a:lnTo>
                  <a:pt x="11134" y="5665"/>
                </a:lnTo>
                <a:lnTo>
                  <a:pt x="11186" y="5616"/>
                </a:lnTo>
                <a:lnTo>
                  <a:pt x="11238" y="5565"/>
                </a:lnTo>
                <a:lnTo>
                  <a:pt x="11288" y="5514"/>
                </a:lnTo>
                <a:lnTo>
                  <a:pt x="11337" y="5461"/>
                </a:lnTo>
                <a:lnTo>
                  <a:pt x="11385" y="5407"/>
                </a:lnTo>
                <a:lnTo>
                  <a:pt x="11432" y="5352"/>
                </a:lnTo>
                <a:lnTo>
                  <a:pt x="11477" y="5297"/>
                </a:lnTo>
                <a:lnTo>
                  <a:pt x="11521" y="5240"/>
                </a:lnTo>
                <a:lnTo>
                  <a:pt x="11564" y="5183"/>
                </a:lnTo>
                <a:lnTo>
                  <a:pt x="11606" y="5123"/>
                </a:lnTo>
                <a:lnTo>
                  <a:pt x="11647" y="5063"/>
                </a:lnTo>
                <a:lnTo>
                  <a:pt x="11686" y="5003"/>
                </a:lnTo>
                <a:lnTo>
                  <a:pt x="11723" y="4941"/>
                </a:lnTo>
                <a:lnTo>
                  <a:pt x="11761" y="4879"/>
                </a:lnTo>
                <a:lnTo>
                  <a:pt x="11795" y="4814"/>
                </a:lnTo>
                <a:lnTo>
                  <a:pt x="11830" y="4751"/>
                </a:lnTo>
                <a:lnTo>
                  <a:pt x="11862" y="4685"/>
                </a:lnTo>
                <a:lnTo>
                  <a:pt x="11893" y="4619"/>
                </a:lnTo>
                <a:lnTo>
                  <a:pt x="11923" y="4552"/>
                </a:lnTo>
                <a:lnTo>
                  <a:pt x="11951" y="4484"/>
                </a:lnTo>
                <a:lnTo>
                  <a:pt x="11978" y="4416"/>
                </a:lnTo>
                <a:lnTo>
                  <a:pt x="12003" y="4347"/>
                </a:lnTo>
                <a:lnTo>
                  <a:pt x="12027" y="4277"/>
                </a:lnTo>
                <a:lnTo>
                  <a:pt x="12049" y="4207"/>
                </a:lnTo>
                <a:lnTo>
                  <a:pt x="12069" y="4135"/>
                </a:lnTo>
                <a:lnTo>
                  <a:pt x="12088" y="4063"/>
                </a:lnTo>
                <a:lnTo>
                  <a:pt x="12106" y="3990"/>
                </a:lnTo>
                <a:lnTo>
                  <a:pt x="12122" y="3917"/>
                </a:lnTo>
                <a:lnTo>
                  <a:pt x="12136" y="3843"/>
                </a:lnTo>
                <a:lnTo>
                  <a:pt x="12148" y="3769"/>
                </a:lnTo>
                <a:lnTo>
                  <a:pt x="12159" y="3694"/>
                </a:lnTo>
                <a:lnTo>
                  <a:pt x="12168" y="3618"/>
                </a:lnTo>
                <a:lnTo>
                  <a:pt x="12176" y="3543"/>
                </a:lnTo>
                <a:lnTo>
                  <a:pt x="12182" y="3466"/>
                </a:lnTo>
                <a:lnTo>
                  <a:pt x="12185" y="3389"/>
                </a:lnTo>
                <a:lnTo>
                  <a:pt x="12188" y="3311"/>
                </a:lnTo>
                <a:lnTo>
                  <a:pt x="12189" y="3233"/>
                </a:lnTo>
                <a:close/>
              </a:path>
            </a:pathLst>
          </a:custGeom>
          <a:solidFill>
            <a:srgbClr val="355C7D"/>
          </a:solidFill>
          <a:ln>
            <a:noFill/>
          </a:ln>
        </p:spPr>
        <p:txBody>
          <a:bodyPr bIns="288000"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对话框"/>
          <p:cNvSpPr/>
          <p:nvPr/>
        </p:nvSpPr>
        <p:spPr>
          <a:xfrm flipH="1" flipV="1">
            <a:off x="5800089" y="1218565"/>
            <a:ext cx="1898015" cy="1178560"/>
          </a:xfrm>
          <a:custGeom>
            <a:avLst/>
            <a:gdLst>
              <a:gd name="T0" fmla="*/ 2147483646 w 12189"/>
              <a:gd name="T1" fmla="*/ 2147483646 h 8297"/>
              <a:gd name="T2" fmla="*/ 2147483646 w 12189"/>
              <a:gd name="T3" fmla="*/ 2147483646 h 8297"/>
              <a:gd name="T4" fmla="*/ 2147483646 w 12189"/>
              <a:gd name="T5" fmla="*/ 2147483646 h 8297"/>
              <a:gd name="T6" fmla="*/ 2147483646 w 12189"/>
              <a:gd name="T7" fmla="*/ 2147483646 h 8297"/>
              <a:gd name="T8" fmla="*/ 2147483646 w 12189"/>
              <a:gd name="T9" fmla="*/ 2147483646 h 8297"/>
              <a:gd name="T10" fmla="*/ 2147483646 w 12189"/>
              <a:gd name="T11" fmla="*/ 2147483646 h 8297"/>
              <a:gd name="T12" fmla="*/ 2147483646 w 12189"/>
              <a:gd name="T13" fmla="*/ 2147483646 h 8297"/>
              <a:gd name="T14" fmla="*/ 2147483646 w 12189"/>
              <a:gd name="T15" fmla="*/ 2147483646 h 8297"/>
              <a:gd name="T16" fmla="*/ 2147483646 w 12189"/>
              <a:gd name="T17" fmla="*/ 2147483646 h 8297"/>
              <a:gd name="T18" fmla="*/ 2147483646 w 12189"/>
              <a:gd name="T19" fmla="*/ 2147483646 h 8297"/>
              <a:gd name="T20" fmla="*/ 2147483646 w 12189"/>
              <a:gd name="T21" fmla="*/ 0 h 8297"/>
              <a:gd name="T22" fmla="*/ 2147483646 w 12189"/>
              <a:gd name="T23" fmla="*/ 2147483646 h 8297"/>
              <a:gd name="T24" fmla="*/ 2147483646 w 12189"/>
              <a:gd name="T25" fmla="*/ 2147483646 h 8297"/>
              <a:gd name="T26" fmla="*/ 2147483646 w 12189"/>
              <a:gd name="T27" fmla="*/ 2147483646 h 8297"/>
              <a:gd name="T28" fmla="*/ 2147483646 w 12189"/>
              <a:gd name="T29" fmla="*/ 2147483646 h 8297"/>
              <a:gd name="T30" fmla="*/ 2147483646 w 12189"/>
              <a:gd name="T31" fmla="*/ 2147483646 h 8297"/>
              <a:gd name="T32" fmla="*/ 2147483646 w 12189"/>
              <a:gd name="T33" fmla="*/ 2147483646 h 8297"/>
              <a:gd name="T34" fmla="*/ 2147483646 w 12189"/>
              <a:gd name="T35" fmla="*/ 2147483646 h 8297"/>
              <a:gd name="T36" fmla="*/ 2147483646 w 12189"/>
              <a:gd name="T37" fmla="*/ 2147483646 h 8297"/>
              <a:gd name="T38" fmla="*/ 2147483646 w 12189"/>
              <a:gd name="T39" fmla="*/ 2147483646 h 8297"/>
              <a:gd name="T40" fmla="*/ 2147483646 w 12189"/>
              <a:gd name="T41" fmla="*/ 2147483646 h 8297"/>
              <a:gd name="T42" fmla="*/ 0 w 12189"/>
              <a:gd name="T43" fmla="*/ 2147483646 h 8297"/>
              <a:gd name="T44" fmla="*/ 2147483646 w 12189"/>
              <a:gd name="T45" fmla="*/ 2147483646 h 8297"/>
              <a:gd name="T46" fmla="*/ 2147483646 w 12189"/>
              <a:gd name="T47" fmla="*/ 2147483646 h 8297"/>
              <a:gd name="T48" fmla="*/ 2147483646 w 12189"/>
              <a:gd name="T49" fmla="*/ 2147483646 h 8297"/>
              <a:gd name="T50" fmla="*/ 2147483646 w 12189"/>
              <a:gd name="T51" fmla="*/ 2147483646 h 8297"/>
              <a:gd name="T52" fmla="*/ 2147483646 w 12189"/>
              <a:gd name="T53" fmla="*/ 2147483646 h 8297"/>
              <a:gd name="T54" fmla="*/ 2147483646 w 12189"/>
              <a:gd name="T55" fmla="*/ 2147483646 h 8297"/>
              <a:gd name="T56" fmla="*/ 2147483646 w 12189"/>
              <a:gd name="T57" fmla="*/ 2147483646 h 8297"/>
              <a:gd name="T58" fmla="*/ 2147483646 w 12189"/>
              <a:gd name="T59" fmla="*/ 2147483646 h 8297"/>
              <a:gd name="T60" fmla="*/ 2147483646 w 12189"/>
              <a:gd name="T61" fmla="*/ 2147483646 h 8297"/>
              <a:gd name="T62" fmla="*/ 2147483646 w 12189"/>
              <a:gd name="T63" fmla="*/ 2147483646 h 8297"/>
              <a:gd name="T64" fmla="*/ 2147483646 w 12189"/>
              <a:gd name="T65" fmla="*/ 2147483646 h 8297"/>
              <a:gd name="T66" fmla="*/ 2147483646 w 12189"/>
              <a:gd name="T67" fmla="*/ 2147483646 h 8297"/>
              <a:gd name="T68" fmla="*/ 2147483646 w 12189"/>
              <a:gd name="T69" fmla="*/ 2147483646 h 8297"/>
              <a:gd name="T70" fmla="*/ 2147483646 w 12189"/>
              <a:gd name="T71" fmla="*/ 2147483646 h 8297"/>
              <a:gd name="T72" fmla="*/ 2147483646 w 12189"/>
              <a:gd name="T73" fmla="*/ 2147483646 h 8297"/>
              <a:gd name="T74" fmla="*/ 2147483646 w 12189"/>
              <a:gd name="T75" fmla="*/ 2147483646 h 8297"/>
              <a:gd name="T76" fmla="*/ 2147483646 w 12189"/>
              <a:gd name="T77" fmla="*/ 2147483646 h 8297"/>
              <a:gd name="T78" fmla="*/ 2147483646 w 12189"/>
              <a:gd name="T79" fmla="*/ 2147483646 h 8297"/>
              <a:gd name="T80" fmla="*/ 2147483646 w 12189"/>
              <a:gd name="T81" fmla="*/ 2147483646 h 8297"/>
              <a:gd name="T82" fmla="*/ 2147483646 w 12189"/>
              <a:gd name="T83" fmla="*/ 2147483646 h 8297"/>
              <a:gd name="T84" fmla="*/ 2147483646 w 12189"/>
              <a:gd name="T85" fmla="*/ 2147483646 h 8297"/>
              <a:gd name="T86" fmla="*/ 2147483646 w 12189"/>
              <a:gd name="T87" fmla="*/ 2147483646 h 8297"/>
              <a:gd name="T88" fmla="*/ 2147483646 w 12189"/>
              <a:gd name="T89" fmla="*/ 2147483646 h 8297"/>
              <a:gd name="T90" fmla="*/ 2147483646 w 12189"/>
              <a:gd name="T91" fmla="*/ 2147483646 h 8297"/>
              <a:gd name="T92" fmla="*/ 2147483646 w 12189"/>
              <a:gd name="T93" fmla="*/ 2147483646 h 8297"/>
              <a:gd name="T94" fmla="*/ 2147483646 w 12189"/>
              <a:gd name="T95" fmla="*/ 2147483646 h 8297"/>
              <a:gd name="T96" fmla="*/ 2147483646 w 12189"/>
              <a:gd name="T97" fmla="*/ 2147483646 h 8297"/>
              <a:gd name="T98" fmla="*/ 2147483646 w 12189"/>
              <a:gd name="T99" fmla="*/ 2147483646 h 8297"/>
              <a:gd name="T100" fmla="*/ 2147483646 w 12189"/>
              <a:gd name="T101" fmla="*/ 2147483646 h 8297"/>
              <a:gd name="T102" fmla="*/ 2147483646 w 12189"/>
              <a:gd name="T103" fmla="*/ 2147483646 h 8297"/>
              <a:gd name="T104" fmla="*/ 2147483646 w 12189"/>
              <a:gd name="T105" fmla="*/ 2147483646 h 8297"/>
              <a:gd name="T106" fmla="*/ 2147483646 w 12189"/>
              <a:gd name="T107" fmla="*/ 2147483646 h 8297"/>
              <a:gd name="T108" fmla="*/ 2147483646 w 12189"/>
              <a:gd name="T109" fmla="*/ 2147483646 h 8297"/>
              <a:gd name="T110" fmla="*/ 2147483646 w 12189"/>
              <a:gd name="T111" fmla="*/ 2147483646 h 8297"/>
              <a:gd name="T112" fmla="*/ 2147483646 w 12189"/>
              <a:gd name="T113" fmla="*/ 2147483646 h 8297"/>
              <a:gd name="T114" fmla="*/ 2147483646 w 12189"/>
              <a:gd name="T115" fmla="*/ 2147483646 h 8297"/>
              <a:gd name="T116" fmla="*/ 2147483646 w 12189"/>
              <a:gd name="T117" fmla="*/ 2147483646 h 8297"/>
              <a:gd name="T118" fmla="*/ 2147483646 w 12189"/>
              <a:gd name="T119" fmla="*/ 2147483646 h 829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2189" h="8297">
                <a:moveTo>
                  <a:pt x="12189" y="3233"/>
                </a:moveTo>
                <a:lnTo>
                  <a:pt x="12189" y="3233"/>
                </a:lnTo>
                <a:lnTo>
                  <a:pt x="12186" y="3149"/>
                </a:lnTo>
                <a:lnTo>
                  <a:pt x="12183" y="3066"/>
                </a:lnTo>
                <a:lnTo>
                  <a:pt x="12177" y="2983"/>
                </a:lnTo>
                <a:lnTo>
                  <a:pt x="12170" y="2901"/>
                </a:lnTo>
                <a:lnTo>
                  <a:pt x="12160" y="2819"/>
                </a:lnTo>
                <a:lnTo>
                  <a:pt x="12148" y="2738"/>
                </a:lnTo>
                <a:lnTo>
                  <a:pt x="12135" y="2658"/>
                </a:lnTo>
                <a:lnTo>
                  <a:pt x="12119" y="2578"/>
                </a:lnTo>
                <a:lnTo>
                  <a:pt x="12101" y="2499"/>
                </a:lnTo>
                <a:lnTo>
                  <a:pt x="12082" y="2421"/>
                </a:lnTo>
                <a:lnTo>
                  <a:pt x="12061" y="2343"/>
                </a:lnTo>
                <a:lnTo>
                  <a:pt x="12038" y="2267"/>
                </a:lnTo>
                <a:lnTo>
                  <a:pt x="12013" y="2191"/>
                </a:lnTo>
                <a:lnTo>
                  <a:pt x="11987" y="2116"/>
                </a:lnTo>
                <a:lnTo>
                  <a:pt x="11958" y="2042"/>
                </a:lnTo>
                <a:lnTo>
                  <a:pt x="11928" y="1969"/>
                </a:lnTo>
                <a:lnTo>
                  <a:pt x="11896" y="1896"/>
                </a:lnTo>
                <a:lnTo>
                  <a:pt x="11862" y="1825"/>
                </a:lnTo>
                <a:lnTo>
                  <a:pt x="11828" y="1755"/>
                </a:lnTo>
                <a:lnTo>
                  <a:pt x="11790" y="1685"/>
                </a:lnTo>
                <a:lnTo>
                  <a:pt x="11752" y="1616"/>
                </a:lnTo>
                <a:lnTo>
                  <a:pt x="11713" y="1549"/>
                </a:lnTo>
                <a:lnTo>
                  <a:pt x="11672" y="1483"/>
                </a:lnTo>
                <a:lnTo>
                  <a:pt x="11629" y="1418"/>
                </a:lnTo>
                <a:lnTo>
                  <a:pt x="11585" y="1354"/>
                </a:lnTo>
                <a:lnTo>
                  <a:pt x="11538" y="1291"/>
                </a:lnTo>
                <a:lnTo>
                  <a:pt x="11491" y="1229"/>
                </a:lnTo>
                <a:lnTo>
                  <a:pt x="11442" y="1169"/>
                </a:lnTo>
                <a:lnTo>
                  <a:pt x="11392" y="1109"/>
                </a:lnTo>
                <a:lnTo>
                  <a:pt x="11341" y="1052"/>
                </a:lnTo>
                <a:lnTo>
                  <a:pt x="11288" y="994"/>
                </a:lnTo>
                <a:lnTo>
                  <a:pt x="11234" y="939"/>
                </a:lnTo>
                <a:lnTo>
                  <a:pt x="11178" y="884"/>
                </a:lnTo>
                <a:lnTo>
                  <a:pt x="11122" y="831"/>
                </a:lnTo>
                <a:lnTo>
                  <a:pt x="11063" y="780"/>
                </a:lnTo>
                <a:lnTo>
                  <a:pt x="11005" y="730"/>
                </a:lnTo>
                <a:lnTo>
                  <a:pt x="10945" y="682"/>
                </a:lnTo>
                <a:lnTo>
                  <a:pt x="10883" y="634"/>
                </a:lnTo>
                <a:lnTo>
                  <a:pt x="10821" y="589"/>
                </a:lnTo>
                <a:lnTo>
                  <a:pt x="10756" y="544"/>
                </a:lnTo>
                <a:lnTo>
                  <a:pt x="10691" y="501"/>
                </a:lnTo>
                <a:lnTo>
                  <a:pt x="10626" y="461"/>
                </a:lnTo>
                <a:lnTo>
                  <a:pt x="10559" y="421"/>
                </a:lnTo>
                <a:lnTo>
                  <a:pt x="10490" y="383"/>
                </a:lnTo>
                <a:lnTo>
                  <a:pt x="10422" y="347"/>
                </a:lnTo>
                <a:lnTo>
                  <a:pt x="10352" y="312"/>
                </a:lnTo>
                <a:lnTo>
                  <a:pt x="10281" y="279"/>
                </a:lnTo>
                <a:lnTo>
                  <a:pt x="10209" y="248"/>
                </a:lnTo>
                <a:lnTo>
                  <a:pt x="10138" y="218"/>
                </a:lnTo>
                <a:lnTo>
                  <a:pt x="10063" y="190"/>
                </a:lnTo>
                <a:lnTo>
                  <a:pt x="9989" y="164"/>
                </a:lnTo>
                <a:lnTo>
                  <a:pt x="9914" y="140"/>
                </a:lnTo>
                <a:lnTo>
                  <a:pt x="9839" y="119"/>
                </a:lnTo>
                <a:lnTo>
                  <a:pt x="9762" y="97"/>
                </a:lnTo>
                <a:lnTo>
                  <a:pt x="9684" y="79"/>
                </a:lnTo>
                <a:lnTo>
                  <a:pt x="9607" y="62"/>
                </a:lnTo>
                <a:lnTo>
                  <a:pt x="9528" y="47"/>
                </a:lnTo>
                <a:lnTo>
                  <a:pt x="9449" y="35"/>
                </a:lnTo>
                <a:lnTo>
                  <a:pt x="9369" y="24"/>
                </a:lnTo>
                <a:lnTo>
                  <a:pt x="9287" y="15"/>
                </a:lnTo>
                <a:lnTo>
                  <a:pt x="9206" y="9"/>
                </a:lnTo>
                <a:lnTo>
                  <a:pt x="9125" y="4"/>
                </a:lnTo>
                <a:lnTo>
                  <a:pt x="9042" y="0"/>
                </a:lnTo>
                <a:lnTo>
                  <a:pt x="8960" y="0"/>
                </a:lnTo>
                <a:lnTo>
                  <a:pt x="3186" y="39"/>
                </a:lnTo>
                <a:lnTo>
                  <a:pt x="3104" y="40"/>
                </a:lnTo>
                <a:lnTo>
                  <a:pt x="3021" y="43"/>
                </a:lnTo>
                <a:lnTo>
                  <a:pt x="2940" y="49"/>
                </a:lnTo>
                <a:lnTo>
                  <a:pt x="2859" y="56"/>
                </a:lnTo>
                <a:lnTo>
                  <a:pt x="2777" y="67"/>
                </a:lnTo>
                <a:lnTo>
                  <a:pt x="2698" y="79"/>
                </a:lnTo>
                <a:lnTo>
                  <a:pt x="2618" y="92"/>
                </a:lnTo>
                <a:lnTo>
                  <a:pt x="2540" y="108"/>
                </a:lnTo>
                <a:lnTo>
                  <a:pt x="2463" y="126"/>
                </a:lnTo>
                <a:lnTo>
                  <a:pt x="2385" y="146"/>
                </a:lnTo>
                <a:lnTo>
                  <a:pt x="2308" y="168"/>
                </a:lnTo>
                <a:lnTo>
                  <a:pt x="2233" y="190"/>
                </a:lnTo>
                <a:lnTo>
                  <a:pt x="2159" y="216"/>
                </a:lnTo>
                <a:lnTo>
                  <a:pt x="2085" y="243"/>
                </a:lnTo>
                <a:lnTo>
                  <a:pt x="2012" y="272"/>
                </a:lnTo>
                <a:lnTo>
                  <a:pt x="1939" y="302"/>
                </a:lnTo>
                <a:lnTo>
                  <a:pt x="1868" y="334"/>
                </a:lnTo>
                <a:lnTo>
                  <a:pt x="1798" y="369"/>
                </a:lnTo>
                <a:lnTo>
                  <a:pt x="1728" y="403"/>
                </a:lnTo>
                <a:lnTo>
                  <a:pt x="1659" y="440"/>
                </a:lnTo>
                <a:lnTo>
                  <a:pt x="1592" y="480"/>
                </a:lnTo>
                <a:lnTo>
                  <a:pt x="1526" y="521"/>
                </a:lnTo>
                <a:lnTo>
                  <a:pt x="1460" y="562"/>
                </a:lnTo>
                <a:lnTo>
                  <a:pt x="1396" y="605"/>
                </a:lnTo>
                <a:lnTo>
                  <a:pt x="1333" y="651"/>
                </a:lnTo>
                <a:lnTo>
                  <a:pt x="1272" y="698"/>
                </a:lnTo>
                <a:lnTo>
                  <a:pt x="1211" y="745"/>
                </a:lnTo>
                <a:lnTo>
                  <a:pt x="1151" y="794"/>
                </a:lnTo>
                <a:lnTo>
                  <a:pt x="1092" y="846"/>
                </a:lnTo>
                <a:lnTo>
                  <a:pt x="1035" y="897"/>
                </a:lnTo>
                <a:lnTo>
                  <a:pt x="978" y="951"/>
                </a:lnTo>
                <a:lnTo>
                  <a:pt x="923" y="1006"/>
                </a:lnTo>
                <a:lnTo>
                  <a:pt x="871" y="1062"/>
                </a:lnTo>
                <a:lnTo>
                  <a:pt x="818" y="1120"/>
                </a:lnTo>
                <a:lnTo>
                  <a:pt x="768" y="1178"/>
                </a:lnTo>
                <a:lnTo>
                  <a:pt x="719" y="1238"/>
                </a:lnTo>
                <a:lnTo>
                  <a:pt x="671" y="1299"/>
                </a:lnTo>
                <a:lnTo>
                  <a:pt x="624" y="1361"/>
                </a:lnTo>
                <a:lnTo>
                  <a:pt x="579" y="1426"/>
                </a:lnTo>
                <a:lnTo>
                  <a:pt x="536" y="1490"/>
                </a:lnTo>
                <a:lnTo>
                  <a:pt x="493" y="1556"/>
                </a:lnTo>
                <a:lnTo>
                  <a:pt x="453" y="1622"/>
                </a:lnTo>
                <a:lnTo>
                  <a:pt x="414" y="1690"/>
                </a:lnTo>
                <a:lnTo>
                  <a:pt x="377" y="1760"/>
                </a:lnTo>
                <a:lnTo>
                  <a:pt x="341" y="1829"/>
                </a:lnTo>
                <a:lnTo>
                  <a:pt x="306" y="1900"/>
                </a:lnTo>
                <a:lnTo>
                  <a:pt x="274" y="1972"/>
                </a:lnTo>
                <a:lnTo>
                  <a:pt x="243" y="2044"/>
                </a:lnTo>
                <a:lnTo>
                  <a:pt x="214" y="2118"/>
                </a:lnTo>
                <a:lnTo>
                  <a:pt x="187" y="2193"/>
                </a:lnTo>
                <a:lnTo>
                  <a:pt x="162" y="2268"/>
                </a:lnTo>
                <a:lnTo>
                  <a:pt x="138" y="2344"/>
                </a:lnTo>
                <a:lnTo>
                  <a:pt x="115" y="2421"/>
                </a:lnTo>
                <a:lnTo>
                  <a:pt x="95" y="2499"/>
                </a:lnTo>
                <a:lnTo>
                  <a:pt x="77" y="2578"/>
                </a:lnTo>
                <a:lnTo>
                  <a:pt x="60" y="2657"/>
                </a:lnTo>
                <a:lnTo>
                  <a:pt x="46" y="2737"/>
                </a:lnTo>
                <a:lnTo>
                  <a:pt x="34" y="2817"/>
                </a:lnTo>
                <a:lnTo>
                  <a:pt x="23" y="2898"/>
                </a:lnTo>
                <a:lnTo>
                  <a:pt x="15" y="2980"/>
                </a:lnTo>
                <a:lnTo>
                  <a:pt x="7" y="3062"/>
                </a:lnTo>
                <a:lnTo>
                  <a:pt x="3" y="3146"/>
                </a:lnTo>
                <a:lnTo>
                  <a:pt x="0" y="3228"/>
                </a:lnTo>
                <a:lnTo>
                  <a:pt x="0" y="3313"/>
                </a:lnTo>
                <a:lnTo>
                  <a:pt x="1" y="3397"/>
                </a:lnTo>
                <a:lnTo>
                  <a:pt x="5" y="3481"/>
                </a:lnTo>
                <a:lnTo>
                  <a:pt x="11" y="3563"/>
                </a:lnTo>
                <a:lnTo>
                  <a:pt x="18" y="3646"/>
                </a:lnTo>
                <a:lnTo>
                  <a:pt x="28" y="3727"/>
                </a:lnTo>
                <a:lnTo>
                  <a:pt x="40" y="3808"/>
                </a:lnTo>
                <a:lnTo>
                  <a:pt x="54" y="3888"/>
                </a:lnTo>
                <a:lnTo>
                  <a:pt x="70" y="3967"/>
                </a:lnTo>
                <a:lnTo>
                  <a:pt x="86" y="4046"/>
                </a:lnTo>
                <a:lnTo>
                  <a:pt x="105" y="4125"/>
                </a:lnTo>
                <a:lnTo>
                  <a:pt x="127" y="4203"/>
                </a:lnTo>
                <a:lnTo>
                  <a:pt x="150" y="4280"/>
                </a:lnTo>
                <a:lnTo>
                  <a:pt x="175" y="4355"/>
                </a:lnTo>
                <a:lnTo>
                  <a:pt x="201" y="4430"/>
                </a:lnTo>
                <a:lnTo>
                  <a:pt x="230" y="4504"/>
                </a:lnTo>
                <a:lnTo>
                  <a:pt x="260" y="4577"/>
                </a:lnTo>
                <a:lnTo>
                  <a:pt x="292" y="4650"/>
                </a:lnTo>
                <a:lnTo>
                  <a:pt x="325" y="4721"/>
                </a:lnTo>
                <a:lnTo>
                  <a:pt x="360" y="4791"/>
                </a:lnTo>
                <a:lnTo>
                  <a:pt x="397" y="4861"/>
                </a:lnTo>
                <a:lnTo>
                  <a:pt x="436" y="4929"/>
                </a:lnTo>
                <a:lnTo>
                  <a:pt x="475" y="4997"/>
                </a:lnTo>
                <a:lnTo>
                  <a:pt x="517" y="5063"/>
                </a:lnTo>
                <a:lnTo>
                  <a:pt x="559" y="5129"/>
                </a:lnTo>
                <a:lnTo>
                  <a:pt x="604" y="5192"/>
                </a:lnTo>
                <a:lnTo>
                  <a:pt x="650" y="5256"/>
                </a:lnTo>
                <a:lnTo>
                  <a:pt x="696" y="5317"/>
                </a:lnTo>
                <a:lnTo>
                  <a:pt x="745" y="5378"/>
                </a:lnTo>
                <a:lnTo>
                  <a:pt x="796" y="5437"/>
                </a:lnTo>
                <a:lnTo>
                  <a:pt x="847" y="5495"/>
                </a:lnTo>
                <a:lnTo>
                  <a:pt x="900" y="5552"/>
                </a:lnTo>
                <a:lnTo>
                  <a:pt x="953" y="5607"/>
                </a:lnTo>
                <a:lnTo>
                  <a:pt x="1010" y="5661"/>
                </a:lnTo>
                <a:lnTo>
                  <a:pt x="1066" y="5714"/>
                </a:lnTo>
                <a:lnTo>
                  <a:pt x="1124" y="5765"/>
                </a:lnTo>
                <a:lnTo>
                  <a:pt x="1183" y="5815"/>
                </a:lnTo>
                <a:lnTo>
                  <a:pt x="1244" y="5864"/>
                </a:lnTo>
                <a:lnTo>
                  <a:pt x="1305" y="5911"/>
                </a:lnTo>
                <a:lnTo>
                  <a:pt x="1367" y="5958"/>
                </a:lnTo>
                <a:lnTo>
                  <a:pt x="1432" y="6002"/>
                </a:lnTo>
                <a:lnTo>
                  <a:pt x="1496" y="6044"/>
                </a:lnTo>
                <a:lnTo>
                  <a:pt x="1562" y="6086"/>
                </a:lnTo>
                <a:lnTo>
                  <a:pt x="1629" y="6125"/>
                </a:lnTo>
                <a:lnTo>
                  <a:pt x="1697" y="6162"/>
                </a:lnTo>
                <a:lnTo>
                  <a:pt x="1765" y="6199"/>
                </a:lnTo>
                <a:lnTo>
                  <a:pt x="1836" y="6234"/>
                </a:lnTo>
                <a:lnTo>
                  <a:pt x="1907" y="6266"/>
                </a:lnTo>
                <a:lnTo>
                  <a:pt x="1978" y="6297"/>
                </a:lnTo>
                <a:lnTo>
                  <a:pt x="2050" y="6327"/>
                </a:lnTo>
                <a:lnTo>
                  <a:pt x="2124" y="6355"/>
                </a:lnTo>
                <a:lnTo>
                  <a:pt x="2198" y="6381"/>
                </a:lnTo>
                <a:lnTo>
                  <a:pt x="2274" y="6405"/>
                </a:lnTo>
                <a:lnTo>
                  <a:pt x="2349" y="6428"/>
                </a:lnTo>
                <a:lnTo>
                  <a:pt x="2426" y="6448"/>
                </a:lnTo>
                <a:lnTo>
                  <a:pt x="2503" y="6467"/>
                </a:lnTo>
                <a:lnTo>
                  <a:pt x="2581" y="6484"/>
                </a:lnTo>
                <a:lnTo>
                  <a:pt x="2660" y="6498"/>
                </a:lnTo>
                <a:lnTo>
                  <a:pt x="2739" y="6511"/>
                </a:lnTo>
                <a:lnTo>
                  <a:pt x="2819" y="6522"/>
                </a:lnTo>
                <a:lnTo>
                  <a:pt x="2900" y="6530"/>
                </a:lnTo>
                <a:lnTo>
                  <a:pt x="2982" y="6538"/>
                </a:lnTo>
                <a:lnTo>
                  <a:pt x="3063" y="6542"/>
                </a:lnTo>
                <a:lnTo>
                  <a:pt x="3146" y="6545"/>
                </a:lnTo>
                <a:lnTo>
                  <a:pt x="3228" y="6545"/>
                </a:lnTo>
                <a:lnTo>
                  <a:pt x="8237" y="6513"/>
                </a:lnTo>
                <a:lnTo>
                  <a:pt x="8241" y="6557"/>
                </a:lnTo>
                <a:lnTo>
                  <a:pt x="8243" y="6603"/>
                </a:lnTo>
                <a:lnTo>
                  <a:pt x="8245" y="6651"/>
                </a:lnTo>
                <a:lnTo>
                  <a:pt x="8245" y="6703"/>
                </a:lnTo>
                <a:lnTo>
                  <a:pt x="8245" y="6754"/>
                </a:lnTo>
                <a:lnTo>
                  <a:pt x="8243" y="6809"/>
                </a:lnTo>
                <a:lnTo>
                  <a:pt x="8240" y="6864"/>
                </a:lnTo>
                <a:lnTo>
                  <a:pt x="8234" y="6922"/>
                </a:lnTo>
                <a:lnTo>
                  <a:pt x="8226" y="6980"/>
                </a:lnTo>
                <a:lnTo>
                  <a:pt x="8218" y="7040"/>
                </a:lnTo>
                <a:lnTo>
                  <a:pt x="8206" y="7100"/>
                </a:lnTo>
                <a:lnTo>
                  <a:pt x="8193" y="7162"/>
                </a:lnTo>
                <a:lnTo>
                  <a:pt x="8176" y="7223"/>
                </a:lnTo>
                <a:lnTo>
                  <a:pt x="8157" y="7285"/>
                </a:lnTo>
                <a:lnTo>
                  <a:pt x="8135" y="7349"/>
                </a:lnTo>
                <a:lnTo>
                  <a:pt x="8110" y="7411"/>
                </a:lnTo>
                <a:lnTo>
                  <a:pt x="8097" y="7442"/>
                </a:lnTo>
                <a:lnTo>
                  <a:pt x="8083" y="7473"/>
                </a:lnTo>
                <a:lnTo>
                  <a:pt x="8067" y="7504"/>
                </a:lnTo>
                <a:lnTo>
                  <a:pt x="8052" y="7535"/>
                </a:lnTo>
                <a:lnTo>
                  <a:pt x="8035" y="7566"/>
                </a:lnTo>
                <a:lnTo>
                  <a:pt x="8017" y="7597"/>
                </a:lnTo>
                <a:lnTo>
                  <a:pt x="7999" y="7628"/>
                </a:lnTo>
                <a:lnTo>
                  <a:pt x="7979" y="7660"/>
                </a:lnTo>
                <a:lnTo>
                  <a:pt x="7958" y="7689"/>
                </a:lnTo>
                <a:lnTo>
                  <a:pt x="7938" y="7721"/>
                </a:lnTo>
                <a:lnTo>
                  <a:pt x="7915" y="7750"/>
                </a:lnTo>
                <a:lnTo>
                  <a:pt x="7891" y="7780"/>
                </a:lnTo>
                <a:lnTo>
                  <a:pt x="7868" y="7809"/>
                </a:lnTo>
                <a:lnTo>
                  <a:pt x="7842" y="7839"/>
                </a:lnTo>
                <a:lnTo>
                  <a:pt x="7816" y="7868"/>
                </a:lnTo>
                <a:lnTo>
                  <a:pt x="7789" y="7896"/>
                </a:lnTo>
                <a:lnTo>
                  <a:pt x="7760" y="7925"/>
                </a:lnTo>
                <a:lnTo>
                  <a:pt x="7730" y="7953"/>
                </a:lnTo>
                <a:lnTo>
                  <a:pt x="7699" y="7980"/>
                </a:lnTo>
                <a:lnTo>
                  <a:pt x="7668" y="8008"/>
                </a:lnTo>
                <a:lnTo>
                  <a:pt x="7634" y="8035"/>
                </a:lnTo>
                <a:lnTo>
                  <a:pt x="7600" y="8061"/>
                </a:lnTo>
                <a:lnTo>
                  <a:pt x="7564" y="8087"/>
                </a:lnTo>
                <a:lnTo>
                  <a:pt x="7528" y="8113"/>
                </a:lnTo>
                <a:lnTo>
                  <a:pt x="7490" y="8138"/>
                </a:lnTo>
                <a:lnTo>
                  <a:pt x="7450" y="8162"/>
                </a:lnTo>
                <a:lnTo>
                  <a:pt x="7409" y="8186"/>
                </a:lnTo>
                <a:lnTo>
                  <a:pt x="7368" y="8210"/>
                </a:lnTo>
                <a:lnTo>
                  <a:pt x="7325" y="8232"/>
                </a:lnTo>
                <a:lnTo>
                  <a:pt x="7280" y="8254"/>
                </a:lnTo>
                <a:lnTo>
                  <a:pt x="7235" y="8275"/>
                </a:lnTo>
                <a:lnTo>
                  <a:pt x="7187" y="8297"/>
                </a:lnTo>
                <a:lnTo>
                  <a:pt x="7210" y="8293"/>
                </a:lnTo>
                <a:lnTo>
                  <a:pt x="7271" y="8283"/>
                </a:lnTo>
                <a:lnTo>
                  <a:pt x="7315" y="8274"/>
                </a:lnTo>
                <a:lnTo>
                  <a:pt x="7368" y="8264"/>
                </a:lnTo>
                <a:lnTo>
                  <a:pt x="7427" y="8249"/>
                </a:lnTo>
                <a:lnTo>
                  <a:pt x="7493" y="8234"/>
                </a:lnTo>
                <a:lnTo>
                  <a:pt x="7566" y="8213"/>
                </a:lnTo>
                <a:lnTo>
                  <a:pt x="7644" y="8191"/>
                </a:lnTo>
                <a:lnTo>
                  <a:pt x="7726" y="8165"/>
                </a:lnTo>
                <a:lnTo>
                  <a:pt x="7813" y="8136"/>
                </a:lnTo>
                <a:lnTo>
                  <a:pt x="7903" y="8102"/>
                </a:lnTo>
                <a:lnTo>
                  <a:pt x="7949" y="8083"/>
                </a:lnTo>
                <a:lnTo>
                  <a:pt x="7996" y="8064"/>
                </a:lnTo>
                <a:lnTo>
                  <a:pt x="8043" y="8043"/>
                </a:lnTo>
                <a:lnTo>
                  <a:pt x="8090" y="8022"/>
                </a:lnTo>
                <a:lnTo>
                  <a:pt x="8139" y="8000"/>
                </a:lnTo>
                <a:lnTo>
                  <a:pt x="8187" y="7976"/>
                </a:lnTo>
                <a:lnTo>
                  <a:pt x="8235" y="7951"/>
                </a:lnTo>
                <a:lnTo>
                  <a:pt x="8284" y="7925"/>
                </a:lnTo>
                <a:lnTo>
                  <a:pt x="8333" y="7899"/>
                </a:lnTo>
                <a:lnTo>
                  <a:pt x="8381" y="7870"/>
                </a:lnTo>
                <a:lnTo>
                  <a:pt x="8430" y="7840"/>
                </a:lnTo>
                <a:lnTo>
                  <a:pt x="8478" y="7810"/>
                </a:lnTo>
                <a:lnTo>
                  <a:pt x="8525" y="7778"/>
                </a:lnTo>
                <a:lnTo>
                  <a:pt x="8572" y="7744"/>
                </a:lnTo>
                <a:lnTo>
                  <a:pt x="8620" y="7709"/>
                </a:lnTo>
                <a:lnTo>
                  <a:pt x="8666" y="7673"/>
                </a:lnTo>
                <a:lnTo>
                  <a:pt x="8712" y="7636"/>
                </a:lnTo>
                <a:lnTo>
                  <a:pt x="8756" y="7596"/>
                </a:lnTo>
                <a:lnTo>
                  <a:pt x="8800" y="7555"/>
                </a:lnTo>
                <a:lnTo>
                  <a:pt x="8845" y="7514"/>
                </a:lnTo>
                <a:lnTo>
                  <a:pt x="8887" y="7471"/>
                </a:lnTo>
                <a:lnTo>
                  <a:pt x="8928" y="7425"/>
                </a:lnTo>
                <a:lnTo>
                  <a:pt x="8968" y="7380"/>
                </a:lnTo>
                <a:lnTo>
                  <a:pt x="9007" y="7332"/>
                </a:lnTo>
                <a:lnTo>
                  <a:pt x="9044" y="7282"/>
                </a:lnTo>
                <a:lnTo>
                  <a:pt x="9081" y="7230"/>
                </a:lnTo>
                <a:lnTo>
                  <a:pt x="9116" y="7178"/>
                </a:lnTo>
                <a:lnTo>
                  <a:pt x="9150" y="7123"/>
                </a:lnTo>
                <a:lnTo>
                  <a:pt x="9181" y="7066"/>
                </a:lnTo>
                <a:lnTo>
                  <a:pt x="9211" y="7009"/>
                </a:lnTo>
                <a:lnTo>
                  <a:pt x="9239" y="6949"/>
                </a:lnTo>
                <a:lnTo>
                  <a:pt x="9266" y="6888"/>
                </a:lnTo>
                <a:lnTo>
                  <a:pt x="9290" y="6825"/>
                </a:lnTo>
                <a:lnTo>
                  <a:pt x="9311" y="6760"/>
                </a:lnTo>
                <a:lnTo>
                  <a:pt x="9331" y="6693"/>
                </a:lnTo>
                <a:lnTo>
                  <a:pt x="9349" y="6624"/>
                </a:lnTo>
                <a:lnTo>
                  <a:pt x="9365" y="6553"/>
                </a:lnTo>
                <a:lnTo>
                  <a:pt x="9378" y="6481"/>
                </a:lnTo>
                <a:lnTo>
                  <a:pt x="9453" y="6471"/>
                </a:lnTo>
                <a:lnTo>
                  <a:pt x="9526" y="6459"/>
                </a:lnTo>
                <a:lnTo>
                  <a:pt x="9599" y="6446"/>
                </a:lnTo>
                <a:lnTo>
                  <a:pt x="9672" y="6430"/>
                </a:lnTo>
                <a:lnTo>
                  <a:pt x="9744" y="6413"/>
                </a:lnTo>
                <a:lnTo>
                  <a:pt x="9816" y="6394"/>
                </a:lnTo>
                <a:lnTo>
                  <a:pt x="9886" y="6374"/>
                </a:lnTo>
                <a:lnTo>
                  <a:pt x="9957" y="6352"/>
                </a:lnTo>
                <a:lnTo>
                  <a:pt x="10026" y="6330"/>
                </a:lnTo>
                <a:lnTo>
                  <a:pt x="10095" y="6304"/>
                </a:lnTo>
                <a:lnTo>
                  <a:pt x="10163" y="6278"/>
                </a:lnTo>
                <a:lnTo>
                  <a:pt x="10230" y="6251"/>
                </a:lnTo>
                <a:lnTo>
                  <a:pt x="10297" y="6221"/>
                </a:lnTo>
                <a:lnTo>
                  <a:pt x="10362" y="6190"/>
                </a:lnTo>
                <a:lnTo>
                  <a:pt x="10427" y="6157"/>
                </a:lnTo>
                <a:lnTo>
                  <a:pt x="10490" y="6124"/>
                </a:lnTo>
                <a:lnTo>
                  <a:pt x="10554" y="6089"/>
                </a:lnTo>
                <a:lnTo>
                  <a:pt x="10616" y="6052"/>
                </a:lnTo>
                <a:lnTo>
                  <a:pt x="10677" y="6014"/>
                </a:lnTo>
                <a:lnTo>
                  <a:pt x="10738" y="5976"/>
                </a:lnTo>
                <a:lnTo>
                  <a:pt x="10798" y="5935"/>
                </a:lnTo>
                <a:lnTo>
                  <a:pt x="10856" y="5893"/>
                </a:lnTo>
                <a:lnTo>
                  <a:pt x="10914" y="5850"/>
                </a:lnTo>
                <a:lnTo>
                  <a:pt x="10970" y="5806"/>
                </a:lnTo>
                <a:lnTo>
                  <a:pt x="11026" y="5759"/>
                </a:lnTo>
                <a:lnTo>
                  <a:pt x="11080" y="5712"/>
                </a:lnTo>
                <a:lnTo>
                  <a:pt x="11134" y="5665"/>
                </a:lnTo>
                <a:lnTo>
                  <a:pt x="11186" y="5616"/>
                </a:lnTo>
                <a:lnTo>
                  <a:pt x="11238" y="5565"/>
                </a:lnTo>
                <a:lnTo>
                  <a:pt x="11288" y="5514"/>
                </a:lnTo>
                <a:lnTo>
                  <a:pt x="11337" y="5461"/>
                </a:lnTo>
                <a:lnTo>
                  <a:pt x="11385" y="5407"/>
                </a:lnTo>
                <a:lnTo>
                  <a:pt x="11432" y="5352"/>
                </a:lnTo>
                <a:lnTo>
                  <a:pt x="11477" y="5297"/>
                </a:lnTo>
                <a:lnTo>
                  <a:pt x="11521" y="5240"/>
                </a:lnTo>
                <a:lnTo>
                  <a:pt x="11564" y="5183"/>
                </a:lnTo>
                <a:lnTo>
                  <a:pt x="11606" y="5123"/>
                </a:lnTo>
                <a:lnTo>
                  <a:pt x="11647" y="5063"/>
                </a:lnTo>
                <a:lnTo>
                  <a:pt x="11686" y="5003"/>
                </a:lnTo>
                <a:lnTo>
                  <a:pt x="11723" y="4941"/>
                </a:lnTo>
                <a:lnTo>
                  <a:pt x="11761" y="4879"/>
                </a:lnTo>
                <a:lnTo>
                  <a:pt x="11795" y="4814"/>
                </a:lnTo>
                <a:lnTo>
                  <a:pt x="11830" y="4751"/>
                </a:lnTo>
                <a:lnTo>
                  <a:pt x="11862" y="4685"/>
                </a:lnTo>
                <a:lnTo>
                  <a:pt x="11893" y="4619"/>
                </a:lnTo>
                <a:lnTo>
                  <a:pt x="11923" y="4552"/>
                </a:lnTo>
                <a:lnTo>
                  <a:pt x="11951" y="4484"/>
                </a:lnTo>
                <a:lnTo>
                  <a:pt x="11978" y="4416"/>
                </a:lnTo>
                <a:lnTo>
                  <a:pt x="12003" y="4347"/>
                </a:lnTo>
                <a:lnTo>
                  <a:pt x="12027" y="4277"/>
                </a:lnTo>
                <a:lnTo>
                  <a:pt x="12049" y="4207"/>
                </a:lnTo>
                <a:lnTo>
                  <a:pt x="12069" y="4135"/>
                </a:lnTo>
                <a:lnTo>
                  <a:pt x="12088" y="4063"/>
                </a:lnTo>
                <a:lnTo>
                  <a:pt x="12106" y="3990"/>
                </a:lnTo>
                <a:lnTo>
                  <a:pt x="12122" y="3917"/>
                </a:lnTo>
                <a:lnTo>
                  <a:pt x="12136" y="3843"/>
                </a:lnTo>
                <a:lnTo>
                  <a:pt x="12148" y="3769"/>
                </a:lnTo>
                <a:lnTo>
                  <a:pt x="12159" y="3694"/>
                </a:lnTo>
                <a:lnTo>
                  <a:pt x="12168" y="3618"/>
                </a:lnTo>
                <a:lnTo>
                  <a:pt x="12176" y="3543"/>
                </a:lnTo>
                <a:lnTo>
                  <a:pt x="12182" y="3466"/>
                </a:lnTo>
                <a:lnTo>
                  <a:pt x="12185" y="3389"/>
                </a:lnTo>
                <a:lnTo>
                  <a:pt x="12188" y="3311"/>
                </a:lnTo>
                <a:lnTo>
                  <a:pt x="12189" y="3233"/>
                </a:lnTo>
                <a:close/>
              </a:path>
            </a:pathLst>
          </a:custGeom>
          <a:solidFill>
            <a:srgbClr val="355C7D"/>
          </a:solidFill>
          <a:ln>
            <a:noFill/>
          </a:ln>
        </p:spPr>
        <p:txBody>
          <a:bodyPr bIns="288000"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对话框"/>
          <p:cNvSpPr/>
          <p:nvPr/>
        </p:nvSpPr>
        <p:spPr>
          <a:xfrm>
            <a:off x="4812030" y="4094480"/>
            <a:ext cx="1898015" cy="1178560"/>
          </a:xfrm>
          <a:custGeom>
            <a:avLst/>
            <a:gdLst>
              <a:gd name="T0" fmla="*/ 2147483646 w 12189"/>
              <a:gd name="T1" fmla="*/ 2147483646 h 8297"/>
              <a:gd name="T2" fmla="*/ 2147483646 w 12189"/>
              <a:gd name="T3" fmla="*/ 2147483646 h 8297"/>
              <a:gd name="T4" fmla="*/ 2147483646 w 12189"/>
              <a:gd name="T5" fmla="*/ 2147483646 h 8297"/>
              <a:gd name="T6" fmla="*/ 2147483646 w 12189"/>
              <a:gd name="T7" fmla="*/ 2147483646 h 8297"/>
              <a:gd name="T8" fmla="*/ 2147483646 w 12189"/>
              <a:gd name="T9" fmla="*/ 2147483646 h 8297"/>
              <a:gd name="T10" fmla="*/ 2147483646 w 12189"/>
              <a:gd name="T11" fmla="*/ 2147483646 h 8297"/>
              <a:gd name="T12" fmla="*/ 2147483646 w 12189"/>
              <a:gd name="T13" fmla="*/ 2147483646 h 8297"/>
              <a:gd name="T14" fmla="*/ 2147483646 w 12189"/>
              <a:gd name="T15" fmla="*/ 2147483646 h 8297"/>
              <a:gd name="T16" fmla="*/ 2147483646 w 12189"/>
              <a:gd name="T17" fmla="*/ 2147483646 h 8297"/>
              <a:gd name="T18" fmla="*/ 2147483646 w 12189"/>
              <a:gd name="T19" fmla="*/ 2147483646 h 8297"/>
              <a:gd name="T20" fmla="*/ 2147483646 w 12189"/>
              <a:gd name="T21" fmla="*/ 0 h 8297"/>
              <a:gd name="T22" fmla="*/ 2147483646 w 12189"/>
              <a:gd name="T23" fmla="*/ 2147483646 h 8297"/>
              <a:gd name="T24" fmla="*/ 2147483646 w 12189"/>
              <a:gd name="T25" fmla="*/ 2147483646 h 8297"/>
              <a:gd name="T26" fmla="*/ 2147483646 w 12189"/>
              <a:gd name="T27" fmla="*/ 2147483646 h 8297"/>
              <a:gd name="T28" fmla="*/ 2147483646 w 12189"/>
              <a:gd name="T29" fmla="*/ 2147483646 h 8297"/>
              <a:gd name="T30" fmla="*/ 2147483646 w 12189"/>
              <a:gd name="T31" fmla="*/ 2147483646 h 8297"/>
              <a:gd name="T32" fmla="*/ 2147483646 w 12189"/>
              <a:gd name="T33" fmla="*/ 2147483646 h 8297"/>
              <a:gd name="T34" fmla="*/ 2147483646 w 12189"/>
              <a:gd name="T35" fmla="*/ 2147483646 h 8297"/>
              <a:gd name="T36" fmla="*/ 2147483646 w 12189"/>
              <a:gd name="T37" fmla="*/ 2147483646 h 8297"/>
              <a:gd name="T38" fmla="*/ 2147483646 w 12189"/>
              <a:gd name="T39" fmla="*/ 2147483646 h 8297"/>
              <a:gd name="T40" fmla="*/ 2147483646 w 12189"/>
              <a:gd name="T41" fmla="*/ 2147483646 h 8297"/>
              <a:gd name="T42" fmla="*/ 0 w 12189"/>
              <a:gd name="T43" fmla="*/ 2147483646 h 8297"/>
              <a:gd name="T44" fmla="*/ 2147483646 w 12189"/>
              <a:gd name="T45" fmla="*/ 2147483646 h 8297"/>
              <a:gd name="T46" fmla="*/ 2147483646 w 12189"/>
              <a:gd name="T47" fmla="*/ 2147483646 h 8297"/>
              <a:gd name="T48" fmla="*/ 2147483646 w 12189"/>
              <a:gd name="T49" fmla="*/ 2147483646 h 8297"/>
              <a:gd name="T50" fmla="*/ 2147483646 w 12189"/>
              <a:gd name="T51" fmla="*/ 2147483646 h 8297"/>
              <a:gd name="T52" fmla="*/ 2147483646 w 12189"/>
              <a:gd name="T53" fmla="*/ 2147483646 h 8297"/>
              <a:gd name="T54" fmla="*/ 2147483646 w 12189"/>
              <a:gd name="T55" fmla="*/ 2147483646 h 8297"/>
              <a:gd name="T56" fmla="*/ 2147483646 w 12189"/>
              <a:gd name="T57" fmla="*/ 2147483646 h 8297"/>
              <a:gd name="T58" fmla="*/ 2147483646 w 12189"/>
              <a:gd name="T59" fmla="*/ 2147483646 h 8297"/>
              <a:gd name="T60" fmla="*/ 2147483646 w 12189"/>
              <a:gd name="T61" fmla="*/ 2147483646 h 8297"/>
              <a:gd name="T62" fmla="*/ 2147483646 w 12189"/>
              <a:gd name="T63" fmla="*/ 2147483646 h 8297"/>
              <a:gd name="T64" fmla="*/ 2147483646 w 12189"/>
              <a:gd name="T65" fmla="*/ 2147483646 h 8297"/>
              <a:gd name="T66" fmla="*/ 2147483646 w 12189"/>
              <a:gd name="T67" fmla="*/ 2147483646 h 8297"/>
              <a:gd name="T68" fmla="*/ 2147483646 w 12189"/>
              <a:gd name="T69" fmla="*/ 2147483646 h 8297"/>
              <a:gd name="T70" fmla="*/ 2147483646 w 12189"/>
              <a:gd name="T71" fmla="*/ 2147483646 h 8297"/>
              <a:gd name="T72" fmla="*/ 2147483646 w 12189"/>
              <a:gd name="T73" fmla="*/ 2147483646 h 8297"/>
              <a:gd name="T74" fmla="*/ 2147483646 w 12189"/>
              <a:gd name="T75" fmla="*/ 2147483646 h 8297"/>
              <a:gd name="T76" fmla="*/ 2147483646 w 12189"/>
              <a:gd name="T77" fmla="*/ 2147483646 h 8297"/>
              <a:gd name="T78" fmla="*/ 2147483646 w 12189"/>
              <a:gd name="T79" fmla="*/ 2147483646 h 8297"/>
              <a:gd name="T80" fmla="*/ 2147483646 w 12189"/>
              <a:gd name="T81" fmla="*/ 2147483646 h 8297"/>
              <a:gd name="T82" fmla="*/ 2147483646 w 12189"/>
              <a:gd name="T83" fmla="*/ 2147483646 h 8297"/>
              <a:gd name="T84" fmla="*/ 2147483646 w 12189"/>
              <a:gd name="T85" fmla="*/ 2147483646 h 8297"/>
              <a:gd name="T86" fmla="*/ 2147483646 w 12189"/>
              <a:gd name="T87" fmla="*/ 2147483646 h 8297"/>
              <a:gd name="T88" fmla="*/ 2147483646 w 12189"/>
              <a:gd name="T89" fmla="*/ 2147483646 h 8297"/>
              <a:gd name="T90" fmla="*/ 2147483646 w 12189"/>
              <a:gd name="T91" fmla="*/ 2147483646 h 8297"/>
              <a:gd name="T92" fmla="*/ 2147483646 w 12189"/>
              <a:gd name="T93" fmla="*/ 2147483646 h 8297"/>
              <a:gd name="T94" fmla="*/ 2147483646 w 12189"/>
              <a:gd name="T95" fmla="*/ 2147483646 h 8297"/>
              <a:gd name="T96" fmla="*/ 2147483646 w 12189"/>
              <a:gd name="T97" fmla="*/ 2147483646 h 8297"/>
              <a:gd name="T98" fmla="*/ 2147483646 w 12189"/>
              <a:gd name="T99" fmla="*/ 2147483646 h 8297"/>
              <a:gd name="T100" fmla="*/ 2147483646 w 12189"/>
              <a:gd name="T101" fmla="*/ 2147483646 h 8297"/>
              <a:gd name="T102" fmla="*/ 2147483646 w 12189"/>
              <a:gd name="T103" fmla="*/ 2147483646 h 8297"/>
              <a:gd name="T104" fmla="*/ 2147483646 w 12189"/>
              <a:gd name="T105" fmla="*/ 2147483646 h 8297"/>
              <a:gd name="T106" fmla="*/ 2147483646 w 12189"/>
              <a:gd name="T107" fmla="*/ 2147483646 h 8297"/>
              <a:gd name="T108" fmla="*/ 2147483646 w 12189"/>
              <a:gd name="T109" fmla="*/ 2147483646 h 8297"/>
              <a:gd name="T110" fmla="*/ 2147483646 w 12189"/>
              <a:gd name="T111" fmla="*/ 2147483646 h 8297"/>
              <a:gd name="T112" fmla="*/ 2147483646 w 12189"/>
              <a:gd name="T113" fmla="*/ 2147483646 h 8297"/>
              <a:gd name="T114" fmla="*/ 2147483646 w 12189"/>
              <a:gd name="T115" fmla="*/ 2147483646 h 8297"/>
              <a:gd name="T116" fmla="*/ 2147483646 w 12189"/>
              <a:gd name="T117" fmla="*/ 2147483646 h 8297"/>
              <a:gd name="T118" fmla="*/ 2147483646 w 12189"/>
              <a:gd name="T119" fmla="*/ 2147483646 h 829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2189" h="8297">
                <a:moveTo>
                  <a:pt x="12189" y="3233"/>
                </a:moveTo>
                <a:lnTo>
                  <a:pt x="12189" y="3233"/>
                </a:lnTo>
                <a:lnTo>
                  <a:pt x="12186" y="3149"/>
                </a:lnTo>
                <a:lnTo>
                  <a:pt x="12183" y="3066"/>
                </a:lnTo>
                <a:lnTo>
                  <a:pt x="12177" y="2983"/>
                </a:lnTo>
                <a:lnTo>
                  <a:pt x="12170" y="2901"/>
                </a:lnTo>
                <a:lnTo>
                  <a:pt x="12160" y="2819"/>
                </a:lnTo>
                <a:lnTo>
                  <a:pt x="12148" y="2738"/>
                </a:lnTo>
                <a:lnTo>
                  <a:pt x="12135" y="2658"/>
                </a:lnTo>
                <a:lnTo>
                  <a:pt x="12119" y="2578"/>
                </a:lnTo>
                <a:lnTo>
                  <a:pt x="12101" y="2499"/>
                </a:lnTo>
                <a:lnTo>
                  <a:pt x="12082" y="2421"/>
                </a:lnTo>
                <a:lnTo>
                  <a:pt x="12061" y="2343"/>
                </a:lnTo>
                <a:lnTo>
                  <a:pt x="12038" y="2267"/>
                </a:lnTo>
                <a:lnTo>
                  <a:pt x="12013" y="2191"/>
                </a:lnTo>
                <a:lnTo>
                  <a:pt x="11987" y="2116"/>
                </a:lnTo>
                <a:lnTo>
                  <a:pt x="11958" y="2042"/>
                </a:lnTo>
                <a:lnTo>
                  <a:pt x="11928" y="1969"/>
                </a:lnTo>
                <a:lnTo>
                  <a:pt x="11896" y="1896"/>
                </a:lnTo>
                <a:lnTo>
                  <a:pt x="11862" y="1825"/>
                </a:lnTo>
                <a:lnTo>
                  <a:pt x="11828" y="1755"/>
                </a:lnTo>
                <a:lnTo>
                  <a:pt x="11790" y="1685"/>
                </a:lnTo>
                <a:lnTo>
                  <a:pt x="11752" y="1616"/>
                </a:lnTo>
                <a:lnTo>
                  <a:pt x="11713" y="1549"/>
                </a:lnTo>
                <a:lnTo>
                  <a:pt x="11672" y="1483"/>
                </a:lnTo>
                <a:lnTo>
                  <a:pt x="11629" y="1418"/>
                </a:lnTo>
                <a:lnTo>
                  <a:pt x="11585" y="1354"/>
                </a:lnTo>
                <a:lnTo>
                  <a:pt x="11538" y="1291"/>
                </a:lnTo>
                <a:lnTo>
                  <a:pt x="11491" y="1229"/>
                </a:lnTo>
                <a:lnTo>
                  <a:pt x="11442" y="1169"/>
                </a:lnTo>
                <a:lnTo>
                  <a:pt x="11392" y="1109"/>
                </a:lnTo>
                <a:lnTo>
                  <a:pt x="11341" y="1052"/>
                </a:lnTo>
                <a:lnTo>
                  <a:pt x="11288" y="994"/>
                </a:lnTo>
                <a:lnTo>
                  <a:pt x="11234" y="939"/>
                </a:lnTo>
                <a:lnTo>
                  <a:pt x="11178" y="884"/>
                </a:lnTo>
                <a:lnTo>
                  <a:pt x="11122" y="831"/>
                </a:lnTo>
                <a:lnTo>
                  <a:pt x="11063" y="780"/>
                </a:lnTo>
                <a:lnTo>
                  <a:pt x="11005" y="730"/>
                </a:lnTo>
                <a:lnTo>
                  <a:pt x="10945" y="682"/>
                </a:lnTo>
                <a:lnTo>
                  <a:pt x="10883" y="634"/>
                </a:lnTo>
                <a:lnTo>
                  <a:pt x="10821" y="589"/>
                </a:lnTo>
                <a:lnTo>
                  <a:pt x="10756" y="544"/>
                </a:lnTo>
                <a:lnTo>
                  <a:pt x="10691" y="501"/>
                </a:lnTo>
                <a:lnTo>
                  <a:pt x="10626" y="461"/>
                </a:lnTo>
                <a:lnTo>
                  <a:pt x="10559" y="421"/>
                </a:lnTo>
                <a:lnTo>
                  <a:pt x="10490" y="383"/>
                </a:lnTo>
                <a:lnTo>
                  <a:pt x="10422" y="347"/>
                </a:lnTo>
                <a:lnTo>
                  <a:pt x="10352" y="312"/>
                </a:lnTo>
                <a:lnTo>
                  <a:pt x="10281" y="279"/>
                </a:lnTo>
                <a:lnTo>
                  <a:pt x="10209" y="248"/>
                </a:lnTo>
                <a:lnTo>
                  <a:pt x="10138" y="218"/>
                </a:lnTo>
                <a:lnTo>
                  <a:pt x="10063" y="190"/>
                </a:lnTo>
                <a:lnTo>
                  <a:pt x="9989" y="164"/>
                </a:lnTo>
                <a:lnTo>
                  <a:pt x="9914" y="140"/>
                </a:lnTo>
                <a:lnTo>
                  <a:pt x="9839" y="119"/>
                </a:lnTo>
                <a:lnTo>
                  <a:pt x="9762" y="97"/>
                </a:lnTo>
                <a:lnTo>
                  <a:pt x="9684" y="79"/>
                </a:lnTo>
                <a:lnTo>
                  <a:pt x="9607" y="62"/>
                </a:lnTo>
                <a:lnTo>
                  <a:pt x="9528" y="47"/>
                </a:lnTo>
                <a:lnTo>
                  <a:pt x="9449" y="35"/>
                </a:lnTo>
                <a:lnTo>
                  <a:pt x="9369" y="24"/>
                </a:lnTo>
                <a:lnTo>
                  <a:pt x="9287" y="15"/>
                </a:lnTo>
                <a:lnTo>
                  <a:pt x="9206" y="9"/>
                </a:lnTo>
                <a:lnTo>
                  <a:pt x="9125" y="4"/>
                </a:lnTo>
                <a:lnTo>
                  <a:pt x="9042" y="0"/>
                </a:lnTo>
                <a:lnTo>
                  <a:pt x="8960" y="0"/>
                </a:lnTo>
                <a:lnTo>
                  <a:pt x="3186" y="39"/>
                </a:lnTo>
                <a:lnTo>
                  <a:pt x="3104" y="40"/>
                </a:lnTo>
                <a:lnTo>
                  <a:pt x="3021" y="43"/>
                </a:lnTo>
                <a:lnTo>
                  <a:pt x="2940" y="49"/>
                </a:lnTo>
                <a:lnTo>
                  <a:pt x="2859" y="56"/>
                </a:lnTo>
                <a:lnTo>
                  <a:pt x="2777" y="67"/>
                </a:lnTo>
                <a:lnTo>
                  <a:pt x="2698" y="79"/>
                </a:lnTo>
                <a:lnTo>
                  <a:pt x="2618" y="92"/>
                </a:lnTo>
                <a:lnTo>
                  <a:pt x="2540" y="108"/>
                </a:lnTo>
                <a:lnTo>
                  <a:pt x="2463" y="126"/>
                </a:lnTo>
                <a:lnTo>
                  <a:pt x="2385" y="146"/>
                </a:lnTo>
                <a:lnTo>
                  <a:pt x="2308" y="168"/>
                </a:lnTo>
                <a:lnTo>
                  <a:pt x="2233" y="190"/>
                </a:lnTo>
                <a:lnTo>
                  <a:pt x="2159" y="216"/>
                </a:lnTo>
                <a:lnTo>
                  <a:pt x="2085" y="243"/>
                </a:lnTo>
                <a:lnTo>
                  <a:pt x="2012" y="272"/>
                </a:lnTo>
                <a:lnTo>
                  <a:pt x="1939" y="302"/>
                </a:lnTo>
                <a:lnTo>
                  <a:pt x="1868" y="334"/>
                </a:lnTo>
                <a:lnTo>
                  <a:pt x="1798" y="369"/>
                </a:lnTo>
                <a:lnTo>
                  <a:pt x="1728" y="403"/>
                </a:lnTo>
                <a:lnTo>
                  <a:pt x="1659" y="440"/>
                </a:lnTo>
                <a:lnTo>
                  <a:pt x="1592" y="480"/>
                </a:lnTo>
                <a:lnTo>
                  <a:pt x="1526" y="521"/>
                </a:lnTo>
                <a:lnTo>
                  <a:pt x="1460" y="562"/>
                </a:lnTo>
                <a:lnTo>
                  <a:pt x="1396" y="605"/>
                </a:lnTo>
                <a:lnTo>
                  <a:pt x="1333" y="651"/>
                </a:lnTo>
                <a:lnTo>
                  <a:pt x="1272" y="698"/>
                </a:lnTo>
                <a:lnTo>
                  <a:pt x="1211" y="745"/>
                </a:lnTo>
                <a:lnTo>
                  <a:pt x="1151" y="794"/>
                </a:lnTo>
                <a:lnTo>
                  <a:pt x="1092" y="846"/>
                </a:lnTo>
                <a:lnTo>
                  <a:pt x="1035" y="897"/>
                </a:lnTo>
                <a:lnTo>
                  <a:pt x="978" y="951"/>
                </a:lnTo>
                <a:lnTo>
                  <a:pt x="923" y="1006"/>
                </a:lnTo>
                <a:lnTo>
                  <a:pt x="871" y="1062"/>
                </a:lnTo>
                <a:lnTo>
                  <a:pt x="818" y="1120"/>
                </a:lnTo>
                <a:lnTo>
                  <a:pt x="768" y="1178"/>
                </a:lnTo>
                <a:lnTo>
                  <a:pt x="719" y="1238"/>
                </a:lnTo>
                <a:lnTo>
                  <a:pt x="671" y="1299"/>
                </a:lnTo>
                <a:lnTo>
                  <a:pt x="624" y="1361"/>
                </a:lnTo>
                <a:lnTo>
                  <a:pt x="579" y="1426"/>
                </a:lnTo>
                <a:lnTo>
                  <a:pt x="536" y="1490"/>
                </a:lnTo>
                <a:lnTo>
                  <a:pt x="493" y="1556"/>
                </a:lnTo>
                <a:lnTo>
                  <a:pt x="453" y="1622"/>
                </a:lnTo>
                <a:lnTo>
                  <a:pt x="414" y="1690"/>
                </a:lnTo>
                <a:lnTo>
                  <a:pt x="377" y="1760"/>
                </a:lnTo>
                <a:lnTo>
                  <a:pt x="341" y="1829"/>
                </a:lnTo>
                <a:lnTo>
                  <a:pt x="306" y="1900"/>
                </a:lnTo>
                <a:lnTo>
                  <a:pt x="274" y="1972"/>
                </a:lnTo>
                <a:lnTo>
                  <a:pt x="243" y="2044"/>
                </a:lnTo>
                <a:lnTo>
                  <a:pt x="214" y="2118"/>
                </a:lnTo>
                <a:lnTo>
                  <a:pt x="187" y="2193"/>
                </a:lnTo>
                <a:lnTo>
                  <a:pt x="162" y="2268"/>
                </a:lnTo>
                <a:lnTo>
                  <a:pt x="138" y="2344"/>
                </a:lnTo>
                <a:lnTo>
                  <a:pt x="115" y="2421"/>
                </a:lnTo>
                <a:lnTo>
                  <a:pt x="95" y="2499"/>
                </a:lnTo>
                <a:lnTo>
                  <a:pt x="77" y="2578"/>
                </a:lnTo>
                <a:lnTo>
                  <a:pt x="60" y="2657"/>
                </a:lnTo>
                <a:lnTo>
                  <a:pt x="46" y="2737"/>
                </a:lnTo>
                <a:lnTo>
                  <a:pt x="34" y="2817"/>
                </a:lnTo>
                <a:lnTo>
                  <a:pt x="23" y="2898"/>
                </a:lnTo>
                <a:lnTo>
                  <a:pt x="15" y="2980"/>
                </a:lnTo>
                <a:lnTo>
                  <a:pt x="7" y="3062"/>
                </a:lnTo>
                <a:lnTo>
                  <a:pt x="3" y="3146"/>
                </a:lnTo>
                <a:lnTo>
                  <a:pt x="0" y="3228"/>
                </a:lnTo>
                <a:lnTo>
                  <a:pt x="0" y="3313"/>
                </a:lnTo>
                <a:lnTo>
                  <a:pt x="1" y="3397"/>
                </a:lnTo>
                <a:lnTo>
                  <a:pt x="5" y="3481"/>
                </a:lnTo>
                <a:lnTo>
                  <a:pt x="11" y="3563"/>
                </a:lnTo>
                <a:lnTo>
                  <a:pt x="18" y="3646"/>
                </a:lnTo>
                <a:lnTo>
                  <a:pt x="28" y="3727"/>
                </a:lnTo>
                <a:lnTo>
                  <a:pt x="40" y="3808"/>
                </a:lnTo>
                <a:lnTo>
                  <a:pt x="54" y="3888"/>
                </a:lnTo>
                <a:lnTo>
                  <a:pt x="70" y="3967"/>
                </a:lnTo>
                <a:lnTo>
                  <a:pt x="86" y="4046"/>
                </a:lnTo>
                <a:lnTo>
                  <a:pt x="105" y="4125"/>
                </a:lnTo>
                <a:lnTo>
                  <a:pt x="127" y="4203"/>
                </a:lnTo>
                <a:lnTo>
                  <a:pt x="150" y="4280"/>
                </a:lnTo>
                <a:lnTo>
                  <a:pt x="175" y="4355"/>
                </a:lnTo>
                <a:lnTo>
                  <a:pt x="201" y="4430"/>
                </a:lnTo>
                <a:lnTo>
                  <a:pt x="230" y="4504"/>
                </a:lnTo>
                <a:lnTo>
                  <a:pt x="260" y="4577"/>
                </a:lnTo>
                <a:lnTo>
                  <a:pt x="292" y="4650"/>
                </a:lnTo>
                <a:lnTo>
                  <a:pt x="325" y="4721"/>
                </a:lnTo>
                <a:lnTo>
                  <a:pt x="360" y="4791"/>
                </a:lnTo>
                <a:lnTo>
                  <a:pt x="397" y="4861"/>
                </a:lnTo>
                <a:lnTo>
                  <a:pt x="436" y="4929"/>
                </a:lnTo>
                <a:lnTo>
                  <a:pt x="475" y="4997"/>
                </a:lnTo>
                <a:lnTo>
                  <a:pt x="517" y="5063"/>
                </a:lnTo>
                <a:lnTo>
                  <a:pt x="559" y="5129"/>
                </a:lnTo>
                <a:lnTo>
                  <a:pt x="604" y="5192"/>
                </a:lnTo>
                <a:lnTo>
                  <a:pt x="650" y="5256"/>
                </a:lnTo>
                <a:lnTo>
                  <a:pt x="696" y="5317"/>
                </a:lnTo>
                <a:lnTo>
                  <a:pt x="745" y="5378"/>
                </a:lnTo>
                <a:lnTo>
                  <a:pt x="796" y="5437"/>
                </a:lnTo>
                <a:lnTo>
                  <a:pt x="847" y="5495"/>
                </a:lnTo>
                <a:lnTo>
                  <a:pt x="900" y="5552"/>
                </a:lnTo>
                <a:lnTo>
                  <a:pt x="953" y="5607"/>
                </a:lnTo>
                <a:lnTo>
                  <a:pt x="1010" y="5661"/>
                </a:lnTo>
                <a:lnTo>
                  <a:pt x="1066" y="5714"/>
                </a:lnTo>
                <a:lnTo>
                  <a:pt x="1124" y="5765"/>
                </a:lnTo>
                <a:lnTo>
                  <a:pt x="1183" y="5815"/>
                </a:lnTo>
                <a:lnTo>
                  <a:pt x="1244" y="5864"/>
                </a:lnTo>
                <a:lnTo>
                  <a:pt x="1305" y="5911"/>
                </a:lnTo>
                <a:lnTo>
                  <a:pt x="1367" y="5958"/>
                </a:lnTo>
                <a:lnTo>
                  <a:pt x="1432" y="6002"/>
                </a:lnTo>
                <a:lnTo>
                  <a:pt x="1496" y="6044"/>
                </a:lnTo>
                <a:lnTo>
                  <a:pt x="1562" y="6086"/>
                </a:lnTo>
                <a:lnTo>
                  <a:pt x="1629" y="6125"/>
                </a:lnTo>
                <a:lnTo>
                  <a:pt x="1697" y="6162"/>
                </a:lnTo>
                <a:lnTo>
                  <a:pt x="1765" y="6199"/>
                </a:lnTo>
                <a:lnTo>
                  <a:pt x="1836" y="6234"/>
                </a:lnTo>
                <a:lnTo>
                  <a:pt x="1907" y="6266"/>
                </a:lnTo>
                <a:lnTo>
                  <a:pt x="1978" y="6297"/>
                </a:lnTo>
                <a:lnTo>
                  <a:pt x="2050" y="6327"/>
                </a:lnTo>
                <a:lnTo>
                  <a:pt x="2124" y="6355"/>
                </a:lnTo>
                <a:lnTo>
                  <a:pt x="2198" y="6381"/>
                </a:lnTo>
                <a:lnTo>
                  <a:pt x="2274" y="6405"/>
                </a:lnTo>
                <a:lnTo>
                  <a:pt x="2349" y="6428"/>
                </a:lnTo>
                <a:lnTo>
                  <a:pt x="2426" y="6448"/>
                </a:lnTo>
                <a:lnTo>
                  <a:pt x="2503" y="6467"/>
                </a:lnTo>
                <a:lnTo>
                  <a:pt x="2581" y="6484"/>
                </a:lnTo>
                <a:lnTo>
                  <a:pt x="2660" y="6498"/>
                </a:lnTo>
                <a:lnTo>
                  <a:pt x="2739" y="6511"/>
                </a:lnTo>
                <a:lnTo>
                  <a:pt x="2819" y="6522"/>
                </a:lnTo>
                <a:lnTo>
                  <a:pt x="2900" y="6530"/>
                </a:lnTo>
                <a:lnTo>
                  <a:pt x="2982" y="6538"/>
                </a:lnTo>
                <a:lnTo>
                  <a:pt x="3063" y="6542"/>
                </a:lnTo>
                <a:lnTo>
                  <a:pt x="3146" y="6545"/>
                </a:lnTo>
                <a:lnTo>
                  <a:pt x="3228" y="6545"/>
                </a:lnTo>
                <a:lnTo>
                  <a:pt x="8237" y="6513"/>
                </a:lnTo>
                <a:lnTo>
                  <a:pt x="8241" y="6557"/>
                </a:lnTo>
                <a:lnTo>
                  <a:pt x="8243" y="6603"/>
                </a:lnTo>
                <a:lnTo>
                  <a:pt x="8245" y="6651"/>
                </a:lnTo>
                <a:lnTo>
                  <a:pt x="8245" y="6703"/>
                </a:lnTo>
                <a:lnTo>
                  <a:pt x="8245" y="6754"/>
                </a:lnTo>
                <a:lnTo>
                  <a:pt x="8243" y="6809"/>
                </a:lnTo>
                <a:lnTo>
                  <a:pt x="8240" y="6864"/>
                </a:lnTo>
                <a:lnTo>
                  <a:pt x="8234" y="6922"/>
                </a:lnTo>
                <a:lnTo>
                  <a:pt x="8226" y="6980"/>
                </a:lnTo>
                <a:lnTo>
                  <a:pt x="8218" y="7040"/>
                </a:lnTo>
                <a:lnTo>
                  <a:pt x="8206" y="7100"/>
                </a:lnTo>
                <a:lnTo>
                  <a:pt x="8193" y="7162"/>
                </a:lnTo>
                <a:lnTo>
                  <a:pt x="8176" y="7223"/>
                </a:lnTo>
                <a:lnTo>
                  <a:pt x="8157" y="7285"/>
                </a:lnTo>
                <a:lnTo>
                  <a:pt x="8135" y="7349"/>
                </a:lnTo>
                <a:lnTo>
                  <a:pt x="8110" y="7411"/>
                </a:lnTo>
                <a:lnTo>
                  <a:pt x="8097" y="7442"/>
                </a:lnTo>
                <a:lnTo>
                  <a:pt x="8083" y="7473"/>
                </a:lnTo>
                <a:lnTo>
                  <a:pt x="8067" y="7504"/>
                </a:lnTo>
                <a:lnTo>
                  <a:pt x="8052" y="7535"/>
                </a:lnTo>
                <a:lnTo>
                  <a:pt x="8035" y="7566"/>
                </a:lnTo>
                <a:lnTo>
                  <a:pt x="8017" y="7597"/>
                </a:lnTo>
                <a:lnTo>
                  <a:pt x="7999" y="7628"/>
                </a:lnTo>
                <a:lnTo>
                  <a:pt x="7979" y="7660"/>
                </a:lnTo>
                <a:lnTo>
                  <a:pt x="7958" y="7689"/>
                </a:lnTo>
                <a:lnTo>
                  <a:pt x="7938" y="7721"/>
                </a:lnTo>
                <a:lnTo>
                  <a:pt x="7915" y="7750"/>
                </a:lnTo>
                <a:lnTo>
                  <a:pt x="7891" y="7780"/>
                </a:lnTo>
                <a:lnTo>
                  <a:pt x="7868" y="7809"/>
                </a:lnTo>
                <a:lnTo>
                  <a:pt x="7842" y="7839"/>
                </a:lnTo>
                <a:lnTo>
                  <a:pt x="7816" y="7868"/>
                </a:lnTo>
                <a:lnTo>
                  <a:pt x="7789" y="7896"/>
                </a:lnTo>
                <a:lnTo>
                  <a:pt x="7760" y="7925"/>
                </a:lnTo>
                <a:lnTo>
                  <a:pt x="7730" y="7953"/>
                </a:lnTo>
                <a:lnTo>
                  <a:pt x="7699" y="7980"/>
                </a:lnTo>
                <a:lnTo>
                  <a:pt x="7668" y="8008"/>
                </a:lnTo>
                <a:lnTo>
                  <a:pt x="7634" y="8035"/>
                </a:lnTo>
                <a:lnTo>
                  <a:pt x="7600" y="8061"/>
                </a:lnTo>
                <a:lnTo>
                  <a:pt x="7564" y="8087"/>
                </a:lnTo>
                <a:lnTo>
                  <a:pt x="7528" y="8113"/>
                </a:lnTo>
                <a:lnTo>
                  <a:pt x="7490" y="8138"/>
                </a:lnTo>
                <a:lnTo>
                  <a:pt x="7450" y="8162"/>
                </a:lnTo>
                <a:lnTo>
                  <a:pt x="7409" y="8186"/>
                </a:lnTo>
                <a:lnTo>
                  <a:pt x="7368" y="8210"/>
                </a:lnTo>
                <a:lnTo>
                  <a:pt x="7325" y="8232"/>
                </a:lnTo>
                <a:lnTo>
                  <a:pt x="7280" y="8254"/>
                </a:lnTo>
                <a:lnTo>
                  <a:pt x="7235" y="8275"/>
                </a:lnTo>
                <a:lnTo>
                  <a:pt x="7187" y="8297"/>
                </a:lnTo>
                <a:lnTo>
                  <a:pt x="7210" y="8293"/>
                </a:lnTo>
                <a:lnTo>
                  <a:pt x="7271" y="8283"/>
                </a:lnTo>
                <a:lnTo>
                  <a:pt x="7315" y="8274"/>
                </a:lnTo>
                <a:lnTo>
                  <a:pt x="7368" y="8264"/>
                </a:lnTo>
                <a:lnTo>
                  <a:pt x="7427" y="8249"/>
                </a:lnTo>
                <a:lnTo>
                  <a:pt x="7493" y="8234"/>
                </a:lnTo>
                <a:lnTo>
                  <a:pt x="7566" y="8213"/>
                </a:lnTo>
                <a:lnTo>
                  <a:pt x="7644" y="8191"/>
                </a:lnTo>
                <a:lnTo>
                  <a:pt x="7726" y="8165"/>
                </a:lnTo>
                <a:lnTo>
                  <a:pt x="7813" y="8136"/>
                </a:lnTo>
                <a:lnTo>
                  <a:pt x="7903" y="8102"/>
                </a:lnTo>
                <a:lnTo>
                  <a:pt x="7949" y="8083"/>
                </a:lnTo>
                <a:lnTo>
                  <a:pt x="7996" y="8064"/>
                </a:lnTo>
                <a:lnTo>
                  <a:pt x="8043" y="8043"/>
                </a:lnTo>
                <a:lnTo>
                  <a:pt x="8090" y="8022"/>
                </a:lnTo>
                <a:lnTo>
                  <a:pt x="8139" y="8000"/>
                </a:lnTo>
                <a:lnTo>
                  <a:pt x="8187" y="7976"/>
                </a:lnTo>
                <a:lnTo>
                  <a:pt x="8235" y="7951"/>
                </a:lnTo>
                <a:lnTo>
                  <a:pt x="8284" y="7925"/>
                </a:lnTo>
                <a:lnTo>
                  <a:pt x="8333" y="7899"/>
                </a:lnTo>
                <a:lnTo>
                  <a:pt x="8381" y="7870"/>
                </a:lnTo>
                <a:lnTo>
                  <a:pt x="8430" y="7840"/>
                </a:lnTo>
                <a:lnTo>
                  <a:pt x="8478" y="7810"/>
                </a:lnTo>
                <a:lnTo>
                  <a:pt x="8525" y="7778"/>
                </a:lnTo>
                <a:lnTo>
                  <a:pt x="8572" y="7744"/>
                </a:lnTo>
                <a:lnTo>
                  <a:pt x="8620" y="7709"/>
                </a:lnTo>
                <a:lnTo>
                  <a:pt x="8666" y="7673"/>
                </a:lnTo>
                <a:lnTo>
                  <a:pt x="8712" y="7636"/>
                </a:lnTo>
                <a:lnTo>
                  <a:pt x="8756" y="7596"/>
                </a:lnTo>
                <a:lnTo>
                  <a:pt x="8800" y="7555"/>
                </a:lnTo>
                <a:lnTo>
                  <a:pt x="8845" y="7514"/>
                </a:lnTo>
                <a:lnTo>
                  <a:pt x="8887" y="7471"/>
                </a:lnTo>
                <a:lnTo>
                  <a:pt x="8928" y="7425"/>
                </a:lnTo>
                <a:lnTo>
                  <a:pt x="8968" y="7380"/>
                </a:lnTo>
                <a:lnTo>
                  <a:pt x="9007" y="7332"/>
                </a:lnTo>
                <a:lnTo>
                  <a:pt x="9044" y="7282"/>
                </a:lnTo>
                <a:lnTo>
                  <a:pt x="9081" y="7230"/>
                </a:lnTo>
                <a:lnTo>
                  <a:pt x="9116" y="7178"/>
                </a:lnTo>
                <a:lnTo>
                  <a:pt x="9150" y="7123"/>
                </a:lnTo>
                <a:lnTo>
                  <a:pt x="9181" y="7066"/>
                </a:lnTo>
                <a:lnTo>
                  <a:pt x="9211" y="7009"/>
                </a:lnTo>
                <a:lnTo>
                  <a:pt x="9239" y="6949"/>
                </a:lnTo>
                <a:lnTo>
                  <a:pt x="9266" y="6888"/>
                </a:lnTo>
                <a:lnTo>
                  <a:pt x="9290" y="6825"/>
                </a:lnTo>
                <a:lnTo>
                  <a:pt x="9311" y="6760"/>
                </a:lnTo>
                <a:lnTo>
                  <a:pt x="9331" y="6693"/>
                </a:lnTo>
                <a:lnTo>
                  <a:pt x="9349" y="6624"/>
                </a:lnTo>
                <a:lnTo>
                  <a:pt x="9365" y="6553"/>
                </a:lnTo>
                <a:lnTo>
                  <a:pt x="9378" y="6481"/>
                </a:lnTo>
                <a:lnTo>
                  <a:pt x="9453" y="6471"/>
                </a:lnTo>
                <a:lnTo>
                  <a:pt x="9526" y="6459"/>
                </a:lnTo>
                <a:lnTo>
                  <a:pt x="9599" y="6446"/>
                </a:lnTo>
                <a:lnTo>
                  <a:pt x="9672" y="6430"/>
                </a:lnTo>
                <a:lnTo>
                  <a:pt x="9744" y="6413"/>
                </a:lnTo>
                <a:lnTo>
                  <a:pt x="9816" y="6394"/>
                </a:lnTo>
                <a:lnTo>
                  <a:pt x="9886" y="6374"/>
                </a:lnTo>
                <a:lnTo>
                  <a:pt x="9957" y="6352"/>
                </a:lnTo>
                <a:lnTo>
                  <a:pt x="10026" y="6330"/>
                </a:lnTo>
                <a:lnTo>
                  <a:pt x="10095" y="6304"/>
                </a:lnTo>
                <a:lnTo>
                  <a:pt x="10163" y="6278"/>
                </a:lnTo>
                <a:lnTo>
                  <a:pt x="10230" y="6251"/>
                </a:lnTo>
                <a:lnTo>
                  <a:pt x="10297" y="6221"/>
                </a:lnTo>
                <a:lnTo>
                  <a:pt x="10362" y="6190"/>
                </a:lnTo>
                <a:lnTo>
                  <a:pt x="10427" y="6157"/>
                </a:lnTo>
                <a:lnTo>
                  <a:pt x="10490" y="6124"/>
                </a:lnTo>
                <a:lnTo>
                  <a:pt x="10554" y="6089"/>
                </a:lnTo>
                <a:lnTo>
                  <a:pt x="10616" y="6052"/>
                </a:lnTo>
                <a:lnTo>
                  <a:pt x="10677" y="6014"/>
                </a:lnTo>
                <a:lnTo>
                  <a:pt x="10738" y="5976"/>
                </a:lnTo>
                <a:lnTo>
                  <a:pt x="10798" y="5935"/>
                </a:lnTo>
                <a:lnTo>
                  <a:pt x="10856" y="5893"/>
                </a:lnTo>
                <a:lnTo>
                  <a:pt x="10914" y="5850"/>
                </a:lnTo>
                <a:lnTo>
                  <a:pt x="10970" y="5806"/>
                </a:lnTo>
                <a:lnTo>
                  <a:pt x="11026" y="5759"/>
                </a:lnTo>
                <a:lnTo>
                  <a:pt x="11080" y="5712"/>
                </a:lnTo>
                <a:lnTo>
                  <a:pt x="11134" y="5665"/>
                </a:lnTo>
                <a:lnTo>
                  <a:pt x="11186" y="5616"/>
                </a:lnTo>
                <a:lnTo>
                  <a:pt x="11238" y="5565"/>
                </a:lnTo>
                <a:lnTo>
                  <a:pt x="11288" y="5514"/>
                </a:lnTo>
                <a:lnTo>
                  <a:pt x="11337" y="5461"/>
                </a:lnTo>
                <a:lnTo>
                  <a:pt x="11385" y="5407"/>
                </a:lnTo>
                <a:lnTo>
                  <a:pt x="11432" y="5352"/>
                </a:lnTo>
                <a:lnTo>
                  <a:pt x="11477" y="5297"/>
                </a:lnTo>
                <a:lnTo>
                  <a:pt x="11521" y="5240"/>
                </a:lnTo>
                <a:lnTo>
                  <a:pt x="11564" y="5183"/>
                </a:lnTo>
                <a:lnTo>
                  <a:pt x="11606" y="5123"/>
                </a:lnTo>
                <a:lnTo>
                  <a:pt x="11647" y="5063"/>
                </a:lnTo>
                <a:lnTo>
                  <a:pt x="11686" y="5003"/>
                </a:lnTo>
                <a:lnTo>
                  <a:pt x="11723" y="4941"/>
                </a:lnTo>
                <a:lnTo>
                  <a:pt x="11761" y="4879"/>
                </a:lnTo>
                <a:lnTo>
                  <a:pt x="11795" y="4814"/>
                </a:lnTo>
                <a:lnTo>
                  <a:pt x="11830" y="4751"/>
                </a:lnTo>
                <a:lnTo>
                  <a:pt x="11862" y="4685"/>
                </a:lnTo>
                <a:lnTo>
                  <a:pt x="11893" y="4619"/>
                </a:lnTo>
                <a:lnTo>
                  <a:pt x="11923" y="4552"/>
                </a:lnTo>
                <a:lnTo>
                  <a:pt x="11951" y="4484"/>
                </a:lnTo>
                <a:lnTo>
                  <a:pt x="11978" y="4416"/>
                </a:lnTo>
                <a:lnTo>
                  <a:pt x="12003" y="4347"/>
                </a:lnTo>
                <a:lnTo>
                  <a:pt x="12027" y="4277"/>
                </a:lnTo>
                <a:lnTo>
                  <a:pt x="12049" y="4207"/>
                </a:lnTo>
                <a:lnTo>
                  <a:pt x="12069" y="4135"/>
                </a:lnTo>
                <a:lnTo>
                  <a:pt x="12088" y="4063"/>
                </a:lnTo>
                <a:lnTo>
                  <a:pt x="12106" y="3990"/>
                </a:lnTo>
                <a:lnTo>
                  <a:pt x="12122" y="3917"/>
                </a:lnTo>
                <a:lnTo>
                  <a:pt x="12136" y="3843"/>
                </a:lnTo>
                <a:lnTo>
                  <a:pt x="12148" y="3769"/>
                </a:lnTo>
                <a:lnTo>
                  <a:pt x="12159" y="3694"/>
                </a:lnTo>
                <a:lnTo>
                  <a:pt x="12168" y="3618"/>
                </a:lnTo>
                <a:lnTo>
                  <a:pt x="12176" y="3543"/>
                </a:lnTo>
                <a:lnTo>
                  <a:pt x="12182" y="3466"/>
                </a:lnTo>
                <a:lnTo>
                  <a:pt x="12185" y="3389"/>
                </a:lnTo>
                <a:lnTo>
                  <a:pt x="12188" y="3311"/>
                </a:lnTo>
                <a:lnTo>
                  <a:pt x="12189" y="3233"/>
                </a:lnTo>
                <a:close/>
              </a:path>
            </a:pathLst>
          </a:custGeom>
          <a:noFill/>
          <a:ln>
            <a:solidFill>
              <a:srgbClr val="355C7D"/>
            </a:solidFill>
          </a:ln>
        </p:spPr>
        <p:txBody>
          <a:bodyPr bIns="288000"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对话框"/>
          <p:cNvSpPr/>
          <p:nvPr/>
        </p:nvSpPr>
        <p:spPr>
          <a:xfrm flipH="1">
            <a:off x="6588759" y="3107690"/>
            <a:ext cx="1898015" cy="1178560"/>
          </a:xfrm>
          <a:custGeom>
            <a:avLst/>
            <a:gdLst>
              <a:gd name="T0" fmla="*/ 2147483646 w 12189"/>
              <a:gd name="T1" fmla="*/ 2147483646 h 8297"/>
              <a:gd name="T2" fmla="*/ 2147483646 w 12189"/>
              <a:gd name="T3" fmla="*/ 2147483646 h 8297"/>
              <a:gd name="T4" fmla="*/ 2147483646 w 12189"/>
              <a:gd name="T5" fmla="*/ 2147483646 h 8297"/>
              <a:gd name="T6" fmla="*/ 2147483646 w 12189"/>
              <a:gd name="T7" fmla="*/ 2147483646 h 8297"/>
              <a:gd name="T8" fmla="*/ 2147483646 w 12189"/>
              <a:gd name="T9" fmla="*/ 2147483646 h 8297"/>
              <a:gd name="T10" fmla="*/ 2147483646 w 12189"/>
              <a:gd name="T11" fmla="*/ 2147483646 h 8297"/>
              <a:gd name="T12" fmla="*/ 2147483646 w 12189"/>
              <a:gd name="T13" fmla="*/ 2147483646 h 8297"/>
              <a:gd name="T14" fmla="*/ 2147483646 w 12189"/>
              <a:gd name="T15" fmla="*/ 2147483646 h 8297"/>
              <a:gd name="T16" fmla="*/ 2147483646 w 12189"/>
              <a:gd name="T17" fmla="*/ 2147483646 h 8297"/>
              <a:gd name="T18" fmla="*/ 2147483646 w 12189"/>
              <a:gd name="T19" fmla="*/ 2147483646 h 8297"/>
              <a:gd name="T20" fmla="*/ 2147483646 w 12189"/>
              <a:gd name="T21" fmla="*/ 0 h 8297"/>
              <a:gd name="T22" fmla="*/ 2147483646 w 12189"/>
              <a:gd name="T23" fmla="*/ 2147483646 h 8297"/>
              <a:gd name="T24" fmla="*/ 2147483646 w 12189"/>
              <a:gd name="T25" fmla="*/ 2147483646 h 8297"/>
              <a:gd name="T26" fmla="*/ 2147483646 w 12189"/>
              <a:gd name="T27" fmla="*/ 2147483646 h 8297"/>
              <a:gd name="T28" fmla="*/ 2147483646 w 12189"/>
              <a:gd name="T29" fmla="*/ 2147483646 h 8297"/>
              <a:gd name="T30" fmla="*/ 2147483646 w 12189"/>
              <a:gd name="T31" fmla="*/ 2147483646 h 8297"/>
              <a:gd name="T32" fmla="*/ 2147483646 w 12189"/>
              <a:gd name="T33" fmla="*/ 2147483646 h 8297"/>
              <a:gd name="T34" fmla="*/ 2147483646 w 12189"/>
              <a:gd name="T35" fmla="*/ 2147483646 h 8297"/>
              <a:gd name="T36" fmla="*/ 2147483646 w 12189"/>
              <a:gd name="T37" fmla="*/ 2147483646 h 8297"/>
              <a:gd name="T38" fmla="*/ 2147483646 w 12189"/>
              <a:gd name="T39" fmla="*/ 2147483646 h 8297"/>
              <a:gd name="T40" fmla="*/ 2147483646 w 12189"/>
              <a:gd name="T41" fmla="*/ 2147483646 h 8297"/>
              <a:gd name="T42" fmla="*/ 0 w 12189"/>
              <a:gd name="T43" fmla="*/ 2147483646 h 8297"/>
              <a:gd name="T44" fmla="*/ 2147483646 w 12189"/>
              <a:gd name="T45" fmla="*/ 2147483646 h 8297"/>
              <a:gd name="T46" fmla="*/ 2147483646 w 12189"/>
              <a:gd name="T47" fmla="*/ 2147483646 h 8297"/>
              <a:gd name="T48" fmla="*/ 2147483646 w 12189"/>
              <a:gd name="T49" fmla="*/ 2147483646 h 8297"/>
              <a:gd name="T50" fmla="*/ 2147483646 w 12189"/>
              <a:gd name="T51" fmla="*/ 2147483646 h 8297"/>
              <a:gd name="T52" fmla="*/ 2147483646 w 12189"/>
              <a:gd name="T53" fmla="*/ 2147483646 h 8297"/>
              <a:gd name="T54" fmla="*/ 2147483646 w 12189"/>
              <a:gd name="T55" fmla="*/ 2147483646 h 8297"/>
              <a:gd name="T56" fmla="*/ 2147483646 w 12189"/>
              <a:gd name="T57" fmla="*/ 2147483646 h 8297"/>
              <a:gd name="T58" fmla="*/ 2147483646 w 12189"/>
              <a:gd name="T59" fmla="*/ 2147483646 h 8297"/>
              <a:gd name="T60" fmla="*/ 2147483646 w 12189"/>
              <a:gd name="T61" fmla="*/ 2147483646 h 8297"/>
              <a:gd name="T62" fmla="*/ 2147483646 w 12189"/>
              <a:gd name="T63" fmla="*/ 2147483646 h 8297"/>
              <a:gd name="T64" fmla="*/ 2147483646 w 12189"/>
              <a:gd name="T65" fmla="*/ 2147483646 h 8297"/>
              <a:gd name="T66" fmla="*/ 2147483646 w 12189"/>
              <a:gd name="T67" fmla="*/ 2147483646 h 8297"/>
              <a:gd name="T68" fmla="*/ 2147483646 w 12189"/>
              <a:gd name="T69" fmla="*/ 2147483646 h 8297"/>
              <a:gd name="T70" fmla="*/ 2147483646 w 12189"/>
              <a:gd name="T71" fmla="*/ 2147483646 h 8297"/>
              <a:gd name="T72" fmla="*/ 2147483646 w 12189"/>
              <a:gd name="T73" fmla="*/ 2147483646 h 8297"/>
              <a:gd name="T74" fmla="*/ 2147483646 w 12189"/>
              <a:gd name="T75" fmla="*/ 2147483646 h 8297"/>
              <a:gd name="T76" fmla="*/ 2147483646 w 12189"/>
              <a:gd name="T77" fmla="*/ 2147483646 h 8297"/>
              <a:gd name="T78" fmla="*/ 2147483646 w 12189"/>
              <a:gd name="T79" fmla="*/ 2147483646 h 8297"/>
              <a:gd name="T80" fmla="*/ 2147483646 w 12189"/>
              <a:gd name="T81" fmla="*/ 2147483646 h 8297"/>
              <a:gd name="T82" fmla="*/ 2147483646 w 12189"/>
              <a:gd name="T83" fmla="*/ 2147483646 h 8297"/>
              <a:gd name="T84" fmla="*/ 2147483646 w 12189"/>
              <a:gd name="T85" fmla="*/ 2147483646 h 8297"/>
              <a:gd name="T86" fmla="*/ 2147483646 w 12189"/>
              <a:gd name="T87" fmla="*/ 2147483646 h 8297"/>
              <a:gd name="T88" fmla="*/ 2147483646 w 12189"/>
              <a:gd name="T89" fmla="*/ 2147483646 h 8297"/>
              <a:gd name="T90" fmla="*/ 2147483646 w 12189"/>
              <a:gd name="T91" fmla="*/ 2147483646 h 8297"/>
              <a:gd name="T92" fmla="*/ 2147483646 w 12189"/>
              <a:gd name="T93" fmla="*/ 2147483646 h 8297"/>
              <a:gd name="T94" fmla="*/ 2147483646 w 12189"/>
              <a:gd name="T95" fmla="*/ 2147483646 h 8297"/>
              <a:gd name="T96" fmla="*/ 2147483646 w 12189"/>
              <a:gd name="T97" fmla="*/ 2147483646 h 8297"/>
              <a:gd name="T98" fmla="*/ 2147483646 w 12189"/>
              <a:gd name="T99" fmla="*/ 2147483646 h 8297"/>
              <a:gd name="T100" fmla="*/ 2147483646 w 12189"/>
              <a:gd name="T101" fmla="*/ 2147483646 h 8297"/>
              <a:gd name="T102" fmla="*/ 2147483646 w 12189"/>
              <a:gd name="T103" fmla="*/ 2147483646 h 8297"/>
              <a:gd name="T104" fmla="*/ 2147483646 w 12189"/>
              <a:gd name="T105" fmla="*/ 2147483646 h 8297"/>
              <a:gd name="T106" fmla="*/ 2147483646 w 12189"/>
              <a:gd name="T107" fmla="*/ 2147483646 h 8297"/>
              <a:gd name="T108" fmla="*/ 2147483646 w 12189"/>
              <a:gd name="T109" fmla="*/ 2147483646 h 8297"/>
              <a:gd name="T110" fmla="*/ 2147483646 w 12189"/>
              <a:gd name="T111" fmla="*/ 2147483646 h 8297"/>
              <a:gd name="T112" fmla="*/ 2147483646 w 12189"/>
              <a:gd name="T113" fmla="*/ 2147483646 h 8297"/>
              <a:gd name="T114" fmla="*/ 2147483646 w 12189"/>
              <a:gd name="T115" fmla="*/ 2147483646 h 8297"/>
              <a:gd name="T116" fmla="*/ 2147483646 w 12189"/>
              <a:gd name="T117" fmla="*/ 2147483646 h 8297"/>
              <a:gd name="T118" fmla="*/ 2147483646 w 12189"/>
              <a:gd name="T119" fmla="*/ 2147483646 h 829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2189" h="8297">
                <a:moveTo>
                  <a:pt x="12189" y="3233"/>
                </a:moveTo>
                <a:lnTo>
                  <a:pt x="12189" y="3233"/>
                </a:lnTo>
                <a:lnTo>
                  <a:pt x="12186" y="3149"/>
                </a:lnTo>
                <a:lnTo>
                  <a:pt x="12183" y="3066"/>
                </a:lnTo>
                <a:lnTo>
                  <a:pt x="12177" y="2983"/>
                </a:lnTo>
                <a:lnTo>
                  <a:pt x="12170" y="2901"/>
                </a:lnTo>
                <a:lnTo>
                  <a:pt x="12160" y="2819"/>
                </a:lnTo>
                <a:lnTo>
                  <a:pt x="12148" y="2738"/>
                </a:lnTo>
                <a:lnTo>
                  <a:pt x="12135" y="2658"/>
                </a:lnTo>
                <a:lnTo>
                  <a:pt x="12119" y="2578"/>
                </a:lnTo>
                <a:lnTo>
                  <a:pt x="12101" y="2499"/>
                </a:lnTo>
                <a:lnTo>
                  <a:pt x="12082" y="2421"/>
                </a:lnTo>
                <a:lnTo>
                  <a:pt x="12061" y="2343"/>
                </a:lnTo>
                <a:lnTo>
                  <a:pt x="12038" y="2267"/>
                </a:lnTo>
                <a:lnTo>
                  <a:pt x="12013" y="2191"/>
                </a:lnTo>
                <a:lnTo>
                  <a:pt x="11987" y="2116"/>
                </a:lnTo>
                <a:lnTo>
                  <a:pt x="11958" y="2042"/>
                </a:lnTo>
                <a:lnTo>
                  <a:pt x="11928" y="1969"/>
                </a:lnTo>
                <a:lnTo>
                  <a:pt x="11896" y="1896"/>
                </a:lnTo>
                <a:lnTo>
                  <a:pt x="11862" y="1825"/>
                </a:lnTo>
                <a:lnTo>
                  <a:pt x="11828" y="1755"/>
                </a:lnTo>
                <a:lnTo>
                  <a:pt x="11790" y="1685"/>
                </a:lnTo>
                <a:lnTo>
                  <a:pt x="11752" y="1616"/>
                </a:lnTo>
                <a:lnTo>
                  <a:pt x="11713" y="1549"/>
                </a:lnTo>
                <a:lnTo>
                  <a:pt x="11672" y="1483"/>
                </a:lnTo>
                <a:lnTo>
                  <a:pt x="11629" y="1418"/>
                </a:lnTo>
                <a:lnTo>
                  <a:pt x="11585" y="1354"/>
                </a:lnTo>
                <a:lnTo>
                  <a:pt x="11538" y="1291"/>
                </a:lnTo>
                <a:lnTo>
                  <a:pt x="11491" y="1229"/>
                </a:lnTo>
                <a:lnTo>
                  <a:pt x="11442" y="1169"/>
                </a:lnTo>
                <a:lnTo>
                  <a:pt x="11392" y="1109"/>
                </a:lnTo>
                <a:lnTo>
                  <a:pt x="11341" y="1052"/>
                </a:lnTo>
                <a:lnTo>
                  <a:pt x="11288" y="994"/>
                </a:lnTo>
                <a:lnTo>
                  <a:pt x="11234" y="939"/>
                </a:lnTo>
                <a:lnTo>
                  <a:pt x="11178" y="884"/>
                </a:lnTo>
                <a:lnTo>
                  <a:pt x="11122" y="831"/>
                </a:lnTo>
                <a:lnTo>
                  <a:pt x="11063" y="780"/>
                </a:lnTo>
                <a:lnTo>
                  <a:pt x="11005" y="730"/>
                </a:lnTo>
                <a:lnTo>
                  <a:pt x="10945" y="682"/>
                </a:lnTo>
                <a:lnTo>
                  <a:pt x="10883" y="634"/>
                </a:lnTo>
                <a:lnTo>
                  <a:pt x="10821" y="589"/>
                </a:lnTo>
                <a:lnTo>
                  <a:pt x="10756" y="544"/>
                </a:lnTo>
                <a:lnTo>
                  <a:pt x="10691" y="501"/>
                </a:lnTo>
                <a:lnTo>
                  <a:pt x="10626" y="461"/>
                </a:lnTo>
                <a:lnTo>
                  <a:pt x="10559" y="421"/>
                </a:lnTo>
                <a:lnTo>
                  <a:pt x="10490" y="383"/>
                </a:lnTo>
                <a:lnTo>
                  <a:pt x="10422" y="347"/>
                </a:lnTo>
                <a:lnTo>
                  <a:pt x="10352" y="312"/>
                </a:lnTo>
                <a:lnTo>
                  <a:pt x="10281" y="279"/>
                </a:lnTo>
                <a:lnTo>
                  <a:pt x="10209" y="248"/>
                </a:lnTo>
                <a:lnTo>
                  <a:pt x="10138" y="218"/>
                </a:lnTo>
                <a:lnTo>
                  <a:pt x="10063" y="190"/>
                </a:lnTo>
                <a:lnTo>
                  <a:pt x="9989" y="164"/>
                </a:lnTo>
                <a:lnTo>
                  <a:pt x="9914" y="140"/>
                </a:lnTo>
                <a:lnTo>
                  <a:pt x="9839" y="119"/>
                </a:lnTo>
                <a:lnTo>
                  <a:pt x="9762" y="97"/>
                </a:lnTo>
                <a:lnTo>
                  <a:pt x="9684" y="79"/>
                </a:lnTo>
                <a:lnTo>
                  <a:pt x="9607" y="62"/>
                </a:lnTo>
                <a:lnTo>
                  <a:pt x="9528" y="47"/>
                </a:lnTo>
                <a:lnTo>
                  <a:pt x="9449" y="35"/>
                </a:lnTo>
                <a:lnTo>
                  <a:pt x="9369" y="24"/>
                </a:lnTo>
                <a:lnTo>
                  <a:pt x="9287" y="15"/>
                </a:lnTo>
                <a:lnTo>
                  <a:pt x="9206" y="9"/>
                </a:lnTo>
                <a:lnTo>
                  <a:pt x="9125" y="4"/>
                </a:lnTo>
                <a:lnTo>
                  <a:pt x="9042" y="0"/>
                </a:lnTo>
                <a:lnTo>
                  <a:pt x="8960" y="0"/>
                </a:lnTo>
                <a:lnTo>
                  <a:pt x="3186" y="39"/>
                </a:lnTo>
                <a:lnTo>
                  <a:pt x="3104" y="40"/>
                </a:lnTo>
                <a:lnTo>
                  <a:pt x="3021" y="43"/>
                </a:lnTo>
                <a:lnTo>
                  <a:pt x="2940" y="49"/>
                </a:lnTo>
                <a:lnTo>
                  <a:pt x="2859" y="56"/>
                </a:lnTo>
                <a:lnTo>
                  <a:pt x="2777" y="67"/>
                </a:lnTo>
                <a:lnTo>
                  <a:pt x="2698" y="79"/>
                </a:lnTo>
                <a:lnTo>
                  <a:pt x="2618" y="92"/>
                </a:lnTo>
                <a:lnTo>
                  <a:pt x="2540" y="108"/>
                </a:lnTo>
                <a:lnTo>
                  <a:pt x="2463" y="126"/>
                </a:lnTo>
                <a:lnTo>
                  <a:pt x="2385" y="146"/>
                </a:lnTo>
                <a:lnTo>
                  <a:pt x="2308" y="168"/>
                </a:lnTo>
                <a:lnTo>
                  <a:pt x="2233" y="190"/>
                </a:lnTo>
                <a:lnTo>
                  <a:pt x="2159" y="216"/>
                </a:lnTo>
                <a:lnTo>
                  <a:pt x="2085" y="243"/>
                </a:lnTo>
                <a:lnTo>
                  <a:pt x="2012" y="272"/>
                </a:lnTo>
                <a:lnTo>
                  <a:pt x="1939" y="302"/>
                </a:lnTo>
                <a:lnTo>
                  <a:pt x="1868" y="334"/>
                </a:lnTo>
                <a:lnTo>
                  <a:pt x="1798" y="369"/>
                </a:lnTo>
                <a:lnTo>
                  <a:pt x="1728" y="403"/>
                </a:lnTo>
                <a:lnTo>
                  <a:pt x="1659" y="440"/>
                </a:lnTo>
                <a:lnTo>
                  <a:pt x="1592" y="480"/>
                </a:lnTo>
                <a:lnTo>
                  <a:pt x="1526" y="521"/>
                </a:lnTo>
                <a:lnTo>
                  <a:pt x="1460" y="562"/>
                </a:lnTo>
                <a:lnTo>
                  <a:pt x="1396" y="605"/>
                </a:lnTo>
                <a:lnTo>
                  <a:pt x="1333" y="651"/>
                </a:lnTo>
                <a:lnTo>
                  <a:pt x="1272" y="698"/>
                </a:lnTo>
                <a:lnTo>
                  <a:pt x="1211" y="745"/>
                </a:lnTo>
                <a:lnTo>
                  <a:pt x="1151" y="794"/>
                </a:lnTo>
                <a:lnTo>
                  <a:pt x="1092" y="846"/>
                </a:lnTo>
                <a:lnTo>
                  <a:pt x="1035" y="897"/>
                </a:lnTo>
                <a:lnTo>
                  <a:pt x="978" y="951"/>
                </a:lnTo>
                <a:lnTo>
                  <a:pt x="923" y="1006"/>
                </a:lnTo>
                <a:lnTo>
                  <a:pt x="871" y="1062"/>
                </a:lnTo>
                <a:lnTo>
                  <a:pt x="818" y="1120"/>
                </a:lnTo>
                <a:lnTo>
                  <a:pt x="768" y="1178"/>
                </a:lnTo>
                <a:lnTo>
                  <a:pt x="719" y="1238"/>
                </a:lnTo>
                <a:lnTo>
                  <a:pt x="671" y="1299"/>
                </a:lnTo>
                <a:lnTo>
                  <a:pt x="624" y="1361"/>
                </a:lnTo>
                <a:lnTo>
                  <a:pt x="579" y="1426"/>
                </a:lnTo>
                <a:lnTo>
                  <a:pt x="536" y="1490"/>
                </a:lnTo>
                <a:lnTo>
                  <a:pt x="493" y="1556"/>
                </a:lnTo>
                <a:lnTo>
                  <a:pt x="453" y="1622"/>
                </a:lnTo>
                <a:lnTo>
                  <a:pt x="414" y="1690"/>
                </a:lnTo>
                <a:lnTo>
                  <a:pt x="377" y="1760"/>
                </a:lnTo>
                <a:lnTo>
                  <a:pt x="341" y="1829"/>
                </a:lnTo>
                <a:lnTo>
                  <a:pt x="306" y="1900"/>
                </a:lnTo>
                <a:lnTo>
                  <a:pt x="274" y="1972"/>
                </a:lnTo>
                <a:lnTo>
                  <a:pt x="243" y="2044"/>
                </a:lnTo>
                <a:lnTo>
                  <a:pt x="214" y="2118"/>
                </a:lnTo>
                <a:lnTo>
                  <a:pt x="187" y="2193"/>
                </a:lnTo>
                <a:lnTo>
                  <a:pt x="162" y="2268"/>
                </a:lnTo>
                <a:lnTo>
                  <a:pt x="138" y="2344"/>
                </a:lnTo>
                <a:lnTo>
                  <a:pt x="115" y="2421"/>
                </a:lnTo>
                <a:lnTo>
                  <a:pt x="95" y="2499"/>
                </a:lnTo>
                <a:lnTo>
                  <a:pt x="77" y="2578"/>
                </a:lnTo>
                <a:lnTo>
                  <a:pt x="60" y="2657"/>
                </a:lnTo>
                <a:lnTo>
                  <a:pt x="46" y="2737"/>
                </a:lnTo>
                <a:lnTo>
                  <a:pt x="34" y="2817"/>
                </a:lnTo>
                <a:lnTo>
                  <a:pt x="23" y="2898"/>
                </a:lnTo>
                <a:lnTo>
                  <a:pt x="15" y="2980"/>
                </a:lnTo>
                <a:lnTo>
                  <a:pt x="7" y="3062"/>
                </a:lnTo>
                <a:lnTo>
                  <a:pt x="3" y="3146"/>
                </a:lnTo>
                <a:lnTo>
                  <a:pt x="0" y="3228"/>
                </a:lnTo>
                <a:lnTo>
                  <a:pt x="0" y="3313"/>
                </a:lnTo>
                <a:lnTo>
                  <a:pt x="1" y="3397"/>
                </a:lnTo>
                <a:lnTo>
                  <a:pt x="5" y="3481"/>
                </a:lnTo>
                <a:lnTo>
                  <a:pt x="11" y="3563"/>
                </a:lnTo>
                <a:lnTo>
                  <a:pt x="18" y="3646"/>
                </a:lnTo>
                <a:lnTo>
                  <a:pt x="28" y="3727"/>
                </a:lnTo>
                <a:lnTo>
                  <a:pt x="40" y="3808"/>
                </a:lnTo>
                <a:lnTo>
                  <a:pt x="54" y="3888"/>
                </a:lnTo>
                <a:lnTo>
                  <a:pt x="70" y="3967"/>
                </a:lnTo>
                <a:lnTo>
                  <a:pt x="86" y="4046"/>
                </a:lnTo>
                <a:lnTo>
                  <a:pt x="105" y="4125"/>
                </a:lnTo>
                <a:lnTo>
                  <a:pt x="127" y="4203"/>
                </a:lnTo>
                <a:lnTo>
                  <a:pt x="150" y="4280"/>
                </a:lnTo>
                <a:lnTo>
                  <a:pt x="175" y="4355"/>
                </a:lnTo>
                <a:lnTo>
                  <a:pt x="201" y="4430"/>
                </a:lnTo>
                <a:lnTo>
                  <a:pt x="230" y="4504"/>
                </a:lnTo>
                <a:lnTo>
                  <a:pt x="260" y="4577"/>
                </a:lnTo>
                <a:lnTo>
                  <a:pt x="292" y="4650"/>
                </a:lnTo>
                <a:lnTo>
                  <a:pt x="325" y="4721"/>
                </a:lnTo>
                <a:lnTo>
                  <a:pt x="360" y="4791"/>
                </a:lnTo>
                <a:lnTo>
                  <a:pt x="397" y="4861"/>
                </a:lnTo>
                <a:lnTo>
                  <a:pt x="436" y="4929"/>
                </a:lnTo>
                <a:lnTo>
                  <a:pt x="475" y="4997"/>
                </a:lnTo>
                <a:lnTo>
                  <a:pt x="517" y="5063"/>
                </a:lnTo>
                <a:lnTo>
                  <a:pt x="559" y="5129"/>
                </a:lnTo>
                <a:lnTo>
                  <a:pt x="604" y="5192"/>
                </a:lnTo>
                <a:lnTo>
                  <a:pt x="650" y="5256"/>
                </a:lnTo>
                <a:lnTo>
                  <a:pt x="696" y="5317"/>
                </a:lnTo>
                <a:lnTo>
                  <a:pt x="745" y="5378"/>
                </a:lnTo>
                <a:lnTo>
                  <a:pt x="796" y="5437"/>
                </a:lnTo>
                <a:lnTo>
                  <a:pt x="847" y="5495"/>
                </a:lnTo>
                <a:lnTo>
                  <a:pt x="900" y="5552"/>
                </a:lnTo>
                <a:lnTo>
                  <a:pt x="953" y="5607"/>
                </a:lnTo>
                <a:lnTo>
                  <a:pt x="1010" y="5661"/>
                </a:lnTo>
                <a:lnTo>
                  <a:pt x="1066" y="5714"/>
                </a:lnTo>
                <a:lnTo>
                  <a:pt x="1124" y="5765"/>
                </a:lnTo>
                <a:lnTo>
                  <a:pt x="1183" y="5815"/>
                </a:lnTo>
                <a:lnTo>
                  <a:pt x="1244" y="5864"/>
                </a:lnTo>
                <a:lnTo>
                  <a:pt x="1305" y="5911"/>
                </a:lnTo>
                <a:lnTo>
                  <a:pt x="1367" y="5958"/>
                </a:lnTo>
                <a:lnTo>
                  <a:pt x="1432" y="6002"/>
                </a:lnTo>
                <a:lnTo>
                  <a:pt x="1496" y="6044"/>
                </a:lnTo>
                <a:lnTo>
                  <a:pt x="1562" y="6086"/>
                </a:lnTo>
                <a:lnTo>
                  <a:pt x="1629" y="6125"/>
                </a:lnTo>
                <a:lnTo>
                  <a:pt x="1697" y="6162"/>
                </a:lnTo>
                <a:lnTo>
                  <a:pt x="1765" y="6199"/>
                </a:lnTo>
                <a:lnTo>
                  <a:pt x="1836" y="6234"/>
                </a:lnTo>
                <a:lnTo>
                  <a:pt x="1907" y="6266"/>
                </a:lnTo>
                <a:lnTo>
                  <a:pt x="1978" y="6297"/>
                </a:lnTo>
                <a:lnTo>
                  <a:pt x="2050" y="6327"/>
                </a:lnTo>
                <a:lnTo>
                  <a:pt x="2124" y="6355"/>
                </a:lnTo>
                <a:lnTo>
                  <a:pt x="2198" y="6381"/>
                </a:lnTo>
                <a:lnTo>
                  <a:pt x="2274" y="6405"/>
                </a:lnTo>
                <a:lnTo>
                  <a:pt x="2349" y="6428"/>
                </a:lnTo>
                <a:lnTo>
                  <a:pt x="2426" y="6448"/>
                </a:lnTo>
                <a:lnTo>
                  <a:pt x="2503" y="6467"/>
                </a:lnTo>
                <a:lnTo>
                  <a:pt x="2581" y="6484"/>
                </a:lnTo>
                <a:lnTo>
                  <a:pt x="2660" y="6498"/>
                </a:lnTo>
                <a:lnTo>
                  <a:pt x="2739" y="6511"/>
                </a:lnTo>
                <a:lnTo>
                  <a:pt x="2819" y="6522"/>
                </a:lnTo>
                <a:lnTo>
                  <a:pt x="2900" y="6530"/>
                </a:lnTo>
                <a:lnTo>
                  <a:pt x="2982" y="6538"/>
                </a:lnTo>
                <a:lnTo>
                  <a:pt x="3063" y="6542"/>
                </a:lnTo>
                <a:lnTo>
                  <a:pt x="3146" y="6545"/>
                </a:lnTo>
                <a:lnTo>
                  <a:pt x="3228" y="6545"/>
                </a:lnTo>
                <a:lnTo>
                  <a:pt x="8237" y="6513"/>
                </a:lnTo>
                <a:lnTo>
                  <a:pt x="8241" y="6557"/>
                </a:lnTo>
                <a:lnTo>
                  <a:pt x="8243" y="6603"/>
                </a:lnTo>
                <a:lnTo>
                  <a:pt x="8245" y="6651"/>
                </a:lnTo>
                <a:lnTo>
                  <a:pt x="8245" y="6703"/>
                </a:lnTo>
                <a:lnTo>
                  <a:pt x="8245" y="6754"/>
                </a:lnTo>
                <a:lnTo>
                  <a:pt x="8243" y="6809"/>
                </a:lnTo>
                <a:lnTo>
                  <a:pt x="8240" y="6864"/>
                </a:lnTo>
                <a:lnTo>
                  <a:pt x="8234" y="6922"/>
                </a:lnTo>
                <a:lnTo>
                  <a:pt x="8226" y="6980"/>
                </a:lnTo>
                <a:lnTo>
                  <a:pt x="8218" y="7040"/>
                </a:lnTo>
                <a:lnTo>
                  <a:pt x="8206" y="7100"/>
                </a:lnTo>
                <a:lnTo>
                  <a:pt x="8193" y="7162"/>
                </a:lnTo>
                <a:lnTo>
                  <a:pt x="8176" y="7223"/>
                </a:lnTo>
                <a:lnTo>
                  <a:pt x="8157" y="7285"/>
                </a:lnTo>
                <a:lnTo>
                  <a:pt x="8135" y="7349"/>
                </a:lnTo>
                <a:lnTo>
                  <a:pt x="8110" y="7411"/>
                </a:lnTo>
                <a:lnTo>
                  <a:pt x="8097" y="7442"/>
                </a:lnTo>
                <a:lnTo>
                  <a:pt x="8083" y="7473"/>
                </a:lnTo>
                <a:lnTo>
                  <a:pt x="8067" y="7504"/>
                </a:lnTo>
                <a:lnTo>
                  <a:pt x="8052" y="7535"/>
                </a:lnTo>
                <a:lnTo>
                  <a:pt x="8035" y="7566"/>
                </a:lnTo>
                <a:lnTo>
                  <a:pt x="8017" y="7597"/>
                </a:lnTo>
                <a:lnTo>
                  <a:pt x="7999" y="7628"/>
                </a:lnTo>
                <a:lnTo>
                  <a:pt x="7979" y="7660"/>
                </a:lnTo>
                <a:lnTo>
                  <a:pt x="7958" y="7689"/>
                </a:lnTo>
                <a:lnTo>
                  <a:pt x="7938" y="7721"/>
                </a:lnTo>
                <a:lnTo>
                  <a:pt x="7915" y="7750"/>
                </a:lnTo>
                <a:lnTo>
                  <a:pt x="7891" y="7780"/>
                </a:lnTo>
                <a:lnTo>
                  <a:pt x="7868" y="7809"/>
                </a:lnTo>
                <a:lnTo>
                  <a:pt x="7842" y="7839"/>
                </a:lnTo>
                <a:lnTo>
                  <a:pt x="7816" y="7868"/>
                </a:lnTo>
                <a:lnTo>
                  <a:pt x="7789" y="7896"/>
                </a:lnTo>
                <a:lnTo>
                  <a:pt x="7760" y="7925"/>
                </a:lnTo>
                <a:lnTo>
                  <a:pt x="7730" y="7953"/>
                </a:lnTo>
                <a:lnTo>
                  <a:pt x="7699" y="7980"/>
                </a:lnTo>
                <a:lnTo>
                  <a:pt x="7668" y="8008"/>
                </a:lnTo>
                <a:lnTo>
                  <a:pt x="7634" y="8035"/>
                </a:lnTo>
                <a:lnTo>
                  <a:pt x="7600" y="8061"/>
                </a:lnTo>
                <a:lnTo>
                  <a:pt x="7564" y="8087"/>
                </a:lnTo>
                <a:lnTo>
                  <a:pt x="7528" y="8113"/>
                </a:lnTo>
                <a:lnTo>
                  <a:pt x="7490" y="8138"/>
                </a:lnTo>
                <a:lnTo>
                  <a:pt x="7450" y="8162"/>
                </a:lnTo>
                <a:lnTo>
                  <a:pt x="7409" y="8186"/>
                </a:lnTo>
                <a:lnTo>
                  <a:pt x="7368" y="8210"/>
                </a:lnTo>
                <a:lnTo>
                  <a:pt x="7325" y="8232"/>
                </a:lnTo>
                <a:lnTo>
                  <a:pt x="7280" y="8254"/>
                </a:lnTo>
                <a:lnTo>
                  <a:pt x="7235" y="8275"/>
                </a:lnTo>
                <a:lnTo>
                  <a:pt x="7187" y="8297"/>
                </a:lnTo>
                <a:lnTo>
                  <a:pt x="7210" y="8293"/>
                </a:lnTo>
                <a:lnTo>
                  <a:pt x="7271" y="8283"/>
                </a:lnTo>
                <a:lnTo>
                  <a:pt x="7315" y="8274"/>
                </a:lnTo>
                <a:lnTo>
                  <a:pt x="7368" y="8264"/>
                </a:lnTo>
                <a:lnTo>
                  <a:pt x="7427" y="8249"/>
                </a:lnTo>
                <a:lnTo>
                  <a:pt x="7493" y="8234"/>
                </a:lnTo>
                <a:lnTo>
                  <a:pt x="7566" y="8213"/>
                </a:lnTo>
                <a:lnTo>
                  <a:pt x="7644" y="8191"/>
                </a:lnTo>
                <a:lnTo>
                  <a:pt x="7726" y="8165"/>
                </a:lnTo>
                <a:lnTo>
                  <a:pt x="7813" y="8136"/>
                </a:lnTo>
                <a:lnTo>
                  <a:pt x="7903" y="8102"/>
                </a:lnTo>
                <a:lnTo>
                  <a:pt x="7949" y="8083"/>
                </a:lnTo>
                <a:lnTo>
                  <a:pt x="7996" y="8064"/>
                </a:lnTo>
                <a:lnTo>
                  <a:pt x="8043" y="8043"/>
                </a:lnTo>
                <a:lnTo>
                  <a:pt x="8090" y="8022"/>
                </a:lnTo>
                <a:lnTo>
                  <a:pt x="8139" y="8000"/>
                </a:lnTo>
                <a:lnTo>
                  <a:pt x="8187" y="7976"/>
                </a:lnTo>
                <a:lnTo>
                  <a:pt x="8235" y="7951"/>
                </a:lnTo>
                <a:lnTo>
                  <a:pt x="8284" y="7925"/>
                </a:lnTo>
                <a:lnTo>
                  <a:pt x="8333" y="7899"/>
                </a:lnTo>
                <a:lnTo>
                  <a:pt x="8381" y="7870"/>
                </a:lnTo>
                <a:lnTo>
                  <a:pt x="8430" y="7840"/>
                </a:lnTo>
                <a:lnTo>
                  <a:pt x="8478" y="7810"/>
                </a:lnTo>
                <a:lnTo>
                  <a:pt x="8525" y="7778"/>
                </a:lnTo>
                <a:lnTo>
                  <a:pt x="8572" y="7744"/>
                </a:lnTo>
                <a:lnTo>
                  <a:pt x="8620" y="7709"/>
                </a:lnTo>
                <a:lnTo>
                  <a:pt x="8666" y="7673"/>
                </a:lnTo>
                <a:lnTo>
                  <a:pt x="8712" y="7636"/>
                </a:lnTo>
                <a:lnTo>
                  <a:pt x="8756" y="7596"/>
                </a:lnTo>
                <a:lnTo>
                  <a:pt x="8800" y="7555"/>
                </a:lnTo>
                <a:lnTo>
                  <a:pt x="8845" y="7514"/>
                </a:lnTo>
                <a:lnTo>
                  <a:pt x="8887" y="7471"/>
                </a:lnTo>
                <a:lnTo>
                  <a:pt x="8928" y="7425"/>
                </a:lnTo>
                <a:lnTo>
                  <a:pt x="8968" y="7380"/>
                </a:lnTo>
                <a:lnTo>
                  <a:pt x="9007" y="7332"/>
                </a:lnTo>
                <a:lnTo>
                  <a:pt x="9044" y="7282"/>
                </a:lnTo>
                <a:lnTo>
                  <a:pt x="9081" y="7230"/>
                </a:lnTo>
                <a:lnTo>
                  <a:pt x="9116" y="7178"/>
                </a:lnTo>
                <a:lnTo>
                  <a:pt x="9150" y="7123"/>
                </a:lnTo>
                <a:lnTo>
                  <a:pt x="9181" y="7066"/>
                </a:lnTo>
                <a:lnTo>
                  <a:pt x="9211" y="7009"/>
                </a:lnTo>
                <a:lnTo>
                  <a:pt x="9239" y="6949"/>
                </a:lnTo>
                <a:lnTo>
                  <a:pt x="9266" y="6888"/>
                </a:lnTo>
                <a:lnTo>
                  <a:pt x="9290" y="6825"/>
                </a:lnTo>
                <a:lnTo>
                  <a:pt x="9311" y="6760"/>
                </a:lnTo>
                <a:lnTo>
                  <a:pt x="9331" y="6693"/>
                </a:lnTo>
                <a:lnTo>
                  <a:pt x="9349" y="6624"/>
                </a:lnTo>
                <a:lnTo>
                  <a:pt x="9365" y="6553"/>
                </a:lnTo>
                <a:lnTo>
                  <a:pt x="9378" y="6481"/>
                </a:lnTo>
                <a:lnTo>
                  <a:pt x="9453" y="6471"/>
                </a:lnTo>
                <a:lnTo>
                  <a:pt x="9526" y="6459"/>
                </a:lnTo>
                <a:lnTo>
                  <a:pt x="9599" y="6446"/>
                </a:lnTo>
                <a:lnTo>
                  <a:pt x="9672" y="6430"/>
                </a:lnTo>
                <a:lnTo>
                  <a:pt x="9744" y="6413"/>
                </a:lnTo>
                <a:lnTo>
                  <a:pt x="9816" y="6394"/>
                </a:lnTo>
                <a:lnTo>
                  <a:pt x="9886" y="6374"/>
                </a:lnTo>
                <a:lnTo>
                  <a:pt x="9957" y="6352"/>
                </a:lnTo>
                <a:lnTo>
                  <a:pt x="10026" y="6330"/>
                </a:lnTo>
                <a:lnTo>
                  <a:pt x="10095" y="6304"/>
                </a:lnTo>
                <a:lnTo>
                  <a:pt x="10163" y="6278"/>
                </a:lnTo>
                <a:lnTo>
                  <a:pt x="10230" y="6251"/>
                </a:lnTo>
                <a:lnTo>
                  <a:pt x="10297" y="6221"/>
                </a:lnTo>
                <a:lnTo>
                  <a:pt x="10362" y="6190"/>
                </a:lnTo>
                <a:lnTo>
                  <a:pt x="10427" y="6157"/>
                </a:lnTo>
                <a:lnTo>
                  <a:pt x="10490" y="6124"/>
                </a:lnTo>
                <a:lnTo>
                  <a:pt x="10554" y="6089"/>
                </a:lnTo>
                <a:lnTo>
                  <a:pt x="10616" y="6052"/>
                </a:lnTo>
                <a:lnTo>
                  <a:pt x="10677" y="6014"/>
                </a:lnTo>
                <a:lnTo>
                  <a:pt x="10738" y="5976"/>
                </a:lnTo>
                <a:lnTo>
                  <a:pt x="10798" y="5935"/>
                </a:lnTo>
                <a:lnTo>
                  <a:pt x="10856" y="5893"/>
                </a:lnTo>
                <a:lnTo>
                  <a:pt x="10914" y="5850"/>
                </a:lnTo>
                <a:lnTo>
                  <a:pt x="10970" y="5806"/>
                </a:lnTo>
                <a:lnTo>
                  <a:pt x="11026" y="5759"/>
                </a:lnTo>
                <a:lnTo>
                  <a:pt x="11080" y="5712"/>
                </a:lnTo>
                <a:lnTo>
                  <a:pt x="11134" y="5665"/>
                </a:lnTo>
                <a:lnTo>
                  <a:pt x="11186" y="5616"/>
                </a:lnTo>
                <a:lnTo>
                  <a:pt x="11238" y="5565"/>
                </a:lnTo>
                <a:lnTo>
                  <a:pt x="11288" y="5514"/>
                </a:lnTo>
                <a:lnTo>
                  <a:pt x="11337" y="5461"/>
                </a:lnTo>
                <a:lnTo>
                  <a:pt x="11385" y="5407"/>
                </a:lnTo>
                <a:lnTo>
                  <a:pt x="11432" y="5352"/>
                </a:lnTo>
                <a:lnTo>
                  <a:pt x="11477" y="5297"/>
                </a:lnTo>
                <a:lnTo>
                  <a:pt x="11521" y="5240"/>
                </a:lnTo>
                <a:lnTo>
                  <a:pt x="11564" y="5183"/>
                </a:lnTo>
                <a:lnTo>
                  <a:pt x="11606" y="5123"/>
                </a:lnTo>
                <a:lnTo>
                  <a:pt x="11647" y="5063"/>
                </a:lnTo>
                <a:lnTo>
                  <a:pt x="11686" y="5003"/>
                </a:lnTo>
                <a:lnTo>
                  <a:pt x="11723" y="4941"/>
                </a:lnTo>
                <a:lnTo>
                  <a:pt x="11761" y="4879"/>
                </a:lnTo>
                <a:lnTo>
                  <a:pt x="11795" y="4814"/>
                </a:lnTo>
                <a:lnTo>
                  <a:pt x="11830" y="4751"/>
                </a:lnTo>
                <a:lnTo>
                  <a:pt x="11862" y="4685"/>
                </a:lnTo>
                <a:lnTo>
                  <a:pt x="11893" y="4619"/>
                </a:lnTo>
                <a:lnTo>
                  <a:pt x="11923" y="4552"/>
                </a:lnTo>
                <a:lnTo>
                  <a:pt x="11951" y="4484"/>
                </a:lnTo>
                <a:lnTo>
                  <a:pt x="11978" y="4416"/>
                </a:lnTo>
                <a:lnTo>
                  <a:pt x="12003" y="4347"/>
                </a:lnTo>
                <a:lnTo>
                  <a:pt x="12027" y="4277"/>
                </a:lnTo>
                <a:lnTo>
                  <a:pt x="12049" y="4207"/>
                </a:lnTo>
                <a:lnTo>
                  <a:pt x="12069" y="4135"/>
                </a:lnTo>
                <a:lnTo>
                  <a:pt x="12088" y="4063"/>
                </a:lnTo>
                <a:lnTo>
                  <a:pt x="12106" y="3990"/>
                </a:lnTo>
                <a:lnTo>
                  <a:pt x="12122" y="3917"/>
                </a:lnTo>
                <a:lnTo>
                  <a:pt x="12136" y="3843"/>
                </a:lnTo>
                <a:lnTo>
                  <a:pt x="12148" y="3769"/>
                </a:lnTo>
                <a:lnTo>
                  <a:pt x="12159" y="3694"/>
                </a:lnTo>
                <a:lnTo>
                  <a:pt x="12168" y="3618"/>
                </a:lnTo>
                <a:lnTo>
                  <a:pt x="12176" y="3543"/>
                </a:lnTo>
                <a:lnTo>
                  <a:pt x="12182" y="3466"/>
                </a:lnTo>
                <a:lnTo>
                  <a:pt x="12185" y="3389"/>
                </a:lnTo>
                <a:lnTo>
                  <a:pt x="12188" y="3311"/>
                </a:lnTo>
                <a:lnTo>
                  <a:pt x="12189" y="3233"/>
                </a:lnTo>
                <a:close/>
              </a:path>
            </a:pathLst>
          </a:custGeom>
          <a:solidFill>
            <a:srgbClr val="355C7D"/>
          </a:solidFill>
          <a:ln>
            <a:noFill/>
          </a:ln>
        </p:spPr>
        <p:txBody>
          <a:bodyPr bIns="288000"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22"/>
          <p:cNvSpPr txBox="1"/>
          <p:nvPr/>
        </p:nvSpPr>
        <p:spPr>
          <a:xfrm flipH="1">
            <a:off x="7706358" y="1370400"/>
            <a:ext cx="3806190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9" name="文本框 20"/>
          <p:cNvSpPr txBox="1"/>
          <p:nvPr/>
        </p:nvSpPr>
        <p:spPr>
          <a:xfrm flipH="1">
            <a:off x="8609330" y="3133725"/>
            <a:ext cx="201295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10" name="文本框 22"/>
          <p:cNvSpPr txBox="1"/>
          <p:nvPr/>
        </p:nvSpPr>
        <p:spPr>
          <a:xfrm flipH="1">
            <a:off x="8609330" y="3525520"/>
            <a:ext cx="2894965" cy="1025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11" name="文本框 20"/>
          <p:cNvSpPr txBox="1"/>
          <p:nvPr/>
        </p:nvSpPr>
        <p:spPr>
          <a:xfrm flipH="1">
            <a:off x="6318248" y="5030470"/>
            <a:ext cx="201295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12" name="文本框 22"/>
          <p:cNvSpPr txBox="1"/>
          <p:nvPr/>
        </p:nvSpPr>
        <p:spPr>
          <a:xfrm flipH="1">
            <a:off x="6318248" y="5422265"/>
            <a:ext cx="3806190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13" name="文本框 20"/>
          <p:cNvSpPr txBox="1"/>
          <p:nvPr/>
        </p:nvSpPr>
        <p:spPr>
          <a:xfrm flipH="1">
            <a:off x="1177927" y="4557077"/>
            <a:ext cx="201295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14" name="文本框 22"/>
          <p:cNvSpPr txBox="1"/>
          <p:nvPr/>
        </p:nvSpPr>
        <p:spPr>
          <a:xfrm flipH="1">
            <a:off x="1177927" y="4948872"/>
            <a:ext cx="3129913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15" name="文本框 22"/>
          <p:cNvSpPr txBox="1"/>
          <p:nvPr/>
        </p:nvSpPr>
        <p:spPr>
          <a:xfrm flipH="1">
            <a:off x="824230" y="2128520"/>
            <a:ext cx="2926080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16" name="看电脑小人"/>
          <p:cNvSpPr/>
          <p:nvPr/>
        </p:nvSpPr>
        <p:spPr>
          <a:xfrm>
            <a:off x="5293636" y="2484039"/>
            <a:ext cx="1169870" cy="1485306"/>
          </a:xfrm>
          <a:custGeom>
            <a:avLst/>
            <a:gdLst>
              <a:gd name="T0" fmla="*/ 2147483646 w 78"/>
              <a:gd name="T1" fmla="*/ 2147483646 h 112"/>
              <a:gd name="T2" fmla="*/ 2147483646 w 78"/>
              <a:gd name="T3" fmla="*/ 2147483646 h 112"/>
              <a:gd name="T4" fmla="*/ 2147483646 w 78"/>
              <a:gd name="T5" fmla="*/ 2147483646 h 112"/>
              <a:gd name="T6" fmla="*/ 2147483646 w 78"/>
              <a:gd name="T7" fmla="*/ 2147483646 h 112"/>
              <a:gd name="T8" fmla="*/ 2147483646 w 78"/>
              <a:gd name="T9" fmla="*/ 2147483646 h 112"/>
              <a:gd name="T10" fmla="*/ 2147483646 w 78"/>
              <a:gd name="T11" fmla="*/ 2147483646 h 112"/>
              <a:gd name="T12" fmla="*/ 2147483646 w 78"/>
              <a:gd name="T13" fmla="*/ 2147483646 h 112"/>
              <a:gd name="T14" fmla="*/ 2147483646 w 78"/>
              <a:gd name="T15" fmla="*/ 2147483646 h 112"/>
              <a:gd name="T16" fmla="*/ 2147483646 w 78"/>
              <a:gd name="T17" fmla="*/ 2147483646 h 112"/>
              <a:gd name="T18" fmla="*/ 2147483646 w 78"/>
              <a:gd name="T19" fmla="*/ 2147483646 h 112"/>
              <a:gd name="T20" fmla="*/ 2147483646 w 78"/>
              <a:gd name="T21" fmla="*/ 2147483646 h 112"/>
              <a:gd name="T22" fmla="*/ 2147483646 w 78"/>
              <a:gd name="T23" fmla="*/ 2147483646 h 112"/>
              <a:gd name="T24" fmla="*/ 2147483646 w 78"/>
              <a:gd name="T25" fmla="*/ 2147483646 h 112"/>
              <a:gd name="T26" fmla="*/ 2147483646 w 78"/>
              <a:gd name="T27" fmla="*/ 2147483646 h 112"/>
              <a:gd name="T28" fmla="*/ 2147483646 w 78"/>
              <a:gd name="T29" fmla="*/ 2147483646 h 112"/>
              <a:gd name="T30" fmla="*/ 2147483646 w 78"/>
              <a:gd name="T31" fmla="*/ 2147483646 h 112"/>
              <a:gd name="T32" fmla="*/ 2147483646 w 78"/>
              <a:gd name="T33" fmla="*/ 2147483646 h 112"/>
              <a:gd name="T34" fmla="*/ 2147483646 w 78"/>
              <a:gd name="T35" fmla="*/ 2147483646 h 112"/>
              <a:gd name="T36" fmla="*/ 2147483646 w 78"/>
              <a:gd name="T37" fmla="*/ 2147483646 h 112"/>
              <a:gd name="T38" fmla="*/ 2147483646 w 78"/>
              <a:gd name="T39" fmla="*/ 2147483646 h 112"/>
              <a:gd name="T40" fmla="*/ 2147483646 w 78"/>
              <a:gd name="T41" fmla="*/ 2147483646 h 112"/>
              <a:gd name="T42" fmla="*/ 2147483646 w 78"/>
              <a:gd name="T43" fmla="*/ 2147483646 h 112"/>
              <a:gd name="T44" fmla="*/ 2147483646 w 78"/>
              <a:gd name="T45" fmla="*/ 2147483646 h 112"/>
              <a:gd name="T46" fmla="*/ 2147483646 w 78"/>
              <a:gd name="T47" fmla="*/ 2147483646 h 112"/>
              <a:gd name="T48" fmla="*/ 2147483646 w 78"/>
              <a:gd name="T49" fmla="*/ 2147483646 h 112"/>
              <a:gd name="T50" fmla="*/ 2147483646 w 78"/>
              <a:gd name="T51" fmla="*/ 2147483646 h 112"/>
              <a:gd name="T52" fmla="*/ 2147483646 w 78"/>
              <a:gd name="T53" fmla="*/ 2147483646 h 112"/>
              <a:gd name="T54" fmla="*/ 2147483646 w 78"/>
              <a:gd name="T55" fmla="*/ 2147483646 h 112"/>
              <a:gd name="T56" fmla="*/ 2147483646 w 78"/>
              <a:gd name="T57" fmla="*/ 2147483646 h 112"/>
              <a:gd name="T58" fmla="*/ 2147483646 w 78"/>
              <a:gd name="T59" fmla="*/ 2147483646 h 112"/>
              <a:gd name="T60" fmla="*/ 2147483646 w 78"/>
              <a:gd name="T61" fmla="*/ 2147483646 h 112"/>
              <a:gd name="T62" fmla="*/ 2147483646 w 78"/>
              <a:gd name="T63" fmla="*/ 2147483646 h 112"/>
              <a:gd name="T64" fmla="*/ 2147483646 w 78"/>
              <a:gd name="T65" fmla="*/ 2147483646 h 112"/>
              <a:gd name="T66" fmla="*/ 2147483646 w 78"/>
              <a:gd name="T67" fmla="*/ 2147483646 h 112"/>
              <a:gd name="T68" fmla="*/ 2147483646 w 78"/>
              <a:gd name="T69" fmla="*/ 2147483646 h 112"/>
              <a:gd name="T70" fmla="*/ 2147483646 w 78"/>
              <a:gd name="T71" fmla="*/ 2147483646 h 112"/>
              <a:gd name="T72" fmla="*/ 2147483646 w 78"/>
              <a:gd name="T73" fmla="*/ 2147483646 h 112"/>
              <a:gd name="T74" fmla="*/ 2147483646 w 78"/>
              <a:gd name="T75" fmla="*/ 2147483646 h 112"/>
              <a:gd name="T76" fmla="*/ 2147483646 w 78"/>
              <a:gd name="T77" fmla="*/ 2147483646 h 11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78" h="112">
                <a:moveTo>
                  <a:pt x="21" y="36"/>
                </a:moveTo>
                <a:cubicBezTo>
                  <a:pt x="20" y="27"/>
                  <a:pt x="20" y="19"/>
                  <a:pt x="21" y="11"/>
                </a:cubicBezTo>
                <a:cubicBezTo>
                  <a:pt x="37" y="0"/>
                  <a:pt x="45" y="13"/>
                  <a:pt x="58" y="11"/>
                </a:cubicBezTo>
                <a:cubicBezTo>
                  <a:pt x="59" y="19"/>
                  <a:pt x="59" y="29"/>
                  <a:pt x="57" y="36"/>
                </a:cubicBezTo>
                <a:cubicBezTo>
                  <a:pt x="57" y="40"/>
                  <a:pt x="55" y="44"/>
                  <a:pt x="53" y="47"/>
                </a:cubicBezTo>
                <a:cubicBezTo>
                  <a:pt x="49" y="51"/>
                  <a:pt x="44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29" y="51"/>
                  <a:pt x="26" y="47"/>
                </a:cubicBezTo>
                <a:cubicBezTo>
                  <a:pt x="24" y="44"/>
                  <a:pt x="22" y="40"/>
                  <a:pt x="21" y="36"/>
                </a:cubicBezTo>
                <a:close/>
                <a:moveTo>
                  <a:pt x="13" y="107"/>
                </a:moveTo>
                <a:cubicBezTo>
                  <a:pt x="67" y="107"/>
                  <a:pt x="67" y="107"/>
                  <a:pt x="67" y="107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3" y="107"/>
                  <a:pt x="13" y="107"/>
                  <a:pt x="13" y="107"/>
                </a:cubicBezTo>
                <a:close/>
                <a:moveTo>
                  <a:pt x="70" y="67"/>
                </a:moveTo>
                <a:cubicBezTo>
                  <a:pt x="76" y="90"/>
                  <a:pt x="76" y="90"/>
                  <a:pt x="76" y="90"/>
                </a:cubicBezTo>
                <a:cubicBezTo>
                  <a:pt x="78" y="98"/>
                  <a:pt x="77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72"/>
                  <a:pt x="66" y="72"/>
                  <a:pt x="66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51" y="54"/>
                  <a:pt x="51" y="54"/>
                  <a:pt x="51" y="54"/>
                </a:cubicBezTo>
                <a:cubicBezTo>
                  <a:pt x="65" y="57"/>
                  <a:pt x="65" y="57"/>
                  <a:pt x="65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8" y="61"/>
                  <a:pt x="69" y="64"/>
                  <a:pt x="70" y="67"/>
                </a:cubicBezTo>
                <a:cubicBezTo>
                  <a:pt x="70" y="67"/>
                  <a:pt x="70" y="67"/>
                  <a:pt x="70" y="67"/>
                </a:cubicBezTo>
                <a:close/>
                <a:moveTo>
                  <a:pt x="14" y="103"/>
                </a:moveTo>
                <a:cubicBezTo>
                  <a:pt x="11" y="103"/>
                  <a:pt x="11" y="103"/>
                  <a:pt x="11" y="103"/>
                </a:cubicBezTo>
                <a:cubicBezTo>
                  <a:pt x="1" y="103"/>
                  <a:pt x="0" y="98"/>
                  <a:pt x="3" y="90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3"/>
                  <a:pt x="11" y="60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72"/>
                  <a:pt x="38" y="72"/>
                  <a:pt x="38" y="72"/>
                </a:cubicBezTo>
                <a:cubicBezTo>
                  <a:pt x="14" y="72"/>
                  <a:pt x="14" y="72"/>
                  <a:pt x="14" y="72"/>
                </a:cubicBezTo>
                <a:lnTo>
                  <a:pt x="14" y="103"/>
                </a:lnTo>
                <a:close/>
              </a:path>
            </a:pathLst>
          </a:custGeom>
          <a:solidFill>
            <a:srgbClr val="355C7D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20"/>
          <p:cNvSpPr txBox="1"/>
          <p:nvPr/>
        </p:nvSpPr>
        <p:spPr>
          <a:xfrm flipH="1">
            <a:off x="7706358" y="978605"/>
            <a:ext cx="201295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18" name="文本框 20"/>
          <p:cNvSpPr txBox="1"/>
          <p:nvPr/>
        </p:nvSpPr>
        <p:spPr>
          <a:xfrm flipH="1">
            <a:off x="824230" y="1736725"/>
            <a:ext cx="201295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19" name="文本框 20"/>
          <p:cNvSpPr txBox="1"/>
          <p:nvPr/>
        </p:nvSpPr>
        <p:spPr>
          <a:xfrm flipH="1">
            <a:off x="3810416" y="2123164"/>
            <a:ext cx="1188879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思路一</a:t>
            </a:r>
          </a:p>
        </p:txBody>
      </p:sp>
      <p:sp>
        <p:nvSpPr>
          <p:cNvPr id="20" name="文本框 20"/>
          <p:cNvSpPr txBox="1"/>
          <p:nvPr/>
        </p:nvSpPr>
        <p:spPr>
          <a:xfrm flipH="1">
            <a:off x="6496741" y="1682729"/>
            <a:ext cx="1193108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思路五</a:t>
            </a:r>
          </a:p>
        </p:txBody>
      </p:sp>
      <p:sp>
        <p:nvSpPr>
          <p:cNvPr id="21" name="文本框 20"/>
          <p:cNvSpPr txBox="1"/>
          <p:nvPr/>
        </p:nvSpPr>
        <p:spPr>
          <a:xfrm flipH="1">
            <a:off x="7282911" y="3319851"/>
            <a:ext cx="1193108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思路四</a:t>
            </a:r>
          </a:p>
        </p:txBody>
      </p:sp>
      <p:sp>
        <p:nvSpPr>
          <p:cNvPr id="22" name="文本框 20"/>
          <p:cNvSpPr txBox="1"/>
          <p:nvPr/>
        </p:nvSpPr>
        <p:spPr>
          <a:xfrm flipH="1">
            <a:off x="4902892" y="4315132"/>
            <a:ext cx="1193108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思路三</a:t>
            </a:r>
          </a:p>
        </p:txBody>
      </p:sp>
      <p:sp>
        <p:nvSpPr>
          <p:cNvPr id="23" name="文本框 20"/>
          <p:cNvSpPr txBox="1"/>
          <p:nvPr/>
        </p:nvSpPr>
        <p:spPr>
          <a:xfrm flipH="1">
            <a:off x="2970716" y="3659811"/>
            <a:ext cx="1193108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思路二</a:t>
            </a:r>
          </a:p>
        </p:txBody>
      </p:sp>
      <p:sp>
        <p:nvSpPr>
          <p:cNvPr id="24" name="椭圆 23"/>
          <p:cNvSpPr/>
          <p:nvPr/>
        </p:nvSpPr>
        <p:spPr>
          <a:xfrm>
            <a:off x="4949647" y="2040311"/>
            <a:ext cx="628292" cy="628292"/>
          </a:xfrm>
          <a:prstGeom prst="ellipse">
            <a:avLst/>
          </a:prstGeom>
          <a:solidFill>
            <a:schemeClr val="bg1"/>
          </a:solidFill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领带"/>
          <p:cNvSpPr/>
          <p:nvPr/>
        </p:nvSpPr>
        <p:spPr>
          <a:xfrm>
            <a:off x="5150484" y="2062622"/>
            <a:ext cx="255271" cy="591509"/>
          </a:xfrm>
          <a:custGeom>
            <a:avLst/>
            <a:gdLst>
              <a:gd name="T0" fmla="*/ 519631 w 496888"/>
              <a:gd name="T1" fmla="*/ 767582 h 1300163"/>
              <a:gd name="T2" fmla="*/ 728041 w 496888"/>
              <a:gd name="T3" fmla="*/ 1509903 h 1300163"/>
              <a:gd name="T4" fmla="*/ 366114 w 496888"/>
              <a:gd name="T5" fmla="*/ 1905000 h 1300163"/>
              <a:gd name="T6" fmla="*/ 0 w 496888"/>
              <a:gd name="T7" fmla="*/ 1543369 h 1300163"/>
              <a:gd name="T8" fmla="*/ 160029 w 496888"/>
              <a:gd name="T9" fmla="*/ 935383 h 1300163"/>
              <a:gd name="T10" fmla="*/ 208797 w 496888"/>
              <a:gd name="T11" fmla="*/ 376813 h 1300163"/>
              <a:gd name="T12" fmla="*/ 511722 w 496888"/>
              <a:gd name="T13" fmla="*/ 376813 h 1300163"/>
              <a:gd name="T14" fmla="*/ 441317 w 496888"/>
              <a:gd name="T15" fmla="*/ 485078 h 1300163"/>
              <a:gd name="T16" fmla="*/ 497363 w 496888"/>
              <a:gd name="T17" fmla="*/ 686675 h 1300163"/>
              <a:gd name="T18" fmla="*/ 190733 w 496888"/>
              <a:gd name="T19" fmla="*/ 823406 h 1300163"/>
              <a:gd name="T20" fmla="*/ 279664 w 496888"/>
              <a:gd name="T21" fmla="*/ 485078 h 1300163"/>
              <a:gd name="T22" fmla="*/ 253771 w 496888"/>
              <a:gd name="T23" fmla="*/ 0 h 1300163"/>
              <a:gd name="T24" fmla="*/ 456566 w 496888"/>
              <a:gd name="T25" fmla="*/ 0 h 1300163"/>
              <a:gd name="T26" fmla="*/ 579175 w 496888"/>
              <a:gd name="T27" fmla="*/ 255861 h 1300163"/>
              <a:gd name="T28" fmla="*/ 141886 w 496888"/>
              <a:gd name="T29" fmla="*/ 255861 h 130016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96888" h="1300163">
                <a:moveTo>
                  <a:pt x="354648" y="523875"/>
                </a:moveTo>
                <a:lnTo>
                  <a:pt x="496888" y="1030509"/>
                </a:lnTo>
                <a:lnTo>
                  <a:pt x="249873" y="1300163"/>
                </a:lnTo>
                <a:lnTo>
                  <a:pt x="0" y="1053350"/>
                </a:lnTo>
                <a:lnTo>
                  <a:pt x="109220" y="638399"/>
                </a:lnTo>
                <a:lnTo>
                  <a:pt x="354648" y="523875"/>
                </a:lnTo>
                <a:close/>
                <a:moveTo>
                  <a:pt x="142504" y="257175"/>
                </a:moveTo>
                <a:lnTo>
                  <a:pt x="349250" y="257175"/>
                </a:lnTo>
                <a:lnTo>
                  <a:pt x="301199" y="331066"/>
                </a:lnTo>
                <a:lnTo>
                  <a:pt x="339450" y="468656"/>
                </a:lnTo>
                <a:lnTo>
                  <a:pt x="130175" y="561975"/>
                </a:lnTo>
                <a:lnTo>
                  <a:pt x="190871" y="331066"/>
                </a:lnTo>
                <a:lnTo>
                  <a:pt x="142504" y="257175"/>
                </a:lnTo>
                <a:close/>
                <a:moveTo>
                  <a:pt x="173199" y="0"/>
                </a:moveTo>
                <a:lnTo>
                  <a:pt x="311606" y="0"/>
                </a:lnTo>
                <a:lnTo>
                  <a:pt x="395287" y="174625"/>
                </a:lnTo>
                <a:lnTo>
                  <a:pt x="96837" y="174625"/>
                </a:lnTo>
                <a:lnTo>
                  <a:pt x="173199" y="0"/>
                </a:lnTo>
                <a:close/>
              </a:path>
            </a:pathLst>
          </a:custGeom>
          <a:solidFill>
            <a:srgbClr val="355C7D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122460" y="3560843"/>
            <a:ext cx="628292" cy="628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996029" y="4231818"/>
            <a:ext cx="628292" cy="628292"/>
          </a:xfrm>
          <a:prstGeom prst="ellipse">
            <a:avLst/>
          </a:prstGeom>
          <a:solidFill>
            <a:schemeClr val="bg1"/>
          </a:solidFill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654619" y="3236537"/>
            <a:ext cx="628292" cy="628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860195" y="1612623"/>
            <a:ext cx="628292" cy="628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雨伞"/>
          <p:cNvSpPr/>
          <p:nvPr/>
        </p:nvSpPr>
        <p:spPr>
          <a:xfrm>
            <a:off x="6046249" y="4282440"/>
            <a:ext cx="530225" cy="530225"/>
          </a:xfrm>
          <a:custGeom>
            <a:avLst/>
            <a:gdLst>
              <a:gd name="connsiteX0" fmla="*/ 10295531 w 10295617"/>
              <a:gd name="connsiteY0" fmla="*/ 6044312 h 10760938"/>
              <a:gd name="connsiteX1" fmla="*/ 10295617 w 10295617"/>
              <a:gd name="connsiteY1" fmla="*/ 6046023 h 10760938"/>
              <a:gd name="connsiteX2" fmla="*/ 10295311 w 10295617"/>
              <a:gd name="connsiteY2" fmla="*/ 6046023 h 10760938"/>
              <a:gd name="connsiteX3" fmla="*/ 86 w 10295617"/>
              <a:gd name="connsiteY3" fmla="*/ 6044312 h 10760938"/>
              <a:gd name="connsiteX4" fmla="*/ 306 w 10295617"/>
              <a:gd name="connsiteY4" fmla="*/ 6046023 h 10760938"/>
              <a:gd name="connsiteX5" fmla="*/ 0 w 10295617"/>
              <a:gd name="connsiteY5" fmla="*/ 6046023 h 10760938"/>
              <a:gd name="connsiteX6" fmla="*/ 5147809 w 10295617"/>
              <a:gd name="connsiteY6" fmla="*/ 0 h 10760938"/>
              <a:gd name="connsiteX7" fmla="*/ 5325006 w 10295617"/>
              <a:gd name="connsiteY7" fmla="*/ 177197 h 10760938"/>
              <a:gd name="connsiteX8" fmla="*/ 5325006 w 10295617"/>
              <a:gd name="connsiteY8" fmla="*/ 837837 h 10760938"/>
              <a:gd name="connsiteX9" fmla="*/ 5396256 w 10295617"/>
              <a:gd name="connsiteY9" fmla="*/ 839547 h 10760938"/>
              <a:gd name="connsiteX10" fmla="*/ 10269039 w 10295617"/>
              <a:gd name="connsiteY10" fmla="*/ 5513084 h 10760938"/>
              <a:gd name="connsiteX11" fmla="*/ 10295425 w 10295617"/>
              <a:gd name="connsiteY11" fmla="*/ 6042158 h 10760938"/>
              <a:gd name="connsiteX12" fmla="*/ 10260748 w 10295617"/>
              <a:gd name="connsiteY12" fmla="*/ 5773580 h 10760938"/>
              <a:gd name="connsiteX13" fmla="*/ 8579250 w 10295617"/>
              <a:gd name="connsiteY13" fmla="*/ 4703575 h 10760938"/>
              <a:gd name="connsiteX14" fmla="*/ 6897754 w 10295617"/>
              <a:gd name="connsiteY14" fmla="*/ 5773580 h 10760938"/>
              <a:gd name="connsiteX15" fmla="*/ 6863530 w 10295617"/>
              <a:gd name="connsiteY15" fmla="*/ 6038646 h 10760938"/>
              <a:gd name="connsiteX16" fmla="*/ 6829306 w 10295617"/>
              <a:gd name="connsiteY16" fmla="*/ 5773580 h 10760938"/>
              <a:gd name="connsiteX17" fmla="*/ 5451635 w 10295617"/>
              <a:gd name="connsiteY17" fmla="*/ 4724506 h 10760938"/>
              <a:gd name="connsiteX18" fmla="*/ 5325006 w 10295617"/>
              <a:gd name="connsiteY18" fmla="*/ 4711318 h 10760938"/>
              <a:gd name="connsiteX19" fmla="*/ 5325006 w 10295617"/>
              <a:gd name="connsiteY19" fmla="*/ 9805674 h 10760938"/>
              <a:gd name="connsiteX20" fmla="*/ 5325006 w 10295617"/>
              <a:gd name="connsiteY20" fmla="*/ 9821152 h 10760938"/>
              <a:gd name="connsiteX21" fmla="*/ 5323964 w 10295617"/>
              <a:gd name="connsiteY21" fmla="*/ 9821152 h 10760938"/>
              <a:gd name="connsiteX22" fmla="*/ 5316404 w 10295617"/>
              <a:gd name="connsiteY22" fmla="*/ 9933477 h 10760938"/>
              <a:gd name="connsiteX23" fmla="*/ 4838721 w 10295617"/>
              <a:gd name="connsiteY23" fmla="*/ 10637788 h 10760938"/>
              <a:gd name="connsiteX24" fmla="*/ 3875045 w 10295617"/>
              <a:gd name="connsiteY24" fmla="*/ 10623063 h 10760938"/>
              <a:gd name="connsiteX25" fmla="*/ 3414410 w 10295617"/>
              <a:gd name="connsiteY25" fmla="*/ 9776480 h 10760938"/>
              <a:gd name="connsiteX26" fmla="*/ 3769699 w 10295617"/>
              <a:gd name="connsiteY26" fmla="*/ 9787246 h 10760938"/>
              <a:gd name="connsiteX27" fmla="*/ 4058978 w 10295617"/>
              <a:gd name="connsiteY27" fmla="*/ 10318901 h 10760938"/>
              <a:gd name="connsiteX28" fmla="*/ 4664167 w 10295617"/>
              <a:gd name="connsiteY28" fmla="*/ 10328148 h 10760938"/>
              <a:gd name="connsiteX29" fmla="*/ 4969554 w 10295617"/>
              <a:gd name="connsiteY29" fmla="*/ 9805580 h 10760938"/>
              <a:gd name="connsiteX30" fmla="*/ 4970612 w 10295617"/>
              <a:gd name="connsiteY30" fmla="*/ 9805580 h 10760938"/>
              <a:gd name="connsiteX31" fmla="*/ 4970612 w 10295617"/>
              <a:gd name="connsiteY31" fmla="*/ 4711318 h 10760938"/>
              <a:gd name="connsiteX32" fmla="*/ 4843983 w 10295617"/>
              <a:gd name="connsiteY32" fmla="*/ 4724506 h 10760938"/>
              <a:gd name="connsiteX33" fmla="*/ 3466313 w 10295617"/>
              <a:gd name="connsiteY33" fmla="*/ 5773580 h 10760938"/>
              <a:gd name="connsiteX34" fmla="*/ 3432089 w 10295617"/>
              <a:gd name="connsiteY34" fmla="*/ 6038646 h 10760938"/>
              <a:gd name="connsiteX35" fmla="*/ 3397865 w 10295617"/>
              <a:gd name="connsiteY35" fmla="*/ 5773580 h 10760938"/>
              <a:gd name="connsiteX36" fmla="*/ 1716367 w 10295617"/>
              <a:gd name="connsiteY36" fmla="*/ 4703575 h 10760938"/>
              <a:gd name="connsiteX37" fmla="*/ 34871 w 10295617"/>
              <a:gd name="connsiteY37" fmla="*/ 5773580 h 10760938"/>
              <a:gd name="connsiteX38" fmla="*/ 194 w 10295617"/>
              <a:gd name="connsiteY38" fmla="*/ 6042158 h 10760938"/>
              <a:gd name="connsiteX39" fmla="*/ 26578 w 10295617"/>
              <a:gd name="connsiteY39" fmla="*/ 5513084 h 10760938"/>
              <a:gd name="connsiteX40" fmla="*/ 4899361 w 10295617"/>
              <a:gd name="connsiteY40" fmla="*/ 839547 h 10760938"/>
              <a:gd name="connsiteX41" fmla="*/ 4970612 w 10295617"/>
              <a:gd name="connsiteY41" fmla="*/ 837837 h 10760938"/>
              <a:gd name="connsiteX42" fmla="*/ 4970612 w 10295617"/>
              <a:gd name="connsiteY42" fmla="*/ 177197 h 10760938"/>
              <a:gd name="connsiteX43" fmla="*/ 5147809 w 10295617"/>
              <a:gd name="connsiteY43" fmla="*/ 0 h 1076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295617" h="10760938">
                <a:moveTo>
                  <a:pt x="10295531" y="6044312"/>
                </a:moveTo>
                <a:lnTo>
                  <a:pt x="10295617" y="6046023"/>
                </a:lnTo>
                <a:lnTo>
                  <a:pt x="10295311" y="6046023"/>
                </a:lnTo>
                <a:close/>
                <a:moveTo>
                  <a:pt x="86" y="6044312"/>
                </a:moveTo>
                <a:lnTo>
                  <a:pt x="306" y="6046023"/>
                </a:lnTo>
                <a:lnTo>
                  <a:pt x="0" y="6046023"/>
                </a:lnTo>
                <a:close/>
                <a:moveTo>
                  <a:pt x="5147809" y="0"/>
                </a:moveTo>
                <a:cubicBezTo>
                  <a:pt x="5245672" y="0"/>
                  <a:pt x="5325006" y="79334"/>
                  <a:pt x="5325006" y="177197"/>
                </a:cubicBezTo>
                <a:lnTo>
                  <a:pt x="5325006" y="837837"/>
                </a:lnTo>
                <a:lnTo>
                  <a:pt x="5396256" y="839547"/>
                </a:lnTo>
                <a:cubicBezTo>
                  <a:pt x="7948306" y="962340"/>
                  <a:pt x="10013658" y="2966815"/>
                  <a:pt x="10269039" y="5513084"/>
                </a:cubicBezTo>
                <a:lnTo>
                  <a:pt x="10295425" y="6042158"/>
                </a:lnTo>
                <a:lnTo>
                  <a:pt x="10260748" y="5773580"/>
                </a:lnTo>
                <a:cubicBezTo>
                  <a:pt x="10100703" y="5162929"/>
                  <a:pt x="9408684" y="4703575"/>
                  <a:pt x="8579250" y="4703575"/>
                </a:cubicBezTo>
                <a:cubicBezTo>
                  <a:pt x="7749818" y="4703575"/>
                  <a:pt x="7057798" y="5162929"/>
                  <a:pt x="6897754" y="5773580"/>
                </a:cubicBezTo>
                <a:lnTo>
                  <a:pt x="6863530" y="6038646"/>
                </a:lnTo>
                <a:lnTo>
                  <a:pt x="6829306" y="5773580"/>
                </a:lnTo>
                <a:cubicBezTo>
                  <a:pt x="6689267" y="5239260"/>
                  <a:pt x="6141936" y="4820778"/>
                  <a:pt x="5451635" y="4724506"/>
                </a:cubicBezTo>
                <a:lnTo>
                  <a:pt x="5325006" y="4711318"/>
                </a:lnTo>
                <a:lnTo>
                  <a:pt x="5325006" y="9805674"/>
                </a:lnTo>
                <a:lnTo>
                  <a:pt x="5325006" y="9821152"/>
                </a:lnTo>
                <a:lnTo>
                  <a:pt x="5323964" y="9821152"/>
                </a:lnTo>
                <a:lnTo>
                  <a:pt x="5316404" y="9933477"/>
                </a:lnTo>
                <a:cubicBezTo>
                  <a:pt x="5276666" y="10227644"/>
                  <a:pt x="5101532" y="10489633"/>
                  <a:pt x="4838721" y="10637788"/>
                </a:cubicBezTo>
                <a:cubicBezTo>
                  <a:pt x="4538366" y="10807108"/>
                  <a:pt x="4170086" y="10801480"/>
                  <a:pt x="3875045" y="10623063"/>
                </a:cubicBezTo>
                <a:cubicBezTo>
                  <a:pt x="3580003" y="10444646"/>
                  <a:pt x="3403967" y="10121115"/>
                  <a:pt x="3414410" y="9776480"/>
                </a:cubicBezTo>
                <a:lnTo>
                  <a:pt x="3769699" y="9787246"/>
                </a:lnTo>
                <a:cubicBezTo>
                  <a:pt x="3763141" y="10003677"/>
                  <a:pt x="3873692" y="10206855"/>
                  <a:pt x="4058978" y="10318901"/>
                </a:cubicBezTo>
                <a:cubicBezTo>
                  <a:pt x="4244264" y="10430947"/>
                  <a:pt x="4475544" y="10434481"/>
                  <a:pt x="4664167" y="10328148"/>
                </a:cubicBezTo>
                <a:cubicBezTo>
                  <a:pt x="4852790" y="10221815"/>
                  <a:pt x="4969497" y="10022110"/>
                  <a:pt x="4969554" y="9805580"/>
                </a:cubicBezTo>
                <a:lnTo>
                  <a:pt x="4970612" y="9805580"/>
                </a:lnTo>
                <a:lnTo>
                  <a:pt x="4970612" y="4711318"/>
                </a:lnTo>
                <a:lnTo>
                  <a:pt x="4843983" y="4724506"/>
                </a:lnTo>
                <a:cubicBezTo>
                  <a:pt x="4153684" y="4820778"/>
                  <a:pt x="3606351" y="5239260"/>
                  <a:pt x="3466313" y="5773580"/>
                </a:cubicBezTo>
                <a:lnTo>
                  <a:pt x="3432089" y="6038646"/>
                </a:lnTo>
                <a:lnTo>
                  <a:pt x="3397865" y="5773580"/>
                </a:lnTo>
                <a:cubicBezTo>
                  <a:pt x="3237820" y="5162929"/>
                  <a:pt x="2545801" y="4703575"/>
                  <a:pt x="1716367" y="4703575"/>
                </a:cubicBezTo>
                <a:cubicBezTo>
                  <a:pt x="886935" y="4703575"/>
                  <a:pt x="194916" y="5162929"/>
                  <a:pt x="34871" y="5773580"/>
                </a:cubicBezTo>
                <a:lnTo>
                  <a:pt x="194" y="6042158"/>
                </a:lnTo>
                <a:lnTo>
                  <a:pt x="26578" y="5513084"/>
                </a:lnTo>
                <a:cubicBezTo>
                  <a:pt x="281959" y="2966815"/>
                  <a:pt x="2347313" y="962340"/>
                  <a:pt x="4899361" y="839547"/>
                </a:cubicBezTo>
                <a:lnTo>
                  <a:pt x="4970612" y="837837"/>
                </a:lnTo>
                <a:lnTo>
                  <a:pt x="4970612" y="177197"/>
                </a:lnTo>
                <a:cubicBezTo>
                  <a:pt x="4970612" y="79334"/>
                  <a:pt x="5049946" y="0"/>
                  <a:pt x="5147809" y="0"/>
                </a:cubicBezTo>
                <a:close/>
              </a:path>
            </a:pathLst>
          </a:cu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00000"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放大镜"/>
          <p:cNvSpPr/>
          <p:nvPr/>
        </p:nvSpPr>
        <p:spPr>
          <a:xfrm>
            <a:off x="6761461" y="3276384"/>
            <a:ext cx="420272" cy="498272"/>
          </a:xfrm>
          <a:custGeom>
            <a:avLst/>
            <a:gdLst>
              <a:gd name="connsiteX0" fmla="*/ 1638300 w 4396363"/>
              <a:gd name="connsiteY0" fmla="*/ 558403 h 5128349"/>
              <a:gd name="connsiteX1" fmla="*/ 558403 w 4396363"/>
              <a:gd name="connsiteY1" fmla="*/ 1638300 h 5128349"/>
              <a:gd name="connsiteX2" fmla="*/ 1638300 w 4396363"/>
              <a:gd name="connsiteY2" fmla="*/ 2718197 h 5128349"/>
              <a:gd name="connsiteX3" fmla="*/ 2718197 w 4396363"/>
              <a:gd name="connsiteY3" fmla="*/ 1638300 h 5128349"/>
              <a:gd name="connsiteX4" fmla="*/ 1638300 w 4396363"/>
              <a:gd name="connsiteY4" fmla="*/ 558403 h 5128349"/>
              <a:gd name="connsiteX5" fmla="*/ 1638300 w 4396363"/>
              <a:gd name="connsiteY5" fmla="*/ 0 h 5128349"/>
              <a:gd name="connsiteX6" fmla="*/ 3276600 w 4396363"/>
              <a:gd name="connsiteY6" fmla="*/ 1638300 h 5128349"/>
              <a:gd name="connsiteX7" fmla="*/ 2902492 w 4396363"/>
              <a:gd name="connsiteY7" fmla="*/ 2680411 h 5128349"/>
              <a:gd name="connsiteX8" fmla="*/ 2816386 w 4396363"/>
              <a:gd name="connsiteY8" fmla="*/ 2775151 h 5128349"/>
              <a:gd name="connsiteX9" fmla="*/ 2928393 w 4396363"/>
              <a:gd name="connsiteY9" fmla="*/ 2923790 h 5128349"/>
              <a:gd name="connsiteX10" fmla="*/ 2942554 w 4396363"/>
              <a:gd name="connsiteY10" fmla="*/ 2913119 h 5128349"/>
              <a:gd name="connsiteX11" fmla="*/ 3136485 w 4396363"/>
              <a:gd name="connsiteY11" fmla="*/ 2942400 h 5128349"/>
              <a:gd name="connsiteX12" fmla="*/ 4367683 w 4396363"/>
              <a:gd name="connsiteY12" fmla="*/ 4576254 h 5128349"/>
              <a:gd name="connsiteX13" fmla="*/ 4342375 w 4396363"/>
              <a:gd name="connsiteY13" fmla="*/ 4770744 h 5128349"/>
              <a:gd name="connsiteX14" fmla="*/ 3903910 w 4396363"/>
              <a:gd name="connsiteY14" fmla="*/ 5101151 h 5128349"/>
              <a:gd name="connsiteX15" fmla="*/ 3709978 w 4396363"/>
              <a:gd name="connsiteY15" fmla="*/ 5071870 h 5128349"/>
              <a:gd name="connsiteX16" fmla="*/ 2478781 w 4396363"/>
              <a:gd name="connsiteY16" fmla="*/ 3438015 h 5128349"/>
              <a:gd name="connsiteX17" fmla="*/ 2504089 w 4396363"/>
              <a:gd name="connsiteY17" fmla="*/ 3243526 h 5128349"/>
              <a:gd name="connsiteX18" fmla="*/ 2518249 w 4396363"/>
              <a:gd name="connsiteY18" fmla="*/ 3232855 h 5128349"/>
              <a:gd name="connsiteX19" fmla="*/ 2406738 w 4396363"/>
              <a:gd name="connsiteY19" fmla="*/ 3084875 h 5128349"/>
              <a:gd name="connsiteX20" fmla="*/ 2276001 w 4396363"/>
              <a:gd name="connsiteY20" fmla="*/ 3147854 h 5128349"/>
              <a:gd name="connsiteX21" fmla="*/ 1638300 w 4396363"/>
              <a:gd name="connsiteY21" fmla="*/ 3276600 h 5128349"/>
              <a:gd name="connsiteX22" fmla="*/ 0 w 4396363"/>
              <a:gd name="connsiteY22" fmla="*/ 1638300 h 5128349"/>
              <a:gd name="connsiteX23" fmla="*/ 1638300 w 4396363"/>
              <a:gd name="connsiteY23" fmla="*/ 0 h 5128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396363" h="5128349">
                <a:moveTo>
                  <a:pt x="1638300" y="558403"/>
                </a:moveTo>
                <a:cubicBezTo>
                  <a:pt x="1041889" y="558403"/>
                  <a:pt x="558403" y="1041889"/>
                  <a:pt x="558403" y="1638300"/>
                </a:cubicBezTo>
                <a:cubicBezTo>
                  <a:pt x="558403" y="2234711"/>
                  <a:pt x="1041889" y="2718197"/>
                  <a:pt x="1638300" y="2718197"/>
                </a:cubicBezTo>
                <a:cubicBezTo>
                  <a:pt x="2234711" y="2718197"/>
                  <a:pt x="2718197" y="2234711"/>
                  <a:pt x="2718197" y="1638300"/>
                </a:cubicBezTo>
                <a:cubicBezTo>
                  <a:pt x="2718197" y="1041889"/>
                  <a:pt x="2234711" y="558403"/>
                  <a:pt x="1638300" y="558403"/>
                </a:cubicBezTo>
                <a:close/>
                <a:moveTo>
                  <a:pt x="1638300" y="0"/>
                </a:moveTo>
                <a:cubicBezTo>
                  <a:pt x="2543108" y="0"/>
                  <a:pt x="3276600" y="733492"/>
                  <a:pt x="3276600" y="1638300"/>
                </a:cubicBezTo>
                <a:cubicBezTo>
                  <a:pt x="3276600" y="2034154"/>
                  <a:pt x="3136205" y="2397216"/>
                  <a:pt x="2902492" y="2680411"/>
                </a:cubicBezTo>
                <a:lnTo>
                  <a:pt x="2816386" y="2775151"/>
                </a:lnTo>
                <a:lnTo>
                  <a:pt x="2928393" y="2923790"/>
                </a:lnTo>
                <a:lnTo>
                  <a:pt x="2942554" y="2913119"/>
                </a:lnTo>
                <a:cubicBezTo>
                  <a:pt x="3003095" y="2867498"/>
                  <a:pt x="3089921" y="2880607"/>
                  <a:pt x="3136485" y="2942400"/>
                </a:cubicBezTo>
                <a:lnTo>
                  <a:pt x="4367683" y="4576254"/>
                </a:lnTo>
                <a:cubicBezTo>
                  <a:pt x="4414247" y="4638047"/>
                  <a:pt x="4402916" y="4725123"/>
                  <a:pt x="4342375" y="4770744"/>
                </a:cubicBezTo>
                <a:lnTo>
                  <a:pt x="3903910" y="5101151"/>
                </a:lnTo>
                <a:cubicBezTo>
                  <a:pt x="3843369" y="5146772"/>
                  <a:pt x="3756543" y="5133662"/>
                  <a:pt x="3709978" y="5071870"/>
                </a:cubicBezTo>
                <a:lnTo>
                  <a:pt x="2478781" y="3438015"/>
                </a:lnTo>
                <a:cubicBezTo>
                  <a:pt x="2432217" y="3376223"/>
                  <a:pt x="2443548" y="3289147"/>
                  <a:pt x="2504089" y="3243526"/>
                </a:cubicBezTo>
                <a:lnTo>
                  <a:pt x="2518249" y="3232855"/>
                </a:lnTo>
                <a:lnTo>
                  <a:pt x="2406738" y="3084875"/>
                </a:lnTo>
                <a:lnTo>
                  <a:pt x="2276001" y="3147854"/>
                </a:lnTo>
                <a:cubicBezTo>
                  <a:pt x="2079997" y="3230757"/>
                  <a:pt x="1864502" y="3276600"/>
                  <a:pt x="1638300" y="3276600"/>
                </a:cubicBezTo>
                <a:cubicBezTo>
                  <a:pt x="733492" y="3276600"/>
                  <a:pt x="0" y="2543108"/>
                  <a:pt x="0" y="1638300"/>
                </a:cubicBezTo>
                <a:cubicBezTo>
                  <a:pt x="0" y="733492"/>
                  <a:pt x="733492" y="0"/>
                  <a:pt x="1638300" y="0"/>
                </a:cubicBezTo>
                <a:close/>
              </a:path>
            </a:pathLst>
          </a:cu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刷子"/>
          <p:cNvSpPr/>
          <p:nvPr/>
        </p:nvSpPr>
        <p:spPr>
          <a:xfrm>
            <a:off x="6064883" y="1723481"/>
            <a:ext cx="253365" cy="484021"/>
          </a:xfrm>
          <a:custGeom>
            <a:avLst/>
            <a:gdLst>
              <a:gd name="T0" fmla="*/ 154076 w 3152"/>
              <a:gd name="T1" fmla="*/ 633067 h 5585"/>
              <a:gd name="T2" fmla="*/ 8522 w 3152"/>
              <a:gd name="T3" fmla="*/ 1021912 h 5585"/>
              <a:gd name="T4" fmla="*/ 10226 w 3152"/>
              <a:gd name="T5" fmla="*/ 1040331 h 5585"/>
              <a:gd name="T6" fmla="*/ 13976 w 3152"/>
              <a:gd name="T7" fmla="*/ 1058068 h 5585"/>
              <a:gd name="T8" fmla="*/ 20793 w 3152"/>
              <a:gd name="T9" fmla="*/ 1074440 h 5585"/>
              <a:gd name="T10" fmla="*/ 28974 w 3152"/>
              <a:gd name="T11" fmla="*/ 1089449 h 5585"/>
              <a:gd name="T12" fmla="*/ 39882 w 3152"/>
              <a:gd name="T13" fmla="*/ 1103092 h 5585"/>
              <a:gd name="T14" fmla="*/ 52495 w 3152"/>
              <a:gd name="T15" fmla="*/ 1114689 h 5585"/>
              <a:gd name="T16" fmla="*/ 66812 w 3152"/>
              <a:gd name="T17" fmla="*/ 1124922 h 5585"/>
              <a:gd name="T18" fmla="*/ 82151 w 3152"/>
              <a:gd name="T19" fmla="*/ 1132767 h 5585"/>
              <a:gd name="T20" fmla="*/ 98854 w 3152"/>
              <a:gd name="T21" fmla="*/ 1138566 h 5585"/>
              <a:gd name="T22" fmla="*/ 116920 w 3152"/>
              <a:gd name="T23" fmla="*/ 1141977 h 5585"/>
              <a:gd name="T24" fmla="*/ 439048 w 3152"/>
              <a:gd name="T25" fmla="*/ 1142318 h 5585"/>
              <a:gd name="T26" fmla="*/ 430185 w 3152"/>
              <a:gd name="T27" fmla="*/ 1198598 h 5585"/>
              <a:gd name="T28" fmla="*/ 418936 w 3152"/>
              <a:gd name="T29" fmla="*/ 1285918 h 5585"/>
              <a:gd name="T30" fmla="*/ 409733 w 3152"/>
              <a:gd name="T31" fmla="*/ 1374943 h 5585"/>
              <a:gd name="T32" fmla="*/ 402915 w 3152"/>
              <a:gd name="T33" fmla="*/ 1462603 h 5585"/>
              <a:gd name="T34" fmla="*/ 399847 w 3152"/>
              <a:gd name="T35" fmla="*/ 1545489 h 5585"/>
              <a:gd name="T36" fmla="*/ 398824 w 3152"/>
              <a:gd name="T37" fmla="*/ 1596994 h 5585"/>
              <a:gd name="T38" fmla="*/ 400529 w 3152"/>
              <a:gd name="T39" fmla="*/ 1665553 h 5585"/>
              <a:gd name="T40" fmla="*/ 405301 w 3152"/>
              <a:gd name="T41" fmla="*/ 1723198 h 5585"/>
              <a:gd name="T42" fmla="*/ 412800 w 3152"/>
              <a:gd name="T43" fmla="*/ 1771292 h 5585"/>
              <a:gd name="T44" fmla="*/ 422686 w 3152"/>
              <a:gd name="T45" fmla="*/ 1810517 h 5585"/>
              <a:gd name="T46" fmla="*/ 434957 w 3152"/>
              <a:gd name="T47" fmla="*/ 1841557 h 5585"/>
              <a:gd name="T48" fmla="*/ 449274 w 3152"/>
              <a:gd name="T49" fmla="*/ 1864751 h 5585"/>
              <a:gd name="T50" fmla="*/ 465636 w 3152"/>
              <a:gd name="T51" fmla="*/ 1882488 h 5585"/>
              <a:gd name="T52" fmla="*/ 483362 w 3152"/>
              <a:gd name="T53" fmla="*/ 1894085 h 5585"/>
              <a:gd name="T54" fmla="*/ 502451 w 3152"/>
              <a:gd name="T55" fmla="*/ 1901248 h 5585"/>
              <a:gd name="T56" fmla="*/ 522903 w 3152"/>
              <a:gd name="T57" fmla="*/ 1904659 h 5585"/>
              <a:gd name="T58" fmla="*/ 537220 w 3152"/>
              <a:gd name="T59" fmla="*/ 1905000 h 5585"/>
              <a:gd name="T60" fmla="*/ 558013 w 3152"/>
              <a:gd name="T61" fmla="*/ 1903636 h 5585"/>
              <a:gd name="T62" fmla="*/ 578125 w 3152"/>
              <a:gd name="T63" fmla="*/ 1899201 h 5585"/>
              <a:gd name="T64" fmla="*/ 596873 w 3152"/>
              <a:gd name="T65" fmla="*/ 1890674 h 5585"/>
              <a:gd name="T66" fmla="*/ 614599 w 3152"/>
              <a:gd name="T67" fmla="*/ 1877030 h 5585"/>
              <a:gd name="T68" fmla="*/ 629938 w 3152"/>
              <a:gd name="T69" fmla="*/ 1857929 h 5585"/>
              <a:gd name="T70" fmla="*/ 643573 w 3152"/>
              <a:gd name="T71" fmla="*/ 1832006 h 5585"/>
              <a:gd name="T72" fmla="*/ 655504 w 3152"/>
              <a:gd name="T73" fmla="*/ 1798579 h 5585"/>
              <a:gd name="T74" fmla="*/ 664707 w 3152"/>
              <a:gd name="T75" fmla="*/ 1756284 h 5585"/>
              <a:gd name="T76" fmla="*/ 670843 w 3152"/>
              <a:gd name="T77" fmla="*/ 1705120 h 5585"/>
              <a:gd name="T78" fmla="*/ 674593 w 3152"/>
              <a:gd name="T79" fmla="*/ 1643723 h 5585"/>
              <a:gd name="T80" fmla="*/ 675616 w 3152"/>
              <a:gd name="T81" fmla="*/ 1596994 h 5585"/>
              <a:gd name="T82" fmla="*/ 673911 w 3152"/>
              <a:gd name="T83" fmla="*/ 1518884 h 5585"/>
              <a:gd name="T84" fmla="*/ 669139 w 3152"/>
              <a:gd name="T85" fmla="*/ 1433952 h 5585"/>
              <a:gd name="T86" fmla="*/ 661640 w 3152"/>
              <a:gd name="T87" fmla="*/ 1345268 h 5585"/>
              <a:gd name="T88" fmla="*/ 652095 w 3152"/>
              <a:gd name="T89" fmla="*/ 1256243 h 5585"/>
              <a:gd name="T90" fmla="*/ 639824 w 3152"/>
              <a:gd name="T91" fmla="*/ 1169946 h 5585"/>
              <a:gd name="T92" fmla="*/ 945248 w 3152"/>
              <a:gd name="T93" fmla="*/ 1142318 h 5585"/>
              <a:gd name="T94" fmla="*/ 963655 w 3152"/>
              <a:gd name="T95" fmla="*/ 1141295 h 5585"/>
              <a:gd name="T96" fmla="*/ 981040 w 3152"/>
              <a:gd name="T97" fmla="*/ 1136860 h 5585"/>
              <a:gd name="T98" fmla="*/ 997743 w 3152"/>
              <a:gd name="T99" fmla="*/ 1130721 h 5585"/>
              <a:gd name="T100" fmla="*/ 1012742 w 3152"/>
              <a:gd name="T101" fmla="*/ 1121852 h 5585"/>
              <a:gd name="T102" fmla="*/ 1026036 w 3152"/>
              <a:gd name="T103" fmla="*/ 1110937 h 5585"/>
              <a:gd name="T104" fmla="*/ 1038307 w 3152"/>
              <a:gd name="T105" fmla="*/ 1098658 h 5585"/>
              <a:gd name="T106" fmla="*/ 1048193 w 3152"/>
              <a:gd name="T107" fmla="*/ 1084332 h 5585"/>
              <a:gd name="T108" fmla="*/ 1056033 w 3152"/>
              <a:gd name="T109" fmla="*/ 1068983 h 5585"/>
              <a:gd name="T110" fmla="*/ 1061487 w 3152"/>
              <a:gd name="T111" fmla="*/ 1052269 h 5585"/>
              <a:gd name="T112" fmla="*/ 1064895 w 3152"/>
              <a:gd name="T113" fmla="*/ 1034533 h 5585"/>
              <a:gd name="T114" fmla="*/ 1065236 w 3152"/>
              <a:gd name="T115" fmla="*/ 633067 h 558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3152" h="5585">
                <a:moveTo>
                  <a:pt x="3152" y="0"/>
                </a:moveTo>
                <a:lnTo>
                  <a:pt x="0" y="0"/>
                </a:lnTo>
                <a:lnTo>
                  <a:pt x="452" y="1856"/>
                </a:lnTo>
                <a:lnTo>
                  <a:pt x="25" y="1856"/>
                </a:lnTo>
                <a:lnTo>
                  <a:pt x="25" y="2996"/>
                </a:lnTo>
                <a:lnTo>
                  <a:pt x="26" y="3015"/>
                </a:lnTo>
                <a:lnTo>
                  <a:pt x="28" y="3033"/>
                </a:lnTo>
                <a:lnTo>
                  <a:pt x="30" y="3050"/>
                </a:lnTo>
                <a:lnTo>
                  <a:pt x="33" y="3067"/>
                </a:lnTo>
                <a:lnTo>
                  <a:pt x="36" y="3085"/>
                </a:lnTo>
                <a:lnTo>
                  <a:pt x="41" y="3102"/>
                </a:lnTo>
                <a:lnTo>
                  <a:pt x="47" y="3118"/>
                </a:lnTo>
                <a:lnTo>
                  <a:pt x="53" y="3134"/>
                </a:lnTo>
                <a:lnTo>
                  <a:pt x="61" y="3150"/>
                </a:lnTo>
                <a:lnTo>
                  <a:pt x="68" y="3164"/>
                </a:lnTo>
                <a:lnTo>
                  <a:pt x="77" y="3179"/>
                </a:lnTo>
                <a:lnTo>
                  <a:pt x="85" y="3194"/>
                </a:lnTo>
                <a:lnTo>
                  <a:pt x="95" y="3207"/>
                </a:lnTo>
                <a:lnTo>
                  <a:pt x="106" y="3221"/>
                </a:lnTo>
                <a:lnTo>
                  <a:pt x="117" y="3234"/>
                </a:lnTo>
                <a:lnTo>
                  <a:pt x="129" y="3246"/>
                </a:lnTo>
                <a:lnTo>
                  <a:pt x="142" y="3257"/>
                </a:lnTo>
                <a:lnTo>
                  <a:pt x="154" y="3268"/>
                </a:lnTo>
                <a:lnTo>
                  <a:pt x="167" y="3279"/>
                </a:lnTo>
                <a:lnTo>
                  <a:pt x="181" y="3289"/>
                </a:lnTo>
                <a:lnTo>
                  <a:pt x="196" y="3298"/>
                </a:lnTo>
                <a:lnTo>
                  <a:pt x="210" y="3306"/>
                </a:lnTo>
                <a:lnTo>
                  <a:pt x="225" y="3315"/>
                </a:lnTo>
                <a:lnTo>
                  <a:pt x="241" y="3321"/>
                </a:lnTo>
                <a:lnTo>
                  <a:pt x="257" y="3328"/>
                </a:lnTo>
                <a:lnTo>
                  <a:pt x="273" y="3333"/>
                </a:lnTo>
                <a:lnTo>
                  <a:pt x="290" y="3338"/>
                </a:lnTo>
                <a:lnTo>
                  <a:pt x="307" y="3342"/>
                </a:lnTo>
                <a:lnTo>
                  <a:pt x="324" y="3346"/>
                </a:lnTo>
                <a:lnTo>
                  <a:pt x="343" y="3348"/>
                </a:lnTo>
                <a:lnTo>
                  <a:pt x="360" y="3349"/>
                </a:lnTo>
                <a:lnTo>
                  <a:pt x="378" y="3349"/>
                </a:lnTo>
                <a:lnTo>
                  <a:pt x="1288" y="3349"/>
                </a:lnTo>
                <a:lnTo>
                  <a:pt x="1274" y="3430"/>
                </a:lnTo>
                <a:lnTo>
                  <a:pt x="1262" y="3514"/>
                </a:lnTo>
                <a:lnTo>
                  <a:pt x="1250" y="3598"/>
                </a:lnTo>
                <a:lnTo>
                  <a:pt x="1239" y="3683"/>
                </a:lnTo>
                <a:lnTo>
                  <a:pt x="1229" y="3770"/>
                </a:lnTo>
                <a:lnTo>
                  <a:pt x="1219" y="3857"/>
                </a:lnTo>
                <a:lnTo>
                  <a:pt x="1209" y="3944"/>
                </a:lnTo>
                <a:lnTo>
                  <a:pt x="1202" y="4031"/>
                </a:lnTo>
                <a:lnTo>
                  <a:pt x="1195" y="4118"/>
                </a:lnTo>
                <a:lnTo>
                  <a:pt x="1189" y="4204"/>
                </a:lnTo>
                <a:lnTo>
                  <a:pt x="1182" y="4288"/>
                </a:lnTo>
                <a:lnTo>
                  <a:pt x="1179" y="4372"/>
                </a:lnTo>
                <a:lnTo>
                  <a:pt x="1175" y="4453"/>
                </a:lnTo>
                <a:lnTo>
                  <a:pt x="1173" y="4531"/>
                </a:lnTo>
                <a:lnTo>
                  <a:pt x="1171" y="4608"/>
                </a:lnTo>
                <a:lnTo>
                  <a:pt x="1170" y="4682"/>
                </a:lnTo>
                <a:lnTo>
                  <a:pt x="1171" y="4753"/>
                </a:lnTo>
                <a:lnTo>
                  <a:pt x="1173" y="4819"/>
                </a:lnTo>
                <a:lnTo>
                  <a:pt x="1175" y="4883"/>
                </a:lnTo>
                <a:lnTo>
                  <a:pt x="1179" y="4943"/>
                </a:lnTo>
                <a:lnTo>
                  <a:pt x="1184" y="4999"/>
                </a:lnTo>
                <a:lnTo>
                  <a:pt x="1189" y="5052"/>
                </a:lnTo>
                <a:lnTo>
                  <a:pt x="1195" y="5102"/>
                </a:lnTo>
                <a:lnTo>
                  <a:pt x="1202" y="5149"/>
                </a:lnTo>
                <a:lnTo>
                  <a:pt x="1211" y="5193"/>
                </a:lnTo>
                <a:lnTo>
                  <a:pt x="1219" y="5235"/>
                </a:lnTo>
                <a:lnTo>
                  <a:pt x="1229" y="5273"/>
                </a:lnTo>
                <a:lnTo>
                  <a:pt x="1240" y="5308"/>
                </a:lnTo>
                <a:lnTo>
                  <a:pt x="1251" y="5340"/>
                </a:lnTo>
                <a:lnTo>
                  <a:pt x="1263" y="5371"/>
                </a:lnTo>
                <a:lnTo>
                  <a:pt x="1276" y="5399"/>
                </a:lnTo>
                <a:lnTo>
                  <a:pt x="1289" y="5423"/>
                </a:lnTo>
                <a:lnTo>
                  <a:pt x="1304" y="5447"/>
                </a:lnTo>
                <a:lnTo>
                  <a:pt x="1318" y="5467"/>
                </a:lnTo>
                <a:lnTo>
                  <a:pt x="1333" y="5487"/>
                </a:lnTo>
                <a:lnTo>
                  <a:pt x="1349" y="5503"/>
                </a:lnTo>
                <a:lnTo>
                  <a:pt x="1366" y="5519"/>
                </a:lnTo>
                <a:lnTo>
                  <a:pt x="1382" y="5531"/>
                </a:lnTo>
                <a:lnTo>
                  <a:pt x="1401" y="5543"/>
                </a:lnTo>
                <a:lnTo>
                  <a:pt x="1418" y="5553"/>
                </a:lnTo>
                <a:lnTo>
                  <a:pt x="1436" y="5562"/>
                </a:lnTo>
                <a:lnTo>
                  <a:pt x="1456" y="5568"/>
                </a:lnTo>
                <a:lnTo>
                  <a:pt x="1474" y="5574"/>
                </a:lnTo>
                <a:lnTo>
                  <a:pt x="1494" y="5578"/>
                </a:lnTo>
                <a:lnTo>
                  <a:pt x="1515" y="5581"/>
                </a:lnTo>
                <a:lnTo>
                  <a:pt x="1534" y="5584"/>
                </a:lnTo>
                <a:lnTo>
                  <a:pt x="1555" y="5585"/>
                </a:lnTo>
                <a:lnTo>
                  <a:pt x="1576" y="5585"/>
                </a:lnTo>
                <a:lnTo>
                  <a:pt x="1597" y="5585"/>
                </a:lnTo>
                <a:lnTo>
                  <a:pt x="1618" y="5584"/>
                </a:lnTo>
                <a:lnTo>
                  <a:pt x="1637" y="5581"/>
                </a:lnTo>
                <a:lnTo>
                  <a:pt x="1658" y="5578"/>
                </a:lnTo>
                <a:lnTo>
                  <a:pt x="1678" y="5574"/>
                </a:lnTo>
                <a:lnTo>
                  <a:pt x="1696" y="5568"/>
                </a:lnTo>
                <a:lnTo>
                  <a:pt x="1716" y="5562"/>
                </a:lnTo>
                <a:lnTo>
                  <a:pt x="1734" y="5553"/>
                </a:lnTo>
                <a:lnTo>
                  <a:pt x="1751" y="5543"/>
                </a:lnTo>
                <a:lnTo>
                  <a:pt x="1770" y="5531"/>
                </a:lnTo>
                <a:lnTo>
                  <a:pt x="1787" y="5519"/>
                </a:lnTo>
                <a:lnTo>
                  <a:pt x="1803" y="5503"/>
                </a:lnTo>
                <a:lnTo>
                  <a:pt x="1819" y="5487"/>
                </a:lnTo>
                <a:lnTo>
                  <a:pt x="1833" y="5467"/>
                </a:lnTo>
                <a:lnTo>
                  <a:pt x="1848" y="5447"/>
                </a:lnTo>
                <a:lnTo>
                  <a:pt x="1863" y="5423"/>
                </a:lnTo>
                <a:lnTo>
                  <a:pt x="1876" y="5399"/>
                </a:lnTo>
                <a:lnTo>
                  <a:pt x="1888" y="5371"/>
                </a:lnTo>
                <a:lnTo>
                  <a:pt x="1901" y="5340"/>
                </a:lnTo>
                <a:lnTo>
                  <a:pt x="1912" y="5308"/>
                </a:lnTo>
                <a:lnTo>
                  <a:pt x="1923" y="5273"/>
                </a:lnTo>
                <a:lnTo>
                  <a:pt x="1933" y="5235"/>
                </a:lnTo>
                <a:lnTo>
                  <a:pt x="1941" y="5193"/>
                </a:lnTo>
                <a:lnTo>
                  <a:pt x="1950" y="5149"/>
                </a:lnTo>
                <a:lnTo>
                  <a:pt x="1957" y="5102"/>
                </a:lnTo>
                <a:lnTo>
                  <a:pt x="1963" y="5052"/>
                </a:lnTo>
                <a:lnTo>
                  <a:pt x="1968" y="4999"/>
                </a:lnTo>
                <a:lnTo>
                  <a:pt x="1973" y="4943"/>
                </a:lnTo>
                <a:lnTo>
                  <a:pt x="1977" y="4883"/>
                </a:lnTo>
                <a:lnTo>
                  <a:pt x="1979" y="4819"/>
                </a:lnTo>
                <a:lnTo>
                  <a:pt x="1980" y="4753"/>
                </a:lnTo>
                <a:lnTo>
                  <a:pt x="1982" y="4682"/>
                </a:lnTo>
                <a:lnTo>
                  <a:pt x="1980" y="4608"/>
                </a:lnTo>
                <a:lnTo>
                  <a:pt x="1979" y="4531"/>
                </a:lnTo>
                <a:lnTo>
                  <a:pt x="1977" y="4453"/>
                </a:lnTo>
                <a:lnTo>
                  <a:pt x="1973" y="4372"/>
                </a:lnTo>
                <a:lnTo>
                  <a:pt x="1968" y="4288"/>
                </a:lnTo>
                <a:lnTo>
                  <a:pt x="1963" y="4204"/>
                </a:lnTo>
                <a:lnTo>
                  <a:pt x="1957" y="4118"/>
                </a:lnTo>
                <a:lnTo>
                  <a:pt x="1950" y="4031"/>
                </a:lnTo>
                <a:lnTo>
                  <a:pt x="1941" y="3944"/>
                </a:lnTo>
                <a:lnTo>
                  <a:pt x="1933" y="3857"/>
                </a:lnTo>
                <a:lnTo>
                  <a:pt x="1923" y="3770"/>
                </a:lnTo>
                <a:lnTo>
                  <a:pt x="1913" y="3683"/>
                </a:lnTo>
                <a:lnTo>
                  <a:pt x="1902" y="3598"/>
                </a:lnTo>
                <a:lnTo>
                  <a:pt x="1890" y="3514"/>
                </a:lnTo>
                <a:lnTo>
                  <a:pt x="1877" y="3430"/>
                </a:lnTo>
                <a:lnTo>
                  <a:pt x="1864" y="3349"/>
                </a:lnTo>
                <a:lnTo>
                  <a:pt x="2773" y="3349"/>
                </a:lnTo>
                <a:lnTo>
                  <a:pt x="2792" y="3349"/>
                </a:lnTo>
                <a:lnTo>
                  <a:pt x="2809" y="3348"/>
                </a:lnTo>
                <a:lnTo>
                  <a:pt x="2827" y="3346"/>
                </a:lnTo>
                <a:lnTo>
                  <a:pt x="2845" y="3342"/>
                </a:lnTo>
                <a:lnTo>
                  <a:pt x="2862" y="3338"/>
                </a:lnTo>
                <a:lnTo>
                  <a:pt x="2878" y="3333"/>
                </a:lnTo>
                <a:lnTo>
                  <a:pt x="2895" y="3328"/>
                </a:lnTo>
                <a:lnTo>
                  <a:pt x="2911" y="3321"/>
                </a:lnTo>
                <a:lnTo>
                  <a:pt x="2927" y="3315"/>
                </a:lnTo>
                <a:lnTo>
                  <a:pt x="2941" y="3306"/>
                </a:lnTo>
                <a:lnTo>
                  <a:pt x="2956" y="3298"/>
                </a:lnTo>
                <a:lnTo>
                  <a:pt x="2971" y="3289"/>
                </a:lnTo>
                <a:lnTo>
                  <a:pt x="2984" y="3279"/>
                </a:lnTo>
                <a:lnTo>
                  <a:pt x="2998" y="3268"/>
                </a:lnTo>
                <a:lnTo>
                  <a:pt x="3010" y="3257"/>
                </a:lnTo>
                <a:lnTo>
                  <a:pt x="3022" y="3246"/>
                </a:lnTo>
                <a:lnTo>
                  <a:pt x="3035" y="3234"/>
                </a:lnTo>
                <a:lnTo>
                  <a:pt x="3046" y="3221"/>
                </a:lnTo>
                <a:lnTo>
                  <a:pt x="3055" y="3207"/>
                </a:lnTo>
                <a:lnTo>
                  <a:pt x="3065" y="3194"/>
                </a:lnTo>
                <a:lnTo>
                  <a:pt x="3075" y="3179"/>
                </a:lnTo>
                <a:lnTo>
                  <a:pt x="3084" y="3164"/>
                </a:lnTo>
                <a:lnTo>
                  <a:pt x="3091" y="3150"/>
                </a:lnTo>
                <a:lnTo>
                  <a:pt x="3098" y="3134"/>
                </a:lnTo>
                <a:lnTo>
                  <a:pt x="3104" y="3118"/>
                </a:lnTo>
                <a:lnTo>
                  <a:pt x="3111" y="3102"/>
                </a:lnTo>
                <a:lnTo>
                  <a:pt x="3114" y="3085"/>
                </a:lnTo>
                <a:lnTo>
                  <a:pt x="3119" y="3067"/>
                </a:lnTo>
                <a:lnTo>
                  <a:pt x="3122" y="3050"/>
                </a:lnTo>
                <a:lnTo>
                  <a:pt x="3124" y="3033"/>
                </a:lnTo>
                <a:lnTo>
                  <a:pt x="3125" y="3015"/>
                </a:lnTo>
                <a:lnTo>
                  <a:pt x="3125" y="2996"/>
                </a:lnTo>
                <a:lnTo>
                  <a:pt x="3125" y="1856"/>
                </a:lnTo>
                <a:lnTo>
                  <a:pt x="2700" y="1856"/>
                </a:lnTo>
                <a:lnTo>
                  <a:pt x="3152" y="0"/>
                </a:lnTo>
                <a:close/>
              </a:path>
            </a:pathLst>
          </a:custGeom>
          <a:solidFill>
            <a:srgbClr val="355C7D"/>
          </a:solidFill>
          <a:ln>
            <a:noFill/>
          </a:ln>
        </p:spPr>
        <p:txBody>
          <a:bodyPr bIns="216000"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箱子"/>
          <p:cNvSpPr/>
          <p:nvPr/>
        </p:nvSpPr>
        <p:spPr>
          <a:xfrm>
            <a:off x="4201892" y="3630268"/>
            <a:ext cx="457544" cy="457544"/>
          </a:xfrm>
          <a:custGeom>
            <a:avLst/>
            <a:gdLst>
              <a:gd name="connsiteX0" fmla="*/ 2733675 w 5559425"/>
              <a:gd name="connsiteY0" fmla="*/ 1498599 h 4676774"/>
              <a:gd name="connsiteX1" fmla="*/ 2708275 w 5559425"/>
              <a:gd name="connsiteY1" fmla="*/ 1501774 h 4676774"/>
              <a:gd name="connsiteX2" fmla="*/ 2689225 w 5559425"/>
              <a:gd name="connsiteY2" fmla="*/ 1511299 h 4676774"/>
              <a:gd name="connsiteX3" fmla="*/ 2673350 w 5559425"/>
              <a:gd name="connsiteY3" fmla="*/ 1520824 h 4676774"/>
              <a:gd name="connsiteX4" fmla="*/ 2663825 w 5559425"/>
              <a:gd name="connsiteY4" fmla="*/ 1536699 h 4676774"/>
              <a:gd name="connsiteX5" fmla="*/ 2657475 w 5559425"/>
              <a:gd name="connsiteY5" fmla="*/ 1555749 h 4676774"/>
              <a:gd name="connsiteX6" fmla="*/ 2654300 w 5559425"/>
              <a:gd name="connsiteY6" fmla="*/ 1577974 h 4676774"/>
              <a:gd name="connsiteX7" fmla="*/ 2654300 w 5559425"/>
              <a:gd name="connsiteY7" fmla="*/ 1603374 h 4676774"/>
              <a:gd name="connsiteX8" fmla="*/ 2654300 w 5559425"/>
              <a:gd name="connsiteY8" fmla="*/ 1758949 h 4676774"/>
              <a:gd name="connsiteX9" fmla="*/ 2593975 w 5559425"/>
              <a:gd name="connsiteY9" fmla="*/ 1771649 h 4676774"/>
              <a:gd name="connsiteX10" fmla="*/ 2540000 w 5559425"/>
              <a:gd name="connsiteY10" fmla="*/ 1787524 h 4676774"/>
              <a:gd name="connsiteX11" fmla="*/ 2492375 w 5559425"/>
              <a:gd name="connsiteY11" fmla="*/ 1806574 h 4676774"/>
              <a:gd name="connsiteX12" fmla="*/ 2444750 w 5559425"/>
              <a:gd name="connsiteY12" fmla="*/ 1828799 h 4676774"/>
              <a:gd name="connsiteX13" fmla="*/ 2400300 w 5559425"/>
              <a:gd name="connsiteY13" fmla="*/ 1854199 h 4676774"/>
              <a:gd name="connsiteX14" fmla="*/ 2362200 w 5559425"/>
              <a:gd name="connsiteY14" fmla="*/ 1879599 h 4676774"/>
              <a:gd name="connsiteX15" fmla="*/ 2327275 w 5559425"/>
              <a:gd name="connsiteY15" fmla="*/ 1911349 h 4676774"/>
              <a:gd name="connsiteX16" fmla="*/ 2292350 w 5559425"/>
              <a:gd name="connsiteY16" fmla="*/ 1943099 h 4676774"/>
              <a:gd name="connsiteX17" fmla="*/ 2266950 w 5559425"/>
              <a:gd name="connsiteY17" fmla="*/ 1978024 h 4676774"/>
              <a:gd name="connsiteX18" fmla="*/ 2241550 w 5559425"/>
              <a:gd name="connsiteY18" fmla="*/ 2016124 h 4676774"/>
              <a:gd name="connsiteX19" fmla="*/ 2219325 w 5559425"/>
              <a:gd name="connsiteY19" fmla="*/ 2054224 h 4676774"/>
              <a:gd name="connsiteX20" fmla="*/ 2203450 w 5559425"/>
              <a:gd name="connsiteY20" fmla="*/ 2092324 h 4676774"/>
              <a:gd name="connsiteX21" fmla="*/ 2190750 w 5559425"/>
              <a:gd name="connsiteY21" fmla="*/ 2130424 h 4676774"/>
              <a:gd name="connsiteX22" fmla="*/ 2181225 w 5559425"/>
              <a:gd name="connsiteY22" fmla="*/ 2168524 h 4676774"/>
              <a:gd name="connsiteX23" fmla="*/ 2174875 w 5559425"/>
              <a:gd name="connsiteY23" fmla="*/ 2209799 h 4676774"/>
              <a:gd name="connsiteX24" fmla="*/ 2171700 w 5559425"/>
              <a:gd name="connsiteY24" fmla="*/ 2251074 h 4676774"/>
              <a:gd name="connsiteX25" fmla="*/ 2174875 w 5559425"/>
              <a:gd name="connsiteY25" fmla="*/ 2314574 h 4676774"/>
              <a:gd name="connsiteX26" fmla="*/ 2184400 w 5559425"/>
              <a:gd name="connsiteY26" fmla="*/ 2371724 h 4676774"/>
              <a:gd name="connsiteX27" fmla="*/ 2197100 w 5559425"/>
              <a:gd name="connsiteY27" fmla="*/ 2425699 h 4676774"/>
              <a:gd name="connsiteX28" fmla="*/ 2216150 w 5559425"/>
              <a:gd name="connsiteY28" fmla="*/ 2476499 h 4676774"/>
              <a:gd name="connsiteX29" fmla="*/ 2238375 w 5559425"/>
              <a:gd name="connsiteY29" fmla="*/ 2520949 h 4676774"/>
              <a:gd name="connsiteX30" fmla="*/ 2266950 w 5559425"/>
              <a:gd name="connsiteY30" fmla="*/ 2562224 h 4676774"/>
              <a:gd name="connsiteX31" fmla="*/ 2298700 w 5559425"/>
              <a:gd name="connsiteY31" fmla="*/ 2603499 h 4676774"/>
              <a:gd name="connsiteX32" fmla="*/ 2333625 w 5559425"/>
              <a:gd name="connsiteY32" fmla="*/ 2638424 h 4676774"/>
              <a:gd name="connsiteX33" fmla="*/ 2371725 w 5559425"/>
              <a:gd name="connsiteY33" fmla="*/ 2670174 h 4676774"/>
              <a:gd name="connsiteX34" fmla="*/ 2413000 w 5559425"/>
              <a:gd name="connsiteY34" fmla="*/ 2701924 h 4676774"/>
              <a:gd name="connsiteX35" fmla="*/ 2457450 w 5559425"/>
              <a:gd name="connsiteY35" fmla="*/ 2730499 h 4676774"/>
              <a:gd name="connsiteX36" fmla="*/ 2501900 w 5559425"/>
              <a:gd name="connsiteY36" fmla="*/ 2755899 h 4676774"/>
              <a:gd name="connsiteX37" fmla="*/ 2600325 w 5559425"/>
              <a:gd name="connsiteY37" fmla="*/ 2803524 h 4676774"/>
              <a:gd name="connsiteX38" fmla="*/ 2701925 w 5559425"/>
              <a:gd name="connsiteY38" fmla="*/ 2844799 h 4676774"/>
              <a:gd name="connsiteX39" fmla="*/ 2790825 w 5559425"/>
              <a:gd name="connsiteY39" fmla="*/ 2882899 h 4676774"/>
              <a:gd name="connsiteX40" fmla="*/ 2863850 w 5559425"/>
              <a:gd name="connsiteY40" fmla="*/ 2920999 h 4676774"/>
              <a:gd name="connsiteX41" fmla="*/ 2924175 w 5559425"/>
              <a:gd name="connsiteY41" fmla="*/ 2955924 h 4676774"/>
              <a:gd name="connsiteX42" fmla="*/ 2946400 w 5559425"/>
              <a:gd name="connsiteY42" fmla="*/ 2974974 h 4676774"/>
              <a:gd name="connsiteX43" fmla="*/ 2968625 w 5559425"/>
              <a:gd name="connsiteY43" fmla="*/ 2994024 h 4676774"/>
              <a:gd name="connsiteX44" fmla="*/ 2984500 w 5559425"/>
              <a:gd name="connsiteY44" fmla="*/ 3009899 h 4676774"/>
              <a:gd name="connsiteX45" fmla="*/ 3000375 w 5559425"/>
              <a:gd name="connsiteY45" fmla="*/ 3032124 h 4676774"/>
              <a:gd name="connsiteX46" fmla="*/ 3013075 w 5559425"/>
              <a:gd name="connsiteY46" fmla="*/ 3051174 h 4676774"/>
              <a:gd name="connsiteX47" fmla="*/ 3022600 w 5559425"/>
              <a:gd name="connsiteY47" fmla="*/ 3073399 h 4676774"/>
              <a:gd name="connsiteX48" fmla="*/ 3028950 w 5559425"/>
              <a:gd name="connsiteY48" fmla="*/ 3095624 h 4676774"/>
              <a:gd name="connsiteX49" fmla="*/ 3035300 w 5559425"/>
              <a:gd name="connsiteY49" fmla="*/ 3121024 h 4676774"/>
              <a:gd name="connsiteX50" fmla="*/ 3038475 w 5559425"/>
              <a:gd name="connsiteY50" fmla="*/ 3146424 h 4676774"/>
              <a:gd name="connsiteX51" fmla="*/ 3041650 w 5559425"/>
              <a:gd name="connsiteY51" fmla="*/ 3171824 h 4676774"/>
              <a:gd name="connsiteX52" fmla="*/ 3038475 w 5559425"/>
              <a:gd name="connsiteY52" fmla="*/ 3203574 h 4676774"/>
              <a:gd name="connsiteX53" fmla="*/ 3032125 w 5559425"/>
              <a:gd name="connsiteY53" fmla="*/ 3232149 h 4676774"/>
              <a:gd name="connsiteX54" fmla="*/ 3025775 w 5559425"/>
              <a:gd name="connsiteY54" fmla="*/ 3257549 h 4676774"/>
              <a:gd name="connsiteX55" fmla="*/ 3013075 w 5559425"/>
              <a:gd name="connsiteY55" fmla="*/ 3279774 h 4676774"/>
              <a:gd name="connsiteX56" fmla="*/ 2997200 w 5559425"/>
              <a:gd name="connsiteY56" fmla="*/ 3301999 h 4676774"/>
              <a:gd name="connsiteX57" fmla="*/ 2978150 w 5559425"/>
              <a:gd name="connsiteY57" fmla="*/ 3317874 h 4676774"/>
              <a:gd name="connsiteX58" fmla="*/ 2955925 w 5559425"/>
              <a:gd name="connsiteY58" fmla="*/ 3333749 h 4676774"/>
              <a:gd name="connsiteX59" fmla="*/ 2927350 w 5559425"/>
              <a:gd name="connsiteY59" fmla="*/ 3349624 h 4676774"/>
              <a:gd name="connsiteX60" fmla="*/ 2898775 w 5559425"/>
              <a:gd name="connsiteY60" fmla="*/ 3359149 h 4676774"/>
              <a:gd name="connsiteX61" fmla="*/ 2870200 w 5559425"/>
              <a:gd name="connsiteY61" fmla="*/ 3371849 h 4676774"/>
              <a:gd name="connsiteX62" fmla="*/ 2803525 w 5559425"/>
              <a:gd name="connsiteY62" fmla="*/ 3384549 h 4676774"/>
              <a:gd name="connsiteX63" fmla="*/ 2733675 w 5559425"/>
              <a:gd name="connsiteY63" fmla="*/ 3394074 h 4676774"/>
              <a:gd name="connsiteX64" fmla="*/ 2657475 w 5559425"/>
              <a:gd name="connsiteY64" fmla="*/ 3397249 h 4676774"/>
              <a:gd name="connsiteX65" fmla="*/ 2581275 w 5559425"/>
              <a:gd name="connsiteY65" fmla="*/ 3397249 h 4676774"/>
              <a:gd name="connsiteX66" fmla="*/ 2517775 w 5559425"/>
              <a:gd name="connsiteY66" fmla="*/ 3390899 h 4676774"/>
              <a:gd name="connsiteX67" fmla="*/ 2457450 w 5559425"/>
              <a:gd name="connsiteY67" fmla="*/ 3384549 h 4676774"/>
              <a:gd name="connsiteX68" fmla="*/ 2406650 w 5559425"/>
              <a:gd name="connsiteY68" fmla="*/ 3375024 h 4676774"/>
              <a:gd name="connsiteX69" fmla="*/ 2324100 w 5559425"/>
              <a:gd name="connsiteY69" fmla="*/ 3349624 h 4676774"/>
              <a:gd name="connsiteX70" fmla="*/ 2257425 w 5559425"/>
              <a:gd name="connsiteY70" fmla="*/ 3324224 h 4676774"/>
              <a:gd name="connsiteX71" fmla="*/ 2232025 w 5559425"/>
              <a:gd name="connsiteY71" fmla="*/ 3314699 h 4676774"/>
              <a:gd name="connsiteX72" fmla="*/ 2212975 w 5559425"/>
              <a:gd name="connsiteY72" fmla="*/ 3308349 h 4676774"/>
              <a:gd name="connsiteX73" fmla="*/ 2203450 w 5559425"/>
              <a:gd name="connsiteY73" fmla="*/ 3311524 h 4676774"/>
              <a:gd name="connsiteX74" fmla="*/ 2193925 w 5559425"/>
              <a:gd name="connsiteY74" fmla="*/ 3317874 h 4676774"/>
              <a:gd name="connsiteX75" fmla="*/ 2184400 w 5559425"/>
              <a:gd name="connsiteY75" fmla="*/ 3330574 h 4676774"/>
              <a:gd name="connsiteX76" fmla="*/ 2174875 w 5559425"/>
              <a:gd name="connsiteY76" fmla="*/ 3346449 h 4676774"/>
              <a:gd name="connsiteX77" fmla="*/ 2159000 w 5559425"/>
              <a:gd name="connsiteY77" fmla="*/ 3390899 h 4676774"/>
              <a:gd name="connsiteX78" fmla="*/ 2146300 w 5559425"/>
              <a:gd name="connsiteY78" fmla="*/ 3441699 h 4676774"/>
              <a:gd name="connsiteX79" fmla="*/ 2133600 w 5559425"/>
              <a:gd name="connsiteY79" fmla="*/ 3495674 h 4676774"/>
              <a:gd name="connsiteX80" fmla="*/ 2130425 w 5559425"/>
              <a:gd name="connsiteY80" fmla="*/ 3546474 h 4676774"/>
              <a:gd name="connsiteX81" fmla="*/ 2130425 w 5559425"/>
              <a:gd name="connsiteY81" fmla="*/ 3568699 h 4676774"/>
              <a:gd name="connsiteX82" fmla="*/ 2130425 w 5559425"/>
              <a:gd name="connsiteY82" fmla="*/ 3587749 h 4676774"/>
              <a:gd name="connsiteX83" fmla="*/ 2133600 w 5559425"/>
              <a:gd name="connsiteY83" fmla="*/ 3600449 h 4676774"/>
              <a:gd name="connsiteX84" fmla="*/ 2139950 w 5559425"/>
              <a:gd name="connsiteY84" fmla="*/ 3606799 h 4676774"/>
              <a:gd name="connsiteX85" fmla="*/ 2168525 w 5559425"/>
              <a:gd name="connsiteY85" fmla="*/ 3622674 h 4676774"/>
              <a:gd name="connsiteX86" fmla="*/ 2203450 w 5559425"/>
              <a:gd name="connsiteY86" fmla="*/ 3641724 h 4676774"/>
              <a:gd name="connsiteX87" fmla="*/ 2247900 w 5559425"/>
              <a:gd name="connsiteY87" fmla="*/ 3657599 h 4676774"/>
              <a:gd name="connsiteX88" fmla="*/ 2301875 w 5559425"/>
              <a:gd name="connsiteY88" fmla="*/ 3673474 h 4676774"/>
              <a:gd name="connsiteX89" fmla="*/ 2362200 w 5559425"/>
              <a:gd name="connsiteY89" fmla="*/ 3689349 h 4676774"/>
              <a:gd name="connsiteX90" fmla="*/ 2432050 w 5559425"/>
              <a:gd name="connsiteY90" fmla="*/ 3702049 h 4676774"/>
              <a:gd name="connsiteX91" fmla="*/ 2511425 w 5559425"/>
              <a:gd name="connsiteY91" fmla="*/ 3711574 h 4676774"/>
              <a:gd name="connsiteX92" fmla="*/ 2597150 w 5559425"/>
              <a:gd name="connsiteY92" fmla="*/ 3717924 h 4676774"/>
              <a:gd name="connsiteX93" fmla="*/ 2597150 w 5559425"/>
              <a:gd name="connsiteY93" fmla="*/ 3829049 h 4676774"/>
              <a:gd name="connsiteX94" fmla="*/ 2597150 w 5559425"/>
              <a:gd name="connsiteY94" fmla="*/ 3860799 h 4676774"/>
              <a:gd name="connsiteX95" fmla="*/ 2603500 w 5559425"/>
              <a:gd name="connsiteY95" fmla="*/ 3886199 h 4676774"/>
              <a:gd name="connsiteX96" fmla="*/ 2609850 w 5559425"/>
              <a:gd name="connsiteY96" fmla="*/ 3905249 h 4676774"/>
              <a:gd name="connsiteX97" fmla="*/ 2619375 w 5559425"/>
              <a:gd name="connsiteY97" fmla="*/ 3921124 h 4676774"/>
              <a:gd name="connsiteX98" fmla="*/ 2632075 w 5559425"/>
              <a:gd name="connsiteY98" fmla="*/ 3930649 h 4676774"/>
              <a:gd name="connsiteX99" fmla="*/ 2647950 w 5559425"/>
              <a:gd name="connsiteY99" fmla="*/ 3936999 h 4676774"/>
              <a:gd name="connsiteX100" fmla="*/ 2670175 w 5559425"/>
              <a:gd name="connsiteY100" fmla="*/ 3940174 h 4676774"/>
              <a:gd name="connsiteX101" fmla="*/ 2695575 w 5559425"/>
              <a:gd name="connsiteY101" fmla="*/ 3940174 h 4676774"/>
              <a:gd name="connsiteX102" fmla="*/ 2879725 w 5559425"/>
              <a:gd name="connsiteY102" fmla="*/ 3940174 h 4676774"/>
              <a:gd name="connsiteX103" fmla="*/ 2905125 w 5559425"/>
              <a:gd name="connsiteY103" fmla="*/ 3940174 h 4676774"/>
              <a:gd name="connsiteX104" fmla="*/ 2924175 w 5559425"/>
              <a:gd name="connsiteY104" fmla="*/ 3936999 h 4676774"/>
              <a:gd name="connsiteX105" fmla="*/ 2940050 w 5559425"/>
              <a:gd name="connsiteY105" fmla="*/ 3930649 h 4676774"/>
              <a:gd name="connsiteX106" fmla="*/ 2946400 w 5559425"/>
              <a:gd name="connsiteY106" fmla="*/ 3924299 h 4676774"/>
              <a:gd name="connsiteX107" fmla="*/ 2952750 w 5559425"/>
              <a:gd name="connsiteY107" fmla="*/ 3911599 h 4676774"/>
              <a:gd name="connsiteX108" fmla="*/ 2959100 w 5559425"/>
              <a:gd name="connsiteY108" fmla="*/ 3892549 h 4676774"/>
              <a:gd name="connsiteX109" fmla="*/ 2959100 w 5559425"/>
              <a:gd name="connsiteY109" fmla="*/ 3870324 h 4676774"/>
              <a:gd name="connsiteX110" fmla="*/ 2962275 w 5559425"/>
              <a:gd name="connsiteY110" fmla="*/ 3841749 h 4676774"/>
              <a:gd name="connsiteX111" fmla="*/ 2962275 w 5559425"/>
              <a:gd name="connsiteY111" fmla="*/ 3689349 h 4676774"/>
              <a:gd name="connsiteX112" fmla="*/ 3009900 w 5559425"/>
              <a:gd name="connsiteY112" fmla="*/ 3679824 h 4676774"/>
              <a:gd name="connsiteX113" fmla="*/ 3057525 w 5559425"/>
              <a:gd name="connsiteY113" fmla="*/ 3663949 h 4676774"/>
              <a:gd name="connsiteX114" fmla="*/ 3101975 w 5559425"/>
              <a:gd name="connsiteY114" fmla="*/ 3648074 h 4676774"/>
              <a:gd name="connsiteX115" fmla="*/ 3146425 w 5559425"/>
              <a:gd name="connsiteY115" fmla="*/ 3629024 h 4676774"/>
              <a:gd name="connsiteX116" fmla="*/ 3187700 w 5559425"/>
              <a:gd name="connsiteY116" fmla="*/ 3609974 h 4676774"/>
              <a:gd name="connsiteX117" fmla="*/ 3225800 w 5559425"/>
              <a:gd name="connsiteY117" fmla="*/ 3584574 h 4676774"/>
              <a:gd name="connsiteX118" fmla="*/ 3260725 w 5559425"/>
              <a:gd name="connsiteY118" fmla="*/ 3555999 h 4676774"/>
              <a:gd name="connsiteX119" fmla="*/ 3295650 w 5559425"/>
              <a:gd name="connsiteY119" fmla="*/ 3527424 h 4676774"/>
              <a:gd name="connsiteX120" fmla="*/ 3324225 w 5559425"/>
              <a:gd name="connsiteY120" fmla="*/ 3492499 h 4676774"/>
              <a:gd name="connsiteX121" fmla="*/ 3349625 w 5559425"/>
              <a:gd name="connsiteY121" fmla="*/ 3454399 h 4676774"/>
              <a:gd name="connsiteX122" fmla="*/ 3371850 w 5559425"/>
              <a:gd name="connsiteY122" fmla="*/ 3413124 h 4676774"/>
              <a:gd name="connsiteX123" fmla="*/ 3390900 w 5559425"/>
              <a:gd name="connsiteY123" fmla="*/ 3371849 h 4676774"/>
              <a:gd name="connsiteX124" fmla="*/ 3406775 w 5559425"/>
              <a:gd name="connsiteY124" fmla="*/ 3324224 h 4676774"/>
              <a:gd name="connsiteX125" fmla="*/ 3419475 w 5559425"/>
              <a:gd name="connsiteY125" fmla="*/ 3270249 h 4676774"/>
              <a:gd name="connsiteX126" fmla="*/ 3425825 w 5559425"/>
              <a:gd name="connsiteY126" fmla="*/ 3216274 h 4676774"/>
              <a:gd name="connsiteX127" fmla="*/ 3429000 w 5559425"/>
              <a:gd name="connsiteY127" fmla="*/ 3155949 h 4676774"/>
              <a:gd name="connsiteX128" fmla="*/ 3425825 w 5559425"/>
              <a:gd name="connsiteY128" fmla="*/ 3101974 h 4676774"/>
              <a:gd name="connsiteX129" fmla="*/ 3419475 w 5559425"/>
              <a:gd name="connsiteY129" fmla="*/ 3051174 h 4676774"/>
              <a:gd name="connsiteX130" fmla="*/ 3406775 w 5559425"/>
              <a:gd name="connsiteY130" fmla="*/ 3003549 h 4676774"/>
              <a:gd name="connsiteX131" fmla="*/ 3394075 w 5559425"/>
              <a:gd name="connsiteY131" fmla="*/ 2955924 h 4676774"/>
              <a:gd name="connsiteX132" fmla="*/ 3371850 w 5559425"/>
              <a:gd name="connsiteY132" fmla="*/ 2911474 h 4676774"/>
              <a:gd name="connsiteX133" fmla="*/ 3349625 w 5559425"/>
              <a:gd name="connsiteY133" fmla="*/ 2870199 h 4676774"/>
              <a:gd name="connsiteX134" fmla="*/ 3317875 w 5559425"/>
              <a:gd name="connsiteY134" fmla="*/ 2828924 h 4676774"/>
              <a:gd name="connsiteX135" fmla="*/ 3286125 w 5559425"/>
              <a:gd name="connsiteY135" fmla="*/ 2790824 h 4676774"/>
              <a:gd name="connsiteX136" fmla="*/ 3248025 w 5559425"/>
              <a:gd name="connsiteY136" fmla="*/ 2755899 h 4676774"/>
              <a:gd name="connsiteX137" fmla="*/ 3206750 w 5559425"/>
              <a:gd name="connsiteY137" fmla="*/ 2720974 h 4676774"/>
              <a:gd name="connsiteX138" fmla="*/ 3162300 w 5559425"/>
              <a:gd name="connsiteY138" fmla="*/ 2689224 h 4676774"/>
              <a:gd name="connsiteX139" fmla="*/ 3114675 w 5559425"/>
              <a:gd name="connsiteY139" fmla="*/ 2657474 h 4676774"/>
              <a:gd name="connsiteX140" fmla="*/ 3063875 w 5559425"/>
              <a:gd name="connsiteY140" fmla="*/ 2625724 h 4676774"/>
              <a:gd name="connsiteX141" fmla="*/ 3006725 w 5559425"/>
              <a:gd name="connsiteY141" fmla="*/ 2597149 h 4676774"/>
              <a:gd name="connsiteX142" fmla="*/ 2946400 w 5559425"/>
              <a:gd name="connsiteY142" fmla="*/ 2568574 h 4676774"/>
              <a:gd name="connsiteX143" fmla="*/ 2886075 w 5559425"/>
              <a:gd name="connsiteY143" fmla="*/ 2539999 h 4676774"/>
              <a:gd name="connsiteX144" fmla="*/ 2806700 w 5559425"/>
              <a:gd name="connsiteY144" fmla="*/ 2508249 h 4676774"/>
              <a:gd name="connsiteX145" fmla="*/ 2740025 w 5559425"/>
              <a:gd name="connsiteY145" fmla="*/ 2476499 h 4676774"/>
              <a:gd name="connsiteX146" fmla="*/ 2682875 w 5559425"/>
              <a:gd name="connsiteY146" fmla="*/ 2441574 h 4676774"/>
              <a:gd name="connsiteX147" fmla="*/ 2635250 w 5559425"/>
              <a:gd name="connsiteY147" fmla="*/ 2409824 h 4676774"/>
              <a:gd name="connsiteX148" fmla="*/ 2616200 w 5559425"/>
              <a:gd name="connsiteY148" fmla="*/ 2393949 h 4676774"/>
              <a:gd name="connsiteX149" fmla="*/ 2600325 w 5559425"/>
              <a:gd name="connsiteY149" fmla="*/ 2378074 h 4676774"/>
              <a:gd name="connsiteX150" fmla="*/ 2587625 w 5559425"/>
              <a:gd name="connsiteY150" fmla="*/ 2359024 h 4676774"/>
              <a:gd name="connsiteX151" fmla="*/ 2574925 w 5559425"/>
              <a:gd name="connsiteY151" fmla="*/ 2339974 h 4676774"/>
              <a:gd name="connsiteX152" fmla="*/ 2565400 w 5559425"/>
              <a:gd name="connsiteY152" fmla="*/ 2320924 h 4676774"/>
              <a:gd name="connsiteX153" fmla="*/ 2559050 w 5559425"/>
              <a:gd name="connsiteY153" fmla="*/ 2298699 h 4676774"/>
              <a:gd name="connsiteX154" fmla="*/ 2555875 w 5559425"/>
              <a:gd name="connsiteY154" fmla="*/ 2276474 h 4676774"/>
              <a:gd name="connsiteX155" fmla="*/ 2552700 w 5559425"/>
              <a:gd name="connsiteY155" fmla="*/ 2251074 h 4676774"/>
              <a:gd name="connsiteX156" fmla="*/ 2555875 w 5559425"/>
              <a:gd name="connsiteY156" fmla="*/ 2228849 h 4676774"/>
              <a:gd name="connsiteX157" fmla="*/ 2559050 w 5559425"/>
              <a:gd name="connsiteY157" fmla="*/ 2206624 h 4676774"/>
              <a:gd name="connsiteX158" fmla="*/ 2562225 w 5559425"/>
              <a:gd name="connsiteY158" fmla="*/ 2184399 h 4676774"/>
              <a:gd name="connsiteX159" fmla="*/ 2571750 w 5559425"/>
              <a:gd name="connsiteY159" fmla="*/ 2162174 h 4676774"/>
              <a:gd name="connsiteX160" fmla="*/ 2581275 w 5559425"/>
              <a:gd name="connsiteY160" fmla="*/ 2143124 h 4676774"/>
              <a:gd name="connsiteX161" fmla="*/ 2593975 w 5559425"/>
              <a:gd name="connsiteY161" fmla="*/ 2124074 h 4676774"/>
              <a:gd name="connsiteX162" fmla="*/ 2609850 w 5559425"/>
              <a:gd name="connsiteY162" fmla="*/ 2108199 h 4676774"/>
              <a:gd name="connsiteX163" fmla="*/ 2625725 w 5559425"/>
              <a:gd name="connsiteY163" fmla="*/ 2092324 h 4676774"/>
              <a:gd name="connsiteX164" fmla="*/ 2644775 w 5559425"/>
              <a:gd name="connsiteY164" fmla="*/ 2079624 h 4676774"/>
              <a:gd name="connsiteX165" fmla="*/ 2667000 w 5559425"/>
              <a:gd name="connsiteY165" fmla="*/ 2066924 h 4676774"/>
              <a:gd name="connsiteX166" fmla="*/ 2695575 w 5559425"/>
              <a:gd name="connsiteY166" fmla="*/ 2057399 h 4676774"/>
              <a:gd name="connsiteX167" fmla="*/ 2724150 w 5559425"/>
              <a:gd name="connsiteY167" fmla="*/ 2047874 h 4676774"/>
              <a:gd name="connsiteX168" fmla="*/ 2759075 w 5559425"/>
              <a:gd name="connsiteY168" fmla="*/ 2041524 h 4676774"/>
              <a:gd name="connsiteX169" fmla="*/ 2797175 w 5559425"/>
              <a:gd name="connsiteY169" fmla="*/ 2038349 h 4676774"/>
              <a:gd name="connsiteX170" fmla="*/ 2838450 w 5559425"/>
              <a:gd name="connsiteY170" fmla="*/ 2035174 h 4676774"/>
              <a:gd name="connsiteX171" fmla="*/ 2886075 w 5559425"/>
              <a:gd name="connsiteY171" fmla="*/ 2035174 h 4676774"/>
              <a:gd name="connsiteX172" fmla="*/ 2933700 w 5559425"/>
              <a:gd name="connsiteY172" fmla="*/ 2035174 h 4676774"/>
              <a:gd name="connsiteX173" fmla="*/ 2981325 w 5559425"/>
              <a:gd name="connsiteY173" fmla="*/ 2038349 h 4676774"/>
              <a:gd name="connsiteX174" fmla="*/ 3032125 w 5559425"/>
              <a:gd name="connsiteY174" fmla="*/ 2044699 h 4676774"/>
              <a:gd name="connsiteX175" fmla="*/ 3079750 w 5559425"/>
              <a:gd name="connsiteY175" fmla="*/ 2054224 h 4676774"/>
              <a:gd name="connsiteX176" fmla="*/ 3165475 w 5559425"/>
              <a:gd name="connsiteY176" fmla="*/ 2073274 h 4676774"/>
              <a:gd name="connsiteX177" fmla="*/ 3225800 w 5559425"/>
              <a:gd name="connsiteY177" fmla="*/ 2089149 h 4676774"/>
              <a:gd name="connsiteX178" fmla="*/ 3238500 w 5559425"/>
              <a:gd name="connsiteY178" fmla="*/ 2089149 h 4676774"/>
              <a:gd name="connsiteX179" fmla="*/ 3251200 w 5559425"/>
              <a:gd name="connsiteY179" fmla="*/ 2082799 h 4676774"/>
              <a:gd name="connsiteX180" fmla="*/ 3260725 w 5559425"/>
              <a:gd name="connsiteY180" fmla="*/ 2073274 h 4676774"/>
              <a:gd name="connsiteX181" fmla="*/ 3273425 w 5559425"/>
              <a:gd name="connsiteY181" fmla="*/ 2054224 h 4676774"/>
              <a:gd name="connsiteX182" fmla="*/ 3295650 w 5559425"/>
              <a:gd name="connsiteY182" fmla="*/ 2006599 h 4676774"/>
              <a:gd name="connsiteX183" fmla="*/ 3311525 w 5559425"/>
              <a:gd name="connsiteY183" fmla="*/ 1958974 h 4676774"/>
              <a:gd name="connsiteX184" fmla="*/ 3321050 w 5559425"/>
              <a:gd name="connsiteY184" fmla="*/ 1904999 h 4676774"/>
              <a:gd name="connsiteX185" fmla="*/ 3324225 w 5559425"/>
              <a:gd name="connsiteY185" fmla="*/ 1857374 h 4676774"/>
              <a:gd name="connsiteX186" fmla="*/ 3324225 w 5559425"/>
              <a:gd name="connsiteY186" fmla="*/ 1835149 h 4676774"/>
              <a:gd name="connsiteX187" fmla="*/ 3317875 w 5559425"/>
              <a:gd name="connsiteY187" fmla="*/ 1819274 h 4676774"/>
              <a:gd name="connsiteX188" fmla="*/ 3311525 w 5559425"/>
              <a:gd name="connsiteY188" fmla="*/ 1806574 h 4676774"/>
              <a:gd name="connsiteX189" fmla="*/ 3298825 w 5559425"/>
              <a:gd name="connsiteY189" fmla="*/ 1797049 h 4676774"/>
              <a:gd name="connsiteX190" fmla="*/ 3254375 w 5559425"/>
              <a:gd name="connsiteY190" fmla="*/ 1784349 h 4676774"/>
              <a:gd name="connsiteX191" fmla="*/ 3197225 w 5559425"/>
              <a:gd name="connsiteY191" fmla="*/ 1768474 h 4676774"/>
              <a:gd name="connsiteX192" fmla="*/ 3159125 w 5559425"/>
              <a:gd name="connsiteY192" fmla="*/ 1762124 h 4676774"/>
              <a:gd name="connsiteX193" fmla="*/ 3117850 w 5559425"/>
              <a:gd name="connsiteY193" fmla="*/ 1755774 h 4676774"/>
              <a:gd name="connsiteX194" fmla="*/ 3019425 w 5559425"/>
              <a:gd name="connsiteY194" fmla="*/ 1746249 h 4676774"/>
              <a:gd name="connsiteX195" fmla="*/ 3019425 w 5559425"/>
              <a:gd name="connsiteY195" fmla="*/ 1609724 h 4676774"/>
              <a:gd name="connsiteX196" fmla="*/ 3019425 w 5559425"/>
              <a:gd name="connsiteY196" fmla="*/ 1555749 h 4676774"/>
              <a:gd name="connsiteX197" fmla="*/ 3016250 w 5559425"/>
              <a:gd name="connsiteY197" fmla="*/ 1533524 h 4676774"/>
              <a:gd name="connsiteX198" fmla="*/ 3009900 w 5559425"/>
              <a:gd name="connsiteY198" fmla="*/ 1520824 h 4676774"/>
              <a:gd name="connsiteX199" fmla="*/ 3003550 w 5559425"/>
              <a:gd name="connsiteY199" fmla="*/ 1511299 h 4676774"/>
              <a:gd name="connsiteX200" fmla="*/ 2990850 w 5559425"/>
              <a:gd name="connsiteY200" fmla="*/ 1501774 h 4676774"/>
              <a:gd name="connsiteX201" fmla="*/ 2968625 w 5559425"/>
              <a:gd name="connsiteY201" fmla="*/ 1498599 h 4676774"/>
              <a:gd name="connsiteX202" fmla="*/ 2943225 w 5559425"/>
              <a:gd name="connsiteY202" fmla="*/ 1498599 h 4676774"/>
              <a:gd name="connsiteX203" fmla="*/ 2762250 w 5559425"/>
              <a:gd name="connsiteY203" fmla="*/ 1498599 h 4676774"/>
              <a:gd name="connsiteX204" fmla="*/ 2077933 w 5559425"/>
              <a:gd name="connsiteY204" fmla="*/ 438148 h 4676774"/>
              <a:gd name="connsiteX205" fmla="*/ 2048669 w 5559425"/>
              <a:gd name="connsiteY205" fmla="*/ 467412 h 4676774"/>
              <a:gd name="connsiteX206" fmla="*/ 2048669 w 5559425"/>
              <a:gd name="connsiteY206" fmla="*/ 769928 h 4676774"/>
              <a:gd name="connsiteX207" fmla="*/ 2075397 w 5559425"/>
              <a:gd name="connsiteY207" fmla="*/ 778225 h 4676774"/>
              <a:gd name="connsiteX208" fmla="*/ 2174524 w 5559425"/>
              <a:gd name="connsiteY208" fmla="*/ 877352 h 4676774"/>
              <a:gd name="connsiteX209" fmla="*/ 2184888 w 5559425"/>
              <a:gd name="connsiteY209" fmla="*/ 928686 h 4676774"/>
              <a:gd name="connsiteX210" fmla="*/ 3371361 w 5559425"/>
              <a:gd name="connsiteY210" fmla="*/ 928686 h 4676774"/>
              <a:gd name="connsiteX211" fmla="*/ 3381725 w 5559425"/>
              <a:gd name="connsiteY211" fmla="*/ 877352 h 4676774"/>
              <a:gd name="connsiteX212" fmla="*/ 3480853 w 5559425"/>
              <a:gd name="connsiteY212" fmla="*/ 778224 h 4676774"/>
              <a:gd name="connsiteX213" fmla="*/ 3507582 w 5559425"/>
              <a:gd name="connsiteY213" fmla="*/ 769927 h 4676774"/>
              <a:gd name="connsiteX214" fmla="*/ 3507582 w 5559425"/>
              <a:gd name="connsiteY214" fmla="*/ 467412 h 4676774"/>
              <a:gd name="connsiteX215" fmla="*/ 3478318 w 5559425"/>
              <a:gd name="connsiteY215" fmla="*/ 438148 h 4676774"/>
              <a:gd name="connsiteX216" fmla="*/ 2060754 w 5559425"/>
              <a:gd name="connsiteY216" fmla="*/ 0 h 4676774"/>
              <a:gd name="connsiteX217" fmla="*/ 3495494 w 5559425"/>
              <a:gd name="connsiteY217" fmla="*/ 0 h 4676774"/>
              <a:gd name="connsiteX218" fmla="*/ 3949699 w 5559425"/>
              <a:gd name="connsiteY218" fmla="*/ 454204 h 4676774"/>
              <a:gd name="connsiteX219" fmla="*/ 3949699 w 5559425"/>
              <a:gd name="connsiteY219" fmla="*/ 772638 h 4676774"/>
              <a:gd name="connsiteX220" fmla="*/ 3967697 w 5559425"/>
              <a:gd name="connsiteY220" fmla="*/ 778224 h 4676774"/>
              <a:gd name="connsiteX221" fmla="*/ 4066824 w 5559425"/>
              <a:gd name="connsiteY221" fmla="*/ 877352 h 4676774"/>
              <a:gd name="connsiteX222" fmla="*/ 4077188 w 5559425"/>
              <a:gd name="connsiteY222" fmla="*/ 928686 h 4676774"/>
              <a:gd name="connsiteX223" fmla="*/ 5316011 w 5559425"/>
              <a:gd name="connsiteY223" fmla="*/ 928686 h 4676774"/>
              <a:gd name="connsiteX224" fmla="*/ 5559425 w 5559425"/>
              <a:gd name="connsiteY224" fmla="*/ 1172100 h 4676774"/>
              <a:gd name="connsiteX225" fmla="*/ 5559425 w 5559425"/>
              <a:gd name="connsiteY225" fmla="*/ 4355572 h 4676774"/>
              <a:gd name="connsiteX226" fmla="*/ 5316011 w 5559425"/>
              <a:gd name="connsiteY226" fmla="*/ 4598986 h 4676774"/>
              <a:gd name="connsiteX227" fmla="*/ 4950129 w 5559425"/>
              <a:gd name="connsiteY227" fmla="*/ 4598986 h 4676774"/>
              <a:gd name="connsiteX228" fmla="*/ 4924434 w 5559425"/>
              <a:gd name="connsiteY228" fmla="*/ 4637096 h 4676774"/>
              <a:gd name="connsiteX229" fmla="*/ 4828643 w 5559425"/>
              <a:gd name="connsiteY229" fmla="*/ 4676774 h 4676774"/>
              <a:gd name="connsiteX230" fmla="*/ 4572531 w 5559425"/>
              <a:gd name="connsiteY230" fmla="*/ 4676774 h 4676774"/>
              <a:gd name="connsiteX231" fmla="*/ 4476740 w 5559425"/>
              <a:gd name="connsiteY231" fmla="*/ 4637096 h 4676774"/>
              <a:gd name="connsiteX232" fmla="*/ 4451046 w 5559425"/>
              <a:gd name="connsiteY232" fmla="*/ 4598986 h 4676774"/>
              <a:gd name="connsiteX233" fmla="*/ 1063928 w 5559425"/>
              <a:gd name="connsiteY233" fmla="*/ 4598986 h 4676774"/>
              <a:gd name="connsiteX234" fmla="*/ 1038234 w 5559425"/>
              <a:gd name="connsiteY234" fmla="*/ 4637096 h 4676774"/>
              <a:gd name="connsiteX235" fmla="*/ 942443 w 5559425"/>
              <a:gd name="connsiteY235" fmla="*/ 4676774 h 4676774"/>
              <a:gd name="connsiteX236" fmla="*/ 686331 w 5559425"/>
              <a:gd name="connsiteY236" fmla="*/ 4676774 h 4676774"/>
              <a:gd name="connsiteX237" fmla="*/ 590540 w 5559425"/>
              <a:gd name="connsiteY237" fmla="*/ 4637096 h 4676774"/>
              <a:gd name="connsiteX238" fmla="*/ 564846 w 5559425"/>
              <a:gd name="connsiteY238" fmla="*/ 4598986 h 4676774"/>
              <a:gd name="connsiteX239" fmla="*/ 243414 w 5559425"/>
              <a:gd name="connsiteY239" fmla="*/ 4598986 h 4676774"/>
              <a:gd name="connsiteX240" fmla="*/ 0 w 5559425"/>
              <a:gd name="connsiteY240" fmla="*/ 4355572 h 4676774"/>
              <a:gd name="connsiteX241" fmla="*/ 0 w 5559425"/>
              <a:gd name="connsiteY241" fmla="*/ 1172100 h 4676774"/>
              <a:gd name="connsiteX242" fmla="*/ 243414 w 5559425"/>
              <a:gd name="connsiteY242" fmla="*/ 928686 h 4676774"/>
              <a:gd name="connsiteX243" fmla="*/ 1479061 w 5559425"/>
              <a:gd name="connsiteY243" fmla="*/ 928686 h 4676774"/>
              <a:gd name="connsiteX244" fmla="*/ 1489425 w 5559425"/>
              <a:gd name="connsiteY244" fmla="*/ 877352 h 4676774"/>
              <a:gd name="connsiteX245" fmla="*/ 1588552 w 5559425"/>
              <a:gd name="connsiteY245" fmla="*/ 778225 h 4676774"/>
              <a:gd name="connsiteX246" fmla="*/ 1606549 w 5559425"/>
              <a:gd name="connsiteY246" fmla="*/ 772638 h 4676774"/>
              <a:gd name="connsiteX247" fmla="*/ 1606549 w 5559425"/>
              <a:gd name="connsiteY247" fmla="*/ 454204 h 4676774"/>
              <a:gd name="connsiteX248" fmla="*/ 2060754 w 5559425"/>
              <a:gd name="connsiteY248" fmla="*/ 0 h 467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5559425" h="4676774">
                <a:moveTo>
                  <a:pt x="2733675" y="1498599"/>
                </a:moveTo>
                <a:lnTo>
                  <a:pt x="2708275" y="1501774"/>
                </a:lnTo>
                <a:lnTo>
                  <a:pt x="2689225" y="1511299"/>
                </a:lnTo>
                <a:lnTo>
                  <a:pt x="2673350" y="1520824"/>
                </a:lnTo>
                <a:lnTo>
                  <a:pt x="2663825" y="1536699"/>
                </a:lnTo>
                <a:lnTo>
                  <a:pt x="2657475" y="1555749"/>
                </a:lnTo>
                <a:lnTo>
                  <a:pt x="2654300" y="1577974"/>
                </a:lnTo>
                <a:lnTo>
                  <a:pt x="2654300" y="1603374"/>
                </a:lnTo>
                <a:lnTo>
                  <a:pt x="2654300" y="1758949"/>
                </a:lnTo>
                <a:lnTo>
                  <a:pt x="2593975" y="1771649"/>
                </a:lnTo>
                <a:lnTo>
                  <a:pt x="2540000" y="1787524"/>
                </a:lnTo>
                <a:lnTo>
                  <a:pt x="2492375" y="1806574"/>
                </a:lnTo>
                <a:lnTo>
                  <a:pt x="2444750" y="1828799"/>
                </a:lnTo>
                <a:lnTo>
                  <a:pt x="2400300" y="1854199"/>
                </a:lnTo>
                <a:lnTo>
                  <a:pt x="2362200" y="1879599"/>
                </a:lnTo>
                <a:lnTo>
                  <a:pt x="2327275" y="1911349"/>
                </a:lnTo>
                <a:lnTo>
                  <a:pt x="2292350" y="1943099"/>
                </a:lnTo>
                <a:lnTo>
                  <a:pt x="2266950" y="1978024"/>
                </a:lnTo>
                <a:lnTo>
                  <a:pt x="2241550" y="2016124"/>
                </a:lnTo>
                <a:lnTo>
                  <a:pt x="2219325" y="2054224"/>
                </a:lnTo>
                <a:lnTo>
                  <a:pt x="2203450" y="2092324"/>
                </a:lnTo>
                <a:lnTo>
                  <a:pt x="2190750" y="2130424"/>
                </a:lnTo>
                <a:lnTo>
                  <a:pt x="2181225" y="2168524"/>
                </a:lnTo>
                <a:lnTo>
                  <a:pt x="2174875" y="2209799"/>
                </a:lnTo>
                <a:lnTo>
                  <a:pt x="2171700" y="2251074"/>
                </a:lnTo>
                <a:lnTo>
                  <a:pt x="2174875" y="2314574"/>
                </a:lnTo>
                <a:lnTo>
                  <a:pt x="2184400" y="2371724"/>
                </a:lnTo>
                <a:lnTo>
                  <a:pt x="2197100" y="2425699"/>
                </a:lnTo>
                <a:lnTo>
                  <a:pt x="2216150" y="2476499"/>
                </a:lnTo>
                <a:lnTo>
                  <a:pt x="2238375" y="2520949"/>
                </a:lnTo>
                <a:lnTo>
                  <a:pt x="2266950" y="2562224"/>
                </a:lnTo>
                <a:lnTo>
                  <a:pt x="2298700" y="2603499"/>
                </a:lnTo>
                <a:lnTo>
                  <a:pt x="2333625" y="2638424"/>
                </a:lnTo>
                <a:lnTo>
                  <a:pt x="2371725" y="2670174"/>
                </a:lnTo>
                <a:lnTo>
                  <a:pt x="2413000" y="2701924"/>
                </a:lnTo>
                <a:lnTo>
                  <a:pt x="2457450" y="2730499"/>
                </a:lnTo>
                <a:lnTo>
                  <a:pt x="2501900" y="2755899"/>
                </a:lnTo>
                <a:lnTo>
                  <a:pt x="2600325" y="2803524"/>
                </a:lnTo>
                <a:lnTo>
                  <a:pt x="2701925" y="2844799"/>
                </a:lnTo>
                <a:lnTo>
                  <a:pt x="2790825" y="2882899"/>
                </a:lnTo>
                <a:lnTo>
                  <a:pt x="2863850" y="2920999"/>
                </a:lnTo>
                <a:lnTo>
                  <a:pt x="2924175" y="2955924"/>
                </a:lnTo>
                <a:lnTo>
                  <a:pt x="2946400" y="2974974"/>
                </a:lnTo>
                <a:lnTo>
                  <a:pt x="2968625" y="2994024"/>
                </a:lnTo>
                <a:lnTo>
                  <a:pt x="2984500" y="3009899"/>
                </a:lnTo>
                <a:lnTo>
                  <a:pt x="3000375" y="3032124"/>
                </a:lnTo>
                <a:lnTo>
                  <a:pt x="3013075" y="3051174"/>
                </a:lnTo>
                <a:lnTo>
                  <a:pt x="3022600" y="3073399"/>
                </a:lnTo>
                <a:lnTo>
                  <a:pt x="3028950" y="3095624"/>
                </a:lnTo>
                <a:lnTo>
                  <a:pt x="3035300" y="3121024"/>
                </a:lnTo>
                <a:lnTo>
                  <a:pt x="3038475" y="3146424"/>
                </a:lnTo>
                <a:lnTo>
                  <a:pt x="3041650" y="3171824"/>
                </a:lnTo>
                <a:lnTo>
                  <a:pt x="3038475" y="3203574"/>
                </a:lnTo>
                <a:lnTo>
                  <a:pt x="3032125" y="3232149"/>
                </a:lnTo>
                <a:lnTo>
                  <a:pt x="3025775" y="3257549"/>
                </a:lnTo>
                <a:lnTo>
                  <a:pt x="3013075" y="3279774"/>
                </a:lnTo>
                <a:lnTo>
                  <a:pt x="2997200" y="3301999"/>
                </a:lnTo>
                <a:lnTo>
                  <a:pt x="2978150" y="3317874"/>
                </a:lnTo>
                <a:lnTo>
                  <a:pt x="2955925" y="3333749"/>
                </a:lnTo>
                <a:lnTo>
                  <a:pt x="2927350" y="3349624"/>
                </a:lnTo>
                <a:lnTo>
                  <a:pt x="2898775" y="3359149"/>
                </a:lnTo>
                <a:lnTo>
                  <a:pt x="2870200" y="3371849"/>
                </a:lnTo>
                <a:lnTo>
                  <a:pt x="2803525" y="3384549"/>
                </a:lnTo>
                <a:lnTo>
                  <a:pt x="2733675" y="3394074"/>
                </a:lnTo>
                <a:lnTo>
                  <a:pt x="2657475" y="3397249"/>
                </a:lnTo>
                <a:lnTo>
                  <a:pt x="2581275" y="3397249"/>
                </a:lnTo>
                <a:lnTo>
                  <a:pt x="2517775" y="3390899"/>
                </a:lnTo>
                <a:lnTo>
                  <a:pt x="2457450" y="3384549"/>
                </a:lnTo>
                <a:lnTo>
                  <a:pt x="2406650" y="3375024"/>
                </a:lnTo>
                <a:lnTo>
                  <a:pt x="2324100" y="3349624"/>
                </a:lnTo>
                <a:lnTo>
                  <a:pt x="2257425" y="3324224"/>
                </a:lnTo>
                <a:lnTo>
                  <a:pt x="2232025" y="3314699"/>
                </a:lnTo>
                <a:lnTo>
                  <a:pt x="2212975" y="3308349"/>
                </a:lnTo>
                <a:lnTo>
                  <a:pt x="2203450" y="3311524"/>
                </a:lnTo>
                <a:lnTo>
                  <a:pt x="2193925" y="3317874"/>
                </a:lnTo>
                <a:lnTo>
                  <a:pt x="2184400" y="3330574"/>
                </a:lnTo>
                <a:lnTo>
                  <a:pt x="2174875" y="3346449"/>
                </a:lnTo>
                <a:lnTo>
                  <a:pt x="2159000" y="3390899"/>
                </a:lnTo>
                <a:lnTo>
                  <a:pt x="2146300" y="3441699"/>
                </a:lnTo>
                <a:lnTo>
                  <a:pt x="2133600" y="3495674"/>
                </a:lnTo>
                <a:lnTo>
                  <a:pt x="2130425" y="3546474"/>
                </a:lnTo>
                <a:lnTo>
                  <a:pt x="2130425" y="3568699"/>
                </a:lnTo>
                <a:lnTo>
                  <a:pt x="2130425" y="3587749"/>
                </a:lnTo>
                <a:lnTo>
                  <a:pt x="2133600" y="3600449"/>
                </a:lnTo>
                <a:lnTo>
                  <a:pt x="2139950" y="3606799"/>
                </a:lnTo>
                <a:lnTo>
                  <a:pt x="2168525" y="3622674"/>
                </a:lnTo>
                <a:lnTo>
                  <a:pt x="2203450" y="3641724"/>
                </a:lnTo>
                <a:lnTo>
                  <a:pt x="2247900" y="3657599"/>
                </a:lnTo>
                <a:lnTo>
                  <a:pt x="2301875" y="3673474"/>
                </a:lnTo>
                <a:lnTo>
                  <a:pt x="2362200" y="3689349"/>
                </a:lnTo>
                <a:lnTo>
                  <a:pt x="2432050" y="3702049"/>
                </a:lnTo>
                <a:lnTo>
                  <a:pt x="2511425" y="3711574"/>
                </a:lnTo>
                <a:lnTo>
                  <a:pt x="2597150" y="3717924"/>
                </a:lnTo>
                <a:lnTo>
                  <a:pt x="2597150" y="3829049"/>
                </a:lnTo>
                <a:lnTo>
                  <a:pt x="2597150" y="3860799"/>
                </a:lnTo>
                <a:lnTo>
                  <a:pt x="2603500" y="3886199"/>
                </a:lnTo>
                <a:lnTo>
                  <a:pt x="2609850" y="3905249"/>
                </a:lnTo>
                <a:lnTo>
                  <a:pt x="2619375" y="3921124"/>
                </a:lnTo>
                <a:lnTo>
                  <a:pt x="2632075" y="3930649"/>
                </a:lnTo>
                <a:lnTo>
                  <a:pt x="2647950" y="3936999"/>
                </a:lnTo>
                <a:lnTo>
                  <a:pt x="2670175" y="3940174"/>
                </a:lnTo>
                <a:lnTo>
                  <a:pt x="2695575" y="3940174"/>
                </a:lnTo>
                <a:lnTo>
                  <a:pt x="2879725" y="3940174"/>
                </a:lnTo>
                <a:lnTo>
                  <a:pt x="2905125" y="3940174"/>
                </a:lnTo>
                <a:lnTo>
                  <a:pt x="2924175" y="3936999"/>
                </a:lnTo>
                <a:lnTo>
                  <a:pt x="2940050" y="3930649"/>
                </a:lnTo>
                <a:lnTo>
                  <a:pt x="2946400" y="3924299"/>
                </a:lnTo>
                <a:lnTo>
                  <a:pt x="2952750" y="3911599"/>
                </a:lnTo>
                <a:lnTo>
                  <a:pt x="2959100" y="3892549"/>
                </a:lnTo>
                <a:lnTo>
                  <a:pt x="2959100" y="3870324"/>
                </a:lnTo>
                <a:lnTo>
                  <a:pt x="2962275" y="3841749"/>
                </a:lnTo>
                <a:lnTo>
                  <a:pt x="2962275" y="3689349"/>
                </a:lnTo>
                <a:lnTo>
                  <a:pt x="3009900" y="3679824"/>
                </a:lnTo>
                <a:lnTo>
                  <a:pt x="3057525" y="3663949"/>
                </a:lnTo>
                <a:lnTo>
                  <a:pt x="3101975" y="3648074"/>
                </a:lnTo>
                <a:lnTo>
                  <a:pt x="3146425" y="3629024"/>
                </a:lnTo>
                <a:lnTo>
                  <a:pt x="3187700" y="3609974"/>
                </a:lnTo>
                <a:lnTo>
                  <a:pt x="3225800" y="3584574"/>
                </a:lnTo>
                <a:lnTo>
                  <a:pt x="3260725" y="3555999"/>
                </a:lnTo>
                <a:lnTo>
                  <a:pt x="3295650" y="3527424"/>
                </a:lnTo>
                <a:lnTo>
                  <a:pt x="3324225" y="3492499"/>
                </a:lnTo>
                <a:lnTo>
                  <a:pt x="3349625" y="3454399"/>
                </a:lnTo>
                <a:lnTo>
                  <a:pt x="3371850" y="3413124"/>
                </a:lnTo>
                <a:lnTo>
                  <a:pt x="3390900" y="3371849"/>
                </a:lnTo>
                <a:lnTo>
                  <a:pt x="3406775" y="3324224"/>
                </a:lnTo>
                <a:lnTo>
                  <a:pt x="3419475" y="3270249"/>
                </a:lnTo>
                <a:lnTo>
                  <a:pt x="3425825" y="3216274"/>
                </a:lnTo>
                <a:lnTo>
                  <a:pt x="3429000" y="3155949"/>
                </a:lnTo>
                <a:lnTo>
                  <a:pt x="3425825" y="3101974"/>
                </a:lnTo>
                <a:lnTo>
                  <a:pt x="3419475" y="3051174"/>
                </a:lnTo>
                <a:lnTo>
                  <a:pt x="3406775" y="3003549"/>
                </a:lnTo>
                <a:lnTo>
                  <a:pt x="3394075" y="2955924"/>
                </a:lnTo>
                <a:lnTo>
                  <a:pt x="3371850" y="2911474"/>
                </a:lnTo>
                <a:lnTo>
                  <a:pt x="3349625" y="2870199"/>
                </a:lnTo>
                <a:lnTo>
                  <a:pt x="3317875" y="2828924"/>
                </a:lnTo>
                <a:lnTo>
                  <a:pt x="3286125" y="2790824"/>
                </a:lnTo>
                <a:lnTo>
                  <a:pt x="3248025" y="2755899"/>
                </a:lnTo>
                <a:lnTo>
                  <a:pt x="3206750" y="2720974"/>
                </a:lnTo>
                <a:lnTo>
                  <a:pt x="3162300" y="2689224"/>
                </a:lnTo>
                <a:lnTo>
                  <a:pt x="3114675" y="2657474"/>
                </a:lnTo>
                <a:lnTo>
                  <a:pt x="3063875" y="2625724"/>
                </a:lnTo>
                <a:lnTo>
                  <a:pt x="3006725" y="2597149"/>
                </a:lnTo>
                <a:lnTo>
                  <a:pt x="2946400" y="2568574"/>
                </a:lnTo>
                <a:lnTo>
                  <a:pt x="2886075" y="2539999"/>
                </a:lnTo>
                <a:lnTo>
                  <a:pt x="2806700" y="2508249"/>
                </a:lnTo>
                <a:lnTo>
                  <a:pt x="2740025" y="2476499"/>
                </a:lnTo>
                <a:lnTo>
                  <a:pt x="2682875" y="2441574"/>
                </a:lnTo>
                <a:lnTo>
                  <a:pt x="2635250" y="2409824"/>
                </a:lnTo>
                <a:lnTo>
                  <a:pt x="2616200" y="2393949"/>
                </a:lnTo>
                <a:lnTo>
                  <a:pt x="2600325" y="2378074"/>
                </a:lnTo>
                <a:lnTo>
                  <a:pt x="2587625" y="2359024"/>
                </a:lnTo>
                <a:lnTo>
                  <a:pt x="2574925" y="2339974"/>
                </a:lnTo>
                <a:lnTo>
                  <a:pt x="2565400" y="2320924"/>
                </a:lnTo>
                <a:lnTo>
                  <a:pt x="2559050" y="2298699"/>
                </a:lnTo>
                <a:lnTo>
                  <a:pt x="2555875" y="2276474"/>
                </a:lnTo>
                <a:lnTo>
                  <a:pt x="2552700" y="2251074"/>
                </a:lnTo>
                <a:lnTo>
                  <a:pt x="2555875" y="2228849"/>
                </a:lnTo>
                <a:lnTo>
                  <a:pt x="2559050" y="2206624"/>
                </a:lnTo>
                <a:lnTo>
                  <a:pt x="2562225" y="2184399"/>
                </a:lnTo>
                <a:lnTo>
                  <a:pt x="2571750" y="2162174"/>
                </a:lnTo>
                <a:lnTo>
                  <a:pt x="2581275" y="2143124"/>
                </a:lnTo>
                <a:lnTo>
                  <a:pt x="2593975" y="2124074"/>
                </a:lnTo>
                <a:lnTo>
                  <a:pt x="2609850" y="2108199"/>
                </a:lnTo>
                <a:lnTo>
                  <a:pt x="2625725" y="2092324"/>
                </a:lnTo>
                <a:lnTo>
                  <a:pt x="2644775" y="2079624"/>
                </a:lnTo>
                <a:lnTo>
                  <a:pt x="2667000" y="2066924"/>
                </a:lnTo>
                <a:lnTo>
                  <a:pt x="2695575" y="2057399"/>
                </a:lnTo>
                <a:lnTo>
                  <a:pt x="2724150" y="2047874"/>
                </a:lnTo>
                <a:lnTo>
                  <a:pt x="2759075" y="2041524"/>
                </a:lnTo>
                <a:lnTo>
                  <a:pt x="2797175" y="2038349"/>
                </a:lnTo>
                <a:lnTo>
                  <a:pt x="2838450" y="2035174"/>
                </a:lnTo>
                <a:lnTo>
                  <a:pt x="2886075" y="2035174"/>
                </a:lnTo>
                <a:lnTo>
                  <a:pt x="2933700" y="2035174"/>
                </a:lnTo>
                <a:lnTo>
                  <a:pt x="2981325" y="2038349"/>
                </a:lnTo>
                <a:lnTo>
                  <a:pt x="3032125" y="2044699"/>
                </a:lnTo>
                <a:lnTo>
                  <a:pt x="3079750" y="2054224"/>
                </a:lnTo>
                <a:lnTo>
                  <a:pt x="3165475" y="2073274"/>
                </a:lnTo>
                <a:lnTo>
                  <a:pt x="3225800" y="2089149"/>
                </a:lnTo>
                <a:lnTo>
                  <a:pt x="3238500" y="2089149"/>
                </a:lnTo>
                <a:lnTo>
                  <a:pt x="3251200" y="2082799"/>
                </a:lnTo>
                <a:lnTo>
                  <a:pt x="3260725" y="2073274"/>
                </a:lnTo>
                <a:lnTo>
                  <a:pt x="3273425" y="2054224"/>
                </a:lnTo>
                <a:lnTo>
                  <a:pt x="3295650" y="2006599"/>
                </a:lnTo>
                <a:lnTo>
                  <a:pt x="3311525" y="1958974"/>
                </a:lnTo>
                <a:lnTo>
                  <a:pt x="3321050" y="1904999"/>
                </a:lnTo>
                <a:lnTo>
                  <a:pt x="3324225" y="1857374"/>
                </a:lnTo>
                <a:lnTo>
                  <a:pt x="3324225" y="1835149"/>
                </a:lnTo>
                <a:lnTo>
                  <a:pt x="3317875" y="1819274"/>
                </a:lnTo>
                <a:lnTo>
                  <a:pt x="3311525" y="1806574"/>
                </a:lnTo>
                <a:lnTo>
                  <a:pt x="3298825" y="1797049"/>
                </a:lnTo>
                <a:lnTo>
                  <a:pt x="3254375" y="1784349"/>
                </a:lnTo>
                <a:lnTo>
                  <a:pt x="3197225" y="1768474"/>
                </a:lnTo>
                <a:lnTo>
                  <a:pt x="3159125" y="1762124"/>
                </a:lnTo>
                <a:lnTo>
                  <a:pt x="3117850" y="1755774"/>
                </a:lnTo>
                <a:lnTo>
                  <a:pt x="3019425" y="1746249"/>
                </a:lnTo>
                <a:lnTo>
                  <a:pt x="3019425" y="1609724"/>
                </a:lnTo>
                <a:lnTo>
                  <a:pt x="3019425" y="1555749"/>
                </a:lnTo>
                <a:lnTo>
                  <a:pt x="3016250" y="1533524"/>
                </a:lnTo>
                <a:lnTo>
                  <a:pt x="3009900" y="1520824"/>
                </a:lnTo>
                <a:lnTo>
                  <a:pt x="3003550" y="1511299"/>
                </a:lnTo>
                <a:lnTo>
                  <a:pt x="2990850" y="1501774"/>
                </a:lnTo>
                <a:lnTo>
                  <a:pt x="2968625" y="1498599"/>
                </a:lnTo>
                <a:lnTo>
                  <a:pt x="2943225" y="1498599"/>
                </a:lnTo>
                <a:lnTo>
                  <a:pt x="2762250" y="1498599"/>
                </a:lnTo>
                <a:close/>
                <a:moveTo>
                  <a:pt x="2077933" y="438148"/>
                </a:moveTo>
                <a:cubicBezTo>
                  <a:pt x="2061771" y="438148"/>
                  <a:pt x="2048669" y="451250"/>
                  <a:pt x="2048669" y="467412"/>
                </a:cubicBezTo>
                <a:lnTo>
                  <a:pt x="2048669" y="769928"/>
                </a:lnTo>
                <a:lnTo>
                  <a:pt x="2075397" y="778225"/>
                </a:lnTo>
                <a:cubicBezTo>
                  <a:pt x="2119967" y="797076"/>
                  <a:pt x="2155673" y="832782"/>
                  <a:pt x="2174524" y="877352"/>
                </a:cubicBezTo>
                <a:lnTo>
                  <a:pt x="2184888" y="928686"/>
                </a:lnTo>
                <a:lnTo>
                  <a:pt x="3371361" y="928686"/>
                </a:lnTo>
                <a:lnTo>
                  <a:pt x="3381725" y="877352"/>
                </a:lnTo>
                <a:cubicBezTo>
                  <a:pt x="3400577" y="832782"/>
                  <a:pt x="3436283" y="797076"/>
                  <a:pt x="3480853" y="778224"/>
                </a:cubicBezTo>
                <a:lnTo>
                  <a:pt x="3507582" y="769927"/>
                </a:lnTo>
                <a:lnTo>
                  <a:pt x="3507582" y="467412"/>
                </a:lnTo>
                <a:cubicBezTo>
                  <a:pt x="3507582" y="451250"/>
                  <a:pt x="3494480" y="438148"/>
                  <a:pt x="3478318" y="438148"/>
                </a:cubicBezTo>
                <a:close/>
                <a:moveTo>
                  <a:pt x="2060754" y="0"/>
                </a:moveTo>
                <a:lnTo>
                  <a:pt x="3495494" y="0"/>
                </a:lnTo>
                <a:cubicBezTo>
                  <a:pt x="3746344" y="0"/>
                  <a:pt x="3949699" y="203354"/>
                  <a:pt x="3949699" y="454204"/>
                </a:cubicBezTo>
                <a:lnTo>
                  <a:pt x="3949699" y="772638"/>
                </a:lnTo>
                <a:lnTo>
                  <a:pt x="3967697" y="778224"/>
                </a:lnTo>
                <a:cubicBezTo>
                  <a:pt x="4012267" y="797076"/>
                  <a:pt x="4047973" y="832782"/>
                  <a:pt x="4066824" y="877352"/>
                </a:cubicBezTo>
                <a:lnTo>
                  <a:pt x="4077188" y="928686"/>
                </a:lnTo>
                <a:lnTo>
                  <a:pt x="5316011" y="928686"/>
                </a:lnTo>
                <a:cubicBezTo>
                  <a:pt x="5450445" y="928686"/>
                  <a:pt x="5559425" y="1037666"/>
                  <a:pt x="5559425" y="1172100"/>
                </a:cubicBezTo>
                <a:lnTo>
                  <a:pt x="5559425" y="4355572"/>
                </a:lnTo>
                <a:cubicBezTo>
                  <a:pt x="5559425" y="4490006"/>
                  <a:pt x="5450445" y="4598986"/>
                  <a:pt x="5316011" y="4598986"/>
                </a:cubicBezTo>
                <a:lnTo>
                  <a:pt x="4950129" y="4598986"/>
                </a:lnTo>
                <a:lnTo>
                  <a:pt x="4924434" y="4637096"/>
                </a:lnTo>
                <a:cubicBezTo>
                  <a:pt x="4899919" y="4661611"/>
                  <a:pt x="4866052" y="4676774"/>
                  <a:pt x="4828643" y="4676774"/>
                </a:cubicBezTo>
                <a:lnTo>
                  <a:pt x="4572531" y="4676774"/>
                </a:lnTo>
                <a:cubicBezTo>
                  <a:pt x="4535123" y="4676774"/>
                  <a:pt x="4501256" y="4661611"/>
                  <a:pt x="4476740" y="4637096"/>
                </a:cubicBezTo>
                <a:lnTo>
                  <a:pt x="4451046" y="4598986"/>
                </a:lnTo>
                <a:lnTo>
                  <a:pt x="1063928" y="4598986"/>
                </a:lnTo>
                <a:lnTo>
                  <a:pt x="1038234" y="4637096"/>
                </a:lnTo>
                <a:cubicBezTo>
                  <a:pt x="1013719" y="4661611"/>
                  <a:pt x="979851" y="4676774"/>
                  <a:pt x="942443" y="4676774"/>
                </a:cubicBezTo>
                <a:lnTo>
                  <a:pt x="686331" y="4676774"/>
                </a:lnTo>
                <a:cubicBezTo>
                  <a:pt x="648922" y="4676774"/>
                  <a:pt x="615055" y="4661611"/>
                  <a:pt x="590540" y="4637096"/>
                </a:cubicBezTo>
                <a:lnTo>
                  <a:pt x="564846" y="4598986"/>
                </a:lnTo>
                <a:lnTo>
                  <a:pt x="243414" y="4598986"/>
                </a:lnTo>
                <a:cubicBezTo>
                  <a:pt x="108980" y="4598986"/>
                  <a:pt x="0" y="4490006"/>
                  <a:pt x="0" y="4355572"/>
                </a:cubicBezTo>
                <a:lnTo>
                  <a:pt x="0" y="1172100"/>
                </a:lnTo>
                <a:cubicBezTo>
                  <a:pt x="0" y="1037666"/>
                  <a:pt x="108980" y="928686"/>
                  <a:pt x="243414" y="928686"/>
                </a:cubicBezTo>
                <a:lnTo>
                  <a:pt x="1479061" y="928686"/>
                </a:lnTo>
                <a:lnTo>
                  <a:pt x="1489425" y="877352"/>
                </a:lnTo>
                <a:cubicBezTo>
                  <a:pt x="1508276" y="832782"/>
                  <a:pt x="1543982" y="797076"/>
                  <a:pt x="1588552" y="778225"/>
                </a:cubicBezTo>
                <a:lnTo>
                  <a:pt x="1606549" y="772638"/>
                </a:lnTo>
                <a:lnTo>
                  <a:pt x="1606549" y="454204"/>
                </a:lnTo>
                <a:cubicBezTo>
                  <a:pt x="1606549" y="203354"/>
                  <a:pt x="1809904" y="0"/>
                  <a:pt x="2060754" y="0"/>
                </a:cubicBezTo>
                <a:close/>
              </a:path>
            </a:pathLst>
          </a:cu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26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7920" y="2627003"/>
            <a:ext cx="43550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i="0" strike="noStrike" kern="1200" cap="none" spc="0" normalizeH="0" baseline="0" noProof="0">
                <a:solidFill>
                  <a:srgbClr val="355C7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03</a:t>
            </a:r>
            <a:endParaRPr kumimoji="0" lang="zh-CN" altLang="en-US" sz="8000" i="0" strike="noStrike" kern="1200" cap="none" spc="0" normalizeH="0" baseline="0" noProof="0">
              <a:solidFill>
                <a:srgbClr val="355C7D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499036" y="2133600"/>
            <a:ext cx="5147976" cy="2909593"/>
            <a:chOff x="5442159" y="2627003"/>
            <a:chExt cx="4916962" cy="1323439"/>
          </a:xfrm>
        </p:grpSpPr>
        <p:sp>
          <p:nvSpPr>
            <p:cNvPr id="3" name="文本框 2"/>
            <p:cNvSpPr txBox="1"/>
            <p:nvPr/>
          </p:nvSpPr>
          <p:spPr>
            <a:xfrm>
              <a:off x="5442160" y="2627003"/>
              <a:ext cx="491696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defRPr/>
              </a:pPr>
              <a:r>
                <a:rPr lang="ru-RU" altLang="zh-CN" sz="4000" b="1" dirty="0">
                  <a:solidFill>
                    <a:srgbClr val="00206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Системы оценки трафика магазина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442159" y="3386136"/>
              <a:ext cx="4916961" cy="181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l">
                <a:defRPr/>
              </a:pP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Retail traffic statistics system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652748" y="2668052"/>
            <a:ext cx="0" cy="124134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69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0109" y="500061"/>
            <a:ext cx="1685929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研究方法</a:t>
            </a:r>
          </a:p>
        </p:txBody>
      </p:sp>
      <p:sp>
        <p:nvSpPr>
          <p:cNvPr id="4" name="直角三角形 3"/>
          <p:cNvSpPr/>
          <p:nvPr/>
        </p:nvSpPr>
        <p:spPr>
          <a:xfrm flipV="1">
            <a:off x="7769691" y="3484481"/>
            <a:ext cx="111541" cy="97234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直角三角形 4"/>
          <p:cNvSpPr/>
          <p:nvPr/>
        </p:nvSpPr>
        <p:spPr>
          <a:xfrm flipH="1">
            <a:off x="9065286" y="2406330"/>
            <a:ext cx="111541" cy="97234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 flipH="1">
            <a:off x="1505648" y="2691168"/>
            <a:ext cx="6750248" cy="813332"/>
          </a:xfrm>
          <a:prstGeom prst="rect">
            <a:avLst/>
          </a:prstGeom>
          <a:solidFill>
            <a:schemeClr val="bg1"/>
          </a:solidFill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flipH="1">
            <a:off x="8677465" y="2485261"/>
            <a:ext cx="2008315" cy="813332"/>
          </a:xfrm>
          <a:prstGeom prst="rect">
            <a:avLst/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7766831" y="2406330"/>
            <a:ext cx="1409996" cy="1175385"/>
          </a:xfrm>
          <a:prstGeom prst="parallelogram">
            <a:avLst>
              <a:gd name="adj" fmla="val 47777"/>
            </a:avLst>
          </a:prstGeom>
          <a:solidFill>
            <a:srgbClr val="355C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直角三角形 10"/>
          <p:cNvSpPr/>
          <p:nvPr/>
        </p:nvSpPr>
        <p:spPr>
          <a:xfrm flipV="1">
            <a:off x="7769691" y="6121001"/>
            <a:ext cx="111541" cy="97234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直角三角形 11"/>
          <p:cNvSpPr/>
          <p:nvPr/>
        </p:nvSpPr>
        <p:spPr>
          <a:xfrm flipH="1">
            <a:off x="9065286" y="5042850"/>
            <a:ext cx="111541" cy="97234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 flipH="1">
            <a:off x="1505648" y="5327688"/>
            <a:ext cx="6750248" cy="813332"/>
          </a:xfrm>
          <a:prstGeom prst="rect">
            <a:avLst/>
          </a:prstGeom>
          <a:solidFill>
            <a:schemeClr val="bg1"/>
          </a:solidFill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 flipH="1">
            <a:off x="8677465" y="5121781"/>
            <a:ext cx="2008315" cy="813332"/>
          </a:xfrm>
          <a:prstGeom prst="rect">
            <a:avLst/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7766831" y="5042850"/>
            <a:ext cx="1409996" cy="1175385"/>
          </a:xfrm>
          <a:prstGeom prst="parallelogram">
            <a:avLst>
              <a:gd name="adj" fmla="val 47777"/>
            </a:avLst>
          </a:prstGeom>
          <a:solidFill>
            <a:srgbClr val="355C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22"/>
          <p:cNvSpPr txBox="1"/>
          <p:nvPr/>
        </p:nvSpPr>
        <p:spPr>
          <a:xfrm flipH="1">
            <a:off x="1583518" y="2794315"/>
            <a:ext cx="613600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单击此处添加本章节的简要内容。本模板精心设计，模板所有素材均可自由编辑替换移动。本模板精心设计，模板所有素材均可自由编辑替换移动。</a:t>
            </a:r>
          </a:p>
        </p:txBody>
      </p:sp>
      <p:sp>
        <p:nvSpPr>
          <p:cNvPr id="18" name="文本框 22"/>
          <p:cNvSpPr txBox="1"/>
          <p:nvPr/>
        </p:nvSpPr>
        <p:spPr>
          <a:xfrm flipH="1">
            <a:off x="1583518" y="5430835"/>
            <a:ext cx="613600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单击此处添加本章节的简要内容。本模板精心设计，模板所有素材均可自由编辑替换移动。本模板精心设计，模板所有素材均可自由编辑替换移动。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8888095" y="2630485"/>
            <a:ext cx="1798320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方法二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 flipH="1">
            <a:off x="8811895" y="5235890"/>
            <a:ext cx="1798320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方法四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1" name="拉包 818"/>
          <p:cNvSpPr/>
          <p:nvPr/>
        </p:nvSpPr>
        <p:spPr>
          <a:xfrm>
            <a:off x="8255635" y="2725735"/>
            <a:ext cx="539750" cy="5365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82" h="235">
                <a:moveTo>
                  <a:pt x="28" y="131"/>
                </a:moveTo>
                <a:cubicBezTo>
                  <a:pt x="28" y="53"/>
                  <a:pt x="28" y="53"/>
                  <a:pt x="28" y="53"/>
                </a:cubicBezTo>
                <a:cubicBezTo>
                  <a:pt x="28" y="44"/>
                  <a:pt x="36" y="36"/>
                  <a:pt x="46" y="36"/>
                </a:cubicBezTo>
                <a:cubicBezTo>
                  <a:pt x="62" y="36"/>
                  <a:pt x="62" y="36"/>
                  <a:pt x="62" y="36"/>
                </a:cubicBezTo>
                <a:cubicBezTo>
                  <a:pt x="62" y="148"/>
                  <a:pt x="62" y="148"/>
                  <a:pt x="62" y="148"/>
                </a:cubicBezTo>
                <a:cubicBezTo>
                  <a:pt x="46" y="148"/>
                  <a:pt x="46" y="148"/>
                  <a:pt x="46" y="148"/>
                </a:cubicBezTo>
                <a:cubicBezTo>
                  <a:pt x="36" y="148"/>
                  <a:pt x="28" y="140"/>
                  <a:pt x="28" y="131"/>
                </a:cubicBezTo>
                <a:close/>
                <a:moveTo>
                  <a:pt x="214" y="131"/>
                </a:moveTo>
                <a:cubicBezTo>
                  <a:pt x="214" y="53"/>
                  <a:pt x="214" y="53"/>
                  <a:pt x="214" y="53"/>
                </a:cubicBezTo>
                <a:cubicBezTo>
                  <a:pt x="214" y="44"/>
                  <a:pt x="207" y="36"/>
                  <a:pt x="197" y="36"/>
                </a:cubicBezTo>
                <a:cubicBezTo>
                  <a:pt x="180" y="36"/>
                  <a:pt x="180" y="36"/>
                  <a:pt x="180" y="36"/>
                </a:cubicBezTo>
                <a:cubicBezTo>
                  <a:pt x="180" y="148"/>
                  <a:pt x="180" y="148"/>
                  <a:pt x="180" y="148"/>
                </a:cubicBezTo>
                <a:cubicBezTo>
                  <a:pt x="197" y="148"/>
                  <a:pt x="197" y="148"/>
                  <a:pt x="197" y="148"/>
                </a:cubicBezTo>
                <a:cubicBezTo>
                  <a:pt x="207" y="148"/>
                  <a:pt x="214" y="140"/>
                  <a:pt x="214" y="131"/>
                </a:cubicBezTo>
                <a:close/>
                <a:moveTo>
                  <a:pt x="154" y="36"/>
                </a:moveTo>
                <a:cubicBezTo>
                  <a:pt x="152" y="21"/>
                  <a:pt x="143" y="13"/>
                  <a:pt x="131" y="13"/>
                </a:cubicBezTo>
                <a:cubicBezTo>
                  <a:pt x="112" y="13"/>
                  <a:pt x="112" y="13"/>
                  <a:pt x="112" y="13"/>
                </a:cubicBezTo>
                <a:cubicBezTo>
                  <a:pt x="100" y="13"/>
                  <a:pt x="91" y="21"/>
                  <a:pt x="89" y="36"/>
                </a:cubicBezTo>
                <a:cubicBezTo>
                  <a:pt x="77" y="36"/>
                  <a:pt x="77" y="36"/>
                  <a:pt x="77" y="36"/>
                </a:cubicBezTo>
                <a:cubicBezTo>
                  <a:pt x="77" y="148"/>
                  <a:pt x="77" y="148"/>
                  <a:pt x="77" y="148"/>
                </a:cubicBezTo>
                <a:cubicBezTo>
                  <a:pt x="166" y="148"/>
                  <a:pt x="166" y="148"/>
                  <a:pt x="166" y="148"/>
                </a:cubicBezTo>
                <a:cubicBezTo>
                  <a:pt x="166" y="36"/>
                  <a:pt x="166" y="36"/>
                  <a:pt x="166" y="36"/>
                </a:cubicBezTo>
                <a:lnTo>
                  <a:pt x="154" y="36"/>
                </a:lnTo>
                <a:close/>
                <a:moveTo>
                  <a:pt x="101" y="36"/>
                </a:moveTo>
                <a:cubicBezTo>
                  <a:pt x="102" y="23"/>
                  <a:pt x="110" y="23"/>
                  <a:pt x="112" y="23"/>
                </a:cubicBezTo>
                <a:cubicBezTo>
                  <a:pt x="131" y="23"/>
                  <a:pt x="131" y="23"/>
                  <a:pt x="131" y="23"/>
                </a:cubicBezTo>
                <a:cubicBezTo>
                  <a:pt x="137" y="23"/>
                  <a:pt x="141" y="27"/>
                  <a:pt x="142" y="36"/>
                </a:cubicBezTo>
                <a:lnTo>
                  <a:pt x="101" y="36"/>
                </a:lnTo>
                <a:close/>
                <a:moveTo>
                  <a:pt x="42" y="187"/>
                </a:moveTo>
                <a:cubicBezTo>
                  <a:pt x="28" y="187"/>
                  <a:pt x="17" y="198"/>
                  <a:pt x="17" y="211"/>
                </a:cubicBezTo>
                <a:cubicBezTo>
                  <a:pt x="17" y="224"/>
                  <a:pt x="28" y="235"/>
                  <a:pt x="42" y="235"/>
                </a:cubicBezTo>
                <a:cubicBezTo>
                  <a:pt x="55" y="235"/>
                  <a:pt x="66" y="224"/>
                  <a:pt x="66" y="211"/>
                </a:cubicBezTo>
                <a:cubicBezTo>
                  <a:pt x="66" y="198"/>
                  <a:pt x="55" y="187"/>
                  <a:pt x="42" y="187"/>
                </a:cubicBezTo>
                <a:close/>
                <a:moveTo>
                  <a:pt x="42" y="224"/>
                </a:moveTo>
                <a:cubicBezTo>
                  <a:pt x="34" y="224"/>
                  <a:pt x="29" y="218"/>
                  <a:pt x="29" y="211"/>
                </a:cubicBezTo>
                <a:cubicBezTo>
                  <a:pt x="29" y="204"/>
                  <a:pt x="34" y="198"/>
                  <a:pt x="42" y="198"/>
                </a:cubicBezTo>
                <a:cubicBezTo>
                  <a:pt x="49" y="198"/>
                  <a:pt x="54" y="204"/>
                  <a:pt x="54" y="211"/>
                </a:cubicBezTo>
                <a:cubicBezTo>
                  <a:pt x="54" y="218"/>
                  <a:pt x="49" y="224"/>
                  <a:pt x="42" y="224"/>
                </a:cubicBezTo>
                <a:close/>
                <a:moveTo>
                  <a:pt x="202" y="187"/>
                </a:moveTo>
                <a:cubicBezTo>
                  <a:pt x="188" y="187"/>
                  <a:pt x="177" y="198"/>
                  <a:pt x="177" y="211"/>
                </a:cubicBezTo>
                <a:cubicBezTo>
                  <a:pt x="177" y="224"/>
                  <a:pt x="188" y="235"/>
                  <a:pt x="202" y="235"/>
                </a:cubicBezTo>
                <a:cubicBezTo>
                  <a:pt x="215" y="235"/>
                  <a:pt x="226" y="224"/>
                  <a:pt x="226" y="211"/>
                </a:cubicBezTo>
                <a:cubicBezTo>
                  <a:pt x="226" y="198"/>
                  <a:pt x="215" y="187"/>
                  <a:pt x="202" y="187"/>
                </a:cubicBezTo>
                <a:close/>
                <a:moveTo>
                  <a:pt x="202" y="224"/>
                </a:moveTo>
                <a:cubicBezTo>
                  <a:pt x="194" y="224"/>
                  <a:pt x="189" y="218"/>
                  <a:pt x="189" y="211"/>
                </a:cubicBezTo>
                <a:cubicBezTo>
                  <a:pt x="189" y="204"/>
                  <a:pt x="194" y="198"/>
                  <a:pt x="202" y="198"/>
                </a:cubicBezTo>
                <a:cubicBezTo>
                  <a:pt x="209" y="198"/>
                  <a:pt x="214" y="204"/>
                  <a:pt x="214" y="211"/>
                </a:cubicBezTo>
                <a:cubicBezTo>
                  <a:pt x="214" y="218"/>
                  <a:pt x="209" y="224"/>
                  <a:pt x="202" y="224"/>
                </a:cubicBezTo>
                <a:close/>
                <a:moveTo>
                  <a:pt x="275" y="20"/>
                </a:moveTo>
                <a:cubicBezTo>
                  <a:pt x="246" y="36"/>
                  <a:pt x="246" y="36"/>
                  <a:pt x="246" y="36"/>
                </a:cubicBezTo>
                <a:cubicBezTo>
                  <a:pt x="246" y="179"/>
                  <a:pt x="246" y="179"/>
                  <a:pt x="246" y="179"/>
                </a:cubicBezTo>
                <a:cubicBezTo>
                  <a:pt x="0" y="179"/>
                  <a:pt x="0" y="179"/>
                  <a:pt x="0" y="179"/>
                </a:cubicBezTo>
                <a:cubicBezTo>
                  <a:pt x="0" y="140"/>
                  <a:pt x="0" y="140"/>
                  <a:pt x="0" y="140"/>
                </a:cubicBezTo>
                <a:cubicBezTo>
                  <a:pt x="19" y="140"/>
                  <a:pt x="19" y="140"/>
                  <a:pt x="19" y="140"/>
                </a:cubicBezTo>
                <a:cubicBezTo>
                  <a:pt x="19" y="160"/>
                  <a:pt x="19" y="160"/>
                  <a:pt x="19" y="160"/>
                </a:cubicBezTo>
                <a:cubicBezTo>
                  <a:pt x="226" y="160"/>
                  <a:pt x="226" y="160"/>
                  <a:pt x="226" y="160"/>
                </a:cubicBezTo>
                <a:cubicBezTo>
                  <a:pt x="226" y="31"/>
                  <a:pt x="226" y="31"/>
                  <a:pt x="226" y="31"/>
                </a:cubicBezTo>
                <a:cubicBezTo>
                  <a:pt x="226" y="31"/>
                  <a:pt x="226" y="30"/>
                  <a:pt x="226" y="29"/>
                </a:cubicBezTo>
                <a:cubicBezTo>
                  <a:pt x="227" y="26"/>
                  <a:pt x="228" y="23"/>
                  <a:pt x="231" y="22"/>
                </a:cubicBezTo>
                <a:cubicBezTo>
                  <a:pt x="266" y="3"/>
                  <a:pt x="266" y="3"/>
                  <a:pt x="266" y="3"/>
                </a:cubicBezTo>
                <a:cubicBezTo>
                  <a:pt x="271" y="0"/>
                  <a:pt x="277" y="2"/>
                  <a:pt x="279" y="7"/>
                </a:cubicBezTo>
                <a:cubicBezTo>
                  <a:pt x="282" y="12"/>
                  <a:pt x="280" y="17"/>
                  <a:pt x="27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咖啡 819"/>
          <p:cNvSpPr/>
          <p:nvPr/>
        </p:nvSpPr>
        <p:spPr>
          <a:xfrm>
            <a:off x="8301355" y="5235890"/>
            <a:ext cx="448310" cy="645160"/>
          </a:xfrm>
          <a:custGeom>
            <a:avLst/>
            <a:gdLst/>
            <a:ahLst/>
            <a:cxnLst>
              <a:cxn ang="0">
                <a:pos x="371445" y="4170766"/>
              </a:cxn>
              <a:cxn ang="0">
                <a:pos x="1792630" y="4800430"/>
              </a:cxn>
              <a:cxn ang="0">
                <a:pos x="3197663" y="4203058"/>
              </a:cxn>
              <a:cxn ang="0">
                <a:pos x="3407611" y="4299927"/>
              </a:cxn>
              <a:cxn ang="0">
                <a:pos x="1792630" y="5042605"/>
              </a:cxn>
              <a:cxn ang="0">
                <a:pos x="145346" y="4267639"/>
              </a:cxn>
              <a:cxn ang="0">
                <a:pos x="371445" y="4170766"/>
              </a:cxn>
              <a:cxn ang="0">
                <a:pos x="3746756" y="2669270"/>
              </a:cxn>
              <a:cxn ang="0">
                <a:pos x="4166650" y="3185913"/>
              </a:cxn>
              <a:cxn ang="0">
                <a:pos x="3633706" y="3718701"/>
              </a:cxn>
              <a:cxn ang="0">
                <a:pos x="3439911" y="3686415"/>
              </a:cxn>
              <a:cxn ang="0">
                <a:pos x="3569109" y="3476526"/>
              </a:cxn>
              <a:cxn ang="0">
                <a:pos x="3633706" y="3492671"/>
              </a:cxn>
              <a:cxn ang="0">
                <a:pos x="3924402" y="3185913"/>
              </a:cxn>
              <a:cxn ang="0">
                <a:pos x="3730608" y="2911445"/>
              </a:cxn>
              <a:cxn ang="0">
                <a:pos x="3746756" y="2669270"/>
              </a:cxn>
              <a:cxn ang="0">
                <a:pos x="3536810" y="2314074"/>
              </a:cxn>
              <a:cxn ang="0">
                <a:pos x="3569109" y="2636978"/>
              </a:cxn>
              <a:cxn ang="0">
                <a:pos x="1792630" y="4412946"/>
              </a:cxn>
              <a:cxn ang="0">
                <a:pos x="0" y="2636978"/>
              </a:cxn>
              <a:cxn ang="0">
                <a:pos x="32302" y="2346365"/>
              </a:cxn>
              <a:cxn ang="0">
                <a:pos x="1792630" y="3266639"/>
              </a:cxn>
              <a:cxn ang="0">
                <a:pos x="3536810" y="2346365"/>
              </a:cxn>
              <a:cxn ang="0">
                <a:pos x="3536810" y="2314074"/>
              </a:cxn>
              <a:cxn ang="0">
                <a:pos x="1792630" y="1603686"/>
              </a:cxn>
              <a:cxn ang="0">
                <a:pos x="3343009" y="2346365"/>
              </a:cxn>
              <a:cxn ang="0">
                <a:pos x="3326861" y="2459381"/>
              </a:cxn>
              <a:cxn ang="0">
                <a:pos x="1792630" y="1942738"/>
              </a:cxn>
              <a:cxn ang="0">
                <a:pos x="242248" y="2459381"/>
              </a:cxn>
              <a:cxn ang="0">
                <a:pos x="226095" y="2346365"/>
              </a:cxn>
              <a:cxn ang="0">
                <a:pos x="1792630" y="1603686"/>
              </a:cxn>
              <a:cxn ang="0">
                <a:pos x="2340261" y="267425"/>
              </a:cxn>
              <a:cxn ang="0">
                <a:pos x="2384732" y="1604557"/>
              </a:cxn>
              <a:cxn ang="0">
                <a:pos x="2340261" y="267425"/>
              </a:cxn>
              <a:cxn ang="0">
                <a:pos x="1183916" y="178285"/>
              </a:cxn>
              <a:cxn ang="0">
                <a:pos x="1228390" y="1515418"/>
              </a:cxn>
              <a:cxn ang="0">
                <a:pos x="1183916" y="178285"/>
              </a:cxn>
              <a:cxn ang="0">
                <a:pos x="1762085" y="0"/>
              </a:cxn>
              <a:cxn ang="0">
                <a:pos x="1806562" y="1337130"/>
              </a:cxn>
              <a:cxn ang="0">
                <a:pos x="1762085" y="0"/>
              </a:cxn>
            </a:cxnLst>
            <a:rect l="0" t="0" r="0" b="0"/>
            <a:pathLst>
              <a:path w="968375" h="1170887">
                <a:moveTo>
                  <a:pt x="86328" y="968447"/>
                </a:moveTo>
                <a:cubicBezTo>
                  <a:pt x="120108" y="1054672"/>
                  <a:pt x="258984" y="1114654"/>
                  <a:pt x="416627" y="1114654"/>
                </a:cubicBezTo>
                <a:cubicBezTo>
                  <a:pt x="566762" y="1114654"/>
                  <a:pt x="701884" y="1058421"/>
                  <a:pt x="743172" y="975945"/>
                </a:cubicBezTo>
                <a:cubicBezTo>
                  <a:pt x="791966" y="998438"/>
                  <a:pt x="791966" y="998438"/>
                  <a:pt x="791966" y="998438"/>
                </a:cubicBezTo>
                <a:cubicBezTo>
                  <a:pt x="743172" y="1103407"/>
                  <a:pt x="589283" y="1170887"/>
                  <a:pt x="416627" y="1170887"/>
                </a:cubicBezTo>
                <a:cubicBezTo>
                  <a:pt x="236464" y="1170887"/>
                  <a:pt x="78821" y="1095909"/>
                  <a:pt x="33780" y="990941"/>
                </a:cubicBezTo>
                <a:cubicBezTo>
                  <a:pt x="86328" y="968447"/>
                  <a:pt x="86328" y="968447"/>
                  <a:pt x="86328" y="968447"/>
                </a:cubicBezTo>
                <a:close/>
                <a:moveTo>
                  <a:pt x="870787" y="619801"/>
                </a:moveTo>
                <a:cubicBezTo>
                  <a:pt x="927088" y="634796"/>
                  <a:pt x="968375" y="683532"/>
                  <a:pt x="968375" y="739765"/>
                </a:cubicBezTo>
                <a:cubicBezTo>
                  <a:pt x="968375" y="810994"/>
                  <a:pt x="912074" y="863478"/>
                  <a:pt x="844513" y="863478"/>
                </a:cubicBezTo>
                <a:cubicBezTo>
                  <a:pt x="829500" y="863478"/>
                  <a:pt x="814486" y="863478"/>
                  <a:pt x="799473" y="855981"/>
                </a:cubicBezTo>
                <a:cubicBezTo>
                  <a:pt x="810733" y="840985"/>
                  <a:pt x="821993" y="822241"/>
                  <a:pt x="829500" y="807245"/>
                </a:cubicBezTo>
                <a:cubicBezTo>
                  <a:pt x="833253" y="807245"/>
                  <a:pt x="840760" y="810994"/>
                  <a:pt x="844513" y="810994"/>
                </a:cubicBezTo>
                <a:cubicBezTo>
                  <a:pt x="882047" y="810994"/>
                  <a:pt x="912074" y="777254"/>
                  <a:pt x="912074" y="739765"/>
                </a:cubicBezTo>
                <a:cubicBezTo>
                  <a:pt x="912074" y="713523"/>
                  <a:pt x="893307" y="687281"/>
                  <a:pt x="867034" y="676034"/>
                </a:cubicBezTo>
                <a:cubicBezTo>
                  <a:pt x="870787" y="661038"/>
                  <a:pt x="870787" y="642294"/>
                  <a:pt x="870787" y="619801"/>
                </a:cubicBezTo>
                <a:close/>
                <a:moveTo>
                  <a:pt x="821993" y="537325"/>
                </a:moveTo>
                <a:cubicBezTo>
                  <a:pt x="825746" y="556070"/>
                  <a:pt x="829500" y="582312"/>
                  <a:pt x="829500" y="612303"/>
                </a:cubicBezTo>
                <a:cubicBezTo>
                  <a:pt x="829500" y="840985"/>
                  <a:pt x="645584" y="1024681"/>
                  <a:pt x="416627" y="1024681"/>
                </a:cubicBezTo>
                <a:cubicBezTo>
                  <a:pt x="187669" y="1024681"/>
                  <a:pt x="0" y="840985"/>
                  <a:pt x="0" y="612303"/>
                </a:cubicBezTo>
                <a:cubicBezTo>
                  <a:pt x="0" y="586061"/>
                  <a:pt x="3753" y="563567"/>
                  <a:pt x="7507" y="544823"/>
                </a:cubicBezTo>
                <a:cubicBezTo>
                  <a:pt x="7507" y="664787"/>
                  <a:pt x="187669" y="758510"/>
                  <a:pt x="416627" y="758510"/>
                </a:cubicBezTo>
                <a:cubicBezTo>
                  <a:pt x="641830" y="758510"/>
                  <a:pt x="821993" y="664787"/>
                  <a:pt x="821993" y="544823"/>
                </a:cubicBezTo>
                <a:cubicBezTo>
                  <a:pt x="821993" y="541074"/>
                  <a:pt x="821993" y="541074"/>
                  <a:pt x="821993" y="537325"/>
                </a:cubicBezTo>
                <a:close/>
                <a:moveTo>
                  <a:pt x="416627" y="372374"/>
                </a:moveTo>
                <a:cubicBezTo>
                  <a:pt x="611803" y="372374"/>
                  <a:pt x="776952" y="451101"/>
                  <a:pt x="776952" y="544823"/>
                </a:cubicBezTo>
                <a:cubicBezTo>
                  <a:pt x="776952" y="556070"/>
                  <a:pt x="776952" y="563567"/>
                  <a:pt x="773199" y="571065"/>
                </a:cubicBezTo>
                <a:cubicBezTo>
                  <a:pt x="716898" y="499836"/>
                  <a:pt x="578023" y="451101"/>
                  <a:pt x="416627" y="451101"/>
                </a:cubicBezTo>
                <a:cubicBezTo>
                  <a:pt x="251477" y="451101"/>
                  <a:pt x="112601" y="499836"/>
                  <a:pt x="56301" y="571065"/>
                </a:cubicBezTo>
                <a:cubicBezTo>
                  <a:pt x="52547" y="563567"/>
                  <a:pt x="52547" y="556070"/>
                  <a:pt x="52547" y="544823"/>
                </a:cubicBezTo>
                <a:cubicBezTo>
                  <a:pt x="52547" y="451101"/>
                  <a:pt x="217696" y="372374"/>
                  <a:pt x="416627" y="372374"/>
                </a:cubicBezTo>
                <a:close/>
                <a:moveTo>
                  <a:pt x="543902" y="62096"/>
                </a:moveTo>
                <a:cubicBezTo>
                  <a:pt x="636930" y="186288"/>
                  <a:pt x="492220" y="196637"/>
                  <a:pt x="554238" y="372576"/>
                </a:cubicBezTo>
                <a:cubicBezTo>
                  <a:pt x="409528" y="155240"/>
                  <a:pt x="585248" y="196637"/>
                  <a:pt x="543902" y="62096"/>
                </a:cubicBezTo>
                <a:close/>
                <a:moveTo>
                  <a:pt x="275155" y="41398"/>
                </a:moveTo>
                <a:cubicBezTo>
                  <a:pt x="368183" y="175939"/>
                  <a:pt x="223472" y="175939"/>
                  <a:pt x="285491" y="351878"/>
                </a:cubicBezTo>
                <a:cubicBezTo>
                  <a:pt x="140780" y="144891"/>
                  <a:pt x="316500" y="186288"/>
                  <a:pt x="275155" y="41398"/>
                </a:cubicBezTo>
                <a:close/>
                <a:moveTo>
                  <a:pt x="409528" y="0"/>
                </a:moveTo>
                <a:cubicBezTo>
                  <a:pt x="502556" y="124192"/>
                  <a:pt x="357846" y="134542"/>
                  <a:pt x="419865" y="310480"/>
                </a:cubicBezTo>
                <a:cubicBezTo>
                  <a:pt x="275155" y="103493"/>
                  <a:pt x="450874" y="144891"/>
                  <a:pt x="409528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直角三角形 23"/>
          <p:cNvSpPr/>
          <p:nvPr/>
        </p:nvSpPr>
        <p:spPr>
          <a:xfrm flipV="1">
            <a:off x="7769691" y="2207001"/>
            <a:ext cx="111541" cy="97234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直角三角形 24"/>
          <p:cNvSpPr/>
          <p:nvPr/>
        </p:nvSpPr>
        <p:spPr>
          <a:xfrm flipH="1">
            <a:off x="9065286" y="1128850"/>
            <a:ext cx="111541" cy="97234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 flipH="1">
            <a:off x="1505648" y="1413688"/>
            <a:ext cx="6750248" cy="813332"/>
          </a:xfrm>
          <a:prstGeom prst="rect">
            <a:avLst/>
          </a:prstGeom>
          <a:solidFill>
            <a:schemeClr val="bg1"/>
          </a:solidFill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 flipH="1">
            <a:off x="8677465" y="1207781"/>
            <a:ext cx="2008315" cy="813332"/>
          </a:xfrm>
          <a:prstGeom prst="rect">
            <a:avLst/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平行四边形 28"/>
          <p:cNvSpPr/>
          <p:nvPr/>
        </p:nvSpPr>
        <p:spPr>
          <a:xfrm>
            <a:off x="7766831" y="1128850"/>
            <a:ext cx="1409996" cy="1175385"/>
          </a:xfrm>
          <a:prstGeom prst="parallelogram">
            <a:avLst>
              <a:gd name="adj" fmla="val 47777"/>
            </a:avLst>
          </a:prstGeom>
          <a:solidFill>
            <a:srgbClr val="355C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直角三角形 30"/>
          <p:cNvSpPr/>
          <p:nvPr/>
        </p:nvSpPr>
        <p:spPr>
          <a:xfrm flipV="1">
            <a:off x="7769691" y="4843521"/>
            <a:ext cx="111541" cy="97234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直角三角形 31"/>
          <p:cNvSpPr/>
          <p:nvPr/>
        </p:nvSpPr>
        <p:spPr>
          <a:xfrm flipH="1">
            <a:off x="9065286" y="3765370"/>
            <a:ext cx="111541" cy="97234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 flipH="1">
            <a:off x="1505648" y="4050208"/>
            <a:ext cx="6750248" cy="813332"/>
          </a:xfrm>
          <a:prstGeom prst="rect">
            <a:avLst/>
          </a:prstGeom>
          <a:solidFill>
            <a:schemeClr val="bg1"/>
          </a:solidFill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 flipH="1">
            <a:off x="8677465" y="3844301"/>
            <a:ext cx="2008315" cy="813332"/>
          </a:xfrm>
          <a:prstGeom prst="rect">
            <a:avLst/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平行四边形 35"/>
          <p:cNvSpPr/>
          <p:nvPr/>
        </p:nvSpPr>
        <p:spPr>
          <a:xfrm>
            <a:off x="7766831" y="3765370"/>
            <a:ext cx="1409996" cy="1175385"/>
          </a:xfrm>
          <a:prstGeom prst="parallelogram">
            <a:avLst>
              <a:gd name="adj" fmla="val 47777"/>
            </a:avLst>
          </a:prstGeom>
          <a:solidFill>
            <a:srgbClr val="355C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文本框 22"/>
          <p:cNvSpPr txBox="1"/>
          <p:nvPr/>
        </p:nvSpPr>
        <p:spPr>
          <a:xfrm flipH="1">
            <a:off x="1583518" y="1516835"/>
            <a:ext cx="613600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单击此处添加本章节的简要内容。本模板精心设计，模板所有素材均可自由编辑替换移动。本模板精心设计，模板所有素材均可自由编辑替换移动。</a:t>
            </a:r>
          </a:p>
        </p:txBody>
      </p:sp>
      <p:sp>
        <p:nvSpPr>
          <p:cNvPr id="38" name="文本框 22"/>
          <p:cNvSpPr txBox="1"/>
          <p:nvPr/>
        </p:nvSpPr>
        <p:spPr>
          <a:xfrm flipH="1">
            <a:off x="1583518" y="4153355"/>
            <a:ext cx="613600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单击此处添加本章节的简要内容。本模板精心设计，模板所有素材均可自由编辑替换移动。本模板精心设计，模板所有素材均可自由编辑替换移动。</a:t>
            </a:r>
          </a:p>
        </p:txBody>
      </p:sp>
      <p:sp>
        <p:nvSpPr>
          <p:cNvPr id="39" name="文本框 38"/>
          <p:cNvSpPr txBox="1"/>
          <p:nvPr/>
        </p:nvSpPr>
        <p:spPr>
          <a:xfrm flipH="1">
            <a:off x="8819366" y="1350316"/>
            <a:ext cx="1798320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方法一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 flipH="1">
            <a:off x="8819366" y="3976713"/>
            <a:ext cx="1798320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方法三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charset="0"/>
              <a:ea typeface="微软雅黑 Light" panose="020B0502040204020203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1" name="zoom-in-tool_77322"/>
          <p:cNvSpPr>
            <a:spLocks noChangeAspect="1"/>
          </p:cNvSpPr>
          <p:nvPr/>
        </p:nvSpPr>
        <p:spPr>
          <a:xfrm>
            <a:off x="8182382" y="1387828"/>
            <a:ext cx="609685" cy="608690"/>
          </a:xfrm>
          <a:custGeom>
            <a:avLst/>
            <a:gdLst>
              <a:gd name="connsiteX0" fmla="*/ 140017 w 606581"/>
              <a:gd name="connsiteY0" fmla="*/ 411043 h 605592"/>
              <a:gd name="connsiteX1" fmla="*/ 178821 w 606581"/>
              <a:gd name="connsiteY1" fmla="*/ 427078 h 605592"/>
              <a:gd name="connsiteX2" fmla="*/ 178821 w 606581"/>
              <a:gd name="connsiteY2" fmla="*/ 504564 h 605592"/>
              <a:gd name="connsiteX3" fmla="*/ 93692 w 606581"/>
              <a:gd name="connsiteY3" fmla="*/ 589557 h 605592"/>
              <a:gd name="connsiteX4" fmla="*/ 54887 w 606581"/>
              <a:gd name="connsiteY4" fmla="*/ 605592 h 605592"/>
              <a:gd name="connsiteX5" fmla="*/ 16083 w 606581"/>
              <a:gd name="connsiteY5" fmla="*/ 589557 h 605592"/>
              <a:gd name="connsiteX6" fmla="*/ 16083 w 606581"/>
              <a:gd name="connsiteY6" fmla="*/ 511979 h 605592"/>
              <a:gd name="connsiteX7" fmla="*/ 101212 w 606581"/>
              <a:gd name="connsiteY7" fmla="*/ 427078 h 605592"/>
              <a:gd name="connsiteX8" fmla="*/ 140017 w 606581"/>
              <a:gd name="connsiteY8" fmla="*/ 411043 h 605592"/>
              <a:gd name="connsiteX9" fmla="*/ 382501 w 606581"/>
              <a:gd name="connsiteY9" fmla="*/ 49537 h 605592"/>
              <a:gd name="connsiteX10" fmla="*/ 557044 w 606581"/>
              <a:gd name="connsiteY10" fmla="*/ 223798 h 605592"/>
              <a:gd name="connsiteX11" fmla="*/ 382501 w 606581"/>
              <a:gd name="connsiteY11" fmla="*/ 398059 h 605592"/>
              <a:gd name="connsiteX12" fmla="*/ 207957 w 606581"/>
              <a:gd name="connsiteY12" fmla="*/ 223798 h 605592"/>
              <a:gd name="connsiteX13" fmla="*/ 382501 w 606581"/>
              <a:gd name="connsiteY13" fmla="*/ 49537 h 605592"/>
              <a:gd name="connsiteX14" fmla="*/ 382536 w 606581"/>
              <a:gd name="connsiteY14" fmla="*/ 24750 h 605592"/>
              <a:gd name="connsiteX15" fmla="*/ 304914 w 606581"/>
              <a:gd name="connsiteY15" fmla="*/ 40417 h 605592"/>
              <a:gd name="connsiteX16" fmla="*/ 241591 w 606581"/>
              <a:gd name="connsiteY16" fmla="*/ 83058 h 605592"/>
              <a:gd name="connsiteX17" fmla="*/ 198880 w 606581"/>
              <a:gd name="connsiteY17" fmla="*/ 146278 h 605592"/>
              <a:gd name="connsiteX18" fmla="*/ 183189 w 606581"/>
              <a:gd name="connsiteY18" fmla="*/ 223774 h 605592"/>
              <a:gd name="connsiteX19" fmla="*/ 198880 w 606581"/>
              <a:gd name="connsiteY19" fmla="*/ 301177 h 605592"/>
              <a:gd name="connsiteX20" fmla="*/ 241591 w 606581"/>
              <a:gd name="connsiteY20" fmla="*/ 364490 h 605592"/>
              <a:gd name="connsiteX21" fmla="*/ 304914 w 606581"/>
              <a:gd name="connsiteY21" fmla="*/ 407131 h 605592"/>
              <a:gd name="connsiteX22" fmla="*/ 382536 w 606581"/>
              <a:gd name="connsiteY22" fmla="*/ 422705 h 605592"/>
              <a:gd name="connsiteX23" fmla="*/ 460158 w 606581"/>
              <a:gd name="connsiteY23" fmla="*/ 407131 h 605592"/>
              <a:gd name="connsiteX24" fmla="*/ 523481 w 606581"/>
              <a:gd name="connsiteY24" fmla="*/ 364490 h 605592"/>
              <a:gd name="connsiteX25" fmla="*/ 566192 w 606581"/>
              <a:gd name="connsiteY25" fmla="*/ 301177 h 605592"/>
              <a:gd name="connsiteX26" fmla="*/ 581883 w 606581"/>
              <a:gd name="connsiteY26" fmla="*/ 223774 h 605592"/>
              <a:gd name="connsiteX27" fmla="*/ 566192 w 606581"/>
              <a:gd name="connsiteY27" fmla="*/ 146278 h 605592"/>
              <a:gd name="connsiteX28" fmla="*/ 523481 w 606581"/>
              <a:gd name="connsiteY28" fmla="*/ 83058 h 605592"/>
              <a:gd name="connsiteX29" fmla="*/ 460158 w 606581"/>
              <a:gd name="connsiteY29" fmla="*/ 40417 h 605592"/>
              <a:gd name="connsiteX30" fmla="*/ 382536 w 606581"/>
              <a:gd name="connsiteY30" fmla="*/ 24750 h 605592"/>
              <a:gd name="connsiteX31" fmla="*/ 382536 w 606581"/>
              <a:gd name="connsiteY31" fmla="*/ 0 h 605592"/>
              <a:gd name="connsiteX32" fmla="*/ 469721 w 606581"/>
              <a:gd name="connsiteY32" fmla="*/ 17613 h 605592"/>
              <a:gd name="connsiteX33" fmla="*/ 540937 w 606581"/>
              <a:gd name="connsiteY33" fmla="*/ 65538 h 605592"/>
              <a:gd name="connsiteX34" fmla="*/ 588940 w 606581"/>
              <a:gd name="connsiteY34" fmla="*/ 136637 h 605592"/>
              <a:gd name="connsiteX35" fmla="*/ 606581 w 606581"/>
              <a:gd name="connsiteY35" fmla="*/ 223774 h 605592"/>
              <a:gd name="connsiteX36" fmla="*/ 588940 w 606581"/>
              <a:gd name="connsiteY36" fmla="*/ 310818 h 605592"/>
              <a:gd name="connsiteX37" fmla="*/ 540937 w 606581"/>
              <a:gd name="connsiteY37" fmla="*/ 381917 h 605592"/>
              <a:gd name="connsiteX38" fmla="*/ 469721 w 606581"/>
              <a:gd name="connsiteY38" fmla="*/ 429842 h 605592"/>
              <a:gd name="connsiteX39" fmla="*/ 382536 w 606581"/>
              <a:gd name="connsiteY39" fmla="*/ 447455 h 605592"/>
              <a:gd name="connsiteX40" fmla="*/ 295258 w 606581"/>
              <a:gd name="connsiteY40" fmla="*/ 429842 h 605592"/>
              <a:gd name="connsiteX41" fmla="*/ 240105 w 606581"/>
              <a:gd name="connsiteY41" fmla="*/ 396471 h 605592"/>
              <a:gd name="connsiteX42" fmla="*/ 209558 w 606581"/>
              <a:gd name="connsiteY42" fmla="*/ 427061 h 605592"/>
              <a:gd name="connsiteX43" fmla="*/ 196373 w 606581"/>
              <a:gd name="connsiteY43" fmla="*/ 409541 h 605592"/>
              <a:gd name="connsiteX44" fmla="*/ 178918 w 606581"/>
              <a:gd name="connsiteY44" fmla="*/ 396378 h 605592"/>
              <a:gd name="connsiteX45" fmla="*/ 209465 w 606581"/>
              <a:gd name="connsiteY45" fmla="*/ 365880 h 605592"/>
              <a:gd name="connsiteX46" fmla="*/ 176040 w 606581"/>
              <a:gd name="connsiteY46" fmla="*/ 310818 h 605592"/>
              <a:gd name="connsiteX47" fmla="*/ 158491 w 606581"/>
              <a:gd name="connsiteY47" fmla="*/ 223774 h 605592"/>
              <a:gd name="connsiteX48" fmla="*/ 176040 w 606581"/>
              <a:gd name="connsiteY48" fmla="*/ 136637 h 605592"/>
              <a:gd name="connsiteX49" fmla="*/ 224043 w 606581"/>
              <a:gd name="connsiteY49" fmla="*/ 65538 h 605592"/>
              <a:gd name="connsiteX50" fmla="*/ 295258 w 606581"/>
              <a:gd name="connsiteY50" fmla="*/ 17613 h 605592"/>
              <a:gd name="connsiteX51" fmla="*/ 382536 w 606581"/>
              <a:gd name="connsiteY51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6581" h="605592">
                <a:moveTo>
                  <a:pt x="140017" y="411043"/>
                </a:moveTo>
                <a:cubicBezTo>
                  <a:pt x="154035" y="411043"/>
                  <a:pt x="168053" y="416326"/>
                  <a:pt x="178821" y="427078"/>
                </a:cubicBezTo>
                <a:cubicBezTo>
                  <a:pt x="200266" y="448488"/>
                  <a:pt x="200266" y="483153"/>
                  <a:pt x="178821" y="504564"/>
                </a:cubicBezTo>
                <a:lnTo>
                  <a:pt x="93692" y="589557"/>
                </a:lnTo>
                <a:cubicBezTo>
                  <a:pt x="83016" y="600216"/>
                  <a:pt x="68905" y="605592"/>
                  <a:pt x="54887" y="605592"/>
                </a:cubicBezTo>
                <a:cubicBezTo>
                  <a:pt x="40870" y="605592"/>
                  <a:pt x="26759" y="600216"/>
                  <a:pt x="16083" y="589557"/>
                </a:cubicBezTo>
                <a:cubicBezTo>
                  <a:pt x="-5362" y="568147"/>
                  <a:pt x="-5362" y="533389"/>
                  <a:pt x="16083" y="511979"/>
                </a:cubicBezTo>
                <a:lnTo>
                  <a:pt x="101212" y="427078"/>
                </a:lnTo>
                <a:cubicBezTo>
                  <a:pt x="111888" y="416326"/>
                  <a:pt x="125999" y="411043"/>
                  <a:pt x="140017" y="411043"/>
                </a:cubicBezTo>
                <a:close/>
                <a:moveTo>
                  <a:pt x="382501" y="49537"/>
                </a:moveTo>
                <a:cubicBezTo>
                  <a:pt x="478871" y="49537"/>
                  <a:pt x="557044" y="127491"/>
                  <a:pt x="557044" y="223798"/>
                </a:cubicBezTo>
                <a:cubicBezTo>
                  <a:pt x="557044" y="320012"/>
                  <a:pt x="478871" y="398059"/>
                  <a:pt x="382501" y="398059"/>
                </a:cubicBezTo>
                <a:cubicBezTo>
                  <a:pt x="286130" y="398059"/>
                  <a:pt x="207957" y="320012"/>
                  <a:pt x="207957" y="223798"/>
                </a:cubicBezTo>
                <a:cubicBezTo>
                  <a:pt x="207957" y="127491"/>
                  <a:pt x="286130" y="49537"/>
                  <a:pt x="382501" y="49537"/>
                </a:cubicBezTo>
                <a:close/>
                <a:moveTo>
                  <a:pt x="382536" y="24750"/>
                </a:moveTo>
                <a:cubicBezTo>
                  <a:pt x="355610" y="24750"/>
                  <a:pt x="329519" y="30034"/>
                  <a:pt x="304914" y="40417"/>
                </a:cubicBezTo>
                <a:cubicBezTo>
                  <a:pt x="281238" y="50428"/>
                  <a:pt x="259882" y="64796"/>
                  <a:pt x="241591" y="83058"/>
                </a:cubicBezTo>
                <a:cubicBezTo>
                  <a:pt x="223300" y="101319"/>
                  <a:pt x="208908" y="122547"/>
                  <a:pt x="198880" y="146278"/>
                </a:cubicBezTo>
                <a:cubicBezTo>
                  <a:pt x="188481" y="170843"/>
                  <a:pt x="183189" y="196891"/>
                  <a:pt x="183189" y="223774"/>
                </a:cubicBezTo>
                <a:cubicBezTo>
                  <a:pt x="183189" y="250564"/>
                  <a:pt x="188481" y="276705"/>
                  <a:pt x="198880" y="301177"/>
                </a:cubicBezTo>
                <a:cubicBezTo>
                  <a:pt x="208908" y="324908"/>
                  <a:pt x="223300" y="346228"/>
                  <a:pt x="241591" y="364490"/>
                </a:cubicBezTo>
                <a:cubicBezTo>
                  <a:pt x="259882" y="382752"/>
                  <a:pt x="281238" y="397027"/>
                  <a:pt x="304914" y="407131"/>
                </a:cubicBezTo>
                <a:cubicBezTo>
                  <a:pt x="329519" y="417513"/>
                  <a:pt x="355610" y="422705"/>
                  <a:pt x="382536" y="422705"/>
                </a:cubicBezTo>
                <a:cubicBezTo>
                  <a:pt x="409462" y="422705"/>
                  <a:pt x="435553" y="417513"/>
                  <a:pt x="460158" y="407131"/>
                </a:cubicBezTo>
                <a:cubicBezTo>
                  <a:pt x="483834" y="397027"/>
                  <a:pt x="505190" y="382752"/>
                  <a:pt x="523481" y="364490"/>
                </a:cubicBezTo>
                <a:cubicBezTo>
                  <a:pt x="541772" y="346228"/>
                  <a:pt x="556164" y="324908"/>
                  <a:pt x="566192" y="301177"/>
                </a:cubicBezTo>
                <a:cubicBezTo>
                  <a:pt x="576591" y="276705"/>
                  <a:pt x="581883" y="250564"/>
                  <a:pt x="581883" y="223774"/>
                </a:cubicBezTo>
                <a:cubicBezTo>
                  <a:pt x="581883" y="196891"/>
                  <a:pt x="576591" y="170843"/>
                  <a:pt x="566192" y="146278"/>
                </a:cubicBezTo>
                <a:cubicBezTo>
                  <a:pt x="556164" y="122547"/>
                  <a:pt x="541772" y="101319"/>
                  <a:pt x="523481" y="83058"/>
                </a:cubicBezTo>
                <a:cubicBezTo>
                  <a:pt x="505190" y="64796"/>
                  <a:pt x="483834" y="50428"/>
                  <a:pt x="460158" y="40417"/>
                </a:cubicBezTo>
                <a:cubicBezTo>
                  <a:pt x="435553" y="30034"/>
                  <a:pt x="409462" y="24750"/>
                  <a:pt x="382536" y="24750"/>
                </a:cubicBezTo>
                <a:close/>
                <a:moveTo>
                  <a:pt x="382536" y="0"/>
                </a:moveTo>
                <a:cubicBezTo>
                  <a:pt x="412712" y="0"/>
                  <a:pt x="442145" y="5933"/>
                  <a:pt x="469721" y="17613"/>
                </a:cubicBezTo>
                <a:cubicBezTo>
                  <a:pt x="496462" y="28922"/>
                  <a:pt x="520417" y="45051"/>
                  <a:pt x="540937" y="65538"/>
                </a:cubicBezTo>
                <a:cubicBezTo>
                  <a:pt x="561549" y="86117"/>
                  <a:pt x="577705" y="110033"/>
                  <a:pt x="588940" y="136637"/>
                </a:cubicBezTo>
                <a:cubicBezTo>
                  <a:pt x="600639" y="164262"/>
                  <a:pt x="606581" y="193554"/>
                  <a:pt x="606581" y="223774"/>
                </a:cubicBezTo>
                <a:cubicBezTo>
                  <a:pt x="606581" y="253901"/>
                  <a:pt x="600639" y="283194"/>
                  <a:pt x="588940" y="310818"/>
                </a:cubicBezTo>
                <a:cubicBezTo>
                  <a:pt x="577705" y="337515"/>
                  <a:pt x="561549" y="361431"/>
                  <a:pt x="540937" y="381917"/>
                </a:cubicBezTo>
                <a:cubicBezTo>
                  <a:pt x="520417" y="402496"/>
                  <a:pt x="496462" y="418626"/>
                  <a:pt x="469721" y="429842"/>
                </a:cubicBezTo>
                <a:cubicBezTo>
                  <a:pt x="442145" y="441522"/>
                  <a:pt x="412805" y="447455"/>
                  <a:pt x="382536" y="447455"/>
                </a:cubicBezTo>
                <a:cubicBezTo>
                  <a:pt x="352267" y="447455"/>
                  <a:pt x="322927" y="441522"/>
                  <a:pt x="295258" y="429842"/>
                </a:cubicBezTo>
                <a:cubicBezTo>
                  <a:pt x="275295" y="421407"/>
                  <a:pt x="256818" y="410190"/>
                  <a:pt x="240105" y="396471"/>
                </a:cubicBezTo>
                <a:lnTo>
                  <a:pt x="209558" y="427061"/>
                </a:lnTo>
                <a:cubicBezTo>
                  <a:pt x="206030" y="420758"/>
                  <a:pt x="201666" y="414918"/>
                  <a:pt x="196373" y="409541"/>
                </a:cubicBezTo>
                <a:cubicBezTo>
                  <a:pt x="191081" y="404350"/>
                  <a:pt x="185232" y="399901"/>
                  <a:pt x="178918" y="396378"/>
                </a:cubicBezTo>
                <a:lnTo>
                  <a:pt x="209465" y="365880"/>
                </a:lnTo>
                <a:cubicBezTo>
                  <a:pt x="195724" y="349287"/>
                  <a:pt x="184582" y="330840"/>
                  <a:pt x="176040" y="310818"/>
                </a:cubicBezTo>
                <a:cubicBezTo>
                  <a:pt x="164341" y="283194"/>
                  <a:pt x="158491" y="253901"/>
                  <a:pt x="158491" y="223774"/>
                </a:cubicBezTo>
                <a:cubicBezTo>
                  <a:pt x="158491" y="193554"/>
                  <a:pt x="164341" y="164262"/>
                  <a:pt x="176040" y="136637"/>
                </a:cubicBezTo>
                <a:cubicBezTo>
                  <a:pt x="187367" y="110033"/>
                  <a:pt x="203523" y="86117"/>
                  <a:pt x="224043" y="65538"/>
                </a:cubicBezTo>
                <a:cubicBezTo>
                  <a:pt x="244655" y="45051"/>
                  <a:pt x="268610" y="28922"/>
                  <a:pt x="295258" y="17613"/>
                </a:cubicBezTo>
                <a:cubicBezTo>
                  <a:pt x="322927" y="5933"/>
                  <a:pt x="352267" y="0"/>
                  <a:pt x="3825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2" name="gears-in-bald-head-side-view_43179"/>
          <p:cNvSpPr>
            <a:spLocks noChangeAspect="1"/>
          </p:cNvSpPr>
          <p:nvPr/>
        </p:nvSpPr>
        <p:spPr>
          <a:xfrm>
            <a:off x="8255635" y="4011580"/>
            <a:ext cx="534454" cy="609685"/>
          </a:xfrm>
          <a:custGeom>
            <a:avLst/>
            <a:gdLst>
              <a:gd name="connsiteX0" fmla="*/ 275524 w 483890"/>
              <a:gd name="connsiteY0" fmla="*/ 304175 h 552003"/>
              <a:gd name="connsiteX1" fmla="*/ 304951 w 483890"/>
              <a:gd name="connsiteY1" fmla="*/ 332797 h 552003"/>
              <a:gd name="connsiteX2" fmla="*/ 275524 w 483890"/>
              <a:gd name="connsiteY2" fmla="*/ 361419 h 552003"/>
              <a:gd name="connsiteX3" fmla="*/ 246097 w 483890"/>
              <a:gd name="connsiteY3" fmla="*/ 332797 h 552003"/>
              <a:gd name="connsiteX4" fmla="*/ 275524 w 483890"/>
              <a:gd name="connsiteY4" fmla="*/ 304175 h 552003"/>
              <a:gd name="connsiteX5" fmla="*/ 283293 w 483890"/>
              <a:gd name="connsiteY5" fmla="*/ 261139 h 552003"/>
              <a:gd name="connsiteX6" fmla="*/ 254588 w 483890"/>
              <a:gd name="connsiteY6" fmla="*/ 262572 h 552003"/>
              <a:gd name="connsiteX7" fmla="*/ 245976 w 483890"/>
              <a:gd name="connsiteY7" fmla="*/ 272602 h 552003"/>
              <a:gd name="connsiteX8" fmla="*/ 245976 w 483890"/>
              <a:gd name="connsiteY8" fmla="*/ 286930 h 552003"/>
              <a:gd name="connsiteX9" fmla="*/ 238800 w 483890"/>
              <a:gd name="connsiteY9" fmla="*/ 292661 h 552003"/>
              <a:gd name="connsiteX10" fmla="*/ 225883 w 483890"/>
              <a:gd name="connsiteY10" fmla="*/ 286930 h 552003"/>
              <a:gd name="connsiteX11" fmla="*/ 214401 w 483890"/>
              <a:gd name="connsiteY11" fmla="*/ 289796 h 552003"/>
              <a:gd name="connsiteX12" fmla="*/ 201484 w 483890"/>
              <a:gd name="connsiteY12" fmla="*/ 315587 h 552003"/>
              <a:gd name="connsiteX13" fmla="*/ 201484 w 483890"/>
              <a:gd name="connsiteY13" fmla="*/ 318452 h 552003"/>
              <a:gd name="connsiteX14" fmla="*/ 205789 w 483890"/>
              <a:gd name="connsiteY14" fmla="*/ 328482 h 552003"/>
              <a:gd name="connsiteX15" fmla="*/ 218707 w 483890"/>
              <a:gd name="connsiteY15" fmla="*/ 335646 h 552003"/>
              <a:gd name="connsiteX16" fmla="*/ 220142 w 483890"/>
              <a:gd name="connsiteY16" fmla="*/ 344243 h 552003"/>
              <a:gd name="connsiteX17" fmla="*/ 210095 w 483890"/>
              <a:gd name="connsiteY17" fmla="*/ 352840 h 552003"/>
              <a:gd name="connsiteX18" fmla="*/ 210095 w 483890"/>
              <a:gd name="connsiteY18" fmla="*/ 365736 h 552003"/>
              <a:gd name="connsiteX19" fmla="*/ 228753 w 483890"/>
              <a:gd name="connsiteY19" fmla="*/ 388661 h 552003"/>
              <a:gd name="connsiteX20" fmla="*/ 240235 w 483890"/>
              <a:gd name="connsiteY20" fmla="*/ 388661 h 552003"/>
              <a:gd name="connsiteX21" fmla="*/ 241670 w 483890"/>
              <a:gd name="connsiteY21" fmla="*/ 388661 h 552003"/>
              <a:gd name="connsiteX22" fmla="*/ 251717 w 483890"/>
              <a:gd name="connsiteY22" fmla="*/ 380064 h 552003"/>
              <a:gd name="connsiteX23" fmla="*/ 260329 w 483890"/>
              <a:gd name="connsiteY23" fmla="*/ 382929 h 552003"/>
              <a:gd name="connsiteX24" fmla="*/ 261764 w 483890"/>
              <a:gd name="connsiteY24" fmla="*/ 394392 h 552003"/>
              <a:gd name="connsiteX25" fmla="*/ 270375 w 483890"/>
              <a:gd name="connsiteY25" fmla="*/ 402989 h 552003"/>
              <a:gd name="connsiteX26" fmla="*/ 299080 w 483890"/>
              <a:gd name="connsiteY26" fmla="*/ 401556 h 552003"/>
              <a:gd name="connsiteX27" fmla="*/ 309127 w 483890"/>
              <a:gd name="connsiteY27" fmla="*/ 391526 h 552003"/>
              <a:gd name="connsiteX28" fmla="*/ 307692 w 483890"/>
              <a:gd name="connsiteY28" fmla="*/ 377198 h 552003"/>
              <a:gd name="connsiteX29" fmla="*/ 313433 w 483890"/>
              <a:gd name="connsiteY29" fmla="*/ 372900 h 552003"/>
              <a:gd name="connsiteX30" fmla="*/ 324915 w 483890"/>
              <a:gd name="connsiteY30" fmla="*/ 378631 h 552003"/>
              <a:gd name="connsiteX31" fmla="*/ 337832 w 483890"/>
              <a:gd name="connsiteY31" fmla="*/ 375765 h 552003"/>
              <a:gd name="connsiteX32" fmla="*/ 352184 w 483890"/>
              <a:gd name="connsiteY32" fmla="*/ 351407 h 552003"/>
              <a:gd name="connsiteX33" fmla="*/ 349314 w 483890"/>
              <a:gd name="connsiteY33" fmla="*/ 338512 h 552003"/>
              <a:gd name="connsiteX34" fmla="*/ 334961 w 483890"/>
              <a:gd name="connsiteY34" fmla="*/ 329915 h 552003"/>
              <a:gd name="connsiteX35" fmla="*/ 333526 w 483890"/>
              <a:gd name="connsiteY35" fmla="*/ 321318 h 552003"/>
              <a:gd name="connsiteX36" fmla="*/ 345008 w 483890"/>
              <a:gd name="connsiteY36" fmla="*/ 311288 h 552003"/>
              <a:gd name="connsiteX37" fmla="*/ 345008 w 483890"/>
              <a:gd name="connsiteY37" fmla="*/ 298393 h 552003"/>
              <a:gd name="connsiteX38" fmla="*/ 326350 w 483890"/>
              <a:gd name="connsiteY38" fmla="*/ 276900 h 552003"/>
              <a:gd name="connsiteX39" fmla="*/ 313433 w 483890"/>
              <a:gd name="connsiteY39" fmla="*/ 276900 h 552003"/>
              <a:gd name="connsiteX40" fmla="*/ 303386 w 483890"/>
              <a:gd name="connsiteY40" fmla="*/ 285497 h 552003"/>
              <a:gd name="connsiteX41" fmla="*/ 293339 w 483890"/>
              <a:gd name="connsiteY41" fmla="*/ 281199 h 552003"/>
              <a:gd name="connsiteX42" fmla="*/ 291904 w 483890"/>
              <a:gd name="connsiteY42" fmla="*/ 269736 h 552003"/>
              <a:gd name="connsiteX43" fmla="*/ 177819 w 483890"/>
              <a:gd name="connsiteY43" fmla="*/ 120718 h 552003"/>
              <a:gd name="connsiteX44" fmla="*/ 223109 w 483890"/>
              <a:gd name="connsiteY44" fmla="*/ 165088 h 552003"/>
              <a:gd name="connsiteX45" fmla="*/ 177819 w 483890"/>
              <a:gd name="connsiteY45" fmla="*/ 209458 h 552003"/>
              <a:gd name="connsiteX46" fmla="*/ 132529 w 483890"/>
              <a:gd name="connsiteY46" fmla="*/ 165088 h 552003"/>
              <a:gd name="connsiteX47" fmla="*/ 177819 w 483890"/>
              <a:gd name="connsiteY47" fmla="*/ 120718 h 552003"/>
              <a:gd name="connsiteX48" fmla="*/ 190002 w 483890"/>
              <a:gd name="connsiteY48" fmla="*/ 53379 h 552003"/>
              <a:gd name="connsiteX49" fmla="*/ 145509 w 483890"/>
              <a:gd name="connsiteY49" fmla="*/ 57678 h 552003"/>
              <a:gd name="connsiteX50" fmla="*/ 131157 w 483890"/>
              <a:gd name="connsiteY50" fmla="*/ 72006 h 552003"/>
              <a:gd name="connsiteX51" fmla="*/ 132592 w 483890"/>
              <a:gd name="connsiteY51" fmla="*/ 94931 h 552003"/>
              <a:gd name="connsiteX52" fmla="*/ 119675 w 483890"/>
              <a:gd name="connsiteY52" fmla="*/ 103528 h 552003"/>
              <a:gd name="connsiteX53" fmla="*/ 101016 w 483890"/>
              <a:gd name="connsiteY53" fmla="*/ 94931 h 552003"/>
              <a:gd name="connsiteX54" fmla="*/ 82358 w 483890"/>
              <a:gd name="connsiteY54" fmla="*/ 99230 h 552003"/>
              <a:gd name="connsiteX55" fmla="*/ 63700 w 483890"/>
              <a:gd name="connsiteY55" fmla="*/ 140782 h 552003"/>
              <a:gd name="connsiteX56" fmla="*/ 62265 w 483890"/>
              <a:gd name="connsiteY56" fmla="*/ 142214 h 552003"/>
              <a:gd name="connsiteX57" fmla="*/ 68006 w 483890"/>
              <a:gd name="connsiteY57" fmla="*/ 159408 h 552003"/>
              <a:gd name="connsiteX58" fmla="*/ 89534 w 483890"/>
              <a:gd name="connsiteY58" fmla="*/ 169438 h 552003"/>
              <a:gd name="connsiteX59" fmla="*/ 92405 w 483890"/>
              <a:gd name="connsiteY59" fmla="*/ 183766 h 552003"/>
              <a:gd name="connsiteX60" fmla="*/ 75182 w 483890"/>
              <a:gd name="connsiteY60" fmla="*/ 198095 h 552003"/>
              <a:gd name="connsiteX61" fmla="*/ 75182 w 483890"/>
              <a:gd name="connsiteY61" fmla="*/ 218154 h 552003"/>
              <a:gd name="connsiteX62" fmla="*/ 105322 w 483890"/>
              <a:gd name="connsiteY62" fmla="*/ 252542 h 552003"/>
              <a:gd name="connsiteX63" fmla="*/ 122545 w 483890"/>
              <a:gd name="connsiteY63" fmla="*/ 253975 h 552003"/>
              <a:gd name="connsiteX64" fmla="*/ 125416 w 483890"/>
              <a:gd name="connsiteY64" fmla="*/ 252542 h 552003"/>
              <a:gd name="connsiteX65" fmla="*/ 141203 w 483890"/>
              <a:gd name="connsiteY65" fmla="*/ 238214 h 552003"/>
              <a:gd name="connsiteX66" fmla="*/ 154120 w 483890"/>
              <a:gd name="connsiteY66" fmla="*/ 243945 h 552003"/>
              <a:gd name="connsiteX67" fmla="*/ 156991 w 483890"/>
              <a:gd name="connsiteY67" fmla="*/ 261139 h 552003"/>
              <a:gd name="connsiteX68" fmla="*/ 171343 w 483890"/>
              <a:gd name="connsiteY68" fmla="*/ 275467 h 552003"/>
              <a:gd name="connsiteX69" fmla="*/ 215836 w 483890"/>
              <a:gd name="connsiteY69" fmla="*/ 272602 h 552003"/>
              <a:gd name="connsiteX70" fmla="*/ 230189 w 483890"/>
              <a:gd name="connsiteY70" fmla="*/ 258274 h 552003"/>
              <a:gd name="connsiteX71" fmla="*/ 227318 w 483890"/>
              <a:gd name="connsiteY71" fmla="*/ 233915 h 552003"/>
              <a:gd name="connsiteX72" fmla="*/ 238800 w 483890"/>
              <a:gd name="connsiteY72" fmla="*/ 228184 h 552003"/>
              <a:gd name="connsiteX73" fmla="*/ 256023 w 483890"/>
              <a:gd name="connsiteY73" fmla="*/ 238214 h 552003"/>
              <a:gd name="connsiteX74" fmla="*/ 274681 w 483890"/>
              <a:gd name="connsiteY74" fmla="*/ 232483 h 552003"/>
              <a:gd name="connsiteX75" fmla="*/ 297645 w 483890"/>
              <a:gd name="connsiteY75" fmla="*/ 193796 h 552003"/>
              <a:gd name="connsiteX76" fmla="*/ 291904 w 483890"/>
              <a:gd name="connsiteY76" fmla="*/ 173737 h 552003"/>
              <a:gd name="connsiteX77" fmla="*/ 270375 w 483890"/>
              <a:gd name="connsiteY77" fmla="*/ 160841 h 552003"/>
              <a:gd name="connsiteX78" fmla="*/ 268940 w 483890"/>
              <a:gd name="connsiteY78" fmla="*/ 149379 h 552003"/>
              <a:gd name="connsiteX79" fmla="*/ 286163 w 483890"/>
              <a:gd name="connsiteY79" fmla="*/ 133618 h 552003"/>
              <a:gd name="connsiteX80" fmla="*/ 286163 w 483890"/>
              <a:gd name="connsiteY80" fmla="*/ 113558 h 552003"/>
              <a:gd name="connsiteX81" fmla="*/ 257458 w 483890"/>
              <a:gd name="connsiteY81" fmla="*/ 79170 h 552003"/>
              <a:gd name="connsiteX82" fmla="*/ 237365 w 483890"/>
              <a:gd name="connsiteY82" fmla="*/ 79170 h 552003"/>
              <a:gd name="connsiteX83" fmla="*/ 221577 w 483890"/>
              <a:gd name="connsiteY83" fmla="*/ 92066 h 552003"/>
              <a:gd name="connsiteX84" fmla="*/ 205789 w 483890"/>
              <a:gd name="connsiteY84" fmla="*/ 84901 h 552003"/>
              <a:gd name="connsiteX85" fmla="*/ 204354 w 483890"/>
              <a:gd name="connsiteY85" fmla="*/ 67707 h 552003"/>
              <a:gd name="connsiteX86" fmla="*/ 224346 w 483890"/>
              <a:gd name="connsiteY86" fmla="*/ 6 h 552003"/>
              <a:gd name="connsiteX87" fmla="*/ 433993 w 483890"/>
              <a:gd name="connsiteY87" fmla="*/ 238214 h 552003"/>
              <a:gd name="connsiteX88" fmla="*/ 481357 w 483890"/>
              <a:gd name="connsiteY88" fmla="*/ 337079 h 552003"/>
              <a:gd name="connsiteX89" fmla="*/ 439734 w 483890"/>
              <a:gd name="connsiteY89" fmla="*/ 354273 h 552003"/>
              <a:gd name="connsiteX90" fmla="*/ 449781 w 483890"/>
              <a:gd name="connsiteY90" fmla="*/ 395825 h 552003"/>
              <a:gd name="connsiteX91" fmla="*/ 421076 w 483890"/>
              <a:gd name="connsiteY91" fmla="*/ 400123 h 552003"/>
              <a:gd name="connsiteX92" fmla="*/ 441170 w 483890"/>
              <a:gd name="connsiteY92" fmla="*/ 425914 h 552003"/>
              <a:gd name="connsiteX93" fmla="*/ 406724 w 483890"/>
              <a:gd name="connsiteY93" fmla="*/ 451705 h 552003"/>
              <a:gd name="connsiteX94" fmla="*/ 363666 w 483890"/>
              <a:gd name="connsiteY94" fmla="*/ 509018 h 552003"/>
              <a:gd name="connsiteX95" fmla="*/ 304821 w 483890"/>
              <a:gd name="connsiteY95" fmla="*/ 490392 h 552003"/>
              <a:gd name="connsiteX96" fmla="*/ 290469 w 483890"/>
              <a:gd name="connsiteY96" fmla="*/ 552003 h 552003"/>
              <a:gd name="connsiteX97" fmla="*/ 95275 w 483890"/>
              <a:gd name="connsiteY97" fmla="*/ 552003 h 552003"/>
              <a:gd name="connsiteX98" fmla="*/ 102452 w 483890"/>
              <a:gd name="connsiteY98" fmla="*/ 417317 h 552003"/>
              <a:gd name="connsiteX99" fmla="*/ 1984 w 483890"/>
              <a:gd name="connsiteY99" fmla="*/ 173737 h 552003"/>
              <a:gd name="connsiteX100" fmla="*/ 165602 w 483890"/>
              <a:gd name="connsiteY100" fmla="*/ 4663 h 552003"/>
              <a:gd name="connsiteX101" fmla="*/ 224346 w 483890"/>
              <a:gd name="connsiteY101" fmla="*/ 6 h 552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483890" h="552003">
                <a:moveTo>
                  <a:pt x="275524" y="304175"/>
                </a:moveTo>
                <a:cubicBezTo>
                  <a:pt x="291776" y="304175"/>
                  <a:pt x="304951" y="316990"/>
                  <a:pt x="304951" y="332797"/>
                </a:cubicBezTo>
                <a:cubicBezTo>
                  <a:pt x="304951" y="348604"/>
                  <a:pt x="291776" y="361419"/>
                  <a:pt x="275524" y="361419"/>
                </a:cubicBezTo>
                <a:cubicBezTo>
                  <a:pt x="259272" y="361419"/>
                  <a:pt x="246097" y="348604"/>
                  <a:pt x="246097" y="332797"/>
                </a:cubicBezTo>
                <a:cubicBezTo>
                  <a:pt x="246097" y="316990"/>
                  <a:pt x="259272" y="304175"/>
                  <a:pt x="275524" y="304175"/>
                </a:cubicBezTo>
                <a:close/>
                <a:moveTo>
                  <a:pt x="283293" y="261139"/>
                </a:moveTo>
                <a:lnTo>
                  <a:pt x="254588" y="262572"/>
                </a:lnTo>
                <a:lnTo>
                  <a:pt x="245976" y="272602"/>
                </a:lnTo>
                <a:cubicBezTo>
                  <a:pt x="245976" y="272602"/>
                  <a:pt x="245976" y="282632"/>
                  <a:pt x="245976" y="286930"/>
                </a:cubicBezTo>
                <a:cubicBezTo>
                  <a:pt x="243106" y="288363"/>
                  <a:pt x="241670" y="289796"/>
                  <a:pt x="238800" y="292661"/>
                </a:cubicBezTo>
                <a:cubicBezTo>
                  <a:pt x="234494" y="289796"/>
                  <a:pt x="225883" y="286930"/>
                  <a:pt x="225883" y="286930"/>
                </a:cubicBezTo>
                <a:lnTo>
                  <a:pt x="214401" y="289796"/>
                </a:lnTo>
                <a:lnTo>
                  <a:pt x="201484" y="315587"/>
                </a:lnTo>
                <a:lnTo>
                  <a:pt x="201484" y="318452"/>
                </a:lnTo>
                <a:lnTo>
                  <a:pt x="205789" y="328482"/>
                </a:lnTo>
                <a:cubicBezTo>
                  <a:pt x="205789" y="328482"/>
                  <a:pt x="214401" y="332781"/>
                  <a:pt x="218707" y="335646"/>
                </a:cubicBezTo>
                <a:cubicBezTo>
                  <a:pt x="220142" y="338512"/>
                  <a:pt x="220142" y="341377"/>
                  <a:pt x="220142" y="344243"/>
                </a:cubicBezTo>
                <a:cubicBezTo>
                  <a:pt x="217271" y="347109"/>
                  <a:pt x="210095" y="352840"/>
                  <a:pt x="210095" y="352840"/>
                </a:cubicBezTo>
                <a:lnTo>
                  <a:pt x="210095" y="365736"/>
                </a:lnTo>
                <a:lnTo>
                  <a:pt x="228753" y="388661"/>
                </a:lnTo>
                <a:cubicBezTo>
                  <a:pt x="228753" y="388661"/>
                  <a:pt x="238800" y="390094"/>
                  <a:pt x="240235" y="388661"/>
                </a:cubicBezTo>
                <a:cubicBezTo>
                  <a:pt x="240235" y="388661"/>
                  <a:pt x="241670" y="388661"/>
                  <a:pt x="241670" y="388661"/>
                </a:cubicBezTo>
                <a:cubicBezTo>
                  <a:pt x="241670" y="388661"/>
                  <a:pt x="248847" y="382929"/>
                  <a:pt x="251717" y="380064"/>
                </a:cubicBezTo>
                <a:cubicBezTo>
                  <a:pt x="254588" y="381497"/>
                  <a:pt x="257458" y="381497"/>
                  <a:pt x="260329" y="382929"/>
                </a:cubicBezTo>
                <a:cubicBezTo>
                  <a:pt x="261764" y="387228"/>
                  <a:pt x="261764" y="394392"/>
                  <a:pt x="261764" y="394392"/>
                </a:cubicBezTo>
                <a:lnTo>
                  <a:pt x="270375" y="402989"/>
                </a:lnTo>
                <a:lnTo>
                  <a:pt x="299080" y="401556"/>
                </a:lnTo>
                <a:lnTo>
                  <a:pt x="309127" y="391526"/>
                </a:lnTo>
                <a:cubicBezTo>
                  <a:pt x="309127" y="391526"/>
                  <a:pt x="307692" y="381497"/>
                  <a:pt x="307692" y="377198"/>
                </a:cubicBezTo>
                <a:cubicBezTo>
                  <a:pt x="309127" y="375765"/>
                  <a:pt x="311998" y="374333"/>
                  <a:pt x="313433" y="372900"/>
                </a:cubicBezTo>
                <a:cubicBezTo>
                  <a:pt x="317739" y="374333"/>
                  <a:pt x="324915" y="378631"/>
                  <a:pt x="324915" y="378631"/>
                </a:cubicBezTo>
                <a:lnTo>
                  <a:pt x="337832" y="375765"/>
                </a:lnTo>
                <a:lnTo>
                  <a:pt x="352184" y="351407"/>
                </a:lnTo>
                <a:lnTo>
                  <a:pt x="349314" y="338512"/>
                </a:lnTo>
                <a:cubicBezTo>
                  <a:pt x="349314" y="338512"/>
                  <a:pt x="339267" y="332781"/>
                  <a:pt x="334961" y="329915"/>
                </a:cubicBezTo>
                <a:cubicBezTo>
                  <a:pt x="334961" y="327049"/>
                  <a:pt x="334961" y="324184"/>
                  <a:pt x="333526" y="321318"/>
                </a:cubicBezTo>
                <a:cubicBezTo>
                  <a:pt x="337832" y="318452"/>
                  <a:pt x="345008" y="311288"/>
                  <a:pt x="345008" y="311288"/>
                </a:cubicBezTo>
                <a:lnTo>
                  <a:pt x="345008" y="298393"/>
                </a:lnTo>
                <a:lnTo>
                  <a:pt x="326350" y="276900"/>
                </a:lnTo>
                <a:lnTo>
                  <a:pt x="313433" y="276900"/>
                </a:lnTo>
                <a:lnTo>
                  <a:pt x="303386" y="285497"/>
                </a:lnTo>
                <a:cubicBezTo>
                  <a:pt x="300516" y="284064"/>
                  <a:pt x="297645" y="282632"/>
                  <a:pt x="293339" y="281199"/>
                </a:cubicBezTo>
                <a:cubicBezTo>
                  <a:pt x="293339" y="276900"/>
                  <a:pt x="291904" y="269736"/>
                  <a:pt x="291904" y="269736"/>
                </a:cubicBezTo>
                <a:close/>
                <a:moveTo>
                  <a:pt x="177819" y="120718"/>
                </a:moveTo>
                <a:cubicBezTo>
                  <a:pt x="202832" y="120718"/>
                  <a:pt x="223109" y="140583"/>
                  <a:pt x="223109" y="165088"/>
                </a:cubicBezTo>
                <a:cubicBezTo>
                  <a:pt x="223109" y="189593"/>
                  <a:pt x="202832" y="209458"/>
                  <a:pt x="177819" y="209458"/>
                </a:cubicBezTo>
                <a:cubicBezTo>
                  <a:pt x="152806" y="209458"/>
                  <a:pt x="132529" y="189593"/>
                  <a:pt x="132529" y="165088"/>
                </a:cubicBezTo>
                <a:cubicBezTo>
                  <a:pt x="132529" y="140583"/>
                  <a:pt x="152806" y="120718"/>
                  <a:pt x="177819" y="120718"/>
                </a:cubicBezTo>
                <a:close/>
                <a:moveTo>
                  <a:pt x="190002" y="53379"/>
                </a:moveTo>
                <a:lnTo>
                  <a:pt x="145509" y="57678"/>
                </a:lnTo>
                <a:lnTo>
                  <a:pt x="131157" y="72006"/>
                </a:lnTo>
                <a:cubicBezTo>
                  <a:pt x="131157" y="72006"/>
                  <a:pt x="132592" y="86334"/>
                  <a:pt x="132592" y="94931"/>
                </a:cubicBezTo>
                <a:cubicBezTo>
                  <a:pt x="128286" y="96364"/>
                  <a:pt x="123980" y="99230"/>
                  <a:pt x="119675" y="103528"/>
                </a:cubicBezTo>
                <a:cubicBezTo>
                  <a:pt x="113934" y="100662"/>
                  <a:pt x="101016" y="94931"/>
                  <a:pt x="101016" y="94931"/>
                </a:cubicBezTo>
                <a:lnTo>
                  <a:pt x="82358" y="99230"/>
                </a:lnTo>
                <a:lnTo>
                  <a:pt x="63700" y="140782"/>
                </a:lnTo>
                <a:lnTo>
                  <a:pt x="62265" y="142214"/>
                </a:lnTo>
                <a:lnTo>
                  <a:pt x="68006" y="159408"/>
                </a:lnTo>
                <a:cubicBezTo>
                  <a:pt x="68006" y="159408"/>
                  <a:pt x="82358" y="166573"/>
                  <a:pt x="89534" y="169438"/>
                </a:cubicBezTo>
                <a:cubicBezTo>
                  <a:pt x="90970" y="175170"/>
                  <a:pt x="90970" y="179468"/>
                  <a:pt x="92405" y="183766"/>
                </a:cubicBezTo>
                <a:cubicBezTo>
                  <a:pt x="86664" y="188065"/>
                  <a:pt x="75182" y="198095"/>
                  <a:pt x="75182" y="198095"/>
                </a:cubicBezTo>
                <a:lnTo>
                  <a:pt x="75182" y="218154"/>
                </a:lnTo>
                <a:lnTo>
                  <a:pt x="105322" y="252542"/>
                </a:lnTo>
                <a:cubicBezTo>
                  <a:pt x="105322" y="252542"/>
                  <a:pt x="121110" y="253975"/>
                  <a:pt x="122545" y="253975"/>
                </a:cubicBezTo>
                <a:lnTo>
                  <a:pt x="125416" y="252542"/>
                </a:lnTo>
                <a:cubicBezTo>
                  <a:pt x="125416" y="252542"/>
                  <a:pt x="135462" y="243945"/>
                  <a:pt x="141203" y="238214"/>
                </a:cubicBezTo>
                <a:cubicBezTo>
                  <a:pt x="145509" y="241080"/>
                  <a:pt x="149815" y="242512"/>
                  <a:pt x="154120" y="243945"/>
                </a:cubicBezTo>
                <a:cubicBezTo>
                  <a:pt x="155556" y="249677"/>
                  <a:pt x="156991" y="261139"/>
                  <a:pt x="156991" y="261139"/>
                </a:cubicBezTo>
                <a:lnTo>
                  <a:pt x="171343" y="275467"/>
                </a:lnTo>
                <a:lnTo>
                  <a:pt x="215836" y="272602"/>
                </a:lnTo>
                <a:lnTo>
                  <a:pt x="230189" y="258274"/>
                </a:lnTo>
                <a:cubicBezTo>
                  <a:pt x="230189" y="258274"/>
                  <a:pt x="228753" y="242512"/>
                  <a:pt x="227318" y="233915"/>
                </a:cubicBezTo>
                <a:cubicBezTo>
                  <a:pt x="231624" y="232483"/>
                  <a:pt x="234494" y="229617"/>
                  <a:pt x="238800" y="228184"/>
                </a:cubicBezTo>
                <a:cubicBezTo>
                  <a:pt x="244541" y="231050"/>
                  <a:pt x="256023" y="238214"/>
                  <a:pt x="256023" y="238214"/>
                </a:cubicBezTo>
                <a:lnTo>
                  <a:pt x="274681" y="232483"/>
                </a:lnTo>
                <a:lnTo>
                  <a:pt x="297645" y="193796"/>
                </a:lnTo>
                <a:lnTo>
                  <a:pt x="291904" y="173737"/>
                </a:lnTo>
                <a:cubicBezTo>
                  <a:pt x="291904" y="173737"/>
                  <a:pt x="277552" y="165140"/>
                  <a:pt x="270375" y="160841"/>
                </a:cubicBezTo>
                <a:cubicBezTo>
                  <a:pt x="270375" y="156543"/>
                  <a:pt x="268940" y="152244"/>
                  <a:pt x="268940" y="149379"/>
                </a:cubicBezTo>
                <a:cubicBezTo>
                  <a:pt x="274681" y="143647"/>
                  <a:pt x="286163" y="133618"/>
                  <a:pt x="286163" y="133618"/>
                </a:cubicBezTo>
                <a:lnTo>
                  <a:pt x="286163" y="113558"/>
                </a:lnTo>
                <a:lnTo>
                  <a:pt x="257458" y="79170"/>
                </a:lnTo>
                <a:lnTo>
                  <a:pt x="237365" y="79170"/>
                </a:lnTo>
                <a:cubicBezTo>
                  <a:pt x="237365" y="79170"/>
                  <a:pt x="227318" y="87767"/>
                  <a:pt x="221577" y="92066"/>
                </a:cubicBezTo>
                <a:cubicBezTo>
                  <a:pt x="217271" y="89200"/>
                  <a:pt x="211530" y="87767"/>
                  <a:pt x="205789" y="84901"/>
                </a:cubicBezTo>
                <a:cubicBezTo>
                  <a:pt x="205789" y="79170"/>
                  <a:pt x="204354" y="67707"/>
                  <a:pt x="204354" y="67707"/>
                </a:cubicBezTo>
                <a:close/>
                <a:moveTo>
                  <a:pt x="224346" y="6"/>
                </a:moveTo>
                <a:cubicBezTo>
                  <a:pt x="358329" y="790"/>
                  <a:pt x="465390" y="82752"/>
                  <a:pt x="433993" y="238214"/>
                </a:cubicBezTo>
                <a:cubicBezTo>
                  <a:pt x="433993" y="269736"/>
                  <a:pt x="497144" y="319885"/>
                  <a:pt x="481357" y="337079"/>
                </a:cubicBezTo>
                <a:cubicBezTo>
                  <a:pt x="467004" y="354273"/>
                  <a:pt x="439734" y="354273"/>
                  <a:pt x="439734" y="354273"/>
                </a:cubicBezTo>
                <a:cubicBezTo>
                  <a:pt x="439734" y="354273"/>
                  <a:pt x="456957" y="387228"/>
                  <a:pt x="449781" y="395825"/>
                </a:cubicBezTo>
                <a:cubicBezTo>
                  <a:pt x="442605" y="404422"/>
                  <a:pt x="421076" y="400123"/>
                  <a:pt x="421076" y="400123"/>
                </a:cubicBezTo>
                <a:cubicBezTo>
                  <a:pt x="421076" y="400123"/>
                  <a:pt x="441170" y="414452"/>
                  <a:pt x="441170" y="425914"/>
                </a:cubicBezTo>
                <a:cubicBezTo>
                  <a:pt x="441170" y="437377"/>
                  <a:pt x="406724" y="451705"/>
                  <a:pt x="406724" y="451705"/>
                </a:cubicBezTo>
                <a:cubicBezTo>
                  <a:pt x="406724" y="451705"/>
                  <a:pt x="413900" y="513317"/>
                  <a:pt x="363666" y="509018"/>
                </a:cubicBezTo>
                <a:cubicBezTo>
                  <a:pt x="313433" y="504720"/>
                  <a:pt x="304821" y="490392"/>
                  <a:pt x="304821" y="490392"/>
                </a:cubicBezTo>
                <a:lnTo>
                  <a:pt x="290469" y="552003"/>
                </a:lnTo>
                <a:lnTo>
                  <a:pt x="95275" y="552003"/>
                </a:lnTo>
                <a:lnTo>
                  <a:pt x="102452" y="417317"/>
                </a:lnTo>
                <a:cubicBezTo>
                  <a:pt x="102452" y="417317"/>
                  <a:pt x="-16674" y="288363"/>
                  <a:pt x="1984" y="173737"/>
                </a:cubicBezTo>
                <a:cubicBezTo>
                  <a:pt x="12031" y="126453"/>
                  <a:pt x="6290" y="30454"/>
                  <a:pt x="165602" y="4663"/>
                </a:cubicBezTo>
                <a:cubicBezTo>
                  <a:pt x="185516" y="1439"/>
                  <a:pt x="205206" y="-106"/>
                  <a:pt x="224346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3659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0109" y="500061"/>
            <a:ext cx="1685929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研究过程</a:t>
            </a:r>
          </a:p>
        </p:txBody>
      </p:sp>
      <p:sp>
        <p:nvSpPr>
          <p:cNvPr id="3" name=" 210"/>
          <p:cNvSpPr/>
          <p:nvPr/>
        </p:nvSpPr>
        <p:spPr>
          <a:xfrm>
            <a:off x="1877060" y="3949065"/>
            <a:ext cx="2154555" cy="902335"/>
          </a:xfrm>
          <a:prstGeom prst="cube">
            <a:avLst>
              <a:gd name="adj" fmla="val 53307"/>
            </a:avLst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 210"/>
          <p:cNvSpPr/>
          <p:nvPr/>
        </p:nvSpPr>
        <p:spPr>
          <a:xfrm>
            <a:off x="3554729" y="3569653"/>
            <a:ext cx="2154555" cy="902335"/>
          </a:xfrm>
          <a:prstGeom prst="cube">
            <a:avLst>
              <a:gd name="adj" fmla="val 53307"/>
            </a:avLst>
          </a:prstGeom>
          <a:solidFill>
            <a:schemeClr val="bg1"/>
          </a:solidFill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 210"/>
          <p:cNvSpPr/>
          <p:nvPr/>
        </p:nvSpPr>
        <p:spPr>
          <a:xfrm>
            <a:off x="5214463" y="3172142"/>
            <a:ext cx="2154555" cy="902335"/>
          </a:xfrm>
          <a:prstGeom prst="cube">
            <a:avLst>
              <a:gd name="adj" fmla="val 53307"/>
            </a:avLst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 210"/>
          <p:cNvSpPr/>
          <p:nvPr/>
        </p:nvSpPr>
        <p:spPr>
          <a:xfrm>
            <a:off x="6864992" y="2768124"/>
            <a:ext cx="2154555" cy="902335"/>
          </a:xfrm>
          <a:prstGeom prst="cube">
            <a:avLst>
              <a:gd name="adj" fmla="val 53307"/>
            </a:avLst>
          </a:prstGeom>
          <a:solidFill>
            <a:schemeClr val="bg1"/>
          </a:solidFill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554729" y="2247900"/>
            <a:ext cx="0" cy="169672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214463" y="4471988"/>
            <a:ext cx="0" cy="169672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864992" y="1481304"/>
            <a:ext cx="0" cy="169672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522970" y="3691890"/>
            <a:ext cx="0" cy="169672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22"/>
          <p:cNvSpPr txBox="1"/>
          <p:nvPr/>
        </p:nvSpPr>
        <p:spPr>
          <a:xfrm flipH="1">
            <a:off x="1154678" y="2449513"/>
            <a:ext cx="2380615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12" name="文本框 20"/>
          <p:cNvSpPr txBox="1"/>
          <p:nvPr/>
        </p:nvSpPr>
        <p:spPr>
          <a:xfrm flipH="1">
            <a:off x="1154678" y="2070750"/>
            <a:ext cx="208915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13" name="文本框 22"/>
          <p:cNvSpPr txBox="1"/>
          <p:nvPr/>
        </p:nvSpPr>
        <p:spPr>
          <a:xfrm flipH="1">
            <a:off x="2797494" y="5372100"/>
            <a:ext cx="2380615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14" name="文本框 20"/>
          <p:cNvSpPr txBox="1"/>
          <p:nvPr/>
        </p:nvSpPr>
        <p:spPr>
          <a:xfrm flipH="1">
            <a:off x="2797494" y="4994910"/>
            <a:ext cx="208915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15" name="文本框 22"/>
          <p:cNvSpPr txBox="1"/>
          <p:nvPr/>
        </p:nvSpPr>
        <p:spPr>
          <a:xfrm flipH="1">
            <a:off x="4408733" y="1587856"/>
            <a:ext cx="2380615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16" name="文本框 20"/>
          <p:cNvSpPr txBox="1"/>
          <p:nvPr/>
        </p:nvSpPr>
        <p:spPr>
          <a:xfrm flipH="1">
            <a:off x="4408733" y="1209093"/>
            <a:ext cx="208915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17" name="文本框 22"/>
          <p:cNvSpPr txBox="1"/>
          <p:nvPr/>
        </p:nvSpPr>
        <p:spPr>
          <a:xfrm flipH="1">
            <a:off x="6178710" y="4562285"/>
            <a:ext cx="2380615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18" name="文本框 20"/>
          <p:cNvSpPr txBox="1"/>
          <p:nvPr/>
        </p:nvSpPr>
        <p:spPr>
          <a:xfrm flipH="1">
            <a:off x="6178710" y="4163505"/>
            <a:ext cx="208915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19" name=" 210"/>
          <p:cNvSpPr/>
          <p:nvPr/>
        </p:nvSpPr>
        <p:spPr>
          <a:xfrm>
            <a:off x="8509164" y="2345675"/>
            <a:ext cx="2154555" cy="902335"/>
          </a:xfrm>
          <a:prstGeom prst="cube">
            <a:avLst>
              <a:gd name="adj" fmla="val 53307"/>
            </a:avLst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0614025" y="1061720"/>
            <a:ext cx="0" cy="1267944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2"/>
          <p:cNvSpPr txBox="1"/>
          <p:nvPr/>
        </p:nvSpPr>
        <p:spPr>
          <a:xfrm flipH="1">
            <a:off x="8217781" y="904034"/>
            <a:ext cx="2380615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22" name="文本框 20"/>
          <p:cNvSpPr txBox="1"/>
          <p:nvPr/>
        </p:nvSpPr>
        <p:spPr>
          <a:xfrm flipH="1">
            <a:off x="8217781" y="535289"/>
            <a:ext cx="208915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23" name="文本框 20"/>
          <p:cNvSpPr txBox="1"/>
          <p:nvPr/>
        </p:nvSpPr>
        <p:spPr>
          <a:xfrm rot="300000" flipH="1">
            <a:off x="2158365" y="3863340"/>
            <a:ext cx="1262380" cy="64516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A</a:t>
            </a:r>
          </a:p>
        </p:txBody>
      </p:sp>
      <p:sp>
        <p:nvSpPr>
          <p:cNvPr id="24" name="文本框 20"/>
          <p:cNvSpPr txBox="1"/>
          <p:nvPr/>
        </p:nvSpPr>
        <p:spPr>
          <a:xfrm rot="300000" flipH="1">
            <a:off x="3943348" y="3503927"/>
            <a:ext cx="1262380" cy="64516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1" u="none" strike="noStrike" kern="1200" cap="none" spc="0" normalizeH="0" baseline="0" noProof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B</a:t>
            </a:r>
          </a:p>
        </p:txBody>
      </p:sp>
      <p:sp>
        <p:nvSpPr>
          <p:cNvPr id="25" name="文本框 20"/>
          <p:cNvSpPr txBox="1"/>
          <p:nvPr/>
        </p:nvSpPr>
        <p:spPr>
          <a:xfrm rot="300000" flipH="1">
            <a:off x="5651028" y="3045785"/>
            <a:ext cx="1262380" cy="64516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C</a:t>
            </a:r>
          </a:p>
        </p:txBody>
      </p:sp>
      <p:sp>
        <p:nvSpPr>
          <p:cNvPr id="26" name="文本框 20"/>
          <p:cNvSpPr txBox="1"/>
          <p:nvPr/>
        </p:nvSpPr>
        <p:spPr>
          <a:xfrm rot="300000" flipH="1">
            <a:off x="7263773" y="2669421"/>
            <a:ext cx="1262380" cy="64516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1" u="none" strike="noStrike" kern="1200" cap="none" spc="0" normalizeH="0" baseline="0" noProof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D</a:t>
            </a:r>
          </a:p>
        </p:txBody>
      </p:sp>
      <p:sp>
        <p:nvSpPr>
          <p:cNvPr id="27" name="文本框 20"/>
          <p:cNvSpPr txBox="1"/>
          <p:nvPr/>
        </p:nvSpPr>
        <p:spPr>
          <a:xfrm rot="300000" flipH="1">
            <a:off x="8934783" y="2241994"/>
            <a:ext cx="1262380" cy="64516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87424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71516" y="2627003"/>
            <a:ext cx="43550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i="0" strike="noStrike" kern="1200" cap="none" spc="0" normalizeH="0" baseline="0" noProof="0">
                <a:solidFill>
                  <a:srgbClr val="355C7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04</a:t>
            </a:r>
            <a:endParaRPr kumimoji="0" lang="zh-CN" altLang="en-US" sz="8000" i="0" strike="noStrike" kern="1200" cap="none" spc="0" normalizeH="0" baseline="0" noProof="0">
              <a:solidFill>
                <a:srgbClr val="355C7D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70716" y="2709101"/>
            <a:ext cx="3449769" cy="1159243"/>
            <a:chOff x="5442160" y="2627003"/>
            <a:chExt cx="3449769" cy="1159243"/>
          </a:xfrm>
        </p:grpSpPr>
        <p:sp>
          <p:nvSpPr>
            <p:cNvPr id="3" name="文本框 2"/>
            <p:cNvSpPr txBox="1"/>
            <p:nvPr/>
          </p:nvSpPr>
          <p:spPr>
            <a:xfrm>
              <a:off x="5442161" y="2627003"/>
              <a:ext cx="34497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ru-RU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Заключение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442160" y="3386136"/>
              <a:ext cx="34497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l">
                <a:defRPr/>
              </a:pP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Discussion and conclusion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6386344" y="2668052"/>
            <a:ext cx="0" cy="124134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18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0109" y="500061"/>
            <a:ext cx="1685929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论文总结</a:t>
            </a:r>
          </a:p>
        </p:txBody>
      </p:sp>
      <p:sp>
        <p:nvSpPr>
          <p:cNvPr id="3" name="同侧圆角矩形 1"/>
          <p:cNvSpPr/>
          <p:nvPr/>
        </p:nvSpPr>
        <p:spPr>
          <a:xfrm rot="5400000" flipH="1">
            <a:off x="4162245" y="1613265"/>
            <a:ext cx="1188000" cy="2606400"/>
          </a:xfrm>
          <a:prstGeom prst="round2SameRect">
            <a:avLst>
              <a:gd name="adj1" fmla="val 20341"/>
              <a:gd name="adj2" fmla="val 0"/>
            </a:avLst>
          </a:prstGeom>
          <a:noFill/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圆角矩形 8"/>
          <p:cNvSpPr/>
          <p:nvPr/>
        </p:nvSpPr>
        <p:spPr>
          <a:xfrm>
            <a:off x="4961890" y="2412360"/>
            <a:ext cx="1008000" cy="1008000"/>
          </a:xfrm>
          <a:prstGeom prst="roundRect">
            <a:avLst/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同侧圆角矩形 9"/>
          <p:cNvSpPr/>
          <p:nvPr/>
        </p:nvSpPr>
        <p:spPr>
          <a:xfrm rot="10800000" flipH="1">
            <a:off x="6130745" y="903335"/>
            <a:ext cx="1188000" cy="2606400"/>
          </a:xfrm>
          <a:prstGeom prst="round2SameRect">
            <a:avLst>
              <a:gd name="adj1" fmla="val 20341"/>
              <a:gd name="adj2" fmla="val 0"/>
            </a:avLst>
          </a:prstGeom>
          <a:noFill/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同侧圆角矩形 10"/>
          <p:cNvSpPr/>
          <p:nvPr/>
        </p:nvSpPr>
        <p:spPr>
          <a:xfrm rot="10800000" flipH="1" flipV="1">
            <a:off x="4871540" y="3579225"/>
            <a:ext cx="1188000" cy="2606400"/>
          </a:xfrm>
          <a:prstGeom prst="round2SameRect">
            <a:avLst>
              <a:gd name="adj1" fmla="val 20341"/>
              <a:gd name="adj2" fmla="val 0"/>
            </a:avLst>
          </a:prstGeom>
          <a:noFill/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同侧圆角矩形 11"/>
          <p:cNvSpPr/>
          <p:nvPr/>
        </p:nvSpPr>
        <p:spPr>
          <a:xfrm rot="16200000">
            <a:off x="6840040" y="2870565"/>
            <a:ext cx="1188000" cy="2606400"/>
          </a:xfrm>
          <a:prstGeom prst="round2SameRect">
            <a:avLst>
              <a:gd name="adj1" fmla="val 20341"/>
              <a:gd name="adj2" fmla="val 0"/>
            </a:avLst>
          </a:prstGeom>
          <a:noFill/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圆角矩形 12"/>
          <p:cNvSpPr/>
          <p:nvPr/>
        </p:nvSpPr>
        <p:spPr>
          <a:xfrm>
            <a:off x="4961890" y="3669660"/>
            <a:ext cx="1008000" cy="1008000"/>
          </a:xfrm>
          <a:prstGeom prst="roundRect">
            <a:avLst/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圆角矩形 13"/>
          <p:cNvSpPr/>
          <p:nvPr/>
        </p:nvSpPr>
        <p:spPr>
          <a:xfrm>
            <a:off x="6221095" y="3669660"/>
            <a:ext cx="1008000" cy="1008000"/>
          </a:xfrm>
          <a:prstGeom prst="roundRect">
            <a:avLst/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圆角矩形 14"/>
          <p:cNvSpPr/>
          <p:nvPr/>
        </p:nvSpPr>
        <p:spPr>
          <a:xfrm>
            <a:off x="6221095" y="2412360"/>
            <a:ext cx="1008000" cy="1008000"/>
          </a:xfrm>
          <a:prstGeom prst="roundRect">
            <a:avLst/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 flipH="1">
            <a:off x="5130165" y="2455540"/>
            <a:ext cx="679450" cy="9220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A</a:t>
            </a:r>
          </a:p>
        </p:txBody>
      </p:sp>
      <p:sp>
        <p:nvSpPr>
          <p:cNvPr id="12" name="文本框 11"/>
          <p:cNvSpPr txBox="1"/>
          <p:nvPr/>
        </p:nvSpPr>
        <p:spPr>
          <a:xfrm flipH="1">
            <a:off x="6385560" y="2454905"/>
            <a:ext cx="679450" cy="9220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C</a:t>
            </a:r>
          </a:p>
        </p:txBody>
      </p:sp>
      <p:sp>
        <p:nvSpPr>
          <p:cNvPr id="13" name="文本框 12"/>
          <p:cNvSpPr txBox="1"/>
          <p:nvPr/>
        </p:nvSpPr>
        <p:spPr>
          <a:xfrm flipH="1">
            <a:off x="5126355" y="3712205"/>
            <a:ext cx="679450" cy="9220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B</a:t>
            </a:r>
          </a:p>
        </p:txBody>
      </p:sp>
      <p:sp>
        <p:nvSpPr>
          <p:cNvPr id="14" name="文本框 13"/>
          <p:cNvSpPr txBox="1"/>
          <p:nvPr/>
        </p:nvSpPr>
        <p:spPr>
          <a:xfrm flipH="1">
            <a:off x="6384925" y="3712205"/>
            <a:ext cx="679450" cy="9220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D</a:t>
            </a:r>
          </a:p>
        </p:txBody>
      </p:sp>
      <p:sp>
        <p:nvSpPr>
          <p:cNvPr id="15" name="钻石"/>
          <p:cNvSpPr>
            <a:spLocks noEditPoints="1"/>
          </p:cNvSpPr>
          <p:nvPr/>
        </p:nvSpPr>
        <p:spPr>
          <a:xfrm>
            <a:off x="3896995" y="2608575"/>
            <a:ext cx="614680" cy="614680"/>
          </a:xfrm>
          <a:custGeom>
            <a:avLst/>
            <a:gdLst/>
            <a:ahLst/>
            <a:cxnLst>
              <a:cxn ang="0">
                <a:pos x="1225271385" y="24653465"/>
              </a:cxn>
              <a:cxn ang="0">
                <a:pos x="327548682" y="0"/>
              </a:cxn>
              <a:cxn ang="0">
                <a:pos x="24263280" y="271191872"/>
              </a:cxn>
              <a:cxn ang="0">
                <a:pos x="24263280" y="394459196"/>
              </a:cxn>
              <a:cxn ang="0">
                <a:pos x="740016979" y="1134070658"/>
              </a:cxn>
              <a:cxn ang="0">
                <a:pos x="1467900453" y="394459196"/>
              </a:cxn>
              <a:cxn ang="0">
                <a:pos x="1455770678" y="271191872"/>
              </a:cxn>
              <a:cxn ang="0">
                <a:pos x="1043302382" y="172574253"/>
              </a:cxn>
              <a:cxn ang="0">
                <a:pos x="1128221996" y="98613859"/>
              </a:cxn>
              <a:cxn ang="0">
                <a:pos x="921985983" y="332823654"/>
              </a:cxn>
              <a:cxn ang="0">
                <a:pos x="1128221996" y="332823654"/>
              </a:cxn>
              <a:cxn ang="0">
                <a:pos x="885592928" y="308170189"/>
              </a:cxn>
              <a:cxn ang="0">
                <a:pos x="909856208" y="110942471"/>
              </a:cxn>
              <a:cxn ang="0">
                <a:pos x="849199873" y="332823654"/>
              </a:cxn>
              <a:cxn ang="0">
                <a:pos x="740016979" y="246538407"/>
              </a:cxn>
              <a:cxn ang="0">
                <a:pos x="849199873" y="98613859"/>
              </a:cxn>
              <a:cxn ang="0">
                <a:pos x="642963860" y="98613859"/>
              </a:cxn>
              <a:cxn ang="0">
                <a:pos x="703620194" y="209556330"/>
              </a:cxn>
              <a:cxn ang="0">
                <a:pos x="485258136" y="197231478"/>
              </a:cxn>
              <a:cxn ang="0">
                <a:pos x="703620194" y="209556330"/>
              </a:cxn>
              <a:cxn ang="0">
                <a:pos x="363941737" y="332823654"/>
              </a:cxn>
              <a:cxn ang="0">
                <a:pos x="570177750" y="332823654"/>
              </a:cxn>
              <a:cxn ang="0">
                <a:pos x="448861351" y="172574253"/>
              </a:cxn>
              <a:cxn ang="0">
                <a:pos x="521651191" y="98613859"/>
              </a:cxn>
              <a:cxn ang="0">
                <a:pos x="412468297" y="209556330"/>
              </a:cxn>
              <a:cxn ang="0">
                <a:pos x="97053119" y="332823654"/>
              </a:cxn>
              <a:cxn ang="0">
                <a:pos x="133446174" y="382134343"/>
              </a:cxn>
              <a:cxn ang="0">
                <a:pos x="594441030" y="875207398"/>
              </a:cxn>
              <a:cxn ang="0">
                <a:pos x="351811962" y="382134343"/>
              </a:cxn>
              <a:cxn ang="0">
                <a:pos x="691490419" y="961496404"/>
              </a:cxn>
              <a:cxn ang="0">
                <a:pos x="630834085" y="382134343"/>
              </a:cxn>
              <a:cxn ang="0">
                <a:pos x="740016979" y="973821257"/>
              </a:cxn>
              <a:cxn ang="0">
                <a:pos x="788543539" y="961496404"/>
              </a:cxn>
              <a:cxn ang="0">
                <a:pos x="1140351771" y="382134343"/>
              </a:cxn>
              <a:cxn ang="0">
                <a:pos x="897722703" y="875207398"/>
              </a:cxn>
              <a:cxn ang="0">
                <a:pos x="1358717559" y="382134343"/>
              </a:cxn>
              <a:cxn ang="0">
                <a:pos x="1201008105" y="332823654"/>
              </a:cxn>
              <a:cxn ang="0">
                <a:pos x="1176748555" y="110942471"/>
              </a:cxn>
              <a:cxn ang="0">
                <a:pos x="1201008105" y="332823654"/>
              </a:cxn>
              <a:cxn ang="0">
                <a:pos x="1201008105" y="332823654"/>
              </a:cxn>
            </a:cxnLst>
            <a:rect l="0" t="0" r="0" b="0"/>
            <a:pathLst>
              <a:path w="123" h="92">
                <a:moveTo>
                  <a:pt x="120" y="22"/>
                </a:moveTo>
                <a:cubicBezTo>
                  <a:pt x="101" y="2"/>
                  <a:pt x="101" y="2"/>
                  <a:pt x="101" y="2"/>
                </a:cubicBezTo>
                <a:cubicBezTo>
                  <a:pt x="100" y="1"/>
                  <a:pt x="98" y="0"/>
                  <a:pt x="9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5" y="0"/>
                  <a:pt x="23" y="1"/>
                  <a:pt x="22" y="2"/>
                </a:cubicBezTo>
                <a:cubicBezTo>
                  <a:pt x="2" y="22"/>
                  <a:pt x="2" y="22"/>
                  <a:pt x="2" y="22"/>
                </a:cubicBezTo>
                <a:cubicBezTo>
                  <a:pt x="1" y="23"/>
                  <a:pt x="0" y="25"/>
                  <a:pt x="0" y="27"/>
                </a:cubicBezTo>
                <a:cubicBezTo>
                  <a:pt x="0" y="29"/>
                  <a:pt x="1" y="31"/>
                  <a:pt x="2" y="32"/>
                </a:cubicBezTo>
                <a:cubicBezTo>
                  <a:pt x="56" y="90"/>
                  <a:pt x="56" y="90"/>
                  <a:pt x="56" y="90"/>
                </a:cubicBezTo>
                <a:cubicBezTo>
                  <a:pt x="57" y="91"/>
                  <a:pt x="59" y="92"/>
                  <a:pt x="61" y="92"/>
                </a:cubicBezTo>
                <a:cubicBezTo>
                  <a:pt x="64" y="92"/>
                  <a:pt x="66" y="91"/>
                  <a:pt x="67" y="90"/>
                </a:cubicBezTo>
                <a:cubicBezTo>
                  <a:pt x="121" y="32"/>
                  <a:pt x="121" y="32"/>
                  <a:pt x="121" y="32"/>
                </a:cubicBezTo>
                <a:cubicBezTo>
                  <a:pt x="122" y="31"/>
                  <a:pt x="123" y="29"/>
                  <a:pt x="123" y="27"/>
                </a:cubicBezTo>
                <a:cubicBezTo>
                  <a:pt x="123" y="25"/>
                  <a:pt x="122" y="23"/>
                  <a:pt x="120" y="22"/>
                </a:cubicBezTo>
                <a:close/>
                <a:moveTo>
                  <a:pt x="93" y="8"/>
                </a:moveTo>
                <a:cubicBezTo>
                  <a:pt x="86" y="14"/>
                  <a:pt x="86" y="14"/>
                  <a:pt x="86" y="14"/>
                </a:cubicBezTo>
                <a:cubicBezTo>
                  <a:pt x="79" y="8"/>
                  <a:pt x="79" y="8"/>
                  <a:pt x="79" y="8"/>
                </a:cubicBezTo>
                <a:lnTo>
                  <a:pt x="93" y="8"/>
                </a:lnTo>
                <a:close/>
                <a:moveTo>
                  <a:pt x="93" y="27"/>
                </a:moveTo>
                <a:cubicBezTo>
                  <a:pt x="76" y="27"/>
                  <a:pt x="76" y="27"/>
                  <a:pt x="76" y="27"/>
                </a:cubicBezTo>
                <a:cubicBezTo>
                  <a:pt x="85" y="19"/>
                  <a:pt x="85" y="19"/>
                  <a:pt x="85" y="19"/>
                </a:cubicBezTo>
                <a:lnTo>
                  <a:pt x="93" y="27"/>
                </a:lnTo>
                <a:close/>
                <a:moveTo>
                  <a:pt x="83" y="16"/>
                </a:moveTo>
                <a:cubicBezTo>
                  <a:pt x="73" y="25"/>
                  <a:pt x="73" y="25"/>
                  <a:pt x="73" y="25"/>
                </a:cubicBezTo>
                <a:cubicBezTo>
                  <a:pt x="64" y="17"/>
                  <a:pt x="64" y="17"/>
                  <a:pt x="64" y="17"/>
                </a:cubicBezTo>
                <a:cubicBezTo>
                  <a:pt x="75" y="9"/>
                  <a:pt x="75" y="9"/>
                  <a:pt x="75" y="9"/>
                </a:cubicBezTo>
                <a:lnTo>
                  <a:pt x="83" y="16"/>
                </a:lnTo>
                <a:close/>
                <a:moveTo>
                  <a:pt x="70" y="27"/>
                </a:moveTo>
                <a:cubicBezTo>
                  <a:pt x="53" y="27"/>
                  <a:pt x="53" y="27"/>
                  <a:pt x="53" y="27"/>
                </a:cubicBezTo>
                <a:cubicBezTo>
                  <a:pt x="61" y="20"/>
                  <a:pt x="61" y="20"/>
                  <a:pt x="61" y="20"/>
                </a:cubicBezTo>
                <a:lnTo>
                  <a:pt x="70" y="27"/>
                </a:lnTo>
                <a:close/>
                <a:moveTo>
                  <a:pt x="70" y="8"/>
                </a:moveTo>
                <a:cubicBezTo>
                  <a:pt x="61" y="15"/>
                  <a:pt x="61" y="15"/>
                  <a:pt x="61" y="15"/>
                </a:cubicBezTo>
                <a:cubicBezTo>
                  <a:pt x="53" y="8"/>
                  <a:pt x="53" y="8"/>
                  <a:pt x="53" y="8"/>
                </a:cubicBezTo>
                <a:lnTo>
                  <a:pt x="70" y="8"/>
                </a:lnTo>
                <a:close/>
                <a:moveTo>
                  <a:pt x="58" y="17"/>
                </a:moveTo>
                <a:cubicBezTo>
                  <a:pt x="50" y="25"/>
                  <a:pt x="50" y="25"/>
                  <a:pt x="50" y="25"/>
                </a:cubicBezTo>
                <a:cubicBezTo>
                  <a:pt x="40" y="16"/>
                  <a:pt x="40" y="16"/>
                  <a:pt x="40" y="16"/>
                </a:cubicBezTo>
                <a:cubicBezTo>
                  <a:pt x="48" y="9"/>
                  <a:pt x="48" y="9"/>
                  <a:pt x="48" y="9"/>
                </a:cubicBezTo>
                <a:lnTo>
                  <a:pt x="58" y="17"/>
                </a:lnTo>
                <a:close/>
                <a:moveTo>
                  <a:pt x="47" y="27"/>
                </a:moveTo>
                <a:cubicBezTo>
                  <a:pt x="30" y="27"/>
                  <a:pt x="30" y="27"/>
                  <a:pt x="30" y="27"/>
                </a:cubicBezTo>
                <a:cubicBezTo>
                  <a:pt x="37" y="19"/>
                  <a:pt x="37" y="19"/>
                  <a:pt x="37" y="19"/>
                </a:cubicBezTo>
                <a:lnTo>
                  <a:pt x="47" y="27"/>
                </a:lnTo>
                <a:close/>
                <a:moveTo>
                  <a:pt x="43" y="8"/>
                </a:moveTo>
                <a:cubicBezTo>
                  <a:pt x="37" y="14"/>
                  <a:pt x="37" y="14"/>
                  <a:pt x="37" y="14"/>
                </a:cubicBezTo>
                <a:cubicBezTo>
                  <a:pt x="30" y="8"/>
                  <a:pt x="30" y="8"/>
                  <a:pt x="30" y="8"/>
                </a:cubicBezTo>
                <a:lnTo>
                  <a:pt x="43" y="8"/>
                </a:lnTo>
                <a:close/>
                <a:moveTo>
                  <a:pt x="26" y="9"/>
                </a:moveTo>
                <a:cubicBezTo>
                  <a:pt x="34" y="17"/>
                  <a:pt x="34" y="17"/>
                  <a:pt x="34" y="17"/>
                </a:cubicBezTo>
                <a:cubicBezTo>
                  <a:pt x="24" y="27"/>
                  <a:pt x="24" y="27"/>
                  <a:pt x="24" y="27"/>
                </a:cubicBezTo>
                <a:cubicBezTo>
                  <a:pt x="8" y="27"/>
                  <a:pt x="8" y="27"/>
                  <a:pt x="8" y="27"/>
                </a:cubicBezTo>
                <a:lnTo>
                  <a:pt x="26" y="9"/>
                </a:lnTo>
                <a:close/>
                <a:moveTo>
                  <a:pt x="11" y="31"/>
                </a:moveTo>
                <a:cubicBezTo>
                  <a:pt x="25" y="31"/>
                  <a:pt x="25" y="31"/>
                  <a:pt x="25" y="31"/>
                </a:cubicBezTo>
                <a:cubicBezTo>
                  <a:pt x="49" y="71"/>
                  <a:pt x="49" y="71"/>
                  <a:pt x="49" y="71"/>
                </a:cubicBezTo>
                <a:lnTo>
                  <a:pt x="11" y="31"/>
                </a:lnTo>
                <a:close/>
                <a:moveTo>
                  <a:pt x="29" y="31"/>
                </a:moveTo>
                <a:cubicBezTo>
                  <a:pt x="48" y="31"/>
                  <a:pt x="48" y="31"/>
                  <a:pt x="48" y="31"/>
                </a:cubicBezTo>
                <a:cubicBezTo>
                  <a:pt x="57" y="78"/>
                  <a:pt x="57" y="78"/>
                  <a:pt x="57" y="78"/>
                </a:cubicBezTo>
                <a:lnTo>
                  <a:pt x="29" y="31"/>
                </a:lnTo>
                <a:close/>
                <a:moveTo>
                  <a:pt x="52" y="31"/>
                </a:moveTo>
                <a:cubicBezTo>
                  <a:pt x="71" y="31"/>
                  <a:pt x="71" y="31"/>
                  <a:pt x="71" y="31"/>
                </a:cubicBezTo>
                <a:cubicBezTo>
                  <a:pt x="61" y="79"/>
                  <a:pt x="61" y="79"/>
                  <a:pt x="61" y="79"/>
                </a:cubicBezTo>
                <a:lnTo>
                  <a:pt x="52" y="31"/>
                </a:lnTo>
                <a:close/>
                <a:moveTo>
                  <a:pt x="65" y="78"/>
                </a:moveTo>
                <a:cubicBezTo>
                  <a:pt x="75" y="31"/>
                  <a:pt x="75" y="31"/>
                  <a:pt x="75" y="31"/>
                </a:cubicBezTo>
                <a:cubicBezTo>
                  <a:pt x="94" y="31"/>
                  <a:pt x="94" y="31"/>
                  <a:pt x="94" y="31"/>
                </a:cubicBezTo>
                <a:lnTo>
                  <a:pt x="65" y="78"/>
                </a:lnTo>
                <a:close/>
                <a:moveTo>
                  <a:pt x="74" y="71"/>
                </a:moveTo>
                <a:cubicBezTo>
                  <a:pt x="98" y="31"/>
                  <a:pt x="98" y="31"/>
                  <a:pt x="98" y="31"/>
                </a:cubicBezTo>
                <a:cubicBezTo>
                  <a:pt x="112" y="31"/>
                  <a:pt x="112" y="31"/>
                  <a:pt x="112" y="31"/>
                </a:cubicBezTo>
                <a:lnTo>
                  <a:pt x="74" y="71"/>
                </a:lnTo>
                <a:close/>
                <a:moveTo>
                  <a:pt x="99" y="27"/>
                </a:moveTo>
                <a:cubicBezTo>
                  <a:pt x="88" y="17"/>
                  <a:pt x="88" y="17"/>
                  <a:pt x="88" y="17"/>
                </a:cubicBezTo>
                <a:cubicBezTo>
                  <a:pt x="97" y="9"/>
                  <a:pt x="97" y="9"/>
                  <a:pt x="97" y="9"/>
                </a:cubicBezTo>
                <a:cubicBezTo>
                  <a:pt x="115" y="27"/>
                  <a:pt x="115" y="27"/>
                  <a:pt x="115" y="27"/>
                </a:cubicBezTo>
                <a:lnTo>
                  <a:pt x="99" y="27"/>
                </a:lnTo>
                <a:close/>
                <a:moveTo>
                  <a:pt x="99" y="27"/>
                </a:moveTo>
                <a:cubicBezTo>
                  <a:pt x="99" y="27"/>
                  <a:pt x="99" y="27"/>
                  <a:pt x="99" y="27"/>
                </a:cubicBezTo>
              </a:path>
            </a:pathLst>
          </a:custGeom>
          <a:solidFill>
            <a:srgbClr val="355C7D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信封"/>
          <p:cNvSpPr>
            <a:spLocks noEditPoints="1"/>
          </p:cNvSpPr>
          <p:nvPr/>
        </p:nvSpPr>
        <p:spPr>
          <a:xfrm>
            <a:off x="7689850" y="3903340"/>
            <a:ext cx="612140" cy="539750"/>
          </a:xfrm>
          <a:custGeom>
            <a:avLst/>
            <a:gdLst/>
            <a:ahLst/>
            <a:cxnLst>
              <a:cxn ang="0">
                <a:pos x="1298061224" y="0"/>
              </a:cxn>
              <a:cxn ang="0">
                <a:pos x="181972734" y="0"/>
              </a:cxn>
              <a:cxn ang="0">
                <a:pos x="0" y="194216045"/>
              </a:cxn>
              <a:cxn ang="0">
                <a:pos x="0" y="789008744"/>
              </a:cxn>
              <a:cxn ang="0">
                <a:pos x="181972734" y="983224789"/>
              </a:cxn>
              <a:cxn ang="0">
                <a:pos x="1298061224" y="983224789"/>
              </a:cxn>
              <a:cxn ang="0">
                <a:pos x="1492163733" y="789008744"/>
              </a:cxn>
              <a:cxn ang="0">
                <a:pos x="1492163733" y="194216045"/>
              </a:cxn>
              <a:cxn ang="0">
                <a:pos x="1298061224" y="0"/>
              </a:cxn>
              <a:cxn ang="0">
                <a:pos x="97053119" y="242771921"/>
              </a:cxn>
              <a:cxn ang="0">
                <a:pos x="412468297" y="497680946"/>
              </a:cxn>
              <a:cxn ang="0">
                <a:pos x="97053119" y="740452867"/>
              </a:cxn>
              <a:cxn ang="0">
                <a:pos x="97053119" y="242771921"/>
              </a:cxn>
              <a:cxn ang="0">
                <a:pos x="1395110614" y="789008744"/>
              </a:cxn>
              <a:cxn ang="0">
                <a:pos x="1298061224" y="886116766"/>
              </a:cxn>
              <a:cxn ang="0">
                <a:pos x="181972734" y="886116766"/>
              </a:cxn>
              <a:cxn ang="0">
                <a:pos x="97053119" y="789008744"/>
              </a:cxn>
              <a:cxn ang="0">
                <a:pos x="460994856" y="521958884"/>
              </a:cxn>
              <a:cxn ang="0">
                <a:pos x="655097365" y="679759887"/>
              </a:cxn>
              <a:cxn ang="0">
                <a:pos x="740016979" y="704037825"/>
              </a:cxn>
              <a:cxn ang="0">
                <a:pos x="824936593" y="679759887"/>
              </a:cxn>
              <a:cxn ang="0">
                <a:pos x="1031168877" y="521958884"/>
              </a:cxn>
              <a:cxn ang="0">
                <a:pos x="1395110614" y="789008744"/>
              </a:cxn>
              <a:cxn ang="0">
                <a:pos x="1395110614" y="740452867"/>
              </a:cxn>
              <a:cxn ang="0">
                <a:pos x="1067565661" y="497680946"/>
              </a:cxn>
              <a:cxn ang="0">
                <a:pos x="1395110614" y="242771921"/>
              </a:cxn>
              <a:cxn ang="0">
                <a:pos x="1395110614" y="740452867"/>
              </a:cxn>
              <a:cxn ang="0">
                <a:pos x="800673314" y="631207741"/>
              </a:cxn>
              <a:cxn ang="0">
                <a:pos x="740016979" y="655481949"/>
              </a:cxn>
              <a:cxn ang="0">
                <a:pos x="691490419" y="631207741"/>
              </a:cxn>
              <a:cxn ang="0">
                <a:pos x="497387911" y="497680946"/>
              </a:cxn>
              <a:cxn ang="0">
                <a:pos x="460994856" y="461265904"/>
              </a:cxn>
              <a:cxn ang="0">
                <a:pos x="97053119" y="194216045"/>
              </a:cxn>
              <a:cxn ang="0">
                <a:pos x="181972734" y="97108022"/>
              </a:cxn>
              <a:cxn ang="0">
                <a:pos x="1298061224" y="97108022"/>
              </a:cxn>
              <a:cxn ang="0">
                <a:pos x="1395110614" y="194216045"/>
              </a:cxn>
              <a:cxn ang="0">
                <a:pos x="800673314" y="631207741"/>
              </a:cxn>
              <a:cxn ang="0">
                <a:pos x="800673314" y="631207741"/>
              </a:cxn>
              <a:cxn ang="0">
                <a:pos x="800673314" y="631207741"/>
              </a:cxn>
            </a:cxnLst>
            <a:rect l="0" t="0" r="0" b="0"/>
            <a:pathLst>
              <a:path w="123" h="81">
                <a:moveTo>
                  <a:pt x="107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74"/>
                  <a:pt x="7" y="81"/>
                  <a:pt x="15" y="81"/>
                </a:cubicBezTo>
                <a:cubicBezTo>
                  <a:pt x="107" y="81"/>
                  <a:pt x="107" y="81"/>
                  <a:pt x="107" y="81"/>
                </a:cubicBezTo>
                <a:cubicBezTo>
                  <a:pt x="116" y="81"/>
                  <a:pt x="123" y="74"/>
                  <a:pt x="123" y="65"/>
                </a:cubicBezTo>
                <a:cubicBezTo>
                  <a:pt x="123" y="16"/>
                  <a:pt x="123" y="16"/>
                  <a:pt x="123" y="16"/>
                </a:cubicBezTo>
                <a:cubicBezTo>
                  <a:pt x="123" y="7"/>
                  <a:pt x="116" y="0"/>
                  <a:pt x="107" y="0"/>
                </a:cubicBezTo>
                <a:close/>
                <a:moveTo>
                  <a:pt x="8" y="20"/>
                </a:moveTo>
                <a:cubicBezTo>
                  <a:pt x="34" y="41"/>
                  <a:pt x="34" y="41"/>
                  <a:pt x="34" y="41"/>
                </a:cubicBezTo>
                <a:cubicBezTo>
                  <a:pt x="8" y="61"/>
                  <a:pt x="8" y="61"/>
                  <a:pt x="8" y="61"/>
                </a:cubicBezTo>
                <a:lnTo>
                  <a:pt x="8" y="20"/>
                </a:lnTo>
                <a:close/>
                <a:moveTo>
                  <a:pt x="115" y="65"/>
                </a:moveTo>
                <a:cubicBezTo>
                  <a:pt x="115" y="70"/>
                  <a:pt x="112" y="73"/>
                  <a:pt x="107" y="73"/>
                </a:cubicBezTo>
                <a:cubicBezTo>
                  <a:pt x="15" y="73"/>
                  <a:pt x="15" y="73"/>
                  <a:pt x="15" y="73"/>
                </a:cubicBezTo>
                <a:cubicBezTo>
                  <a:pt x="11" y="73"/>
                  <a:pt x="8" y="70"/>
                  <a:pt x="8" y="65"/>
                </a:cubicBezTo>
                <a:cubicBezTo>
                  <a:pt x="38" y="43"/>
                  <a:pt x="38" y="43"/>
                  <a:pt x="38" y="43"/>
                </a:cubicBezTo>
                <a:cubicBezTo>
                  <a:pt x="54" y="56"/>
                  <a:pt x="54" y="56"/>
                  <a:pt x="54" y="56"/>
                </a:cubicBezTo>
                <a:cubicBezTo>
                  <a:pt x="56" y="57"/>
                  <a:pt x="59" y="58"/>
                  <a:pt x="61" y="58"/>
                </a:cubicBezTo>
                <a:cubicBezTo>
                  <a:pt x="64" y="58"/>
                  <a:pt x="66" y="57"/>
                  <a:pt x="68" y="56"/>
                </a:cubicBezTo>
                <a:cubicBezTo>
                  <a:pt x="85" y="43"/>
                  <a:pt x="85" y="43"/>
                  <a:pt x="85" y="43"/>
                </a:cubicBezTo>
                <a:lnTo>
                  <a:pt x="115" y="65"/>
                </a:lnTo>
                <a:close/>
                <a:moveTo>
                  <a:pt x="115" y="61"/>
                </a:moveTo>
                <a:cubicBezTo>
                  <a:pt x="88" y="41"/>
                  <a:pt x="88" y="41"/>
                  <a:pt x="88" y="41"/>
                </a:cubicBezTo>
                <a:cubicBezTo>
                  <a:pt x="115" y="20"/>
                  <a:pt x="115" y="20"/>
                  <a:pt x="115" y="20"/>
                </a:cubicBezTo>
                <a:lnTo>
                  <a:pt x="115" y="61"/>
                </a:lnTo>
                <a:close/>
                <a:moveTo>
                  <a:pt x="66" y="52"/>
                </a:moveTo>
                <a:cubicBezTo>
                  <a:pt x="65" y="53"/>
                  <a:pt x="63" y="54"/>
                  <a:pt x="61" y="54"/>
                </a:cubicBezTo>
                <a:cubicBezTo>
                  <a:pt x="60" y="54"/>
                  <a:pt x="58" y="53"/>
                  <a:pt x="57" y="52"/>
                </a:cubicBezTo>
                <a:cubicBezTo>
                  <a:pt x="41" y="41"/>
                  <a:pt x="41" y="41"/>
                  <a:pt x="41" y="41"/>
                </a:cubicBezTo>
                <a:cubicBezTo>
                  <a:pt x="38" y="38"/>
                  <a:pt x="38" y="38"/>
                  <a:pt x="38" y="3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1"/>
                  <a:pt x="11" y="8"/>
                  <a:pt x="15" y="8"/>
                </a:cubicBezTo>
                <a:cubicBezTo>
                  <a:pt x="107" y="8"/>
                  <a:pt x="107" y="8"/>
                  <a:pt x="107" y="8"/>
                </a:cubicBezTo>
                <a:cubicBezTo>
                  <a:pt x="112" y="8"/>
                  <a:pt x="115" y="11"/>
                  <a:pt x="115" y="16"/>
                </a:cubicBezTo>
                <a:lnTo>
                  <a:pt x="66" y="52"/>
                </a:lnTo>
                <a:close/>
                <a:moveTo>
                  <a:pt x="66" y="52"/>
                </a:moveTo>
                <a:cubicBezTo>
                  <a:pt x="66" y="52"/>
                  <a:pt x="66" y="52"/>
                  <a:pt x="66" y="52"/>
                </a:cubicBezTo>
              </a:path>
            </a:pathLst>
          </a:custGeom>
          <a:solidFill>
            <a:srgbClr val="355C7D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铅笔"/>
          <p:cNvSpPr>
            <a:spLocks noEditPoints="1"/>
          </p:cNvSpPr>
          <p:nvPr/>
        </p:nvSpPr>
        <p:spPr>
          <a:xfrm>
            <a:off x="5229225" y="5010145"/>
            <a:ext cx="576580" cy="629285"/>
          </a:xfrm>
          <a:custGeom>
            <a:avLst/>
            <a:gdLst/>
            <a:ahLst/>
            <a:cxnLst>
              <a:cxn ang="0">
                <a:pos x="1090592553" y="0"/>
              </a:cxn>
              <a:cxn ang="0">
                <a:pos x="642238582" y="317924667"/>
              </a:cxn>
              <a:cxn ang="0">
                <a:pos x="642238582" y="317924667"/>
              </a:cxn>
              <a:cxn ang="0">
                <a:pos x="157530781" y="807040117"/>
              </a:cxn>
              <a:cxn ang="0">
                <a:pos x="0" y="1296151821"/>
              </a:cxn>
              <a:cxn ang="0">
                <a:pos x="157530781" y="1504026074"/>
              </a:cxn>
              <a:cxn ang="0">
                <a:pos x="605884752" y="1393975660"/>
              </a:cxn>
              <a:cxn ang="0">
                <a:pos x="1393531201" y="623619015"/>
              </a:cxn>
              <a:cxn ang="0">
                <a:pos x="739177160" y="1112734464"/>
              </a:cxn>
              <a:cxn ang="0">
                <a:pos x="1151181028" y="550252072"/>
              </a:cxn>
              <a:cxn ang="0">
                <a:pos x="1102708011" y="782583221"/>
              </a:cxn>
              <a:cxn ang="0">
                <a:pos x="739177160" y="1149417935"/>
              </a:cxn>
              <a:cxn ang="0">
                <a:pos x="678588685" y="953774002"/>
              </a:cxn>
              <a:cxn ang="0">
                <a:pos x="521061632" y="807040117"/>
              </a:cxn>
              <a:cxn ang="0">
                <a:pos x="1066354181" y="415748506"/>
              </a:cxn>
              <a:cxn ang="0">
                <a:pos x="678588685" y="953774002"/>
              </a:cxn>
              <a:cxn ang="0">
                <a:pos x="351411665" y="745899749"/>
              </a:cxn>
              <a:cxn ang="0">
                <a:pos x="920942586" y="342381563"/>
              </a:cxn>
              <a:cxn ang="0">
                <a:pos x="193884612" y="1406202235"/>
              </a:cxn>
              <a:cxn ang="0">
                <a:pos x="84823120" y="1345065613"/>
              </a:cxn>
              <a:cxn ang="0">
                <a:pos x="145411595" y="1137191360"/>
              </a:cxn>
              <a:cxn ang="0">
                <a:pos x="363530851" y="1357292188"/>
              </a:cxn>
              <a:cxn ang="0">
                <a:pos x="412000140" y="1345065613"/>
              </a:cxn>
              <a:cxn ang="0">
                <a:pos x="157530781" y="1088277568"/>
              </a:cxn>
              <a:cxn ang="0">
                <a:pos x="218119256" y="880407059"/>
              </a:cxn>
              <a:cxn ang="0">
                <a:pos x="593765566" y="1296151821"/>
              </a:cxn>
              <a:cxn ang="0">
                <a:pos x="412000140" y="1345065613"/>
              </a:cxn>
              <a:cxn ang="0">
                <a:pos x="1248119606" y="635849335"/>
              </a:cxn>
              <a:cxn ang="0">
                <a:pos x="1126942656" y="354608139"/>
              </a:cxn>
              <a:cxn ang="0">
                <a:pos x="933061772" y="158960461"/>
              </a:cxn>
              <a:cxn ang="0">
                <a:pos x="1296592623" y="195643933"/>
              </a:cxn>
              <a:cxn ang="0">
                <a:pos x="1332942726" y="550252072"/>
              </a:cxn>
              <a:cxn ang="0">
                <a:pos x="1332942726" y="550252072"/>
              </a:cxn>
            </a:cxnLst>
            <a:rect l="0" t="0" r="0" b="0"/>
            <a:pathLst>
              <a:path w="126" h="123">
                <a:moveTo>
                  <a:pt x="112" y="10"/>
                </a:moveTo>
                <a:cubicBezTo>
                  <a:pt x="106" y="4"/>
                  <a:pt x="98" y="0"/>
                  <a:pt x="90" y="0"/>
                </a:cubicBezTo>
                <a:cubicBezTo>
                  <a:pt x="83" y="0"/>
                  <a:pt x="76" y="3"/>
                  <a:pt x="72" y="7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13" y="66"/>
                  <a:pt x="13" y="66"/>
                  <a:pt x="13" y="66"/>
                </a:cubicBezTo>
                <a:cubicBezTo>
                  <a:pt x="11" y="68"/>
                  <a:pt x="10" y="70"/>
                  <a:pt x="9" y="7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8"/>
                  <a:pt x="0" y="110"/>
                </a:cubicBezTo>
                <a:cubicBezTo>
                  <a:pt x="0" y="117"/>
                  <a:pt x="6" y="123"/>
                  <a:pt x="13" y="123"/>
                </a:cubicBezTo>
                <a:cubicBezTo>
                  <a:pt x="15" y="123"/>
                  <a:pt x="17" y="122"/>
                  <a:pt x="18" y="122"/>
                </a:cubicBezTo>
                <a:cubicBezTo>
                  <a:pt x="50" y="114"/>
                  <a:pt x="50" y="114"/>
                  <a:pt x="50" y="114"/>
                </a:cubicBezTo>
                <a:cubicBezTo>
                  <a:pt x="52" y="113"/>
                  <a:pt x="55" y="112"/>
                  <a:pt x="57" y="110"/>
                </a:cubicBezTo>
                <a:cubicBezTo>
                  <a:pt x="115" y="51"/>
                  <a:pt x="115" y="51"/>
                  <a:pt x="115" y="51"/>
                </a:cubicBezTo>
                <a:cubicBezTo>
                  <a:pt x="126" y="40"/>
                  <a:pt x="125" y="22"/>
                  <a:pt x="112" y="10"/>
                </a:cubicBezTo>
                <a:close/>
                <a:moveTo>
                  <a:pt x="61" y="91"/>
                </a:moveTo>
                <a:cubicBezTo>
                  <a:pt x="61" y="88"/>
                  <a:pt x="60" y="85"/>
                  <a:pt x="58" y="81"/>
                </a:cubicBezTo>
                <a:cubicBezTo>
                  <a:pt x="95" y="45"/>
                  <a:pt x="95" y="45"/>
                  <a:pt x="95" y="45"/>
                </a:cubicBezTo>
                <a:cubicBezTo>
                  <a:pt x="97" y="52"/>
                  <a:pt x="96" y="59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3"/>
                  <a:pt x="61" y="92"/>
                  <a:pt x="61" y="91"/>
                </a:cubicBezTo>
                <a:close/>
                <a:moveTo>
                  <a:pt x="56" y="78"/>
                </a:moveTo>
                <a:cubicBezTo>
                  <a:pt x="55" y="76"/>
                  <a:pt x="53" y="73"/>
                  <a:pt x="51" y="71"/>
                </a:cubicBezTo>
                <a:cubicBezTo>
                  <a:pt x="49" y="69"/>
                  <a:pt x="46" y="67"/>
                  <a:pt x="43" y="66"/>
                </a:cubicBezTo>
                <a:cubicBezTo>
                  <a:pt x="80" y="29"/>
                  <a:pt x="80" y="29"/>
                  <a:pt x="80" y="29"/>
                </a:cubicBezTo>
                <a:cubicBezTo>
                  <a:pt x="83" y="30"/>
                  <a:pt x="86" y="32"/>
                  <a:pt x="88" y="34"/>
                </a:cubicBezTo>
                <a:cubicBezTo>
                  <a:pt x="90" y="37"/>
                  <a:pt x="92" y="39"/>
                  <a:pt x="93" y="41"/>
                </a:cubicBezTo>
                <a:lnTo>
                  <a:pt x="56" y="78"/>
                </a:lnTo>
                <a:close/>
                <a:moveTo>
                  <a:pt x="40" y="64"/>
                </a:moveTo>
                <a:cubicBezTo>
                  <a:pt x="36" y="62"/>
                  <a:pt x="33" y="61"/>
                  <a:pt x="29" y="61"/>
                </a:cubicBezTo>
                <a:cubicBezTo>
                  <a:pt x="58" y="32"/>
                  <a:pt x="58" y="32"/>
                  <a:pt x="58" y="32"/>
                </a:cubicBezTo>
                <a:cubicBezTo>
                  <a:pt x="63" y="27"/>
                  <a:pt x="69" y="26"/>
                  <a:pt x="76" y="28"/>
                </a:cubicBezTo>
                <a:lnTo>
                  <a:pt x="40" y="64"/>
                </a:lnTo>
                <a:close/>
                <a:moveTo>
                  <a:pt x="16" y="115"/>
                </a:moveTo>
                <a:cubicBezTo>
                  <a:pt x="15" y="115"/>
                  <a:pt x="14" y="115"/>
                  <a:pt x="13" y="115"/>
                </a:cubicBezTo>
                <a:cubicBezTo>
                  <a:pt x="10" y="115"/>
                  <a:pt x="7" y="113"/>
                  <a:pt x="7" y="110"/>
                </a:cubicBezTo>
                <a:cubicBezTo>
                  <a:pt x="7" y="109"/>
                  <a:pt x="8" y="108"/>
                  <a:pt x="8" y="107"/>
                </a:cubicBezTo>
                <a:cubicBezTo>
                  <a:pt x="12" y="93"/>
                  <a:pt x="12" y="93"/>
                  <a:pt x="12" y="93"/>
                </a:cubicBezTo>
                <a:cubicBezTo>
                  <a:pt x="16" y="93"/>
                  <a:pt x="21" y="94"/>
                  <a:pt x="25" y="98"/>
                </a:cubicBezTo>
                <a:cubicBezTo>
                  <a:pt x="28" y="102"/>
                  <a:pt x="30" y="107"/>
                  <a:pt x="30" y="111"/>
                </a:cubicBezTo>
                <a:lnTo>
                  <a:pt x="16" y="115"/>
                </a:lnTo>
                <a:close/>
                <a:moveTo>
                  <a:pt x="34" y="110"/>
                </a:moveTo>
                <a:cubicBezTo>
                  <a:pt x="34" y="105"/>
                  <a:pt x="31" y="100"/>
                  <a:pt x="27" y="95"/>
                </a:cubicBezTo>
                <a:cubicBezTo>
                  <a:pt x="23" y="91"/>
                  <a:pt x="18" y="89"/>
                  <a:pt x="13" y="89"/>
                </a:cubicBezTo>
                <a:cubicBezTo>
                  <a:pt x="17" y="75"/>
                  <a:pt x="17" y="75"/>
                  <a:pt x="17" y="75"/>
                </a:cubicBezTo>
                <a:cubicBezTo>
                  <a:pt x="17" y="74"/>
                  <a:pt x="17" y="73"/>
                  <a:pt x="18" y="72"/>
                </a:cubicBezTo>
                <a:cubicBezTo>
                  <a:pt x="26" y="67"/>
                  <a:pt x="38" y="68"/>
                  <a:pt x="46" y="77"/>
                </a:cubicBezTo>
                <a:cubicBezTo>
                  <a:pt x="55" y="85"/>
                  <a:pt x="56" y="98"/>
                  <a:pt x="49" y="106"/>
                </a:cubicBezTo>
                <a:cubicBezTo>
                  <a:pt x="49" y="106"/>
                  <a:pt x="48" y="106"/>
                  <a:pt x="48" y="106"/>
                </a:cubicBezTo>
                <a:lnTo>
                  <a:pt x="34" y="110"/>
                </a:lnTo>
                <a:close/>
                <a:moveTo>
                  <a:pt x="110" y="45"/>
                </a:moveTo>
                <a:cubicBezTo>
                  <a:pt x="103" y="52"/>
                  <a:pt x="103" y="52"/>
                  <a:pt x="103" y="52"/>
                </a:cubicBezTo>
                <a:cubicBezTo>
                  <a:pt x="103" y="51"/>
                  <a:pt x="103" y="50"/>
                  <a:pt x="103" y="49"/>
                </a:cubicBezTo>
                <a:cubicBezTo>
                  <a:pt x="103" y="42"/>
                  <a:pt x="99" y="35"/>
                  <a:pt x="93" y="29"/>
                </a:cubicBezTo>
                <a:cubicBezTo>
                  <a:pt x="87" y="23"/>
                  <a:pt x="79" y="19"/>
                  <a:pt x="71" y="19"/>
                </a:cubicBezTo>
                <a:cubicBezTo>
                  <a:pt x="77" y="13"/>
                  <a:pt x="77" y="13"/>
                  <a:pt x="77" y="13"/>
                </a:cubicBezTo>
                <a:cubicBezTo>
                  <a:pt x="80" y="10"/>
                  <a:pt x="85" y="8"/>
                  <a:pt x="90" y="8"/>
                </a:cubicBezTo>
                <a:cubicBezTo>
                  <a:pt x="96" y="8"/>
                  <a:pt x="102" y="11"/>
                  <a:pt x="107" y="16"/>
                </a:cubicBezTo>
                <a:cubicBezTo>
                  <a:pt x="112" y="20"/>
                  <a:pt x="114" y="26"/>
                  <a:pt x="115" y="32"/>
                </a:cubicBezTo>
                <a:cubicBezTo>
                  <a:pt x="115" y="37"/>
                  <a:pt x="113" y="42"/>
                  <a:pt x="110" y="45"/>
                </a:cubicBezTo>
                <a:close/>
                <a:moveTo>
                  <a:pt x="110" y="45"/>
                </a:moveTo>
                <a:cubicBezTo>
                  <a:pt x="110" y="45"/>
                  <a:pt x="110" y="45"/>
                  <a:pt x="110" y="45"/>
                </a:cubicBezTo>
              </a:path>
            </a:pathLst>
          </a:custGeom>
          <a:solidFill>
            <a:srgbClr val="355C7D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礼物"/>
          <p:cNvSpPr>
            <a:spLocks noEditPoints="1"/>
          </p:cNvSpPr>
          <p:nvPr/>
        </p:nvSpPr>
        <p:spPr>
          <a:xfrm>
            <a:off x="6440170" y="1381755"/>
            <a:ext cx="570865" cy="670560"/>
          </a:xfrm>
          <a:custGeom>
            <a:avLst/>
            <a:gdLst/>
            <a:ahLst/>
            <a:cxnLst>
              <a:cxn ang="0">
                <a:pos x="264790" y="136764"/>
              </a:cxn>
              <a:cxn ang="0">
                <a:pos x="258332" y="143276"/>
              </a:cxn>
              <a:cxn ang="0">
                <a:pos x="238957" y="143276"/>
              </a:cxn>
              <a:cxn ang="0">
                <a:pos x="238957" y="214914"/>
              </a:cxn>
              <a:cxn ang="0">
                <a:pos x="226040" y="234452"/>
              </a:cxn>
              <a:cxn ang="0">
                <a:pos x="38750" y="234452"/>
              </a:cxn>
              <a:cxn ang="0">
                <a:pos x="19375" y="214914"/>
              </a:cxn>
              <a:cxn ang="0">
                <a:pos x="19375" y="143276"/>
              </a:cxn>
              <a:cxn ang="0">
                <a:pos x="6458" y="143276"/>
              </a:cxn>
              <a:cxn ang="0">
                <a:pos x="0" y="136764"/>
              </a:cxn>
              <a:cxn ang="0">
                <a:pos x="0" y="84663"/>
              </a:cxn>
              <a:cxn ang="0">
                <a:pos x="6458" y="78151"/>
              </a:cxn>
              <a:cxn ang="0">
                <a:pos x="77500" y="78151"/>
              </a:cxn>
              <a:cxn ang="0">
                <a:pos x="38750" y="39075"/>
              </a:cxn>
              <a:cxn ang="0">
                <a:pos x="77500" y="0"/>
              </a:cxn>
              <a:cxn ang="0">
                <a:pos x="109791" y="13025"/>
              </a:cxn>
              <a:cxn ang="0">
                <a:pos x="129166" y="39075"/>
              </a:cxn>
              <a:cxn ang="0">
                <a:pos x="154999" y="13025"/>
              </a:cxn>
              <a:cxn ang="0">
                <a:pos x="180832" y="0"/>
              </a:cxn>
              <a:cxn ang="0">
                <a:pos x="219582" y="39075"/>
              </a:cxn>
              <a:cxn ang="0">
                <a:pos x="180832" y="78151"/>
              </a:cxn>
              <a:cxn ang="0">
                <a:pos x="258332" y="78151"/>
              </a:cxn>
              <a:cxn ang="0">
                <a:pos x="264790" y="84663"/>
              </a:cxn>
              <a:cxn ang="0">
                <a:pos x="264790" y="136764"/>
              </a:cxn>
              <a:cxn ang="0">
                <a:pos x="116249" y="52100"/>
              </a:cxn>
              <a:cxn ang="0">
                <a:pos x="90416" y="26050"/>
              </a:cxn>
              <a:cxn ang="0">
                <a:pos x="77500" y="19538"/>
              </a:cxn>
              <a:cxn ang="0">
                <a:pos x="64583" y="39075"/>
              </a:cxn>
              <a:cxn ang="0">
                <a:pos x="77500" y="52100"/>
              </a:cxn>
              <a:cxn ang="0">
                <a:pos x="116249" y="52100"/>
              </a:cxn>
              <a:cxn ang="0">
                <a:pos x="161457" y="188864"/>
              </a:cxn>
              <a:cxn ang="0">
                <a:pos x="161457" y="110713"/>
              </a:cxn>
              <a:cxn ang="0">
                <a:pos x="161457" y="78151"/>
              </a:cxn>
              <a:cxn ang="0">
                <a:pos x="103333" y="78151"/>
              </a:cxn>
              <a:cxn ang="0">
                <a:pos x="103333" y="110713"/>
              </a:cxn>
              <a:cxn ang="0">
                <a:pos x="103333" y="188864"/>
              </a:cxn>
              <a:cxn ang="0">
                <a:pos x="103333" y="201889"/>
              </a:cxn>
              <a:cxn ang="0">
                <a:pos x="116249" y="208402"/>
              </a:cxn>
              <a:cxn ang="0">
                <a:pos x="148541" y="208402"/>
              </a:cxn>
              <a:cxn ang="0">
                <a:pos x="161457" y="201889"/>
              </a:cxn>
              <a:cxn ang="0">
                <a:pos x="161457" y="188864"/>
              </a:cxn>
              <a:cxn ang="0">
                <a:pos x="180832" y="19538"/>
              </a:cxn>
              <a:cxn ang="0">
                <a:pos x="167916" y="26050"/>
              </a:cxn>
              <a:cxn ang="0">
                <a:pos x="148541" y="52100"/>
              </a:cxn>
              <a:cxn ang="0">
                <a:pos x="180832" y="52100"/>
              </a:cxn>
              <a:cxn ang="0">
                <a:pos x="200207" y="39075"/>
              </a:cxn>
              <a:cxn ang="0">
                <a:pos x="180832" y="19538"/>
              </a:cxn>
            </a:cxnLst>
            <a:rect l="0" t="0" r="0" b="0"/>
            <a:pathLst>
              <a:path w="41" h="36">
                <a:moveTo>
                  <a:pt x="41" y="21"/>
                </a:moveTo>
                <a:cubicBezTo>
                  <a:pt x="41" y="22"/>
                  <a:pt x="40" y="22"/>
                  <a:pt x="40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37" y="33"/>
                  <a:pt x="37" y="33"/>
                  <a:pt x="37" y="33"/>
                </a:cubicBezTo>
                <a:cubicBezTo>
                  <a:pt x="37" y="35"/>
                  <a:pt x="36" y="36"/>
                  <a:pt x="35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4" y="36"/>
                  <a:pt x="3" y="35"/>
                  <a:pt x="3" y="33"/>
                </a:cubicBezTo>
                <a:cubicBezTo>
                  <a:pt x="3" y="22"/>
                  <a:pt x="3" y="22"/>
                  <a:pt x="3" y="22"/>
                </a:cubicBezTo>
                <a:cubicBezTo>
                  <a:pt x="1" y="22"/>
                  <a:pt x="1" y="22"/>
                  <a:pt x="1" y="22"/>
                </a:cubicBezTo>
                <a:cubicBezTo>
                  <a:pt x="0" y="22"/>
                  <a:pt x="0" y="22"/>
                  <a:pt x="0" y="2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2"/>
                  <a:pt x="0" y="12"/>
                  <a:pt x="1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9" y="12"/>
                  <a:pt x="6" y="9"/>
                  <a:pt x="6" y="6"/>
                </a:cubicBezTo>
                <a:cubicBezTo>
                  <a:pt x="6" y="2"/>
                  <a:pt x="9" y="0"/>
                  <a:pt x="12" y="0"/>
                </a:cubicBezTo>
                <a:cubicBezTo>
                  <a:pt x="14" y="0"/>
                  <a:pt x="16" y="1"/>
                  <a:pt x="17" y="2"/>
                </a:cubicBezTo>
                <a:cubicBezTo>
                  <a:pt x="20" y="6"/>
                  <a:pt x="20" y="6"/>
                  <a:pt x="20" y="6"/>
                </a:cubicBezTo>
                <a:cubicBezTo>
                  <a:pt x="24" y="2"/>
                  <a:pt x="24" y="2"/>
                  <a:pt x="24" y="2"/>
                </a:cubicBezTo>
                <a:cubicBezTo>
                  <a:pt x="25" y="1"/>
                  <a:pt x="26" y="0"/>
                  <a:pt x="28" y="0"/>
                </a:cubicBezTo>
                <a:cubicBezTo>
                  <a:pt x="32" y="0"/>
                  <a:pt x="34" y="2"/>
                  <a:pt x="34" y="6"/>
                </a:cubicBezTo>
                <a:cubicBezTo>
                  <a:pt x="34" y="9"/>
                  <a:pt x="32" y="12"/>
                  <a:pt x="28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1" y="12"/>
                  <a:pt x="41" y="13"/>
                </a:cubicBezTo>
                <a:lnTo>
                  <a:pt x="41" y="21"/>
                </a:lnTo>
                <a:close/>
                <a:moveTo>
                  <a:pt x="18" y="8"/>
                </a:moveTo>
                <a:cubicBezTo>
                  <a:pt x="14" y="4"/>
                  <a:pt x="14" y="4"/>
                  <a:pt x="14" y="4"/>
                </a:cubicBezTo>
                <a:cubicBezTo>
                  <a:pt x="14" y="4"/>
                  <a:pt x="13" y="3"/>
                  <a:pt x="12" y="3"/>
                </a:cubicBezTo>
                <a:cubicBezTo>
                  <a:pt x="11" y="3"/>
                  <a:pt x="10" y="4"/>
                  <a:pt x="10" y="6"/>
                </a:cubicBezTo>
                <a:cubicBezTo>
                  <a:pt x="10" y="7"/>
                  <a:pt x="11" y="8"/>
                  <a:pt x="12" y="8"/>
                </a:cubicBezTo>
                <a:lnTo>
                  <a:pt x="18" y="8"/>
                </a:lnTo>
                <a:close/>
                <a:moveTo>
                  <a:pt x="25" y="29"/>
                </a:moveTo>
                <a:cubicBezTo>
                  <a:pt x="25" y="17"/>
                  <a:pt x="25" y="17"/>
                  <a:pt x="25" y="17"/>
                </a:cubicBezTo>
                <a:cubicBezTo>
                  <a:pt x="25" y="12"/>
                  <a:pt x="25" y="12"/>
                  <a:pt x="25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32"/>
                  <a:pt x="17" y="32"/>
                  <a:pt x="18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4" y="32"/>
                  <a:pt x="25" y="32"/>
                  <a:pt x="25" y="31"/>
                </a:cubicBezTo>
                <a:lnTo>
                  <a:pt x="25" y="29"/>
                </a:lnTo>
                <a:close/>
                <a:moveTo>
                  <a:pt x="28" y="3"/>
                </a:moveTo>
                <a:cubicBezTo>
                  <a:pt x="27" y="3"/>
                  <a:pt x="27" y="4"/>
                  <a:pt x="26" y="4"/>
                </a:cubicBezTo>
                <a:cubicBezTo>
                  <a:pt x="23" y="8"/>
                  <a:pt x="23" y="8"/>
                  <a:pt x="23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30" y="8"/>
                  <a:pt x="31" y="7"/>
                  <a:pt x="31" y="6"/>
                </a:cubicBezTo>
                <a:cubicBezTo>
                  <a:pt x="31" y="4"/>
                  <a:pt x="30" y="3"/>
                  <a:pt x="28" y="3"/>
                </a:cubicBezTo>
                <a:close/>
              </a:path>
            </a:pathLst>
          </a:custGeom>
          <a:solidFill>
            <a:srgbClr val="355C7D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文本框 22"/>
          <p:cNvSpPr txBox="1"/>
          <p:nvPr/>
        </p:nvSpPr>
        <p:spPr>
          <a:xfrm flipH="1">
            <a:off x="7468870" y="1546220"/>
            <a:ext cx="3435350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20" name="文本框 22"/>
          <p:cNvSpPr txBox="1"/>
          <p:nvPr/>
        </p:nvSpPr>
        <p:spPr>
          <a:xfrm flipH="1">
            <a:off x="6968490" y="5441310"/>
            <a:ext cx="3435350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21" name="文本框 22"/>
          <p:cNvSpPr txBox="1"/>
          <p:nvPr/>
        </p:nvSpPr>
        <p:spPr>
          <a:xfrm flipH="1">
            <a:off x="1269365" y="5320025"/>
            <a:ext cx="3435350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22" name="文本框 22"/>
          <p:cNvSpPr txBox="1"/>
          <p:nvPr/>
        </p:nvSpPr>
        <p:spPr>
          <a:xfrm flipH="1">
            <a:off x="1793875" y="1589400"/>
            <a:ext cx="3435350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</p:spTree>
    <p:extLst>
      <p:ext uri="{BB962C8B-B14F-4D97-AF65-F5344CB8AC3E}">
        <p14:creationId xmlns:p14="http://schemas.microsoft.com/office/powerpoint/2010/main" val="147218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0109" y="500061"/>
            <a:ext cx="1685929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论文总结</a:t>
            </a:r>
          </a:p>
        </p:txBody>
      </p:sp>
      <p:sp>
        <p:nvSpPr>
          <p:cNvPr id="3" name="文本框 22"/>
          <p:cNvSpPr txBox="1"/>
          <p:nvPr/>
        </p:nvSpPr>
        <p:spPr>
          <a:xfrm flipH="1">
            <a:off x="1677035" y="1445265"/>
            <a:ext cx="2233930" cy="60971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本模板精心设计，模板所有素材均可自由编辑替换移动。</a:t>
            </a:r>
          </a:p>
        </p:txBody>
      </p:sp>
      <p:sp>
        <p:nvSpPr>
          <p:cNvPr id="4" name="正五边形 8"/>
          <p:cNvSpPr/>
          <p:nvPr/>
        </p:nvSpPr>
        <p:spPr>
          <a:xfrm rot="19380000" flipH="1">
            <a:off x="3786505" y="1925955"/>
            <a:ext cx="2162810" cy="2162810"/>
          </a:xfrm>
          <a:prstGeom prst="pentagon">
            <a:avLst/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正五边形 9"/>
          <p:cNvSpPr/>
          <p:nvPr/>
        </p:nvSpPr>
        <p:spPr>
          <a:xfrm rot="19380000" flipH="1">
            <a:off x="4075221" y="2214671"/>
            <a:ext cx="1585378" cy="1585378"/>
          </a:xfrm>
          <a:prstGeom prst="pentagon">
            <a:avLst/>
          </a:pr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+mn-ea"/>
            </a:endParaRPr>
          </a:p>
        </p:txBody>
      </p:sp>
      <p:cxnSp>
        <p:nvCxnSpPr>
          <p:cNvPr id="6" name="直接连接符 5"/>
          <p:cNvCxnSpPr>
            <a:endCxn id="4" idx="0"/>
          </p:cNvCxnSpPr>
          <p:nvPr/>
        </p:nvCxnSpPr>
        <p:spPr>
          <a:xfrm>
            <a:off x="3987800" y="1927860"/>
            <a:ext cx="229235" cy="276860"/>
          </a:xfrm>
          <a:prstGeom prst="line">
            <a:avLst/>
          </a:prstGeom>
          <a:ln>
            <a:solidFill>
              <a:srgbClr val="355C7D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7280000">
            <a:off x="3570583" y="3367314"/>
            <a:ext cx="229235" cy="276860"/>
          </a:xfrm>
          <a:prstGeom prst="line">
            <a:avLst/>
          </a:prstGeom>
          <a:ln>
            <a:solidFill>
              <a:srgbClr val="355C7D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五边形 4"/>
          <p:cNvSpPr/>
          <p:nvPr/>
        </p:nvSpPr>
        <p:spPr>
          <a:xfrm rot="2220000">
            <a:off x="6242685" y="1925955"/>
            <a:ext cx="2162810" cy="2162810"/>
          </a:xfrm>
          <a:prstGeom prst="pentagon">
            <a:avLst/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正五边形 5"/>
          <p:cNvSpPr/>
          <p:nvPr/>
        </p:nvSpPr>
        <p:spPr>
          <a:xfrm rot="2220000">
            <a:off x="6531401" y="2214671"/>
            <a:ext cx="1585378" cy="1585378"/>
          </a:xfrm>
          <a:prstGeom prst="pentagon">
            <a:avLst/>
          </a:pr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 rot="4980000">
            <a:off x="7967577" y="1899979"/>
            <a:ext cx="229235" cy="276860"/>
          </a:xfrm>
          <a:prstGeom prst="line">
            <a:avLst/>
          </a:prstGeom>
          <a:ln>
            <a:solidFill>
              <a:srgbClr val="355C7D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4320000" flipH="1">
            <a:off x="8357257" y="3387634"/>
            <a:ext cx="229235" cy="276860"/>
          </a:xfrm>
          <a:prstGeom prst="line">
            <a:avLst/>
          </a:prstGeom>
          <a:ln>
            <a:solidFill>
              <a:srgbClr val="355C7D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五边形 2"/>
          <p:cNvSpPr/>
          <p:nvPr/>
        </p:nvSpPr>
        <p:spPr>
          <a:xfrm>
            <a:off x="5008880" y="3541395"/>
            <a:ext cx="2162810" cy="2162810"/>
          </a:xfrm>
          <a:prstGeom prst="pentagon">
            <a:avLst/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正五边形 6"/>
          <p:cNvSpPr/>
          <p:nvPr/>
        </p:nvSpPr>
        <p:spPr>
          <a:xfrm>
            <a:off x="5297596" y="3830111"/>
            <a:ext cx="1585378" cy="1585378"/>
          </a:xfrm>
          <a:prstGeom prst="pentagon">
            <a:avLst/>
          </a:pr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  <a:sym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rot="6000000" flipH="1">
            <a:off x="6746245" y="5692114"/>
            <a:ext cx="229235" cy="276860"/>
          </a:xfrm>
          <a:prstGeom prst="line">
            <a:avLst/>
          </a:prstGeom>
          <a:ln>
            <a:solidFill>
              <a:srgbClr val="355C7D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5600000">
            <a:off x="5205725" y="5692114"/>
            <a:ext cx="229235" cy="276860"/>
          </a:xfrm>
          <a:prstGeom prst="line">
            <a:avLst/>
          </a:prstGeom>
          <a:ln>
            <a:solidFill>
              <a:srgbClr val="355C7D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22"/>
          <p:cNvSpPr txBox="1"/>
          <p:nvPr/>
        </p:nvSpPr>
        <p:spPr>
          <a:xfrm flipH="1">
            <a:off x="8287385" y="1434470"/>
            <a:ext cx="2233930" cy="60971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本模板精心设计，模板所有素材均可自由编辑替换移动。</a:t>
            </a:r>
          </a:p>
        </p:txBody>
      </p:sp>
      <p:sp>
        <p:nvSpPr>
          <p:cNvPr id="17" name="文本框 22"/>
          <p:cNvSpPr txBox="1"/>
          <p:nvPr/>
        </p:nvSpPr>
        <p:spPr>
          <a:xfrm flipH="1">
            <a:off x="8837295" y="3382010"/>
            <a:ext cx="2233930" cy="60971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本模板精心设计，模板所有素材均可自由编辑替换移动。</a:t>
            </a:r>
          </a:p>
        </p:txBody>
      </p:sp>
      <p:sp>
        <p:nvSpPr>
          <p:cNvPr id="18" name="文本框 22"/>
          <p:cNvSpPr txBox="1"/>
          <p:nvPr/>
        </p:nvSpPr>
        <p:spPr>
          <a:xfrm flipH="1">
            <a:off x="1119505" y="3374390"/>
            <a:ext cx="2233930" cy="60971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本模板精心设计，模板所有素材均可自由编辑替换移动。</a:t>
            </a:r>
          </a:p>
        </p:txBody>
      </p:sp>
      <p:sp>
        <p:nvSpPr>
          <p:cNvPr id="19" name="文本框 22"/>
          <p:cNvSpPr txBox="1"/>
          <p:nvPr/>
        </p:nvSpPr>
        <p:spPr>
          <a:xfrm flipH="1">
            <a:off x="2465705" y="5824215"/>
            <a:ext cx="2595245" cy="60971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本模板精心设计，模板所有素材均可自由编辑替换移动。</a:t>
            </a:r>
          </a:p>
        </p:txBody>
      </p:sp>
      <p:sp>
        <p:nvSpPr>
          <p:cNvPr id="20" name="文本框 22"/>
          <p:cNvSpPr txBox="1"/>
          <p:nvPr/>
        </p:nvSpPr>
        <p:spPr>
          <a:xfrm flipH="1">
            <a:off x="7354570" y="5824215"/>
            <a:ext cx="2595245" cy="60971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本模板精心设计，模板所有素材均可自由编辑替换移动。</a:t>
            </a:r>
          </a:p>
        </p:txBody>
      </p:sp>
      <p:sp>
        <p:nvSpPr>
          <p:cNvPr id="21" name="文本框 20"/>
          <p:cNvSpPr txBox="1"/>
          <p:nvPr/>
        </p:nvSpPr>
        <p:spPr>
          <a:xfrm flipH="1">
            <a:off x="1677035" y="1025530"/>
            <a:ext cx="2012950" cy="34002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22" name="文本框 20"/>
          <p:cNvSpPr txBox="1"/>
          <p:nvPr/>
        </p:nvSpPr>
        <p:spPr>
          <a:xfrm flipH="1">
            <a:off x="1119505" y="2929890"/>
            <a:ext cx="2012950" cy="34002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23" name="文本框 20"/>
          <p:cNvSpPr txBox="1"/>
          <p:nvPr/>
        </p:nvSpPr>
        <p:spPr>
          <a:xfrm flipH="1">
            <a:off x="2465705" y="5374000"/>
            <a:ext cx="2012950" cy="34002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24" name="文本框 20"/>
          <p:cNvSpPr txBox="1"/>
          <p:nvPr/>
        </p:nvSpPr>
        <p:spPr>
          <a:xfrm flipH="1">
            <a:off x="8287385" y="1031880"/>
            <a:ext cx="2012950" cy="34002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25" name="文本框 20"/>
          <p:cNvSpPr txBox="1"/>
          <p:nvPr/>
        </p:nvSpPr>
        <p:spPr>
          <a:xfrm flipH="1">
            <a:off x="8837295" y="2950210"/>
            <a:ext cx="2012950" cy="34002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26" name="文本框 20"/>
          <p:cNvSpPr txBox="1"/>
          <p:nvPr/>
        </p:nvSpPr>
        <p:spPr>
          <a:xfrm flipH="1">
            <a:off x="7354570" y="5374000"/>
            <a:ext cx="2012950" cy="34002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27" name="文本框 20"/>
          <p:cNvSpPr txBox="1"/>
          <p:nvPr/>
        </p:nvSpPr>
        <p:spPr>
          <a:xfrm flipH="1">
            <a:off x="4168140" y="2797175"/>
            <a:ext cx="1541145" cy="8299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KEY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WORDS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28" name="文本框 20"/>
          <p:cNvSpPr txBox="1"/>
          <p:nvPr/>
        </p:nvSpPr>
        <p:spPr>
          <a:xfrm flipH="1">
            <a:off x="6471920" y="2797175"/>
            <a:ext cx="1541145" cy="8299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KEY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WORDS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29" name="文本框 20"/>
          <p:cNvSpPr txBox="1"/>
          <p:nvPr/>
        </p:nvSpPr>
        <p:spPr>
          <a:xfrm flipH="1">
            <a:off x="5311775" y="4511675"/>
            <a:ext cx="1541145" cy="8299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KEY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WORDS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30" name="病历"/>
          <p:cNvSpPr/>
          <p:nvPr/>
        </p:nvSpPr>
        <p:spPr>
          <a:xfrm>
            <a:off x="4761865" y="2430145"/>
            <a:ext cx="315595" cy="448945"/>
          </a:xfrm>
          <a:custGeom>
            <a:avLst/>
            <a:gdLst>
              <a:gd name="T0" fmla="*/ 1652585 w 5505447"/>
              <a:gd name="T1" fmla="*/ 4997450 h 6858000"/>
              <a:gd name="T2" fmla="*/ 1652586 w 5505447"/>
              <a:gd name="T3" fmla="*/ 4335463 h 6858000"/>
              <a:gd name="T4" fmla="*/ 4694235 w 5505447"/>
              <a:gd name="T5" fmla="*/ 4089400 h 6858000"/>
              <a:gd name="T6" fmla="*/ 3722685 w 5505447"/>
              <a:gd name="T7" fmla="*/ 3795713 h 6858000"/>
              <a:gd name="T8" fmla="*/ 2624135 w 5505447"/>
              <a:gd name="T9" fmla="*/ 3611563 h 6858000"/>
              <a:gd name="T10" fmla="*/ 2881310 w 5505447"/>
              <a:gd name="T11" fmla="*/ 4089401 h 6858000"/>
              <a:gd name="T12" fmla="*/ 3722685 w 5505447"/>
              <a:gd name="T13" fmla="*/ 3071816 h 6858000"/>
              <a:gd name="T14" fmla="*/ 2624135 w 5505447"/>
              <a:gd name="T15" fmla="*/ 2995616 h 6858000"/>
              <a:gd name="T16" fmla="*/ 3722685 w 5505447"/>
              <a:gd name="T17" fmla="*/ 2703514 h 6858000"/>
              <a:gd name="T18" fmla="*/ 3544885 w 5505447"/>
              <a:gd name="T19" fmla="*/ 2517776 h 6858000"/>
              <a:gd name="T20" fmla="*/ 811212 w 5505447"/>
              <a:gd name="T21" fmla="*/ 3181354 h 6858000"/>
              <a:gd name="T22" fmla="*/ 1652588 w 5505447"/>
              <a:gd name="T23" fmla="*/ 1979617 h 6858000"/>
              <a:gd name="T24" fmla="*/ 2624135 w 5505447"/>
              <a:gd name="T25" fmla="*/ 1903417 h 6858000"/>
              <a:gd name="T26" fmla="*/ 1652588 w 5505447"/>
              <a:gd name="T27" fmla="*/ 1609729 h 6858000"/>
              <a:gd name="T28" fmla="*/ 3544885 w 5505447"/>
              <a:gd name="T29" fmla="*/ 1609728 h 6858000"/>
              <a:gd name="T30" fmla="*/ 4728059 w 5505447"/>
              <a:gd name="T31" fmla="*/ 5365062 h 6858000"/>
              <a:gd name="T32" fmla="*/ 550863 w 5505447"/>
              <a:gd name="T33" fmla="*/ 830266 h 6858000"/>
              <a:gd name="T34" fmla="*/ 3519813 w 5505447"/>
              <a:gd name="T35" fmla="*/ 482329 h 6858000"/>
              <a:gd name="T36" fmla="*/ 3474335 w 5505447"/>
              <a:gd name="T37" fmla="*/ 533264 h 6858000"/>
              <a:gd name="T38" fmla="*/ 3463913 w 5505447"/>
              <a:gd name="T39" fmla="*/ 603618 h 6858000"/>
              <a:gd name="T40" fmla="*/ 3493284 w 5505447"/>
              <a:gd name="T41" fmla="*/ 665695 h 6858000"/>
              <a:gd name="T42" fmla="*/ 3551394 w 5505447"/>
              <a:gd name="T43" fmla="*/ 701349 h 6858000"/>
              <a:gd name="T44" fmla="*/ 3622453 w 5505447"/>
              <a:gd name="T45" fmla="*/ 697848 h 6858000"/>
              <a:gd name="T46" fmla="*/ 3676773 w 5505447"/>
              <a:gd name="T47" fmla="*/ 656781 h 6858000"/>
              <a:gd name="T48" fmla="*/ 3700143 w 5505447"/>
              <a:gd name="T49" fmla="*/ 591521 h 6858000"/>
              <a:gd name="T50" fmla="*/ 3683405 w 5505447"/>
              <a:gd name="T51" fmla="*/ 523077 h 6858000"/>
              <a:gd name="T52" fmla="*/ 3632875 w 5505447"/>
              <a:gd name="T53" fmla="*/ 477235 h 6858000"/>
              <a:gd name="T54" fmla="*/ 1963242 w 5505447"/>
              <a:gd name="T55" fmla="*/ 465775 h 6858000"/>
              <a:gd name="T56" fmla="*/ 1899340 w 5505447"/>
              <a:gd name="T57" fmla="*/ 492516 h 6858000"/>
              <a:gd name="T58" fmla="*/ 1861189 w 5505447"/>
              <a:gd name="T59" fmla="*/ 549499 h 6858000"/>
              <a:gd name="T60" fmla="*/ 1861189 w 5505447"/>
              <a:gd name="T61" fmla="*/ 620808 h 6858000"/>
              <a:gd name="T62" fmla="*/ 1899340 w 5505447"/>
              <a:gd name="T63" fmla="*/ 677792 h 6858000"/>
              <a:gd name="T64" fmla="*/ 1963242 w 5505447"/>
              <a:gd name="T65" fmla="*/ 704533 h 6858000"/>
              <a:gd name="T66" fmla="*/ 2032549 w 5505447"/>
              <a:gd name="T67" fmla="*/ 690526 h 6858000"/>
              <a:gd name="T68" fmla="*/ 2080873 w 5505447"/>
              <a:gd name="T69" fmla="*/ 642456 h 6858000"/>
              <a:gd name="T70" fmla="*/ 2094861 w 5505447"/>
              <a:gd name="T71" fmla="*/ 572739 h 6858000"/>
              <a:gd name="T72" fmla="*/ 2067838 w 5505447"/>
              <a:gd name="T73" fmla="*/ 509070 h 6858000"/>
              <a:gd name="T74" fmla="*/ 2010930 w 5505447"/>
              <a:gd name="T75" fmla="*/ 470550 h 6858000"/>
              <a:gd name="T76" fmla="*/ 4885370 w 5505447"/>
              <a:gd name="T77" fmla="*/ 295278 h 6858000"/>
              <a:gd name="T78" fmla="*/ 5069837 w 5505447"/>
              <a:gd name="T79" fmla="*/ 323534 h 6858000"/>
              <a:gd name="T80" fmla="*/ 5232080 w 5505447"/>
              <a:gd name="T81" fmla="*/ 401318 h 6858000"/>
              <a:gd name="T82" fmla="*/ 5363842 w 5505447"/>
              <a:gd name="T83" fmla="*/ 521327 h 6858000"/>
              <a:gd name="T84" fmla="*/ 5456552 w 5505447"/>
              <a:gd name="T85" fmla="*/ 674037 h 6858000"/>
              <a:gd name="T86" fmla="*/ 5502272 w 5505447"/>
              <a:gd name="T87" fmla="*/ 852146 h 6858000"/>
              <a:gd name="T88" fmla="*/ 5495605 w 5505447"/>
              <a:gd name="T89" fmla="*/ 6347485 h 6858000"/>
              <a:gd name="T90" fmla="*/ 5437502 w 5505447"/>
              <a:gd name="T91" fmla="*/ 6520197 h 6858000"/>
              <a:gd name="T92" fmla="*/ 5333997 w 5505447"/>
              <a:gd name="T93" fmla="*/ 6665922 h 6858000"/>
              <a:gd name="T94" fmla="*/ 5193980 w 5505447"/>
              <a:gd name="T95" fmla="*/ 6775772 h 6858000"/>
              <a:gd name="T96" fmla="*/ 5025387 w 5505447"/>
              <a:gd name="T97" fmla="*/ 6842126 h 6858000"/>
              <a:gd name="T98" fmla="*/ 588010 w 5505447"/>
              <a:gd name="T99" fmla="*/ 6857048 h 6858000"/>
              <a:gd name="T100" fmla="*/ 406718 w 5505447"/>
              <a:gd name="T101" fmla="*/ 6820220 h 6858000"/>
              <a:gd name="T102" fmla="*/ 248920 w 5505447"/>
              <a:gd name="T103" fmla="*/ 6734499 h 6858000"/>
              <a:gd name="T104" fmla="*/ 123190 w 5505447"/>
              <a:gd name="T105" fmla="*/ 6609092 h 6858000"/>
              <a:gd name="T106" fmla="*/ 37465 w 5505447"/>
              <a:gd name="T107" fmla="*/ 6450985 h 6858000"/>
              <a:gd name="T108" fmla="*/ 953 w 5505447"/>
              <a:gd name="T109" fmla="*/ 6270019 h 6858000"/>
              <a:gd name="T110" fmla="*/ 15875 w 5505447"/>
              <a:gd name="T111" fmla="*/ 775315 h 6858000"/>
              <a:gd name="T112" fmla="*/ 82233 w 5505447"/>
              <a:gd name="T113" fmla="*/ 606731 h 6858000"/>
              <a:gd name="T114" fmla="*/ 192088 w 5505447"/>
              <a:gd name="T115" fmla="*/ 466720 h 6858000"/>
              <a:gd name="T116" fmla="*/ 337820 w 5505447"/>
              <a:gd name="T117" fmla="*/ 363220 h 6858000"/>
              <a:gd name="T118" fmla="*/ 510223 w 5505447"/>
              <a:gd name="T119" fmla="*/ 30512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505447" h="6858000">
                <a:moveTo>
                  <a:pt x="4951951" y="5119688"/>
                </a:moveTo>
                <a:lnTo>
                  <a:pt x="4954585" y="5119688"/>
                </a:lnTo>
                <a:lnTo>
                  <a:pt x="4953367" y="5121008"/>
                </a:lnTo>
                <a:lnTo>
                  <a:pt x="4951951" y="5119688"/>
                </a:lnTo>
                <a:close/>
                <a:moveTo>
                  <a:pt x="3981447" y="5119688"/>
                </a:moveTo>
                <a:lnTo>
                  <a:pt x="4951950" y="5119688"/>
                </a:lnTo>
                <a:lnTo>
                  <a:pt x="3981447" y="6160425"/>
                </a:lnTo>
                <a:lnTo>
                  <a:pt x="3981447" y="5119688"/>
                </a:lnTo>
                <a:close/>
                <a:moveTo>
                  <a:pt x="1652585" y="4889500"/>
                </a:moveTo>
                <a:lnTo>
                  <a:pt x="2624135" y="4889500"/>
                </a:lnTo>
                <a:lnTo>
                  <a:pt x="2624135" y="4997450"/>
                </a:lnTo>
                <a:lnTo>
                  <a:pt x="1652585" y="4997450"/>
                </a:lnTo>
                <a:lnTo>
                  <a:pt x="1652585" y="4889500"/>
                </a:lnTo>
                <a:close/>
                <a:moveTo>
                  <a:pt x="1652585" y="4705350"/>
                </a:moveTo>
                <a:lnTo>
                  <a:pt x="2624135" y="4705350"/>
                </a:lnTo>
                <a:lnTo>
                  <a:pt x="2624135" y="4813300"/>
                </a:lnTo>
                <a:lnTo>
                  <a:pt x="1652585" y="4813300"/>
                </a:lnTo>
                <a:lnTo>
                  <a:pt x="1652585" y="4705350"/>
                </a:lnTo>
                <a:close/>
                <a:moveTo>
                  <a:pt x="1652585" y="4519613"/>
                </a:moveTo>
                <a:lnTo>
                  <a:pt x="2624135" y="4519613"/>
                </a:lnTo>
                <a:lnTo>
                  <a:pt x="2624135" y="4629151"/>
                </a:lnTo>
                <a:lnTo>
                  <a:pt x="1652585" y="4629151"/>
                </a:lnTo>
                <a:lnTo>
                  <a:pt x="1652585" y="4519613"/>
                </a:lnTo>
                <a:close/>
                <a:moveTo>
                  <a:pt x="1652586" y="4335463"/>
                </a:moveTo>
                <a:lnTo>
                  <a:pt x="2624135" y="4335463"/>
                </a:lnTo>
                <a:lnTo>
                  <a:pt x="2624135" y="4443413"/>
                </a:lnTo>
                <a:lnTo>
                  <a:pt x="1652586" y="4443413"/>
                </a:lnTo>
                <a:lnTo>
                  <a:pt x="1652586" y="4335463"/>
                </a:lnTo>
                <a:close/>
                <a:moveTo>
                  <a:pt x="811210" y="4335463"/>
                </a:moveTo>
                <a:lnTo>
                  <a:pt x="1474786" y="4335463"/>
                </a:lnTo>
                <a:lnTo>
                  <a:pt x="1474786" y="4997451"/>
                </a:lnTo>
                <a:lnTo>
                  <a:pt x="811210" y="4997451"/>
                </a:lnTo>
                <a:lnTo>
                  <a:pt x="811210" y="4335463"/>
                </a:lnTo>
                <a:close/>
                <a:moveTo>
                  <a:pt x="3722685" y="3981450"/>
                </a:moveTo>
                <a:lnTo>
                  <a:pt x="4694235" y="3981450"/>
                </a:lnTo>
                <a:lnTo>
                  <a:pt x="4694235" y="4089400"/>
                </a:lnTo>
                <a:lnTo>
                  <a:pt x="3722685" y="4089400"/>
                </a:lnTo>
                <a:lnTo>
                  <a:pt x="3722685" y="3981450"/>
                </a:lnTo>
                <a:close/>
                <a:moveTo>
                  <a:pt x="1652586" y="3981450"/>
                </a:moveTo>
                <a:lnTo>
                  <a:pt x="2624135" y="3981450"/>
                </a:lnTo>
                <a:lnTo>
                  <a:pt x="2624135" y="4089400"/>
                </a:lnTo>
                <a:lnTo>
                  <a:pt x="1652586" y="4089400"/>
                </a:lnTo>
                <a:lnTo>
                  <a:pt x="1652586" y="3981450"/>
                </a:lnTo>
                <a:close/>
                <a:moveTo>
                  <a:pt x="3722685" y="3795713"/>
                </a:moveTo>
                <a:lnTo>
                  <a:pt x="4694235" y="3795713"/>
                </a:lnTo>
                <a:lnTo>
                  <a:pt x="4694235" y="3905251"/>
                </a:lnTo>
                <a:lnTo>
                  <a:pt x="3722685" y="3905251"/>
                </a:lnTo>
                <a:lnTo>
                  <a:pt x="3722685" y="3795713"/>
                </a:lnTo>
                <a:close/>
                <a:moveTo>
                  <a:pt x="1652586" y="3795713"/>
                </a:moveTo>
                <a:lnTo>
                  <a:pt x="2624135" y="3795713"/>
                </a:lnTo>
                <a:lnTo>
                  <a:pt x="2624135" y="3905251"/>
                </a:lnTo>
                <a:lnTo>
                  <a:pt x="1652586" y="3905251"/>
                </a:lnTo>
                <a:lnTo>
                  <a:pt x="1652586" y="3795713"/>
                </a:lnTo>
                <a:close/>
                <a:moveTo>
                  <a:pt x="3722685" y="3611563"/>
                </a:moveTo>
                <a:lnTo>
                  <a:pt x="4694235" y="3611563"/>
                </a:lnTo>
                <a:lnTo>
                  <a:pt x="4694235" y="3719513"/>
                </a:lnTo>
                <a:lnTo>
                  <a:pt x="3722685" y="3719513"/>
                </a:lnTo>
                <a:lnTo>
                  <a:pt x="3722685" y="3611563"/>
                </a:lnTo>
                <a:close/>
                <a:moveTo>
                  <a:pt x="1652586" y="3611563"/>
                </a:moveTo>
                <a:lnTo>
                  <a:pt x="2624135" y="3611563"/>
                </a:lnTo>
                <a:lnTo>
                  <a:pt x="2624135" y="3719513"/>
                </a:lnTo>
                <a:lnTo>
                  <a:pt x="1652586" y="3719513"/>
                </a:lnTo>
                <a:lnTo>
                  <a:pt x="1652586" y="3611563"/>
                </a:lnTo>
                <a:close/>
                <a:moveTo>
                  <a:pt x="3722685" y="3427415"/>
                </a:moveTo>
                <a:lnTo>
                  <a:pt x="4694235" y="3427415"/>
                </a:lnTo>
                <a:lnTo>
                  <a:pt x="4694235" y="3535363"/>
                </a:lnTo>
                <a:lnTo>
                  <a:pt x="3722685" y="3535363"/>
                </a:lnTo>
                <a:lnTo>
                  <a:pt x="3722685" y="3427415"/>
                </a:lnTo>
                <a:close/>
                <a:moveTo>
                  <a:pt x="2881310" y="3427415"/>
                </a:moveTo>
                <a:lnTo>
                  <a:pt x="3544885" y="3427415"/>
                </a:lnTo>
                <a:lnTo>
                  <a:pt x="3544885" y="4089401"/>
                </a:lnTo>
                <a:lnTo>
                  <a:pt x="2881310" y="4089401"/>
                </a:lnTo>
                <a:lnTo>
                  <a:pt x="2881310" y="3427415"/>
                </a:lnTo>
                <a:close/>
                <a:moveTo>
                  <a:pt x="1652586" y="3427415"/>
                </a:moveTo>
                <a:lnTo>
                  <a:pt x="2624135" y="3427415"/>
                </a:lnTo>
                <a:lnTo>
                  <a:pt x="2624135" y="3535365"/>
                </a:lnTo>
                <a:lnTo>
                  <a:pt x="1652586" y="3535365"/>
                </a:lnTo>
                <a:lnTo>
                  <a:pt x="1652586" y="3427415"/>
                </a:lnTo>
                <a:close/>
                <a:moveTo>
                  <a:pt x="811211" y="3427415"/>
                </a:moveTo>
                <a:lnTo>
                  <a:pt x="1474786" y="3427415"/>
                </a:lnTo>
                <a:lnTo>
                  <a:pt x="1474786" y="4089401"/>
                </a:lnTo>
                <a:lnTo>
                  <a:pt x="811211" y="4089401"/>
                </a:lnTo>
                <a:lnTo>
                  <a:pt x="811211" y="3427415"/>
                </a:lnTo>
                <a:close/>
                <a:moveTo>
                  <a:pt x="3722685" y="3071816"/>
                </a:moveTo>
                <a:lnTo>
                  <a:pt x="4694235" y="3071816"/>
                </a:lnTo>
                <a:lnTo>
                  <a:pt x="4694235" y="3181354"/>
                </a:lnTo>
                <a:lnTo>
                  <a:pt x="3722685" y="3181354"/>
                </a:lnTo>
                <a:lnTo>
                  <a:pt x="3722685" y="3071816"/>
                </a:lnTo>
                <a:close/>
                <a:moveTo>
                  <a:pt x="1652587" y="3071816"/>
                </a:moveTo>
                <a:lnTo>
                  <a:pt x="2624135" y="3071816"/>
                </a:lnTo>
                <a:lnTo>
                  <a:pt x="2624135" y="3181354"/>
                </a:lnTo>
                <a:lnTo>
                  <a:pt x="1652587" y="3181354"/>
                </a:lnTo>
                <a:lnTo>
                  <a:pt x="1652587" y="3071816"/>
                </a:lnTo>
                <a:close/>
                <a:moveTo>
                  <a:pt x="1652587" y="2887666"/>
                </a:moveTo>
                <a:lnTo>
                  <a:pt x="2624135" y="2887666"/>
                </a:lnTo>
                <a:lnTo>
                  <a:pt x="2624135" y="2995616"/>
                </a:lnTo>
                <a:lnTo>
                  <a:pt x="1652587" y="2995616"/>
                </a:lnTo>
                <a:lnTo>
                  <a:pt x="1652587" y="2887666"/>
                </a:lnTo>
                <a:close/>
                <a:moveTo>
                  <a:pt x="3722685" y="2887665"/>
                </a:moveTo>
                <a:lnTo>
                  <a:pt x="4694235" y="2887665"/>
                </a:lnTo>
                <a:lnTo>
                  <a:pt x="4694235" y="2995615"/>
                </a:lnTo>
                <a:lnTo>
                  <a:pt x="3722685" y="2995615"/>
                </a:lnTo>
                <a:lnTo>
                  <a:pt x="3722685" y="2887665"/>
                </a:lnTo>
                <a:close/>
                <a:moveTo>
                  <a:pt x="3722685" y="2703514"/>
                </a:moveTo>
                <a:lnTo>
                  <a:pt x="4694235" y="2703514"/>
                </a:lnTo>
                <a:lnTo>
                  <a:pt x="4694235" y="2811465"/>
                </a:lnTo>
                <a:lnTo>
                  <a:pt x="3722685" y="2811465"/>
                </a:lnTo>
                <a:lnTo>
                  <a:pt x="3722685" y="2703514"/>
                </a:lnTo>
                <a:close/>
                <a:moveTo>
                  <a:pt x="1652587" y="2703514"/>
                </a:moveTo>
                <a:lnTo>
                  <a:pt x="2624135" y="2703514"/>
                </a:lnTo>
                <a:lnTo>
                  <a:pt x="2624135" y="2811465"/>
                </a:lnTo>
                <a:lnTo>
                  <a:pt x="1652587" y="2811465"/>
                </a:lnTo>
                <a:lnTo>
                  <a:pt x="1652587" y="2703514"/>
                </a:lnTo>
                <a:close/>
                <a:moveTo>
                  <a:pt x="3722685" y="2517776"/>
                </a:moveTo>
                <a:lnTo>
                  <a:pt x="4694235" y="2517776"/>
                </a:lnTo>
                <a:lnTo>
                  <a:pt x="4694235" y="2627315"/>
                </a:lnTo>
                <a:lnTo>
                  <a:pt x="3722685" y="2627315"/>
                </a:lnTo>
                <a:lnTo>
                  <a:pt x="3722685" y="2517776"/>
                </a:lnTo>
                <a:close/>
                <a:moveTo>
                  <a:pt x="2881310" y="2517776"/>
                </a:moveTo>
                <a:lnTo>
                  <a:pt x="3544885" y="2517776"/>
                </a:lnTo>
                <a:lnTo>
                  <a:pt x="3544885" y="3181354"/>
                </a:lnTo>
                <a:lnTo>
                  <a:pt x="2881310" y="3181354"/>
                </a:lnTo>
                <a:lnTo>
                  <a:pt x="2881310" y="2517776"/>
                </a:lnTo>
                <a:close/>
                <a:moveTo>
                  <a:pt x="1652587" y="2517776"/>
                </a:moveTo>
                <a:lnTo>
                  <a:pt x="2624135" y="2517776"/>
                </a:lnTo>
                <a:lnTo>
                  <a:pt x="2624135" y="2627315"/>
                </a:lnTo>
                <a:lnTo>
                  <a:pt x="1652587" y="2627315"/>
                </a:lnTo>
                <a:lnTo>
                  <a:pt x="1652587" y="2517776"/>
                </a:lnTo>
                <a:close/>
                <a:moveTo>
                  <a:pt x="811212" y="2517776"/>
                </a:moveTo>
                <a:lnTo>
                  <a:pt x="1474787" y="2517776"/>
                </a:lnTo>
                <a:lnTo>
                  <a:pt x="1474787" y="3181354"/>
                </a:lnTo>
                <a:lnTo>
                  <a:pt x="811212" y="3181354"/>
                </a:lnTo>
                <a:lnTo>
                  <a:pt x="811212" y="2517776"/>
                </a:lnTo>
                <a:close/>
                <a:moveTo>
                  <a:pt x="3722685" y="2163766"/>
                </a:moveTo>
                <a:lnTo>
                  <a:pt x="4694235" y="2163766"/>
                </a:lnTo>
                <a:lnTo>
                  <a:pt x="4694235" y="2273303"/>
                </a:lnTo>
                <a:lnTo>
                  <a:pt x="3722685" y="2273303"/>
                </a:lnTo>
                <a:lnTo>
                  <a:pt x="3722685" y="2163766"/>
                </a:lnTo>
                <a:close/>
                <a:moveTo>
                  <a:pt x="1652588" y="2163766"/>
                </a:moveTo>
                <a:lnTo>
                  <a:pt x="2624135" y="2163766"/>
                </a:lnTo>
                <a:lnTo>
                  <a:pt x="2624135" y="2273304"/>
                </a:lnTo>
                <a:lnTo>
                  <a:pt x="1652588" y="2273304"/>
                </a:lnTo>
                <a:lnTo>
                  <a:pt x="1652588" y="2163766"/>
                </a:lnTo>
                <a:close/>
                <a:moveTo>
                  <a:pt x="1652588" y="1979617"/>
                </a:moveTo>
                <a:lnTo>
                  <a:pt x="2624135" y="1979617"/>
                </a:lnTo>
                <a:lnTo>
                  <a:pt x="2624135" y="2087566"/>
                </a:lnTo>
                <a:lnTo>
                  <a:pt x="1652588" y="2087566"/>
                </a:lnTo>
                <a:lnTo>
                  <a:pt x="1652588" y="1979617"/>
                </a:lnTo>
                <a:close/>
                <a:moveTo>
                  <a:pt x="3722685" y="1979616"/>
                </a:moveTo>
                <a:lnTo>
                  <a:pt x="4694235" y="1979616"/>
                </a:lnTo>
                <a:lnTo>
                  <a:pt x="4694235" y="2087566"/>
                </a:lnTo>
                <a:lnTo>
                  <a:pt x="3722685" y="2087566"/>
                </a:lnTo>
                <a:lnTo>
                  <a:pt x="3722685" y="1979616"/>
                </a:lnTo>
                <a:close/>
                <a:moveTo>
                  <a:pt x="1652588" y="1793879"/>
                </a:moveTo>
                <a:lnTo>
                  <a:pt x="2624135" y="1793879"/>
                </a:lnTo>
                <a:lnTo>
                  <a:pt x="2624135" y="1903417"/>
                </a:lnTo>
                <a:lnTo>
                  <a:pt x="1652588" y="1903417"/>
                </a:lnTo>
                <a:lnTo>
                  <a:pt x="1652588" y="1793879"/>
                </a:lnTo>
                <a:close/>
                <a:moveTo>
                  <a:pt x="3722685" y="1793878"/>
                </a:moveTo>
                <a:lnTo>
                  <a:pt x="4694235" y="1793878"/>
                </a:lnTo>
                <a:lnTo>
                  <a:pt x="4694235" y="1903416"/>
                </a:lnTo>
                <a:lnTo>
                  <a:pt x="3722685" y="1903416"/>
                </a:lnTo>
                <a:lnTo>
                  <a:pt x="3722685" y="1793878"/>
                </a:lnTo>
                <a:close/>
                <a:moveTo>
                  <a:pt x="1652588" y="1609729"/>
                </a:moveTo>
                <a:lnTo>
                  <a:pt x="2624135" y="1609729"/>
                </a:lnTo>
                <a:lnTo>
                  <a:pt x="2624135" y="1719267"/>
                </a:lnTo>
                <a:lnTo>
                  <a:pt x="1652588" y="1719267"/>
                </a:lnTo>
                <a:lnTo>
                  <a:pt x="1652588" y="1609729"/>
                </a:lnTo>
                <a:close/>
                <a:moveTo>
                  <a:pt x="811213" y="1609729"/>
                </a:moveTo>
                <a:lnTo>
                  <a:pt x="1474788" y="1609729"/>
                </a:lnTo>
                <a:lnTo>
                  <a:pt x="1474788" y="2273303"/>
                </a:lnTo>
                <a:lnTo>
                  <a:pt x="811213" y="2273303"/>
                </a:lnTo>
                <a:lnTo>
                  <a:pt x="811213" y="1609729"/>
                </a:lnTo>
                <a:close/>
                <a:moveTo>
                  <a:pt x="3722685" y="1609728"/>
                </a:moveTo>
                <a:lnTo>
                  <a:pt x="4694235" y="1609728"/>
                </a:lnTo>
                <a:lnTo>
                  <a:pt x="4694235" y="1719266"/>
                </a:lnTo>
                <a:lnTo>
                  <a:pt x="3722685" y="1719266"/>
                </a:lnTo>
                <a:lnTo>
                  <a:pt x="3722685" y="1609728"/>
                </a:lnTo>
                <a:close/>
                <a:moveTo>
                  <a:pt x="2881310" y="1609728"/>
                </a:moveTo>
                <a:lnTo>
                  <a:pt x="3544885" y="1609728"/>
                </a:lnTo>
                <a:lnTo>
                  <a:pt x="3544885" y="2273303"/>
                </a:lnTo>
                <a:lnTo>
                  <a:pt x="2881310" y="2273303"/>
                </a:lnTo>
                <a:lnTo>
                  <a:pt x="2881310" y="1609728"/>
                </a:lnTo>
                <a:close/>
                <a:moveTo>
                  <a:pt x="550863" y="830266"/>
                </a:moveTo>
                <a:lnTo>
                  <a:pt x="550863" y="6173788"/>
                </a:lnTo>
                <a:lnTo>
                  <a:pt x="3970893" y="6173788"/>
                </a:lnTo>
                <a:lnTo>
                  <a:pt x="3972506" y="6175293"/>
                </a:lnTo>
                <a:lnTo>
                  <a:pt x="3973909" y="6173788"/>
                </a:lnTo>
                <a:lnTo>
                  <a:pt x="3981237" y="6173788"/>
                </a:lnTo>
                <a:lnTo>
                  <a:pt x="3981447" y="6173561"/>
                </a:lnTo>
                <a:lnTo>
                  <a:pt x="3981447" y="6165704"/>
                </a:lnTo>
                <a:lnTo>
                  <a:pt x="4728059" y="5365062"/>
                </a:lnTo>
                <a:lnTo>
                  <a:pt x="4609280" y="5493722"/>
                </a:lnTo>
                <a:lnTo>
                  <a:pt x="4732169" y="5360654"/>
                </a:lnTo>
                <a:lnTo>
                  <a:pt x="4954584" y="5122143"/>
                </a:lnTo>
                <a:lnTo>
                  <a:pt x="4953428" y="5121066"/>
                </a:lnTo>
                <a:lnTo>
                  <a:pt x="4954585" y="5119813"/>
                </a:lnTo>
                <a:lnTo>
                  <a:pt x="4954585" y="5119688"/>
                </a:lnTo>
                <a:lnTo>
                  <a:pt x="4954585" y="830266"/>
                </a:lnTo>
                <a:lnTo>
                  <a:pt x="3916359" y="830266"/>
                </a:lnTo>
                <a:lnTo>
                  <a:pt x="3916359" y="990601"/>
                </a:lnTo>
                <a:lnTo>
                  <a:pt x="1639884" y="990601"/>
                </a:lnTo>
                <a:lnTo>
                  <a:pt x="1639884" y="830266"/>
                </a:lnTo>
                <a:lnTo>
                  <a:pt x="550863" y="830266"/>
                </a:lnTo>
                <a:close/>
                <a:moveTo>
                  <a:pt x="3581397" y="465138"/>
                </a:moveTo>
                <a:lnTo>
                  <a:pt x="3575396" y="465456"/>
                </a:lnTo>
                <a:lnTo>
                  <a:pt x="3569396" y="465775"/>
                </a:lnTo>
                <a:lnTo>
                  <a:pt x="3563079" y="466730"/>
                </a:lnTo>
                <a:lnTo>
                  <a:pt x="3557395" y="467685"/>
                </a:lnTo>
                <a:lnTo>
                  <a:pt x="3551394" y="468958"/>
                </a:lnTo>
                <a:lnTo>
                  <a:pt x="3546025" y="470550"/>
                </a:lnTo>
                <a:lnTo>
                  <a:pt x="3540656" y="472460"/>
                </a:lnTo>
                <a:lnTo>
                  <a:pt x="3534972" y="474688"/>
                </a:lnTo>
                <a:lnTo>
                  <a:pt x="3529919" y="477235"/>
                </a:lnTo>
                <a:lnTo>
                  <a:pt x="3524550" y="479782"/>
                </a:lnTo>
                <a:lnTo>
                  <a:pt x="3519813" y="482329"/>
                </a:lnTo>
                <a:lnTo>
                  <a:pt x="3514760" y="485831"/>
                </a:lnTo>
                <a:lnTo>
                  <a:pt x="3510338" y="489014"/>
                </a:lnTo>
                <a:lnTo>
                  <a:pt x="3505917" y="492516"/>
                </a:lnTo>
                <a:lnTo>
                  <a:pt x="3501495" y="496654"/>
                </a:lnTo>
                <a:lnTo>
                  <a:pt x="3497390" y="500474"/>
                </a:lnTo>
                <a:lnTo>
                  <a:pt x="3493284" y="504294"/>
                </a:lnTo>
                <a:lnTo>
                  <a:pt x="3489494" y="509070"/>
                </a:lnTo>
                <a:lnTo>
                  <a:pt x="3486020" y="513526"/>
                </a:lnTo>
                <a:lnTo>
                  <a:pt x="3482862" y="517983"/>
                </a:lnTo>
                <a:lnTo>
                  <a:pt x="3479388" y="523077"/>
                </a:lnTo>
                <a:lnTo>
                  <a:pt x="3476862" y="527852"/>
                </a:lnTo>
                <a:lnTo>
                  <a:pt x="3474335" y="533264"/>
                </a:lnTo>
                <a:lnTo>
                  <a:pt x="3471809" y="538357"/>
                </a:lnTo>
                <a:lnTo>
                  <a:pt x="3469598" y="544087"/>
                </a:lnTo>
                <a:lnTo>
                  <a:pt x="3467703" y="549499"/>
                </a:lnTo>
                <a:lnTo>
                  <a:pt x="3466124" y="555229"/>
                </a:lnTo>
                <a:lnTo>
                  <a:pt x="3464861" y="560960"/>
                </a:lnTo>
                <a:lnTo>
                  <a:pt x="3463913" y="567008"/>
                </a:lnTo>
                <a:lnTo>
                  <a:pt x="3462966" y="572738"/>
                </a:lnTo>
                <a:lnTo>
                  <a:pt x="3462650" y="579105"/>
                </a:lnTo>
                <a:lnTo>
                  <a:pt x="3462334" y="585154"/>
                </a:lnTo>
                <a:lnTo>
                  <a:pt x="3462650" y="591521"/>
                </a:lnTo>
                <a:lnTo>
                  <a:pt x="3462966" y="597251"/>
                </a:lnTo>
                <a:lnTo>
                  <a:pt x="3463913" y="603618"/>
                </a:lnTo>
                <a:lnTo>
                  <a:pt x="3464861" y="609348"/>
                </a:lnTo>
                <a:lnTo>
                  <a:pt x="3466124" y="615397"/>
                </a:lnTo>
                <a:lnTo>
                  <a:pt x="3467703" y="620808"/>
                </a:lnTo>
                <a:lnTo>
                  <a:pt x="3469598" y="626539"/>
                </a:lnTo>
                <a:lnTo>
                  <a:pt x="3471809" y="631950"/>
                </a:lnTo>
                <a:lnTo>
                  <a:pt x="3474335" y="637362"/>
                </a:lnTo>
                <a:lnTo>
                  <a:pt x="3476862" y="642456"/>
                </a:lnTo>
                <a:lnTo>
                  <a:pt x="3479388" y="647231"/>
                </a:lnTo>
                <a:lnTo>
                  <a:pt x="3482862" y="652324"/>
                </a:lnTo>
                <a:lnTo>
                  <a:pt x="3486020" y="656781"/>
                </a:lnTo>
                <a:lnTo>
                  <a:pt x="3489494" y="661556"/>
                </a:lnTo>
                <a:lnTo>
                  <a:pt x="3493284" y="665695"/>
                </a:lnTo>
                <a:lnTo>
                  <a:pt x="3497390" y="669833"/>
                </a:lnTo>
                <a:lnTo>
                  <a:pt x="3501495" y="673972"/>
                </a:lnTo>
                <a:lnTo>
                  <a:pt x="3505917" y="677792"/>
                </a:lnTo>
                <a:lnTo>
                  <a:pt x="3510338" y="681294"/>
                </a:lnTo>
                <a:lnTo>
                  <a:pt x="3514760" y="684795"/>
                </a:lnTo>
                <a:lnTo>
                  <a:pt x="3519813" y="687661"/>
                </a:lnTo>
                <a:lnTo>
                  <a:pt x="3524550" y="690526"/>
                </a:lnTo>
                <a:lnTo>
                  <a:pt x="3529919" y="693072"/>
                </a:lnTo>
                <a:lnTo>
                  <a:pt x="3534972" y="695938"/>
                </a:lnTo>
                <a:lnTo>
                  <a:pt x="3540656" y="697848"/>
                </a:lnTo>
                <a:lnTo>
                  <a:pt x="3546025" y="699758"/>
                </a:lnTo>
                <a:lnTo>
                  <a:pt x="3551394" y="701349"/>
                </a:lnTo>
                <a:lnTo>
                  <a:pt x="3557395" y="702623"/>
                </a:lnTo>
                <a:lnTo>
                  <a:pt x="3563079" y="703578"/>
                </a:lnTo>
                <a:lnTo>
                  <a:pt x="3569396" y="704533"/>
                </a:lnTo>
                <a:lnTo>
                  <a:pt x="3575396" y="704851"/>
                </a:lnTo>
                <a:lnTo>
                  <a:pt x="3581397" y="704851"/>
                </a:lnTo>
                <a:lnTo>
                  <a:pt x="3587713" y="704851"/>
                </a:lnTo>
                <a:lnTo>
                  <a:pt x="3593713" y="704533"/>
                </a:lnTo>
                <a:lnTo>
                  <a:pt x="3599714" y="703578"/>
                </a:lnTo>
                <a:lnTo>
                  <a:pt x="3605399" y="702623"/>
                </a:lnTo>
                <a:lnTo>
                  <a:pt x="3611399" y="701349"/>
                </a:lnTo>
                <a:lnTo>
                  <a:pt x="3616768" y="699758"/>
                </a:lnTo>
                <a:lnTo>
                  <a:pt x="3622453" y="697848"/>
                </a:lnTo>
                <a:lnTo>
                  <a:pt x="3627822" y="695938"/>
                </a:lnTo>
                <a:lnTo>
                  <a:pt x="3632875" y="693072"/>
                </a:lnTo>
                <a:lnTo>
                  <a:pt x="3638243" y="690526"/>
                </a:lnTo>
                <a:lnTo>
                  <a:pt x="3642981" y="687661"/>
                </a:lnTo>
                <a:lnTo>
                  <a:pt x="3648034" y="684795"/>
                </a:lnTo>
                <a:lnTo>
                  <a:pt x="3652455" y="681294"/>
                </a:lnTo>
                <a:lnTo>
                  <a:pt x="3657192" y="677792"/>
                </a:lnTo>
                <a:lnTo>
                  <a:pt x="3661614" y="673972"/>
                </a:lnTo>
                <a:lnTo>
                  <a:pt x="3665404" y="669833"/>
                </a:lnTo>
                <a:lnTo>
                  <a:pt x="3669509" y="665695"/>
                </a:lnTo>
                <a:lnTo>
                  <a:pt x="3673299" y="661556"/>
                </a:lnTo>
                <a:lnTo>
                  <a:pt x="3676773" y="656781"/>
                </a:lnTo>
                <a:lnTo>
                  <a:pt x="3680247" y="652324"/>
                </a:lnTo>
                <a:lnTo>
                  <a:pt x="3683405" y="647231"/>
                </a:lnTo>
                <a:lnTo>
                  <a:pt x="3685932" y="642456"/>
                </a:lnTo>
                <a:lnTo>
                  <a:pt x="3688458" y="637362"/>
                </a:lnTo>
                <a:lnTo>
                  <a:pt x="3691300" y="631950"/>
                </a:lnTo>
                <a:lnTo>
                  <a:pt x="3693195" y="626539"/>
                </a:lnTo>
                <a:lnTo>
                  <a:pt x="3695090" y="620808"/>
                </a:lnTo>
                <a:lnTo>
                  <a:pt x="3696669" y="615397"/>
                </a:lnTo>
                <a:lnTo>
                  <a:pt x="3697933" y="609348"/>
                </a:lnTo>
                <a:lnTo>
                  <a:pt x="3698880" y="603618"/>
                </a:lnTo>
                <a:lnTo>
                  <a:pt x="3699828" y="597251"/>
                </a:lnTo>
                <a:lnTo>
                  <a:pt x="3700143" y="591521"/>
                </a:lnTo>
                <a:lnTo>
                  <a:pt x="3700459" y="585154"/>
                </a:lnTo>
                <a:lnTo>
                  <a:pt x="3700143" y="579105"/>
                </a:lnTo>
                <a:lnTo>
                  <a:pt x="3699828" y="572738"/>
                </a:lnTo>
                <a:lnTo>
                  <a:pt x="3698880" y="567008"/>
                </a:lnTo>
                <a:lnTo>
                  <a:pt x="3697933" y="560960"/>
                </a:lnTo>
                <a:lnTo>
                  <a:pt x="3696669" y="555229"/>
                </a:lnTo>
                <a:lnTo>
                  <a:pt x="3695090" y="549499"/>
                </a:lnTo>
                <a:lnTo>
                  <a:pt x="3693195" y="544087"/>
                </a:lnTo>
                <a:lnTo>
                  <a:pt x="3691300" y="538357"/>
                </a:lnTo>
                <a:lnTo>
                  <a:pt x="3688458" y="533264"/>
                </a:lnTo>
                <a:lnTo>
                  <a:pt x="3685932" y="527852"/>
                </a:lnTo>
                <a:lnTo>
                  <a:pt x="3683405" y="523077"/>
                </a:lnTo>
                <a:lnTo>
                  <a:pt x="3680247" y="517983"/>
                </a:lnTo>
                <a:lnTo>
                  <a:pt x="3676773" y="513526"/>
                </a:lnTo>
                <a:lnTo>
                  <a:pt x="3673299" y="509070"/>
                </a:lnTo>
                <a:lnTo>
                  <a:pt x="3669509" y="504294"/>
                </a:lnTo>
                <a:lnTo>
                  <a:pt x="3665404" y="500474"/>
                </a:lnTo>
                <a:lnTo>
                  <a:pt x="3661614" y="496654"/>
                </a:lnTo>
                <a:lnTo>
                  <a:pt x="3657192" y="492516"/>
                </a:lnTo>
                <a:lnTo>
                  <a:pt x="3652455" y="489014"/>
                </a:lnTo>
                <a:lnTo>
                  <a:pt x="3648034" y="485831"/>
                </a:lnTo>
                <a:lnTo>
                  <a:pt x="3642981" y="482329"/>
                </a:lnTo>
                <a:lnTo>
                  <a:pt x="3638243" y="479782"/>
                </a:lnTo>
                <a:lnTo>
                  <a:pt x="3632875" y="477235"/>
                </a:lnTo>
                <a:lnTo>
                  <a:pt x="3627822" y="474688"/>
                </a:lnTo>
                <a:lnTo>
                  <a:pt x="3622453" y="472460"/>
                </a:lnTo>
                <a:lnTo>
                  <a:pt x="3616768" y="470550"/>
                </a:lnTo>
                <a:lnTo>
                  <a:pt x="3611399" y="468958"/>
                </a:lnTo>
                <a:lnTo>
                  <a:pt x="3605399" y="467685"/>
                </a:lnTo>
                <a:lnTo>
                  <a:pt x="3599714" y="466730"/>
                </a:lnTo>
                <a:lnTo>
                  <a:pt x="3593713" y="465775"/>
                </a:lnTo>
                <a:lnTo>
                  <a:pt x="3587713" y="465456"/>
                </a:lnTo>
                <a:lnTo>
                  <a:pt x="3581397" y="465138"/>
                </a:lnTo>
                <a:close/>
                <a:moveTo>
                  <a:pt x="1975323" y="465138"/>
                </a:moveTo>
                <a:lnTo>
                  <a:pt x="1969282" y="465457"/>
                </a:lnTo>
                <a:lnTo>
                  <a:pt x="1963242" y="465775"/>
                </a:lnTo>
                <a:lnTo>
                  <a:pt x="1957201" y="466730"/>
                </a:lnTo>
                <a:lnTo>
                  <a:pt x="1951161" y="467685"/>
                </a:lnTo>
                <a:lnTo>
                  <a:pt x="1945756" y="468958"/>
                </a:lnTo>
                <a:lnTo>
                  <a:pt x="1939716" y="470550"/>
                </a:lnTo>
                <a:lnTo>
                  <a:pt x="1934311" y="472460"/>
                </a:lnTo>
                <a:lnTo>
                  <a:pt x="1928588" y="474689"/>
                </a:lnTo>
                <a:lnTo>
                  <a:pt x="1923502" y="477235"/>
                </a:lnTo>
                <a:lnTo>
                  <a:pt x="1918415" y="479782"/>
                </a:lnTo>
                <a:lnTo>
                  <a:pt x="1913328" y="482329"/>
                </a:lnTo>
                <a:lnTo>
                  <a:pt x="1908559" y="485831"/>
                </a:lnTo>
                <a:lnTo>
                  <a:pt x="1903790" y="489014"/>
                </a:lnTo>
                <a:lnTo>
                  <a:pt x="1899340" y="492516"/>
                </a:lnTo>
                <a:lnTo>
                  <a:pt x="1895206" y="496654"/>
                </a:lnTo>
                <a:lnTo>
                  <a:pt x="1890756" y="500474"/>
                </a:lnTo>
                <a:lnTo>
                  <a:pt x="1886941" y="504294"/>
                </a:lnTo>
                <a:lnTo>
                  <a:pt x="1882808" y="509070"/>
                </a:lnTo>
                <a:lnTo>
                  <a:pt x="1879310" y="513527"/>
                </a:lnTo>
                <a:lnTo>
                  <a:pt x="1876131" y="517983"/>
                </a:lnTo>
                <a:lnTo>
                  <a:pt x="1873270" y="523077"/>
                </a:lnTo>
                <a:lnTo>
                  <a:pt x="1870091" y="527852"/>
                </a:lnTo>
                <a:lnTo>
                  <a:pt x="1867547" y="533264"/>
                </a:lnTo>
                <a:lnTo>
                  <a:pt x="1865004" y="538357"/>
                </a:lnTo>
                <a:lnTo>
                  <a:pt x="1863097" y="544088"/>
                </a:lnTo>
                <a:lnTo>
                  <a:pt x="1861189" y="549499"/>
                </a:lnTo>
                <a:lnTo>
                  <a:pt x="1859281" y="555230"/>
                </a:lnTo>
                <a:lnTo>
                  <a:pt x="1858010" y="560960"/>
                </a:lnTo>
                <a:lnTo>
                  <a:pt x="1857056" y="567008"/>
                </a:lnTo>
                <a:lnTo>
                  <a:pt x="1856102" y="572739"/>
                </a:lnTo>
                <a:lnTo>
                  <a:pt x="1855784" y="579105"/>
                </a:lnTo>
                <a:lnTo>
                  <a:pt x="1855784" y="585154"/>
                </a:lnTo>
                <a:lnTo>
                  <a:pt x="1855784" y="591521"/>
                </a:lnTo>
                <a:lnTo>
                  <a:pt x="1856102" y="597251"/>
                </a:lnTo>
                <a:lnTo>
                  <a:pt x="1857056" y="603618"/>
                </a:lnTo>
                <a:lnTo>
                  <a:pt x="1858010" y="609348"/>
                </a:lnTo>
                <a:lnTo>
                  <a:pt x="1859281" y="615397"/>
                </a:lnTo>
                <a:lnTo>
                  <a:pt x="1861189" y="620808"/>
                </a:lnTo>
                <a:lnTo>
                  <a:pt x="1863097" y="626539"/>
                </a:lnTo>
                <a:lnTo>
                  <a:pt x="1865004" y="631951"/>
                </a:lnTo>
                <a:lnTo>
                  <a:pt x="1867547" y="637362"/>
                </a:lnTo>
                <a:lnTo>
                  <a:pt x="1870091" y="642456"/>
                </a:lnTo>
                <a:lnTo>
                  <a:pt x="1873270" y="647231"/>
                </a:lnTo>
                <a:lnTo>
                  <a:pt x="1876131" y="652324"/>
                </a:lnTo>
                <a:lnTo>
                  <a:pt x="1879310" y="656781"/>
                </a:lnTo>
                <a:lnTo>
                  <a:pt x="1882808" y="661556"/>
                </a:lnTo>
                <a:lnTo>
                  <a:pt x="1886941" y="665695"/>
                </a:lnTo>
                <a:lnTo>
                  <a:pt x="1890756" y="669833"/>
                </a:lnTo>
                <a:lnTo>
                  <a:pt x="1895206" y="673972"/>
                </a:lnTo>
                <a:lnTo>
                  <a:pt x="1899340" y="677792"/>
                </a:lnTo>
                <a:lnTo>
                  <a:pt x="1903790" y="681294"/>
                </a:lnTo>
                <a:lnTo>
                  <a:pt x="1908559" y="684796"/>
                </a:lnTo>
                <a:lnTo>
                  <a:pt x="1913328" y="687661"/>
                </a:lnTo>
                <a:lnTo>
                  <a:pt x="1918415" y="690526"/>
                </a:lnTo>
                <a:lnTo>
                  <a:pt x="1923502" y="693073"/>
                </a:lnTo>
                <a:lnTo>
                  <a:pt x="1928588" y="695938"/>
                </a:lnTo>
                <a:lnTo>
                  <a:pt x="1934311" y="697848"/>
                </a:lnTo>
                <a:lnTo>
                  <a:pt x="1939716" y="699758"/>
                </a:lnTo>
                <a:lnTo>
                  <a:pt x="1945756" y="701349"/>
                </a:lnTo>
                <a:lnTo>
                  <a:pt x="1951161" y="702623"/>
                </a:lnTo>
                <a:lnTo>
                  <a:pt x="1957201" y="703578"/>
                </a:lnTo>
                <a:lnTo>
                  <a:pt x="1963242" y="704533"/>
                </a:lnTo>
                <a:lnTo>
                  <a:pt x="1969282" y="704851"/>
                </a:lnTo>
                <a:lnTo>
                  <a:pt x="1975323" y="704851"/>
                </a:lnTo>
                <a:lnTo>
                  <a:pt x="1981681" y="704851"/>
                </a:lnTo>
                <a:lnTo>
                  <a:pt x="1987722" y="704533"/>
                </a:lnTo>
                <a:lnTo>
                  <a:pt x="1993762" y="703578"/>
                </a:lnTo>
                <a:lnTo>
                  <a:pt x="1999485" y="702623"/>
                </a:lnTo>
                <a:lnTo>
                  <a:pt x="2005525" y="701349"/>
                </a:lnTo>
                <a:lnTo>
                  <a:pt x="2010930" y="699758"/>
                </a:lnTo>
                <a:lnTo>
                  <a:pt x="2016653" y="697848"/>
                </a:lnTo>
                <a:lnTo>
                  <a:pt x="2022057" y="695938"/>
                </a:lnTo>
                <a:lnTo>
                  <a:pt x="2027462" y="693073"/>
                </a:lnTo>
                <a:lnTo>
                  <a:pt x="2032549" y="690526"/>
                </a:lnTo>
                <a:lnTo>
                  <a:pt x="2037635" y="687661"/>
                </a:lnTo>
                <a:lnTo>
                  <a:pt x="2042404" y="684796"/>
                </a:lnTo>
                <a:lnTo>
                  <a:pt x="2047491" y="681294"/>
                </a:lnTo>
                <a:lnTo>
                  <a:pt x="2051624" y="677792"/>
                </a:lnTo>
                <a:lnTo>
                  <a:pt x="2056075" y="673972"/>
                </a:lnTo>
                <a:lnTo>
                  <a:pt x="2060208" y="669833"/>
                </a:lnTo>
                <a:lnTo>
                  <a:pt x="2064341" y="665695"/>
                </a:lnTo>
                <a:lnTo>
                  <a:pt x="2067838" y="661556"/>
                </a:lnTo>
                <a:lnTo>
                  <a:pt x="2071653" y="656781"/>
                </a:lnTo>
                <a:lnTo>
                  <a:pt x="2074832" y="652324"/>
                </a:lnTo>
                <a:lnTo>
                  <a:pt x="2078012" y="647231"/>
                </a:lnTo>
                <a:lnTo>
                  <a:pt x="2080873" y="642456"/>
                </a:lnTo>
                <a:lnTo>
                  <a:pt x="2083734" y="637362"/>
                </a:lnTo>
                <a:lnTo>
                  <a:pt x="2085960" y="631951"/>
                </a:lnTo>
                <a:lnTo>
                  <a:pt x="2088185" y="626539"/>
                </a:lnTo>
                <a:lnTo>
                  <a:pt x="2089775" y="620808"/>
                </a:lnTo>
                <a:lnTo>
                  <a:pt x="2091364" y="615397"/>
                </a:lnTo>
                <a:lnTo>
                  <a:pt x="2092636" y="609348"/>
                </a:lnTo>
                <a:lnTo>
                  <a:pt x="2094225" y="603618"/>
                </a:lnTo>
                <a:lnTo>
                  <a:pt x="2094861" y="597251"/>
                </a:lnTo>
                <a:lnTo>
                  <a:pt x="2095179" y="591521"/>
                </a:lnTo>
                <a:lnTo>
                  <a:pt x="2095497" y="585154"/>
                </a:lnTo>
                <a:lnTo>
                  <a:pt x="2095179" y="579105"/>
                </a:lnTo>
                <a:lnTo>
                  <a:pt x="2094861" y="572739"/>
                </a:lnTo>
                <a:lnTo>
                  <a:pt x="2094225" y="567008"/>
                </a:lnTo>
                <a:lnTo>
                  <a:pt x="2092636" y="560960"/>
                </a:lnTo>
                <a:lnTo>
                  <a:pt x="2091364" y="555230"/>
                </a:lnTo>
                <a:lnTo>
                  <a:pt x="2089775" y="549499"/>
                </a:lnTo>
                <a:lnTo>
                  <a:pt x="2088185" y="544088"/>
                </a:lnTo>
                <a:lnTo>
                  <a:pt x="2085960" y="538357"/>
                </a:lnTo>
                <a:lnTo>
                  <a:pt x="2083734" y="533264"/>
                </a:lnTo>
                <a:lnTo>
                  <a:pt x="2080873" y="527852"/>
                </a:lnTo>
                <a:lnTo>
                  <a:pt x="2078012" y="523077"/>
                </a:lnTo>
                <a:lnTo>
                  <a:pt x="2074832" y="517983"/>
                </a:lnTo>
                <a:lnTo>
                  <a:pt x="2071653" y="513527"/>
                </a:lnTo>
                <a:lnTo>
                  <a:pt x="2067838" y="509070"/>
                </a:lnTo>
                <a:lnTo>
                  <a:pt x="2064341" y="504294"/>
                </a:lnTo>
                <a:lnTo>
                  <a:pt x="2060208" y="500474"/>
                </a:lnTo>
                <a:lnTo>
                  <a:pt x="2056075" y="496654"/>
                </a:lnTo>
                <a:lnTo>
                  <a:pt x="2051624" y="492516"/>
                </a:lnTo>
                <a:lnTo>
                  <a:pt x="2047491" y="489014"/>
                </a:lnTo>
                <a:lnTo>
                  <a:pt x="2042404" y="485831"/>
                </a:lnTo>
                <a:lnTo>
                  <a:pt x="2037635" y="482329"/>
                </a:lnTo>
                <a:lnTo>
                  <a:pt x="2032549" y="479782"/>
                </a:lnTo>
                <a:lnTo>
                  <a:pt x="2027462" y="477235"/>
                </a:lnTo>
                <a:lnTo>
                  <a:pt x="2022057" y="474689"/>
                </a:lnTo>
                <a:lnTo>
                  <a:pt x="2016653" y="472460"/>
                </a:lnTo>
                <a:lnTo>
                  <a:pt x="2010930" y="470550"/>
                </a:lnTo>
                <a:lnTo>
                  <a:pt x="2005525" y="468958"/>
                </a:lnTo>
                <a:lnTo>
                  <a:pt x="1999485" y="467685"/>
                </a:lnTo>
                <a:lnTo>
                  <a:pt x="1993762" y="466730"/>
                </a:lnTo>
                <a:lnTo>
                  <a:pt x="1987722" y="465775"/>
                </a:lnTo>
                <a:lnTo>
                  <a:pt x="1981681" y="465457"/>
                </a:lnTo>
                <a:lnTo>
                  <a:pt x="1975323" y="465138"/>
                </a:lnTo>
                <a:close/>
                <a:moveTo>
                  <a:pt x="2038346" y="0"/>
                </a:moveTo>
                <a:lnTo>
                  <a:pt x="3519484" y="0"/>
                </a:lnTo>
                <a:lnTo>
                  <a:pt x="3431641" y="179388"/>
                </a:lnTo>
                <a:lnTo>
                  <a:pt x="3916359" y="179388"/>
                </a:lnTo>
                <a:lnTo>
                  <a:pt x="3916359" y="295278"/>
                </a:lnTo>
                <a:lnTo>
                  <a:pt x="4885370" y="295278"/>
                </a:lnTo>
                <a:lnTo>
                  <a:pt x="4901245" y="295596"/>
                </a:lnTo>
                <a:lnTo>
                  <a:pt x="4917437" y="296231"/>
                </a:lnTo>
                <a:lnTo>
                  <a:pt x="4932995" y="297183"/>
                </a:lnTo>
                <a:lnTo>
                  <a:pt x="4948552" y="298771"/>
                </a:lnTo>
                <a:lnTo>
                  <a:pt x="4964427" y="300676"/>
                </a:lnTo>
                <a:lnTo>
                  <a:pt x="4979667" y="302581"/>
                </a:lnTo>
                <a:lnTo>
                  <a:pt x="4994907" y="305120"/>
                </a:lnTo>
                <a:lnTo>
                  <a:pt x="5010465" y="307977"/>
                </a:lnTo>
                <a:lnTo>
                  <a:pt x="5025387" y="311471"/>
                </a:lnTo>
                <a:lnTo>
                  <a:pt x="5040310" y="314962"/>
                </a:lnTo>
                <a:lnTo>
                  <a:pt x="5054915" y="318772"/>
                </a:lnTo>
                <a:lnTo>
                  <a:pt x="5069837" y="323534"/>
                </a:lnTo>
                <a:lnTo>
                  <a:pt x="5084125" y="327979"/>
                </a:lnTo>
                <a:lnTo>
                  <a:pt x="5098412" y="333059"/>
                </a:lnTo>
                <a:lnTo>
                  <a:pt x="5112700" y="338456"/>
                </a:lnTo>
                <a:lnTo>
                  <a:pt x="5126987" y="344171"/>
                </a:lnTo>
                <a:lnTo>
                  <a:pt x="5140640" y="350203"/>
                </a:lnTo>
                <a:lnTo>
                  <a:pt x="5154292" y="356870"/>
                </a:lnTo>
                <a:lnTo>
                  <a:pt x="5167627" y="363220"/>
                </a:lnTo>
                <a:lnTo>
                  <a:pt x="5180962" y="370522"/>
                </a:lnTo>
                <a:lnTo>
                  <a:pt x="5193980" y="377507"/>
                </a:lnTo>
                <a:lnTo>
                  <a:pt x="5206680" y="385126"/>
                </a:lnTo>
                <a:lnTo>
                  <a:pt x="5219380" y="393381"/>
                </a:lnTo>
                <a:lnTo>
                  <a:pt x="5232080" y="401318"/>
                </a:lnTo>
                <a:lnTo>
                  <a:pt x="5244462" y="409890"/>
                </a:lnTo>
                <a:lnTo>
                  <a:pt x="5256527" y="418780"/>
                </a:lnTo>
                <a:lnTo>
                  <a:pt x="5268275" y="427669"/>
                </a:lnTo>
                <a:lnTo>
                  <a:pt x="5279705" y="436876"/>
                </a:lnTo>
                <a:lnTo>
                  <a:pt x="5291135" y="446718"/>
                </a:lnTo>
                <a:lnTo>
                  <a:pt x="5302247" y="456560"/>
                </a:lnTo>
                <a:lnTo>
                  <a:pt x="5313360" y="466720"/>
                </a:lnTo>
                <a:lnTo>
                  <a:pt x="5323520" y="477197"/>
                </a:lnTo>
                <a:lnTo>
                  <a:pt x="5333997" y="487674"/>
                </a:lnTo>
                <a:lnTo>
                  <a:pt x="5344157" y="498786"/>
                </a:lnTo>
                <a:lnTo>
                  <a:pt x="5354000" y="509898"/>
                </a:lnTo>
                <a:lnTo>
                  <a:pt x="5363842" y="521327"/>
                </a:lnTo>
                <a:lnTo>
                  <a:pt x="5373367" y="532757"/>
                </a:lnTo>
                <a:lnTo>
                  <a:pt x="5381940" y="544504"/>
                </a:lnTo>
                <a:lnTo>
                  <a:pt x="5390830" y="556568"/>
                </a:lnTo>
                <a:lnTo>
                  <a:pt x="5399402" y="568950"/>
                </a:lnTo>
                <a:lnTo>
                  <a:pt x="5407657" y="581332"/>
                </a:lnTo>
                <a:lnTo>
                  <a:pt x="5415595" y="594031"/>
                </a:lnTo>
                <a:lnTo>
                  <a:pt x="5423215" y="606731"/>
                </a:lnTo>
                <a:lnTo>
                  <a:pt x="5430517" y="619747"/>
                </a:lnTo>
                <a:lnTo>
                  <a:pt x="5437502" y="633082"/>
                </a:lnTo>
                <a:lnTo>
                  <a:pt x="5444170" y="646416"/>
                </a:lnTo>
                <a:lnTo>
                  <a:pt x="5450520" y="660068"/>
                </a:lnTo>
                <a:lnTo>
                  <a:pt x="5456552" y="674037"/>
                </a:lnTo>
                <a:lnTo>
                  <a:pt x="5462267" y="688007"/>
                </a:lnTo>
                <a:lnTo>
                  <a:pt x="5467665" y="702293"/>
                </a:lnTo>
                <a:lnTo>
                  <a:pt x="5472745" y="716580"/>
                </a:lnTo>
                <a:lnTo>
                  <a:pt x="5477507" y="731184"/>
                </a:lnTo>
                <a:lnTo>
                  <a:pt x="5481952" y="745789"/>
                </a:lnTo>
                <a:lnTo>
                  <a:pt x="5485762" y="760393"/>
                </a:lnTo>
                <a:lnTo>
                  <a:pt x="5489572" y="775315"/>
                </a:lnTo>
                <a:lnTo>
                  <a:pt x="5492747" y="790554"/>
                </a:lnTo>
                <a:lnTo>
                  <a:pt x="5495605" y="805793"/>
                </a:lnTo>
                <a:lnTo>
                  <a:pt x="5498145" y="821033"/>
                </a:lnTo>
                <a:lnTo>
                  <a:pt x="5500367" y="836589"/>
                </a:lnTo>
                <a:lnTo>
                  <a:pt x="5502272" y="852146"/>
                </a:lnTo>
                <a:lnTo>
                  <a:pt x="5503542" y="867703"/>
                </a:lnTo>
                <a:lnTo>
                  <a:pt x="5504495" y="883577"/>
                </a:lnTo>
                <a:lnTo>
                  <a:pt x="5505130" y="899451"/>
                </a:lnTo>
                <a:lnTo>
                  <a:pt x="5505447" y="915326"/>
                </a:lnTo>
                <a:lnTo>
                  <a:pt x="5505447" y="6237953"/>
                </a:lnTo>
                <a:lnTo>
                  <a:pt x="5505130" y="6253827"/>
                </a:lnTo>
                <a:lnTo>
                  <a:pt x="5504495" y="6270019"/>
                </a:lnTo>
                <a:lnTo>
                  <a:pt x="5503542" y="6285575"/>
                </a:lnTo>
                <a:lnTo>
                  <a:pt x="5502272" y="6301132"/>
                </a:lnTo>
                <a:lnTo>
                  <a:pt x="5500367" y="6317006"/>
                </a:lnTo>
                <a:lnTo>
                  <a:pt x="5498145" y="6332246"/>
                </a:lnTo>
                <a:lnTo>
                  <a:pt x="5495605" y="6347485"/>
                </a:lnTo>
                <a:lnTo>
                  <a:pt x="5492747" y="6363042"/>
                </a:lnTo>
                <a:lnTo>
                  <a:pt x="5489572" y="6377963"/>
                </a:lnTo>
                <a:lnTo>
                  <a:pt x="5485762" y="6392885"/>
                </a:lnTo>
                <a:lnTo>
                  <a:pt x="5481952" y="6407490"/>
                </a:lnTo>
                <a:lnTo>
                  <a:pt x="5477507" y="6422411"/>
                </a:lnTo>
                <a:lnTo>
                  <a:pt x="5472745" y="6436698"/>
                </a:lnTo>
                <a:lnTo>
                  <a:pt x="5467665" y="6450985"/>
                </a:lnTo>
                <a:lnTo>
                  <a:pt x="5462267" y="6465272"/>
                </a:lnTo>
                <a:lnTo>
                  <a:pt x="5456552" y="6479241"/>
                </a:lnTo>
                <a:lnTo>
                  <a:pt x="5450520" y="6493210"/>
                </a:lnTo>
                <a:lnTo>
                  <a:pt x="5444170" y="6506862"/>
                </a:lnTo>
                <a:lnTo>
                  <a:pt x="5437502" y="6520197"/>
                </a:lnTo>
                <a:lnTo>
                  <a:pt x="5430517" y="6533531"/>
                </a:lnTo>
                <a:lnTo>
                  <a:pt x="5423215" y="6546548"/>
                </a:lnTo>
                <a:lnTo>
                  <a:pt x="5415595" y="6559247"/>
                </a:lnTo>
                <a:lnTo>
                  <a:pt x="5407657" y="6572264"/>
                </a:lnTo>
                <a:lnTo>
                  <a:pt x="5399402" y="6584646"/>
                </a:lnTo>
                <a:lnTo>
                  <a:pt x="5390830" y="6597028"/>
                </a:lnTo>
                <a:lnTo>
                  <a:pt x="5381940" y="6609092"/>
                </a:lnTo>
                <a:lnTo>
                  <a:pt x="5373367" y="6620839"/>
                </a:lnTo>
                <a:lnTo>
                  <a:pt x="5363842" y="6632269"/>
                </a:lnTo>
                <a:lnTo>
                  <a:pt x="5354000" y="6643698"/>
                </a:lnTo>
                <a:lnTo>
                  <a:pt x="5344157" y="6654810"/>
                </a:lnTo>
                <a:lnTo>
                  <a:pt x="5333997" y="6665922"/>
                </a:lnTo>
                <a:lnTo>
                  <a:pt x="5323520" y="6676082"/>
                </a:lnTo>
                <a:lnTo>
                  <a:pt x="5313360" y="6686559"/>
                </a:lnTo>
                <a:lnTo>
                  <a:pt x="5302247" y="6696718"/>
                </a:lnTo>
                <a:lnTo>
                  <a:pt x="5291135" y="6706560"/>
                </a:lnTo>
                <a:lnTo>
                  <a:pt x="5279705" y="6716402"/>
                </a:lnTo>
                <a:lnTo>
                  <a:pt x="5268275" y="6725609"/>
                </a:lnTo>
                <a:lnTo>
                  <a:pt x="5256527" y="6734499"/>
                </a:lnTo>
                <a:lnTo>
                  <a:pt x="5244462" y="6743388"/>
                </a:lnTo>
                <a:lnTo>
                  <a:pt x="5232080" y="6751960"/>
                </a:lnTo>
                <a:lnTo>
                  <a:pt x="5219380" y="6760215"/>
                </a:lnTo>
                <a:lnTo>
                  <a:pt x="5206680" y="6768152"/>
                </a:lnTo>
                <a:lnTo>
                  <a:pt x="5193980" y="6775772"/>
                </a:lnTo>
                <a:lnTo>
                  <a:pt x="5180962" y="6783074"/>
                </a:lnTo>
                <a:lnTo>
                  <a:pt x="5167627" y="6790059"/>
                </a:lnTo>
                <a:lnTo>
                  <a:pt x="5154292" y="6796726"/>
                </a:lnTo>
                <a:lnTo>
                  <a:pt x="5140640" y="6803075"/>
                </a:lnTo>
                <a:lnTo>
                  <a:pt x="5126987" y="6809108"/>
                </a:lnTo>
                <a:lnTo>
                  <a:pt x="5112700" y="6814822"/>
                </a:lnTo>
                <a:lnTo>
                  <a:pt x="5098412" y="6820220"/>
                </a:lnTo>
                <a:lnTo>
                  <a:pt x="5084125" y="6825299"/>
                </a:lnTo>
                <a:lnTo>
                  <a:pt x="5069837" y="6830062"/>
                </a:lnTo>
                <a:lnTo>
                  <a:pt x="5054915" y="6834506"/>
                </a:lnTo>
                <a:lnTo>
                  <a:pt x="5040310" y="6838316"/>
                </a:lnTo>
                <a:lnTo>
                  <a:pt x="5025387" y="6842126"/>
                </a:lnTo>
                <a:lnTo>
                  <a:pt x="5010465" y="6845301"/>
                </a:lnTo>
                <a:lnTo>
                  <a:pt x="4994907" y="6848158"/>
                </a:lnTo>
                <a:lnTo>
                  <a:pt x="4979667" y="6850698"/>
                </a:lnTo>
                <a:lnTo>
                  <a:pt x="4964427" y="6852920"/>
                </a:lnTo>
                <a:lnTo>
                  <a:pt x="4948552" y="6854825"/>
                </a:lnTo>
                <a:lnTo>
                  <a:pt x="4932995" y="6856095"/>
                </a:lnTo>
                <a:lnTo>
                  <a:pt x="4917437" y="6857048"/>
                </a:lnTo>
                <a:lnTo>
                  <a:pt x="4901245" y="6857683"/>
                </a:lnTo>
                <a:lnTo>
                  <a:pt x="4885370" y="6858000"/>
                </a:lnTo>
                <a:lnTo>
                  <a:pt x="619760" y="6858000"/>
                </a:lnTo>
                <a:lnTo>
                  <a:pt x="603885" y="6857683"/>
                </a:lnTo>
                <a:lnTo>
                  <a:pt x="588010" y="6857048"/>
                </a:lnTo>
                <a:lnTo>
                  <a:pt x="572135" y="6856095"/>
                </a:lnTo>
                <a:lnTo>
                  <a:pt x="556578" y="6854825"/>
                </a:lnTo>
                <a:lnTo>
                  <a:pt x="541020" y="6852920"/>
                </a:lnTo>
                <a:lnTo>
                  <a:pt x="525463" y="6850698"/>
                </a:lnTo>
                <a:lnTo>
                  <a:pt x="510223" y="6848158"/>
                </a:lnTo>
                <a:lnTo>
                  <a:pt x="494983" y="6845301"/>
                </a:lnTo>
                <a:lnTo>
                  <a:pt x="479743" y="6842126"/>
                </a:lnTo>
                <a:lnTo>
                  <a:pt x="465138" y="6838316"/>
                </a:lnTo>
                <a:lnTo>
                  <a:pt x="450215" y="6834506"/>
                </a:lnTo>
                <a:lnTo>
                  <a:pt x="435610" y="6830062"/>
                </a:lnTo>
                <a:lnTo>
                  <a:pt x="421005" y="6825299"/>
                </a:lnTo>
                <a:lnTo>
                  <a:pt x="406718" y="6820220"/>
                </a:lnTo>
                <a:lnTo>
                  <a:pt x="392748" y="6814822"/>
                </a:lnTo>
                <a:lnTo>
                  <a:pt x="378460" y="6809108"/>
                </a:lnTo>
                <a:lnTo>
                  <a:pt x="364808" y="6803075"/>
                </a:lnTo>
                <a:lnTo>
                  <a:pt x="351155" y="6796726"/>
                </a:lnTo>
                <a:lnTo>
                  <a:pt x="337820" y="6790059"/>
                </a:lnTo>
                <a:lnTo>
                  <a:pt x="324485" y="6783074"/>
                </a:lnTo>
                <a:lnTo>
                  <a:pt x="311468" y="6775772"/>
                </a:lnTo>
                <a:lnTo>
                  <a:pt x="298768" y="6768152"/>
                </a:lnTo>
                <a:lnTo>
                  <a:pt x="286068" y="6760215"/>
                </a:lnTo>
                <a:lnTo>
                  <a:pt x="273050" y="6751960"/>
                </a:lnTo>
                <a:lnTo>
                  <a:pt x="260985" y="6743388"/>
                </a:lnTo>
                <a:lnTo>
                  <a:pt x="248920" y="6734499"/>
                </a:lnTo>
                <a:lnTo>
                  <a:pt x="237173" y="6725609"/>
                </a:lnTo>
                <a:lnTo>
                  <a:pt x="225425" y="6716402"/>
                </a:lnTo>
                <a:lnTo>
                  <a:pt x="213995" y="6706560"/>
                </a:lnTo>
                <a:lnTo>
                  <a:pt x="202883" y="6696718"/>
                </a:lnTo>
                <a:lnTo>
                  <a:pt x="192088" y="6686559"/>
                </a:lnTo>
                <a:lnTo>
                  <a:pt x="181610" y="6676082"/>
                </a:lnTo>
                <a:lnTo>
                  <a:pt x="171450" y="6665922"/>
                </a:lnTo>
                <a:lnTo>
                  <a:pt x="160973" y="6654810"/>
                </a:lnTo>
                <a:lnTo>
                  <a:pt x="151130" y="6643698"/>
                </a:lnTo>
                <a:lnTo>
                  <a:pt x="141605" y="6632269"/>
                </a:lnTo>
                <a:lnTo>
                  <a:pt x="132080" y="6620839"/>
                </a:lnTo>
                <a:lnTo>
                  <a:pt x="123190" y="6609092"/>
                </a:lnTo>
                <a:lnTo>
                  <a:pt x="114300" y="6597028"/>
                </a:lnTo>
                <a:lnTo>
                  <a:pt x="105728" y="6584646"/>
                </a:lnTo>
                <a:lnTo>
                  <a:pt x="97473" y="6572264"/>
                </a:lnTo>
                <a:lnTo>
                  <a:pt x="89853" y="6559247"/>
                </a:lnTo>
                <a:lnTo>
                  <a:pt x="82233" y="6546548"/>
                </a:lnTo>
                <a:lnTo>
                  <a:pt x="74613" y="6533531"/>
                </a:lnTo>
                <a:lnTo>
                  <a:pt x="67945" y="6520197"/>
                </a:lnTo>
                <a:lnTo>
                  <a:pt x="60960" y="6506862"/>
                </a:lnTo>
                <a:lnTo>
                  <a:pt x="54928" y="6493210"/>
                </a:lnTo>
                <a:lnTo>
                  <a:pt x="48578" y="6479241"/>
                </a:lnTo>
                <a:lnTo>
                  <a:pt x="43180" y="6465272"/>
                </a:lnTo>
                <a:lnTo>
                  <a:pt x="37465" y="6450985"/>
                </a:lnTo>
                <a:lnTo>
                  <a:pt x="32703" y="6436698"/>
                </a:lnTo>
                <a:lnTo>
                  <a:pt x="27623" y="6422411"/>
                </a:lnTo>
                <a:lnTo>
                  <a:pt x="23495" y="6407490"/>
                </a:lnTo>
                <a:lnTo>
                  <a:pt x="19685" y="6392885"/>
                </a:lnTo>
                <a:lnTo>
                  <a:pt x="15875" y="6377963"/>
                </a:lnTo>
                <a:lnTo>
                  <a:pt x="12700" y="6363042"/>
                </a:lnTo>
                <a:lnTo>
                  <a:pt x="9843" y="6347485"/>
                </a:lnTo>
                <a:lnTo>
                  <a:pt x="7303" y="6332246"/>
                </a:lnTo>
                <a:lnTo>
                  <a:pt x="4763" y="6317006"/>
                </a:lnTo>
                <a:lnTo>
                  <a:pt x="3175" y="6301132"/>
                </a:lnTo>
                <a:lnTo>
                  <a:pt x="1905" y="6285575"/>
                </a:lnTo>
                <a:lnTo>
                  <a:pt x="953" y="6270019"/>
                </a:lnTo>
                <a:lnTo>
                  <a:pt x="318" y="6253827"/>
                </a:lnTo>
                <a:lnTo>
                  <a:pt x="0" y="6237953"/>
                </a:lnTo>
                <a:lnTo>
                  <a:pt x="0" y="915326"/>
                </a:lnTo>
                <a:lnTo>
                  <a:pt x="318" y="899451"/>
                </a:lnTo>
                <a:lnTo>
                  <a:pt x="953" y="883577"/>
                </a:lnTo>
                <a:lnTo>
                  <a:pt x="1905" y="867703"/>
                </a:lnTo>
                <a:lnTo>
                  <a:pt x="3175" y="852146"/>
                </a:lnTo>
                <a:lnTo>
                  <a:pt x="4763" y="836589"/>
                </a:lnTo>
                <a:lnTo>
                  <a:pt x="7303" y="821033"/>
                </a:lnTo>
                <a:lnTo>
                  <a:pt x="9843" y="805793"/>
                </a:lnTo>
                <a:lnTo>
                  <a:pt x="12700" y="790554"/>
                </a:lnTo>
                <a:lnTo>
                  <a:pt x="15875" y="775315"/>
                </a:lnTo>
                <a:lnTo>
                  <a:pt x="19685" y="760393"/>
                </a:lnTo>
                <a:lnTo>
                  <a:pt x="23495" y="745789"/>
                </a:lnTo>
                <a:lnTo>
                  <a:pt x="27623" y="731184"/>
                </a:lnTo>
                <a:lnTo>
                  <a:pt x="32703" y="716580"/>
                </a:lnTo>
                <a:lnTo>
                  <a:pt x="37465" y="702293"/>
                </a:lnTo>
                <a:lnTo>
                  <a:pt x="43180" y="688007"/>
                </a:lnTo>
                <a:lnTo>
                  <a:pt x="48578" y="674037"/>
                </a:lnTo>
                <a:lnTo>
                  <a:pt x="54928" y="660068"/>
                </a:lnTo>
                <a:lnTo>
                  <a:pt x="60960" y="646416"/>
                </a:lnTo>
                <a:lnTo>
                  <a:pt x="67945" y="633082"/>
                </a:lnTo>
                <a:lnTo>
                  <a:pt x="74613" y="619747"/>
                </a:lnTo>
                <a:lnTo>
                  <a:pt x="82233" y="606731"/>
                </a:lnTo>
                <a:lnTo>
                  <a:pt x="89853" y="594031"/>
                </a:lnTo>
                <a:lnTo>
                  <a:pt x="97473" y="581332"/>
                </a:lnTo>
                <a:lnTo>
                  <a:pt x="105728" y="568950"/>
                </a:lnTo>
                <a:lnTo>
                  <a:pt x="114300" y="556568"/>
                </a:lnTo>
                <a:lnTo>
                  <a:pt x="123190" y="544504"/>
                </a:lnTo>
                <a:lnTo>
                  <a:pt x="132080" y="532757"/>
                </a:lnTo>
                <a:lnTo>
                  <a:pt x="141605" y="521327"/>
                </a:lnTo>
                <a:lnTo>
                  <a:pt x="151130" y="509898"/>
                </a:lnTo>
                <a:lnTo>
                  <a:pt x="160973" y="498786"/>
                </a:lnTo>
                <a:lnTo>
                  <a:pt x="171450" y="487674"/>
                </a:lnTo>
                <a:lnTo>
                  <a:pt x="181610" y="477197"/>
                </a:lnTo>
                <a:lnTo>
                  <a:pt x="192088" y="466720"/>
                </a:lnTo>
                <a:lnTo>
                  <a:pt x="202883" y="456560"/>
                </a:lnTo>
                <a:lnTo>
                  <a:pt x="213995" y="446718"/>
                </a:lnTo>
                <a:lnTo>
                  <a:pt x="225425" y="436876"/>
                </a:lnTo>
                <a:lnTo>
                  <a:pt x="237173" y="427669"/>
                </a:lnTo>
                <a:lnTo>
                  <a:pt x="248920" y="418780"/>
                </a:lnTo>
                <a:lnTo>
                  <a:pt x="260985" y="409890"/>
                </a:lnTo>
                <a:lnTo>
                  <a:pt x="273050" y="401318"/>
                </a:lnTo>
                <a:lnTo>
                  <a:pt x="286068" y="393381"/>
                </a:lnTo>
                <a:lnTo>
                  <a:pt x="298768" y="385126"/>
                </a:lnTo>
                <a:lnTo>
                  <a:pt x="311468" y="377507"/>
                </a:lnTo>
                <a:lnTo>
                  <a:pt x="324485" y="370522"/>
                </a:lnTo>
                <a:lnTo>
                  <a:pt x="337820" y="363220"/>
                </a:lnTo>
                <a:lnTo>
                  <a:pt x="351155" y="356870"/>
                </a:lnTo>
                <a:lnTo>
                  <a:pt x="364808" y="350203"/>
                </a:lnTo>
                <a:lnTo>
                  <a:pt x="378460" y="344171"/>
                </a:lnTo>
                <a:lnTo>
                  <a:pt x="392748" y="338456"/>
                </a:lnTo>
                <a:lnTo>
                  <a:pt x="406718" y="333059"/>
                </a:lnTo>
                <a:lnTo>
                  <a:pt x="421005" y="327979"/>
                </a:lnTo>
                <a:lnTo>
                  <a:pt x="435610" y="323534"/>
                </a:lnTo>
                <a:lnTo>
                  <a:pt x="450215" y="318772"/>
                </a:lnTo>
                <a:lnTo>
                  <a:pt x="465138" y="314962"/>
                </a:lnTo>
                <a:lnTo>
                  <a:pt x="479743" y="311471"/>
                </a:lnTo>
                <a:lnTo>
                  <a:pt x="494983" y="307977"/>
                </a:lnTo>
                <a:lnTo>
                  <a:pt x="510223" y="305120"/>
                </a:lnTo>
                <a:lnTo>
                  <a:pt x="525463" y="302581"/>
                </a:lnTo>
                <a:lnTo>
                  <a:pt x="541020" y="300676"/>
                </a:lnTo>
                <a:lnTo>
                  <a:pt x="556578" y="298771"/>
                </a:lnTo>
                <a:lnTo>
                  <a:pt x="572135" y="297183"/>
                </a:lnTo>
                <a:lnTo>
                  <a:pt x="588010" y="296231"/>
                </a:lnTo>
                <a:lnTo>
                  <a:pt x="603885" y="295596"/>
                </a:lnTo>
                <a:lnTo>
                  <a:pt x="619760" y="295278"/>
                </a:lnTo>
                <a:lnTo>
                  <a:pt x="1639884" y="295278"/>
                </a:lnTo>
                <a:lnTo>
                  <a:pt x="1639884" y="179388"/>
                </a:lnTo>
                <a:lnTo>
                  <a:pt x="2125900" y="179388"/>
                </a:lnTo>
                <a:lnTo>
                  <a:pt x="2038346" y="0"/>
                </a:lnTo>
                <a:close/>
              </a:path>
            </a:pathLst>
          </a:custGeom>
          <a:solidFill>
            <a:srgbClr val="355C7D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回收"/>
          <p:cNvSpPr/>
          <p:nvPr/>
        </p:nvSpPr>
        <p:spPr>
          <a:xfrm>
            <a:off x="7033895" y="2461895"/>
            <a:ext cx="437515" cy="437515"/>
          </a:xfrm>
          <a:custGeom>
            <a:avLst/>
            <a:gdLst>
              <a:gd name="T0" fmla="*/ 186247 w 2959101"/>
              <a:gd name="T1" fmla="*/ 1226349 h 2789237"/>
              <a:gd name="T2" fmla="*/ 230689 w 2959101"/>
              <a:gd name="T3" fmla="*/ 1237612 h 2789237"/>
              <a:gd name="T4" fmla="*/ 288413 w 2959101"/>
              <a:gd name="T5" fmla="*/ 1242988 h 2789237"/>
              <a:gd name="T6" fmla="*/ 479719 w 2959101"/>
              <a:gd name="T7" fmla="*/ 1671247 h 2789237"/>
              <a:gd name="T8" fmla="*/ 447792 w 2959101"/>
              <a:gd name="T9" fmla="*/ 1667919 h 2789237"/>
              <a:gd name="T10" fmla="*/ 425571 w 2959101"/>
              <a:gd name="T11" fmla="*/ 1655632 h 2789237"/>
              <a:gd name="T12" fmla="*/ 406415 w 2959101"/>
              <a:gd name="T13" fmla="*/ 1632337 h 2789237"/>
              <a:gd name="T14" fmla="*/ 1684037 w 2959101"/>
              <a:gd name="T15" fmla="*/ 1235155 h 2789237"/>
              <a:gd name="T16" fmla="*/ 1739462 w 2959101"/>
              <a:gd name="T17" fmla="*/ 1231059 h 2789237"/>
              <a:gd name="T18" fmla="*/ 1778540 w 2959101"/>
              <a:gd name="T19" fmla="*/ 1219540 h 2789237"/>
              <a:gd name="T20" fmla="*/ 1816086 w 2959101"/>
              <a:gd name="T21" fmla="*/ 1198804 h 2789237"/>
              <a:gd name="T22" fmla="*/ 1573698 w 2959101"/>
              <a:gd name="T23" fmla="*/ 1645505 h 2789237"/>
              <a:gd name="T24" fmla="*/ 1560927 w 2959101"/>
              <a:gd name="T25" fmla="*/ 1659840 h 2789237"/>
              <a:gd name="T26" fmla="*/ 1547390 w 2959101"/>
              <a:gd name="T27" fmla="*/ 1666496 h 2789237"/>
              <a:gd name="T28" fmla="*/ 1509589 w 2959101"/>
              <a:gd name="T29" fmla="*/ 1671104 h 2789237"/>
              <a:gd name="T30" fmla="*/ 1044479 w 2959101"/>
              <a:gd name="T31" fmla="*/ 1465033 h 2789237"/>
              <a:gd name="T32" fmla="*/ 653055 w 2959101"/>
              <a:gd name="T33" fmla="*/ 989868 h 2789237"/>
              <a:gd name="T34" fmla="*/ 262244 w 2959101"/>
              <a:gd name="T35" fmla="*/ 1208432 h 2789237"/>
              <a:gd name="T36" fmla="*/ 203201 w 2959101"/>
              <a:gd name="T37" fmla="*/ 1197683 h 2789237"/>
              <a:gd name="T38" fmla="*/ 151059 w 2959101"/>
              <a:gd name="T39" fmla="*/ 1173369 h 2789237"/>
              <a:gd name="T40" fmla="*/ 106841 w 2959101"/>
              <a:gd name="T41" fmla="*/ 1139075 h 2789237"/>
              <a:gd name="T42" fmla="*/ 72846 w 2959101"/>
              <a:gd name="T43" fmla="*/ 1097359 h 2789237"/>
              <a:gd name="T44" fmla="*/ 49586 w 2959101"/>
              <a:gd name="T45" fmla="*/ 1051547 h 2789237"/>
              <a:gd name="T46" fmla="*/ 39874 w 2959101"/>
              <a:gd name="T47" fmla="*/ 1004712 h 2789237"/>
              <a:gd name="T48" fmla="*/ 44474 w 2959101"/>
              <a:gd name="T49" fmla="*/ 953782 h 2789237"/>
              <a:gd name="T50" fmla="*/ 156427 w 2959101"/>
              <a:gd name="T51" fmla="*/ 723445 h 2789237"/>
              <a:gd name="T52" fmla="*/ 1881769 w 2959101"/>
              <a:gd name="T53" fmla="*/ 891877 h 2789237"/>
              <a:gd name="T54" fmla="*/ 1894788 w 2959101"/>
              <a:gd name="T55" fmla="*/ 923328 h 2789237"/>
              <a:gd name="T56" fmla="*/ 1902958 w 2959101"/>
              <a:gd name="T57" fmla="*/ 957080 h 2789237"/>
              <a:gd name="T58" fmla="*/ 1904745 w 2959101"/>
              <a:gd name="T59" fmla="*/ 994156 h 2789237"/>
              <a:gd name="T60" fmla="*/ 1893767 w 2959101"/>
              <a:gd name="T61" fmla="*/ 1047342 h 2789237"/>
              <a:gd name="T62" fmla="*/ 1869771 w 2959101"/>
              <a:gd name="T63" fmla="*/ 1095413 h 2789237"/>
              <a:gd name="T64" fmla="*/ 1834797 w 2959101"/>
              <a:gd name="T65" fmla="*/ 1136069 h 2789237"/>
              <a:gd name="T66" fmla="*/ 1792164 w 2959101"/>
              <a:gd name="T67" fmla="*/ 1167520 h 2789237"/>
              <a:gd name="T68" fmla="*/ 1744425 w 2959101"/>
              <a:gd name="T69" fmla="*/ 1188999 h 2789237"/>
              <a:gd name="T70" fmla="*/ 1694645 w 2959101"/>
              <a:gd name="T71" fmla="*/ 1198460 h 2789237"/>
              <a:gd name="T72" fmla="*/ 1531517 w 2959101"/>
              <a:gd name="T73" fmla="*/ 727463 h 2789237"/>
              <a:gd name="T74" fmla="*/ 1310612 w 2959101"/>
              <a:gd name="T75" fmla="*/ 512 h 2789237"/>
              <a:gd name="T76" fmla="*/ 1333869 w 2959101"/>
              <a:gd name="T77" fmla="*/ 7934 h 2789237"/>
              <a:gd name="T78" fmla="*/ 1352526 w 2959101"/>
              <a:gd name="T79" fmla="*/ 26874 h 2789237"/>
              <a:gd name="T80" fmla="*/ 1493861 w 2959101"/>
              <a:gd name="T81" fmla="*/ 264384 h 2789237"/>
              <a:gd name="T82" fmla="*/ 892487 w 2959101"/>
              <a:gd name="T83" fmla="*/ 95976 h 2789237"/>
              <a:gd name="T84" fmla="*/ 832682 w 2959101"/>
              <a:gd name="T85" fmla="*/ 21499 h 2789237"/>
              <a:gd name="T86" fmla="*/ 658932 w 2959101"/>
              <a:gd name="T87" fmla="*/ 0 h 2789237"/>
              <a:gd name="T88" fmla="*/ 706710 w 2959101"/>
              <a:gd name="T89" fmla="*/ 3069 h 2789237"/>
              <a:gd name="T90" fmla="*/ 746568 w 2959101"/>
              <a:gd name="T91" fmla="*/ 12022 h 2789237"/>
              <a:gd name="T92" fmla="*/ 779783 w 2959101"/>
              <a:gd name="T93" fmla="*/ 26347 h 2789237"/>
              <a:gd name="T94" fmla="*/ 807888 w 2959101"/>
              <a:gd name="T95" fmla="*/ 45788 h 2789237"/>
              <a:gd name="T96" fmla="*/ 831905 w 2959101"/>
              <a:gd name="T97" fmla="*/ 69578 h 2789237"/>
              <a:gd name="T98" fmla="*/ 862565 w 2959101"/>
              <a:gd name="T99" fmla="*/ 112553 h 2789237"/>
              <a:gd name="T100" fmla="*/ 861798 w 2959101"/>
              <a:gd name="T101" fmla="*/ 328704 h 2789237"/>
              <a:gd name="T102" fmla="*/ 501800 w 2959101"/>
              <a:gd name="T103" fmla="*/ 83903 h 2789237"/>
              <a:gd name="T104" fmla="*/ 531183 w 2959101"/>
              <a:gd name="T105" fmla="*/ 43998 h 2789237"/>
              <a:gd name="T106" fmla="*/ 566697 w 2959101"/>
              <a:gd name="T107" fmla="*/ 17394 h 2789237"/>
              <a:gd name="T108" fmla="*/ 612431 w 2959101"/>
              <a:gd name="T109" fmla="*/ 3325 h 2789237"/>
              <a:gd name="T110" fmla="*/ 658932 w 2959101"/>
              <a:gd name="T111" fmla="*/ 0 h 278923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959101" h="2789237">
                <a:moveTo>
                  <a:pt x="230188" y="1878012"/>
                </a:moveTo>
                <a:lnTo>
                  <a:pt x="253199" y="1889137"/>
                </a:lnTo>
                <a:lnTo>
                  <a:pt x="265102" y="1894302"/>
                </a:lnTo>
                <a:lnTo>
                  <a:pt x="277004" y="1898673"/>
                </a:lnTo>
                <a:lnTo>
                  <a:pt x="289303" y="1903440"/>
                </a:lnTo>
                <a:lnTo>
                  <a:pt x="301999" y="1907414"/>
                </a:lnTo>
                <a:lnTo>
                  <a:pt x="315092" y="1911387"/>
                </a:lnTo>
                <a:lnTo>
                  <a:pt x="328978" y="1914963"/>
                </a:lnTo>
                <a:lnTo>
                  <a:pt x="343657" y="1918538"/>
                </a:lnTo>
                <a:lnTo>
                  <a:pt x="358337" y="1920922"/>
                </a:lnTo>
                <a:lnTo>
                  <a:pt x="374207" y="1923704"/>
                </a:lnTo>
                <a:lnTo>
                  <a:pt x="391267" y="1925690"/>
                </a:lnTo>
                <a:lnTo>
                  <a:pt x="408724" y="1927279"/>
                </a:lnTo>
                <a:lnTo>
                  <a:pt x="427767" y="1928471"/>
                </a:lnTo>
                <a:lnTo>
                  <a:pt x="448001" y="1929266"/>
                </a:lnTo>
                <a:lnTo>
                  <a:pt x="469029" y="1929266"/>
                </a:lnTo>
                <a:lnTo>
                  <a:pt x="1446213" y="1929266"/>
                </a:lnTo>
                <a:lnTo>
                  <a:pt x="1293069" y="2273739"/>
                </a:lnTo>
                <a:lnTo>
                  <a:pt x="1446213" y="2593975"/>
                </a:lnTo>
                <a:lnTo>
                  <a:pt x="745164" y="2593975"/>
                </a:lnTo>
                <a:lnTo>
                  <a:pt x="733261" y="2593975"/>
                </a:lnTo>
                <a:lnTo>
                  <a:pt x="722946" y="2593181"/>
                </a:lnTo>
                <a:lnTo>
                  <a:pt x="713424" y="2591989"/>
                </a:lnTo>
                <a:lnTo>
                  <a:pt x="703902" y="2590399"/>
                </a:lnTo>
                <a:lnTo>
                  <a:pt x="695571" y="2588810"/>
                </a:lnTo>
                <a:lnTo>
                  <a:pt x="688032" y="2586029"/>
                </a:lnTo>
                <a:lnTo>
                  <a:pt x="680891" y="2582850"/>
                </a:lnTo>
                <a:lnTo>
                  <a:pt x="673750" y="2578877"/>
                </a:lnTo>
                <a:lnTo>
                  <a:pt x="667402" y="2574507"/>
                </a:lnTo>
                <a:lnTo>
                  <a:pt x="661054" y="2569739"/>
                </a:lnTo>
                <a:lnTo>
                  <a:pt x="655103" y="2564177"/>
                </a:lnTo>
                <a:lnTo>
                  <a:pt x="649151" y="2557422"/>
                </a:lnTo>
                <a:lnTo>
                  <a:pt x="643200" y="2550668"/>
                </a:lnTo>
                <a:lnTo>
                  <a:pt x="637646" y="2542324"/>
                </a:lnTo>
                <a:lnTo>
                  <a:pt x="631298" y="2533583"/>
                </a:lnTo>
                <a:lnTo>
                  <a:pt x="625347" y="2523650"/>
                </a:lnTo>
                <a:lnTo>
                  <a:pt x="230188" y="1878012"/>
                </a:lnTo>
                <a:close/>
                <a:moveTo>
                  <a:pt x="1932679" y="1738312"/>
                </a:moveTo>
                <a:lnTo>
                  <a:pt x="1932679" y="1917109"/>
                </a:lnTo>
                <a:lnTo>
                  <a:pt x="2615872" y="1917109"/>
                </a:lnTo>
                <a:lnTo>
                  <a:pt x="2636106" y="1916711"/>
                </a:lnTo>
                <a:lnTo>
                  <a:pt x="2654356" y="1915917"/>
                </a:lnTo>
                <a:lnTo>
                  <a:pt x="2671416" y="1914725"/>
                </a:lnTo>
                <a:lnTo>
                  <a:pt x="2687286" y="1912738"/>
                </a:lnTo>
                <a:lnTo>
                  <a:pt x="2701965" y="1910751"/>
                </a:lnTo>
                <a:lnTo>
                  <a:pt x="2715851" y="1907970"/>
                </a:lnTo>
                <a:lnTo>
                  <a:pt x="2728547" y="1904791"/>
                </a:lnTo>
                <a:lnTo>
                  <a:pt x="2740449" y="1901216"/>
                </a:lnTo>
                <a:lnTo>
                  <a:pt x="2751955" y="1897640"/>
                </a:lnTo>
                <a:lnTo>
                  <a:pt x="2762667" y="1892872"/>
                </a:lnTo>
                <a:lnTo>
                  <a:pt x="2772982" y="1888104"/>
                </a:lnTo>
                <a:lnTo>
                  <a:pt x="2782901" y="1883336"/>
                </a:lnTo>
                <a:lnTo>
                  <a:pt x="2792423" y="1878171"/>
                </a:lnTo>
                <a:lnTo>
                  <a:pt x="2802341" y="1872608"/>
                </a:lnTo>
                <a:lnTo>
                  <a:pt x="2820988" y="1860688"/>
                </a:lnTo>
                <a:lnTo>
                  <a:pt x="2473441" y="2504355"/>
                </a:lnTo>
                <a:lnTo>
                  <a:pt x="2465506" y="2519056"/>
                </a:lnTo>
                <a:lnTo>
                  <a:pt x="2458364" y="2532168"/>
                </a:lnTo>
                <a:lnTo>
                  <a:pt x="2451223" y="2544088"/>
                </a:lnTo>
                <a:lnTo>
                  <a:pt x="2444478" y="2554021"/>
                </a:lnTo>
                <a:lnTo>
                  <a:pt x="2438130" y="2562365"/>
                </a:lnTo>
                <a:lnTo>
                  <a:pt x="2434956" y="2566338"/>
                </a:lnTo>
                <a:lnTo>
                  <a:pt x="2431386" y="2569914"/>
                </a:lnTo>
                <a:lnTo>
                  <a:pt x="2428212" y="2573092"/>
                </a:lnTo>
                <a:lnTo>
                  <a:pt x="2424641" y="2576271"/>
                </a:lnTo>
                <a:lnTo>
                  <a:pt x="2420674" y="2578655"/>
                </a:lnTo>
                <a:lnTo>
                  <a:pt x="2416706" y="2581039"/>
                </a:lnTo>
                <a:lnTo>
                  <a:pt x="2412342" y="2583025"/>
                </a:lnTo>
                <a:lnTo>
                  <a:pt x="2407978" y="2585012"/>
                </a:lnTo>
                <a:lnTo>
                  <a:pt x="2403614" y="2586601"/>
                </a:lnTo>
                <a:lnTo>
                  <a:pt x="2398059" y="2587793"/>
                </a:lnTo>
                <a:lnTo>
                  <a:pt x="2387347" y="2590575"/>
                </a:lnTo>
                <a:lnTo>
                  <a:pt x="2375048" y="2591767"/>
                </a:lnTo>
                <a:lnTo>
                  <a:pt x="2361162" y="2593356"/>
                </a:lnTo>
                <a:lnTo>
                  <a:pt x="2344896" y="2593753"/>
                </a:lnTo>
                <a:lnTo>
                  <a:pt x="2326645" y="2594151"/>
                </a:lnTo>
                <a:lnTo>
                  <a:pt x="2306411" y="2594151"/>
                </a:lnTo>
                <a:lnTo>
                  <a:pt x="1958864" y="2594151"/>
                </a:lnTo>
                <a:lnTo>
                  <a:pt x="1958864" y="2789237"/>
                </a:lnTo>
                <a:lnTo>
                  <a:pt x="1622425" y="2273907"/>
                </a:lnTo>
                <a:lnTo>
                  <a:pt x="1932679" y="1738312"/>
                </a:lnTo>
                <a:close/>
                <a:moveTo>
                  <a:pt x="0" y="995362"/>
                </a:moveTo>
                <a:lnTo>
                  <a:pt x="674158" y="995362"/>
                </a:lnTo>
                <a:lnTo>
                  <a:pt x="950888" y="1437085"/>
                </a:lnTo>
                <a:lnTo>
                  <a:pt x="1014413" y="1536394"/>
                </a:lnTo>
                <a:lnTo>
                  <a:pt x="950888" y="1504615"/>
                </a:lnTo>
                <a:lnTo>
                  <a:pt x="840911" y="1449797"/>
                </a:lnTo>
                <a:lnTo>
                  <a:pt x="608251" y="1876425"/>
                </a:lnTo>
                <a:lnTo>
                  <a:pt x="426411" y="1876425"/>
                </a:lnTo>
                <a:lnTo>
                  <a:pt x="407353" y="1875631"/>
                </a:lnTo>
                <a:lnTo>
                  <a:pt x="388296" y="1874439"/>
                </a:lnTo>
                <a:lnTo>
                  <a:pt x="369635" y="1871658"/>
                </a:lnTo>
                <a:lnTo>
                  <a:pt x="350975" y="1868083"/>
                </a:lnTo>
                <a:lnTo>
                  <a:pt x="333506" y="1864111"/>
                </a:lnTo>
                <a:lnTo>
                  <a:pt x="315639" y="1858947"/>
                </a:lnTo>
                <a:lnTo>
                  <a:pt x="298567" y="1852988"/>
                </a:lnTo>
                <a:lnTo>
                  <a:pt x="281892" y="1845838"/>
                </a:lnTo>
                <a:lnTo>
                  <a:pt x="265614" y="1838291"/>
                </a:lnTo>
                <a:lnTo>
                  <a:pt x="249732" y="1829949"/>
                </a:lnTo>
                <a:lnTo>
                  <a:pt x="234645" y="1821210"/>
                </a:lnTo>
                <a:lnTo>
                  <a:pt x="219955" y="1811676"/>
                </a:lnTo>
                <a:lnTo>
                  <a:pt x="205662" y="1801745"/>
                </a:lnTo>
                <a:lnTo>
                  <a:pt x="192163" y="1791020"/>
                </a:lnTo>
                <a:lnTo>
                  <a:pt x="179061" y="1779500"/>
                </a:lnTo>
                <a:lnTo>
                  <a:pt x="165959" y="1767981"/>
                </a:lnTo>
                <a:lnTo>
                  <a:pt x="154445" y="1755666"/>
                </a:lnTo>
                <a:lnTo>
                  <a:pt x="142931" y="1743352"/>
                </a:lnTo>
                <a:lnTo>
                  <a:pt x="132211" y="1730243"/>
                </a:lnTo>
                <a:lnTo>
                  <a:pt x="122285" y="1716738"/>
                </a:lnTo>
                <a:lnTo>
                  <a:pt x="113154" y="1703232"/>
                </a:lnTo>
                <a:lnTo>
                  <a:pt x="104419" y="1689328"/>
                </a:lnTo>
                <a:lnTo>
                  <a:pt x="96479" y="1675425"/>
                </a:lnTo>
                <a:lnTo>
                  <a:pt x="89332" y="1661125"/>
                </a:lnTo>
                <a:lnTo>
                  <a:pt x="82979" y="1646824"/>
                </a:lnTo>
                <a:lnTo>
                  <a:pt x="77024" y="1632127"/>
                </a:lnTo>
                <a:lnTo>
                  <a:pt x="72657" y="1617826"/>
                </a:lnTo>
                <a:lnTo>
                  <a:pt x="68289" y="1602732"/>
                </a:lnTo>
                <a:lnTo>
                  <a:pt x="65510" y="1588431"/>
                </a:lnTo>
                <a:lnTo>
                  <a:pt x="63128" y="1574131"/>
                </a:lnTo>
                <a:lnTo>
                  <a:pt x="61937" y="1559433"/>
                </a:lnTo>
                <a:lnTo>
                  <a:pt x="61540" y="1545133"/>
                </a:lnTo>
                <a:lnTo>
                  <a:pt x="61937" y="1528846"/>
                </a:lnTo>
                <a:lnTo>
                  <a:pt x="63128" y="1512560"/>
                </a:lnTo>
                <a:lnTo>
                  <a:pt x="65907" y="1496273"/>
                </a:lnTo>
                <a:lnTo>
                  <a:pt x="69083" y="1480384"/>
                </a:lnTo>
                <a:lnTo>
                  <a:pt x="73848" y="1465289"/>
                </a:lnTo>
                <a:lnTo>
                  <a:pt x="79009" y="1449400"/>
                </a:lnTo>
                <a:lnTo>
                  <a:pt x="85362" y="1433908"/>
                </a:lnTo>
                <a:lnTo>
                  <a:pt x="92508" y="1418813"/>
                </a:lnTo>
                <a:lnTo>
                  <a:pt x="242983" y="1122874"/>
                </a:lnTo>
                <a:lnTo>
                  <a:pt x="0" y="995362"/>
                </a:lnTo>
                <a:close/>
                <a:moveTo>
                  <a:pt x="2574057" y="833437"/>
                </a:moveTo>
                <a:lnTo>
                  <a:pt x="2912705" y="1366837"/>
                </a:lnTo>
                <a:lnTo>
                  <a:pt x="2917861" y="1375172"/>
                </a:lnTo>
                <a:lnTo>
                  <a:pt x="2923016" y="1384300"/>
                </a:lnTo>
                <a:lnTo>
                  <a:pt x="2927378" y="1393428"/>
                </a:lnTo>
                <a:lnTo>
                  <a:pt x="2931740" y="1402953"/>
                </a:lnTo>
                <a:lnTo>
                  <a:pt x="2936102" y="1412478"/>
                </a:lnTo>
                <a:lnTo>
                  <a:pt x="2940067" y="1422797"/>
                </a:lnTo>
                <a:lnTo>
                  <a:pt x="2943239" y="1433116"/>
                </a:lnTo>
                <a:lnTo>
                  <a:pt x="2946808" y="1443434"/>
                </a:lnTo>
                <a:lnTo>
                  <a:pt x="2949188" y="1453753"/>
                </a:lnTo>
                <a:lnTo>
                  <a:pt x="2951963" y="1464469"/>
                </a:lnTo>
                <a:lnTo>
                  <a:pt x="2954343" y="1474788"/>
                </a:lnTo>
                <a:lnTo>
                  <a:pt x="2955929" y="1485503"/>
                </a:lnTo>
                <a:lnTo>
                  <a:pt x="2957118" y="1495822"/>
                </a:lnTo>
                <a:lnTo>
                  <a:pt x="2958308" y="1505744"/>
                </a:lnTo>
                <a:lnTo>
                  <a:pt x="2958705" y="1516063"/>
                </a:lnTo>
                <a:lnTo>
                  <a:pt x="2959101" y="1525588"/>
                </a:lnTo>
                <a:lnTo>
                  <a:pt x="2958705" y="1543050"/>
                </a:lnTo>
                <a:lnTo>
                  <a:pt x="2956722" y="1560116"/>
                </a:lnTo>
                <a:lnTo>
                  <a:pt x="2954739" y="1576784"/>
                </a:lnTo>
                <a:lnTo>
                  <a:pt x="2951170" y="1593453"/>
                </a:lnTo>
                <a:lnTo>
                  <a:pt x="2946808" y="1609725"/>
                </a:lnTo>
                <a:lnTo>
                  <a:pt x="2941653" y="1625600"/>
                </a:lnTo>
                <a:lnTo>
                  <a:pt x="2935705" y="1641475"/>
                </a:lnTo>
                <a:lnTo>
                  <a:pt x="2928964" y="1656556"/>
                </a:lnTo>
                <a:lnTo>
                  <a:pt x="2921429" y="1671638"/>
                </a:lnTo>
                <a:lnTo>
                  <a:pt x="2913102" y="1685925"/>
                </a:lnTo>
                <a:lnTo>
                  <a:pt x="2904378" y="1700213"/>
                </a:lnTo>
                <a:lnTo>
                  <a:pt x="2894464" y="1713706"/>
                </a:lnTo>
                <a:lnTo>
                  <a:pt x="2884154" y="1726803"/>
                </a:lnTo>
                <a:lnTo>
                  <a:pt x="2873448" y="1739106"/>
                </a:lnTo>
                <a:lnTo>
                  <a:pt x="2862344" y="1751410"/>
                </a:lnTo>
                <a:lnTo>
                  <a:pt x="2850052" y="1763316"/>
                </a:lnTo>
                <a:lnTo>
                  <a:pt x="2837759" y="1774031"/>
                </a:lnTo>
                <a:lnTo>
                  <a:pt x="2825069" y="1784747"/>
                </a:lnTo>
                <a:lnTo>
                  <a:pt x="2811983" y="1794272"/>
                </a:lnTo>
                <a:lnTo>
                  <a:pt x="2797708" y="1803797"/>
                </a:lnTo>
                <a:lnTo>
                  <a:pt x="2783829" y="1812131"/>
                </a:lnTo>
                <a:lnTo>
                  <a:pt x="2769950" y="1820466"/>
                </a:lnTo>
                <a:lnTo>
                  <a:pt x="2754881" y="1827610"/>
                </a:lnTo>
                <a:lnTo>
                  <a:pt x="2740209" y="1834753"/>
                </a:lnTo>
                <a:lnTo>
                  <a:pt x="2725140" y="1840310"/>
                </a:lnTo>
                <a:lnTo>
                  <a:pt x="2709675" y="1845469"/>
                </a:lnTo>
                <a:lnTo>
                  <a:pt x="2694606" y="1849835"/>
                </a:lnTo>
                <a:lnTo>
                  <a:pt x="2679141" y="1853803"/>
                </a:lnTo>
                <a:lnTo>
                  <a:pt x="2663279" y="1856978"/>
                </a:lnTo>
                <a:lnTo>
                  <a:pt x="2648211" y="1858566"/>
                </a:lnTo>
                <a:lnTo>
                  <a:pt x="2632349" y="1860153"/>
                </a:lnTo>
                <a:lnTo>
                  <a:pt x="2616487" y="1860550"/>
                </a:lnTo>
                <a:lnTo>
                  <a:pt x="2418215" y="1860550"/>
                </a:lnTo>
                <a:lnTo>
                  <a:pt x="2078376" y="1290637"/>
                </a:lnTo>
                <a:lnTo>
                  <a:pt x="2008188" y="1171972"/>
                </a:lnTo>
                <a:lnTo>
                  <a:pt x="2378957" y="1129109"/>
                </a:lnTo>
                <a:lnTo>
                  <a:pt x="2574057" y="833437"/>
                </a:lnTo>
                <a:close/>
                <a:moveTo>
                  <a:pt x="1239838" y="0"/>
                </a:moveTo>
                <a:lnTo>
                  <a:pt x="2017953" y="0"/>
                </a:lnTo>
                <a:lnTo>
                  <a:pt x="2027084" y="397"/>
                </a:lnTo>
                <a:lnTo>
                  <a:pt x="2035818" y="794"/>
                </a:lnTo>
                <a:lnTo>
                  <a:pt x="2044155" y="1986"/>
                </a:lnTo>
                <a:lnTo>
                  <a:pt x="2051697" y="3178"/>
                </a:lnTo>
                <a:lnTo>
                  <a:pt x="2058843" y="5561"/>
                </a:lnTo>
                <a:lnTo>
                  <a:pt x="2065195" y="8739"/>
                </a:lnTo>
                <a:lnTo>
                  <a:pt x="2071944" y="12314"/>
                </a:lnTo>
                <a:lnTo>
                  <a:pt x="2077899" y="16684"/>
                </a:lnTo>
                <a:lnTo>
                  <a:pt x="2083854" y="21451"/>
                </a:lnTo>
                <a:lnTo>
                  <a:pt x="2089015" y="27013"/>
                </a:lnTo>
                <a:lnTo>
                  <a:pt x="2094970" y="34163"/>
                </a:lnTo>
                <a:lnTo>
                  <a:pt x="2100925" y="41711"/>
                </a:lnTo>
                <a:lnTo>
                  <a:pt x="2106880" y="50053"/>
                </a:lnTo>
                <a:lnTo>
                  <a:pt x="2112835" y="59587"/>
                </a:lnTo>
                <a:lnTo>
                  <a:pt x="2119584" y="69518"/>
                </a:lnTo>
                <a:lnTo>
                  <a:pt x="2126730" y="81435"/>
                </a:lnTo>
                <a:lnTo>
                  <a:pt x="2320465" y="410355"/>
                </a:lnTo>
                <a:lnTo>
                  <a:pt x="2530476" y="296742"/>
                </a:lnTo>
                <a:lnTo>
                  <a:pt x="2219230" y="850900"/>
                </a:lnTo>
                <a:lnTo>
                  <a:pt x="1584035" y="850900"/>
                </a:lnTo>
                <a:lnTo>
                  <a:pt x="1749979" y="743246"/>
                </a:lnTo>
                <a:lnTo>
                  <a:pt x="1386330" y="148967"/>
                </a:lnTo>
                <a:lnTo>
                  <a:pt x="1337499" y="76668"/>
                </a:lnTo>
                <a:lnTo>
                  <a:pt x="1327177" y="64354"/>
                </a:lnTo>
                <a:lnTo>
                  <a:pt x="1316061" y="52834"/>
                </a:lnTo>
                <a:lnTo>
                  <a:pt x="1304945" y="42902"/>
                </a:lnTo>
                <a:lnTo>
                  <a:pt x="1293433" y="33369"/>
                </a:lnTo>
                <a:lnTo>
                  <a:pt x="1281126" y="23835"/>
                </a:lnTo>
                <a:lnTo>
                  <a:pt x="1268422" y="15492"/>
                </a:lnTo>
                <a:lnTo>
                  <a:pt x="1254527" y="7945"/>
                </a:lnTo>
                <a:lnTo>
                  <a:pt x="1239838" y="0"/>
                </a:lnTo>
                <a:close/>
                <a:moveTo>
                  <a:pt x="1023541" y="0"/>
                </a:moveTo>
                <a:lnTo>
                  <a:pt x="1039416" y="397"/>
                </a:lnTo>
                <a:lnTo>
                  <a:pt x="1054895" y="794"/>
                </a:lnTo>
                <a:lnTo>
                  <a:pt x="1069579" y="1588"/>
                </a:lnTo>
                <a:lnTo>
                  <a:pt x="1084263" y="2779"/>
                </a:lnTo>
                <a:lnTo>
                  <a:pt x="1097757" y="4764"/>
                </a:lnTo>
                <a:lnTo>
                  <a:pt x="1110854" y="6749"/>
                </a:lnTo>
                <a:lnTo>
                  <a:pt x="1123951" y="9132"/>
                </a:lnTo>
                <a:lnTo>
                  <a:pt x="1136254" y="12308"/>
                </a:lnTo>
                <a:lnTo>
                  <a:pt x="1148160" y="15087"/>
                </a:lnTo>
                <a:lnTo>
                  <a:pt x="1159670" y="18660"/>
                </a:lnTo>
                <a:lnTo>
                  <a:pt x="1170385" y="22234"/>
                </a:lnTo>
                <a:lnTo>
                  <a:pt x="1181498" y="26601"/>
                </a:lnTo>
                <a:lnTo>
                  <a:pt x="1191420" y="30968"/>
                </a:lnTo>
                <a:lnTo>
                  <a:pt x="1201738" y="35733"/>
                </a:lnTo>
                <a:lnTo>
                  <a:pt x="1211263" y="40894"/>
                </a:lnTo>
                <a:lnTo>
                  <a:pt x="1220391" y="46453"/>
                </a:lnTo>
                <a:lnTo>
                  <a:pt x="1229520" y="52011"/>
                </a:lnTo>
                <a:lnTo>
                  <a:pt x="1238251" y="57967"/>
                </a:lnTo>
                <a:lnTo>
                  <a:pt x="1246585" y="64319"/>
                </a:lnTo>
                <a:lnTo>
                  <a:pt x="1254920" y="71069"/>
                </a:lnTo>
                <a:lnTo>
                  <a:pt x="1262857" y="77818"/>
                </a:lnTo>
                <a:lnTo>
                  <a:pt x="1270398" y="85362"/>
                </a:lnTo>
                <a:lnTo>
                  <a:pt x="1277938" y="92906"/>
                </a:lnTo>
                <a:lnTo>
                  <a:pt x="1285082" y="100052"/>
                </a:lnTo>
                <a:lnTo>
                  <a:pt x="1292226" y="107993"/>
                </a:lnTo>
                <a:lnTo>
                  <a:pt x="1299370" y="116331"/>
                </a:lnTo>
                <a:lnTo>
                  <a:pt x="1312863" y="133800"/>
                </a:lnTo>
                <a:lnTo>
                  <a:pt x="1325960" y="152064"/>
                </a:lnTo>
                <a:lnTo>
                  <a:pt x="1338660" y="171121"/>
                </a:lnTo>
                <a:lnTo>
                  <a:pt x="1339851" y="174695"/>
                </a:lnTo>
                <a:lnTo>
                  <a:pt x="1341835" y="178268"/>
                </a:lnTo>
                <a:lnTo>
                  <a:pt x="1343423" y="181047"/>
                </a:lnTo>
                <a:lnTo>
                  <a:pt x="1345010" y="183826"/>
                </a:lnTo>
                <a:lnTo>
                  <a:pt x="1435101" y="335096"/>
                </a:lnTo>
                <a:lnTo>
                  <a:pt x="1338660" y="510188"/>
                </a:lnTo>
                <a:lnTo>
                  <a:pt x="1069579" y="995363"/>
                </a:lnTo>
                <a:lnTo>
                  <a:pt x="835820" y="696397"/>
                </a:lnTo>
                <a:lnTo>
                  <a:pt x="481013" y="681706"/>
                </a:lnTo>
                <a:lnTo>
                  <a:pt x="771129" y="144917"/>
                </a:lnTo>
                <a:lnTo>
                  <a:pt x="779463" y="130227"/>
                </a:lnTo>
                <a:lnTo>
                  <a:pt x="788194" y="115934"/>
                </a:lnTo>
                <a:lnTo>
                  <a:pt x="796926" y="102832"/>
                </a:lnTo>
                <a:lnTo>
                  <a:pt x="806451" y="90524"/>
                </a:lnTo>
                <a:lnTo>
                  <a:pt x="815579" y="78613"/>
                </a:lnTo>
                <a:lnTo>
                  <a:pt x="825104" y="68290"/>
                </a:lnTo>
                <a:lnTo>
                  <a:pt x="835026" y="57967"/>
                </a:lnTo>
                <a:lnTo>
                  <a:pt x="845741" y="49232"/>
                </a:lnTo>
                <a:lnTo>
                  <a:pt x="856854" y="40894"/>
                </a:lnTo>
                <a:lnTo>
                  <a:pt x="867966" y="33748"/>
                </a:lnTo>
                <a:lnTo>
                  <a:pt x="880269" y="26998"/>
                </a:lnTo>
                <a:lnTo>
                  <a:pt x="892970" y="21440"/>
                </a:lnTo>
                <a:lnTo>
                  <a:pt x="906066" y="15881"/>
                </a:lnTo>
                <a:lnTo>
                  <a:pt x="920751" y="11514"/>
                </a:lnTo>
                <a:lnTo>
                  <a:pt x="935435" y="8338"/>
                </a:lnTo>
                <a:lnTo>
                  <a:pt x="951310" y="5161"/>
                </a:lnTo>
                <a:lnTo>
                  <a:pt x="959248" y="3970"/>
                </a:lnTo>
                <a:lnTo>
                  <a:pt x="967582" y="2779"/>
                </a:lnTo>
                <a:lnTo>
                  <a:pt x="985441" y="1191"/>
                </a:lnTo>
                <a:lnTo>
                  <a:pt x="1004491" y="397"/>
                </a:lnTo>
                <a:lnTo>
                  <a:pt x="1023541" y="0"/>
                </a:lnTo>
                <a:close/>
              </a:path>
            </a:pathLst>
          </a:custGeom>
          <a:solidFill>
            <a:srgbClr val="355C7D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叶子"/>
          <p:cNvSpPr/>
          <p:nvPr/>
        </p:nvSpPr>
        <p:spPr>
          <a:xfrm>
            <a:off x="5894070" y="4076700"/>
            <a:ext cx="403860" cy="494030"/>
          </a:xfrm>
          <a:custGeom>
            <a:avLst/>
            <a:gdLst>
              <a:gd name="T0" fmla="*/ 224337307 w 5545"/>
              <a:gd name="T1" fmla="*/ 14634273 h 8243"/>
              <a:gd name="T2" fmla="*/ 221565041 w 5545"/>
              <a:gd name="T3" fmla="*/ 33167291 h 8243"/>
              <a:gd name="T4" fmla="*/ 217086819 w 5545"/>
              <a:gd name="T5" fmla="*/ 49670974 h 8243"/>
              <a:gd name="T6" fmla="*/ 211009248 w 5545"/>
              <a:gd name="T7" fmla="*/ 64465403 h 8243"/>
              <a:gd name="T8" fmla="*/ 202425932 w 5545"/>
              <a:gd name="T9" fmla="*/ 79687146 h 8243"/>
              <a:gd name="T10" fmla="*/ 184406435 w 5545"/>
              <a:gd name="T11" fmla="*/ 102920381 h 8243"/>
              <a:gd name="T12" fmla="*/ 155351411 w 5545"/>
              <a:gd name="T13" fmla="*/ 132883168 h 8243"/>
              <a:gd name="T14" fmla="*/ 135359438 w 5545"/>
              <a:gd name="T15" fmla="*/ 154620690 h 8243"/>
              <a:gd name="T16" fmla="*/ 119099202 w 5545"/>
              <a:gd name="T17" fmla="*/ 177640383 h 8243"/>
              <a:gd name="T18" fmla="*/ 111848714 w 5545"/>
              <a:gd name="T19" fmla="*/ 191847343 h 8243"/>
              <a:gd name="T20" fmla="*/ 105877752 w 5545"/>
              <a:gd name="T21" fmla="*/ 207603170 h 8243"/>
              <a:gd name="T22" fmla="*/ 101452833 w 5545"/>
              <a:gd name="T23" fmla="*/ 225281792 h 8243"/>
              <a:gd name="T24" fmla="*/ 98894014 w 5545"/>
              <a:gd name="T25" fmla="*/ 245096750 h 8243"/>
              <a:gd name="T26" fmla="*/ 98414048 w 5545"/>
              <a:gd name="T27" fmla="*/ 265125249 h 8243"/>
              <a:gd name="T28" fmla="*/ 100386755 w 5545"/>
              <a:gd name="T29" fmla="*/ 287557243 h 8243"/>
              <a:gd name="T30" fmla="*/ 103798668 w 5545"/>
              <a:gd name="T31" fmla="*/ 303152913 h 8243"/>
              <a:gd name="T32" fmla="*/ 109503111 w 5545"/>
              <a:gd name="T33" fmla="*/ 317893957 h 8243"/>
              <a:gd name="T34" fmla="*/ 116326937 w 5545"/>
              <a:gd name="T35" fmla="*/ 329323726 h 8243"/>
              <a:gd name="T36" fmla="*/ 81247645 w 5545"/>
              <a:gd name="T37" fmla="*/ 360034138 h 8243"/>
              <a:gd name="T38" fmla="*/ 41156862 w 5545"/>
              <a:gd name="T39" fmla="*/ 392613960 h 8243"/>
              <a:gd name="T40" fmla="*/ 0 w 5545"/>
              <a:gd name="T41" fmla="*/ 423644914 h 8243"/>
              <a:gd name="T42" fmla="*/ 40943646 w 5545"/>
              <a:gd name="T43" fmla="*/ 415366496 h 8243"/>
              <a:gd name="T44" fmla="*/ 78741899 w 5545"/>
              <a:gd name="T45" fmla="*/ 379315012 h 8243"/>
              <a:gd name="T46" fmla="*/ 109982846 w 5545"/>
              <a:gd name="T47" fmla="*/ 347429430 h 8243"/>
              <a:gd name="T48" fmla="*/ 140157484 w 5545"/>
              <a:gd name="T49" fmla="*/ 314529066 h 8243"/>
              <a:gd name="T50" fmla="*/ 155937754 w 5545"/>
              <a:gd name="T51" fmla="*/ 295996048 h 8243"/>
              <a:gd name="T52" fmla="*/ 180354875 w 5545"/>
              <a:gd name="T53" fmla="*/ 263843540 h 8243"/>
              <a:gd name="T54" fmla="*/ 201786284 w 5545"/>
              <a:gd name="T55" fmla="*/ 230302321 h 8243"/>
              <a:gd name="T56" fmla="*/ 219859085 w 5545"/>
              <a:gd name="T57" fmla="*/ 194624534 h 8243"/>
              <a:gd name="T58" fmla="*/ 232227442 w 5545"/>
              <a:gd name="T59" fmla="*/ 162472026 h 8243"/>
              <a:gd name="T60" fmla="*/ 242463411 w 5545"/>
              <a:gd name="T61" fmla="*/ 123322808 h 8243"/>
              <a:gd name="T62" fmla="*/ 246835025 w 5545"/>
              <a:gd name="T63" fmla="*/ 100356731 h 8243"/>
              <a:gd name="T64" fmla="*/ 245129069 w 5545"/>
              <a:gd name="T65" fmla="*/ 141482129 h 8243"/>
              <a:gd name="T66" fmla="*/ 238251709 w 5545"/>
              <a:gd name="T67" fmla="*/ 182340369 h 8243"/>
              <a:gd name="T68" fmla="*/ 228549009 w 5545"/>
              <a:gd name="T69" fmla="*/ 216789601 h 8243"/>
              <a:gd name="T70" fmla="*/ 213354852 w 5545"/>
              <a:gd name="T71" fmla="*/ 255832048 h 8243"/>
              <a:gd name="T72" fmla="*/ 197681190 w 5545"/>
              <a:gd name="T73" fmla="*/ 287397087 h 8243"/>
              <a:gd name="T74" fmla="*/ 177689217 w 5545"/>
              <a:gd name="T75" fmla="*/ 321151847 h 8243"/>
              <a:gd name="T76" fmla="*/ 155244803 w 5545"/>
              <a:gd name="T77" fmla="*/ 353411357 h 8243"/>
              <a:gd name="T78" fmla="*/ 171345127 w 5545"/>
              <a:gd name="T79" fmla="*/ 354906839 h 8243"/>
              <a:gd name="T80" fmla="*/ 190643918 w 5545"/>
              <a:gd name="T81" fmla="*/ 353304586 h 8243"/>
              <a:gd name="T82" fmla="*/ 209409900 w 5545"/>
              <a:gd name="T83" fmla="*/ 348390828 h 8243"/>
              <a:gd name="T84" fmla="*/ 226576303 w 5545"/>
              <a:gd name="T85" fmla="*/ 340860035 h 8243"/>
              <a:gd name="T86" fmla="*/ 239477930 w 5545"/>
              <a:gd name="T87" fmla="*/ 332261073 h 8243"/>
              <a:gd name="T88" fmla="*/ 254565248 w 5545"/>
              <a:gd name="T89" fmla="*/ 317573414 h 8243"/>
              <a:gd name="T90" fmla="*/ 266720390 w 5545"/>
              <a:gd name="T91" fmla="*/ 300322106 h 8243"/>
              <a:gd name="T92" fmla="*/ 276529697 w 5545"/>
              <a:gd name="T93" fmla="*/ 279759523 h 8243"/>
              <a:gd name="T94" fmla="*/ 286179323 w 5545"/>
              <a:gd name="T95" fmla="*/ 251238832 h 8243"/>
              <a:gd name="T96" fmla="*/ 292683325 w 5545"/>
              <a:gd name="T97" fmla="*/ 219673794 h 8243"/>
              <a:gd name="T98" fmla="*/ 295508895 w 5545"/>
              <a:gd name="T99" fmla="*/ 185918802 h 8243"/>
              <a:gd name="T100" fmla="*/ 294229370 w 5545"/>
              <a:gd name="T101" fmla="*/ 150721945 h 8243"/>
              <a:gd name="T102" fmla="*/ 288258407 w 5545"/>
              <a:gd name="T103" fmla="*/ 115044390 h 8243"/>
              <a:gd name="T104" fmla="*/ 277062967 w 5545"/>
              <a:gd name="T105" fmla="*/ 79633761 h 8243"/>
              <a:gd name="T106" fmla="*/ 261548986 w 5545"/>
              <a:gd name="T107" fmla="*/ 47694794 h 8243"/>
              <a:gd name="T108" fmla="*/ 250993193 w 5545"/>
              <a:gd name="T109" fmla="*/ 31244727 h 8243"/>
              <a:gd name="T110" fmla="*/ 238838052 w 5545"/>
              <a:gd name="T111" fmla="*/ 15275128 h 8243"/>
              <a:gd name="T112" fmla="*/ 225030258 w 5545"/>
              <a:gd name="T113" fmla="*/ 0 h 824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545" h="8243">
                <a:moveTo>
                  <a:pt x="4221" y="0"/>
                </a:moveTo>
                <a:lnTo>
                  <a:pt x="4221" y="0"/>
                </a:lnTo>
                <a:lnTo>
                  <a:pt x="4220" y="56"/>
                </a:lnTo>
                <a:lnTo>
                  <a:pt x="4218" y="112"/>
                </a:lnTo>
                <a:lnTo>
                  <a:pt x="4215" y="167"/>
                </a:lnTo>
                <a:lnTo>
                  <a:pt x="4212" y="221"/>
                </a:lnTo>
                <a:lnTo>
                  <a:pt x="4208" y="274"/>
                </a:lnTo>
                <a:lnTo>
                  <a:pt x="4203" y="325"/>
                </a:lnTo>
                <a:lnTo>
                  <a:pt x="4197" y="377"/>
                </a:lnTo>
                <a:lnTo>
                  <a:pt x="4190" y="427"/>
                </a:lnTo>
                <a:lnTo>
                  <a:pt x="4183" y="477"/>
                </a:lnTo>
                <a:lnTo>
                  <a:pt x="4175" y="525"/>
                </a:lnTo>
                <a:lnTo>
                  <a:pt x="4166" y="574"/>
                </a:lnTo>
                <a:lnTo>
                  <a:pt x="4156" y="621"/>
                </a:lnTo>
                <a:lnTo>
                  <a:pt x="4146" y="667"/>
                </a:lnTo>
                <a:lnTo>
                  <a:pt x="4135" y="713"/>
                </a:lnTo>
                <a:lnTo>
                  <a:pt x="4124" y="757"/>
                </a:lnTo>
                <a:lnTo>
                  <a:pt x="4112" y="802"/>
                </a:lnTo>
                <a:lnTo>
                  <a:pt x="4099" y="845"/>
                </a:lnTo>
                <a:lnTo>
                  <a:pt x="4086" y="888"/>
                </a:lnTo>
                <a:lnTo>
                  <a:pt x="4072" y="930"/>
                </a:lnTo>
                <a:lnTo>
                  <a:pt x="4057" y="971"/>
                </a:lnTo>
                <a:lnTo>
                  <a:pt x="4042" y="1012"/>
                </a:lnTo>
                <a:lnTo>
                  <a:pt x="4026" y="1053"/>
                </a:lnTo>
                <a:lnTo>
                  <a:pt x="4010" y="1092"/>
                </a:lnTo>
                <a:lnTo>
                  <a:pt x="3993" y="1131"/>
                </a:lnTo>
                <a:lnTo>
                  <a:pt x="3976" y="1170"/>
                </a:lnTo>
                <a:lnTo>
                  <a:pt x="3958" y="1207"/>
                </a:lnTo>
                <a:lnTo>
                  <a:pt x="3939" y="1244"/>
                </a:lnTo>
                <a:lnTo>
                  <a:pt x="3920" y="1282"/>
                </a:lnTo>
                <a:lnTo>
                  <a:pt x="3901" y="1318"/>
                </a:lnTo>
                <a:lnTo>
                  <a:pt x="3881" y="1353"/>
                </a:lnTo>
                <a:lnTo>
                  <a:pt x="3861" y="1389"/>
                </a:lnTo>
                <a:lnTo>
                  <a:pt x="3840" y="1423"/>
                </a:lnTo>
                <a:lnTo>
                  <a:pt x="3797" y="1492"/>
                </a:lnTo>
                <a:lnTo>
                  <a:pt x="3753" y="1558"/>
                </a:lnTo>
                <a:lnTo>
                  <a:pt x="3706" y="1623"/>
                </a:lnTo>
                <a:lnTo>
                  <a:pt x="3660" y="1686"/>
                </a:lnTo>
                <a:lnTo>
                  <a:pt x="3611" y="1748"/>
                </a:lnTo>
                <a:lnTo>
                  <a:pt x="3561" y="1809"/>
                </a:lnTo>
                <a:lnTo>
                  <a:pt x="3511" y="1869"/>
                </a:lnTo>
                <a:lnTo>
                  <a:pt x="3459" y="1927"/>
                </a:lnTo>
                <a:lnTo>
                  <a:pt x="3407" y="1985"/>
                </a:lnTo>
                <a:lnTo>
                  <a:pt x="3353" y="2042"/>
                </a:lnTo>
                <a:lnTo>
                  <a:pt x="3299" y="2099"/>
                </a:lnTo>
                <a:lnTo>
                  <a:pt x="3245" y="2155"/>
                </a:lnTo>
                <a:lnTo>
                  <a:pt x="3136" y="2266"/>
                </a:lnTo>
                <a:lnTo>
                  <a:pt x="3025" y="2377"/>
                </a:lnTo>
                <a:lnTo>
                  <a:pt x="2914" y="2488"/>
                </a:lnTo>
                <a:lnTo>
                  <a:pt x="2859" y="2544"/>
                </a:lnTo>
                <a:lnTo>
                  <a:pt x="2804" y="2600"/>
                </a:lnTo>
                <a:lnTo>
                  <a:pt x="2750" y="2658"/>
                </a:lnTo>
                <a:lnTo>
                  <a:pt x="2696" y="2716"/>
                </a:lnTo>
                <a:lnTo>
                  <a:pt x="2643" y="2775"/>
                </a:lnTo>
                <a:lnTo>
                  <a:pt x="2591" y="2834"/>
                </a:lnTo>
                <a:lnTo>
                  <a:pt x="2539" y="2895"/>
                </a:lnTo>
                <a:lnTo>
                  <a:pt x="2489" y="2957"/>
                </a:lnTo>
                <a:lnTo>
                  <a:pt x="2440" y="3021"/>
                </a:lnTo>
                <a:lnTo>
                  <a:pt x="2391" y="3085"/>
                </a:lnTo>
                <a:lnTo>
                  <a:pt x="2345" y="3152"/>
                </a:lnTo>
                <a:lnTo>
                  <a:pt x="2299" y="3220"/>
                </a:lnTo>
                <a:lnTo>
                  <a:pt x="2255" y="3290"/>
                </a:lnTo>
                <a:lnTo>
                  <a:pt x="2234" y="3326"/>
                </a:lnTo>
                <a:lnTo>
                  <a:pt x="2214" y="3363"/>
                </a:lnTo>
                <a:lnTo>
                  <a:pt x="2192" y="3399"/>
                </a:lnTo>
                <a:lnTo>
                  <a:pt x="2172" y="3436"/>
                </a:lnTo>
                <a:lnTo>
                  <a:pt x="2153" y="3475"/>
                </a:lnTo>
                <a:lnTo>
                  <a:pt x="2134" y="3513"/>
                </a:lnTo>
                <a:lnTo>
                  <a:pt x="2116" y="3552"/>
                </a:lnTo>
                <a:lnTo>
                  <a:pt x="2098" y="3592"/>
                </a:lnTo>
                <a:lnTo>
                  <a:pt x="2079" y="3632"/>
                </a:lnTo>
                <a:lnTo>
                  <a:pt x="2062" y="3672"/>
                </a:lnTo>
                <a:lnTo>
                  <a:pt x="2046" y="3715"/>
                </a:lnTo>
                <a:lnTo>
                  <a:pt x="2030" y="3756"/>
                </a:lnTo>
                <a:lnTo>
                  <a:pt x="2015" y="3799"/>
                </a:lnTo>
                <a:lnTo>
                  <a:pt x="2000" y="3843"/>
                </a:lnTo>
                <a:lnTo>
                  <a:pt x="1986" y="3887"/>
                </a:lnTo>
                <a:lnTo>
                  <a:pt x="1971" y="3932"/>
                </a:lnTo>
                <a:lnTo>
                  <a:pt x="1958" y="3978"/>
                </a:lnTo>
                <a:lnTo>
                  <a:pt x="1946" y="4024"/>
                </a:lnTo>
                <a:lnTo>
                  <a:pt x="1934" y="4072"/>
                </a:lnTo>
                <a:lnTo>
                  <a:pt x="1923" y="4119"/>
                </a:lnTo>
                <a:lnTo>
                  <a:pt x="1913" y="4169"/>
                </a:lnTo>
                <a:lnTo>
                  <a:pt x="1903" y="4218"/>
                </a:lnTo>
                <a:lnTo>
                  <a:pt x="1894" y="4268"/>
                </a:lnTo>
                <a:lnTo>
                  <a:pt x="1886" y="4320"/>
                </a:lnTo>
                <a:lnTo>
                  <a:pt x="1879" y="4371"/>
                </a:lnTo>
                <a:lnTo>
                  <a:pt x="1872" y="4425"/>
                </a:lnTo>
                <a:lnTo>
                  <a:pt x="1866" y="4479"/>
                </a:lnTo>
                <a:lnTo>
                  <a:pt x="1861" y="4534"/>
                </a:lnTo>
                <a:lnTo>
                  <a:pt x="1855" y="4589"/>
                </a:lnTo>
                <a:lnTo>
                  <a:pt x="1851" y="4646"/>
                </a:lnTo>
                <a:lnTo>
                  <a:pt x="1849" y="4703"/>
                </a:lnTo>
                <a:lnTo>
                  <a:pt x="1846" y="4763"/>
                </a:lnTo>
                <a:lnTo>
                  <a:pt x="1845" y="4822"/>
                </a:lnTo>
                <a:lnTo>
                  <a:pt x="1845" y="4883"/>
                </a:lnTo>
                <a:lnTo>
                  <a:pt x="1846" y="4964"/>
                </a:lnTo>
                <a:lnTo>
                  <a:pt x="1848" y="5047"/>
                </a:lnTo>
                <a:lnTo>
                  <a:pt x="1853" y="5131"/>
                </a:lnTo>
                <a:lnTo>
                  <a:pt x="1861" y="5215"/>
                </a:lnTo>
                <a:lnTo>
                  <a:pt x="1866" y="5257"/>
                </a:lnTo>
                <a:lnTo>
                  <a:pt x="1871" y="5299"/>
                </a:lnTo>
                <a:lnTo>
                  <a:pt x="1876" y="5342"/>
                </a:lnTo>
                <a:lnTo>
                  <a:pt x="1883" y="5384"/>
                </a:lnTo>
                <a:lnTo>
                  <a:pt x="1890" y="5426"/>
                </a:lnTo>
                <a:lnTo>
                  <a:pt x="1898" y="5469"/>
                </a:lnTo>
                <a:lnTo>
                  <a:pt x="1906" y="5510"/>
                </a:lnTo>
                <a:lnTo>
                  <a:pt x="1915" y="5553"/>
                </a:lnTo>
                <a:lnTo>
                  <a:pt x="1925" y="5594"/>
                </a:lnTo>
                <a:lnTo>
                  <a:pt x="1936" y="5635"/>
                </a:lnTo>
                <a:lnTo>
                  <a:pt x="1947" y="5676"/>
                </a:lnTo>
                <a:lnTo>
                  <a:pt x="1960" y="5717"/>
                </a:lnTo>
                <a:lnTo>
                  <a:pt x="1973" y="5757"/>
                </a:lnTo>
                <a:lnTo>
                  <a:pt x="1988" y="5797"/>
                </a:lnTo>
                <a:lnTo>
                  <a:pt x="2003" y="5837"/>
                </a:lnTo>
                <a:lnTo>
                  <a:pt x="2019" y="5875"/>
                </a:lnTo>
                <a:lnTo>
                  <a:pt x="2036" y="5914"/>
                </a:lnTo>
                <a:lnTo>
                  <a:pt x="2054" y="5952"/>
                </a:lnTo>
                <a:lnTo>
                  <a:pt x="2072" y="5989"/>
                </a:lnTo>
                <a:lnTo>
                  <a:pt x="2093" y="6026"/>
                </a:lnTo>
                <a:lnTo>
                  <a:pt x="2114" y="6062"/>
                </a:lnTo>
                <a:lnTo>
                  <a:pt x="2136" y="6097"/>
                </a:lnTo>
                <a:lnTo>
                  <a:pt x="2158" y="6133"/>
                </a:lnTo>
                <a:lnTo>
                  <a:pt x="2182" y="6166"/>
                </a:lnTo>
                <a:lnTo>
                  <a:pt x="2071" y="6266"/>
                </a:lnTo>
                <a:lnTo>
                  <a:pt x="1959" y="6366"/>
                </a:lnTo>
                <a:lnTo>
                  <a:pt x="1847" y="6463"/>
                </a:lnTo>
                <a:lnTo>
                  <a:pt x="1734" y="6561"/>
                </a:lnTo>
                <a:lnTo>
                  <a:pt x="1629" y="6652"/>
                </a:lnTo>
                <a:lnTo>
                  <a:pt x="1524" y="6741"/>
                </a:lnTo>
                <a:lnTo>
                  <a:pt x="1418" y="6831"/>
                </a:lnTo>
                <a:lnTo>
                  <a:pt x="1311" y="6918"/>
                </a:lnTo>
                <a:lnTo>
                  <a:pt x="1204" y="7006"/>
                </a:lnTo>
                <a:lnTo>
                  <a:pt x="1097" y="7094"/>
                </a:lnTo>
                <a:lnTo>
                  <a:pt x="989" y="7180"/>
                </a:lnTo>
                <a:lnTo>
                  <a:pt x="881" y="7266"/>
                </a:lnTo>
                <a:lnTo>
                  <a:pt x="772" y="7351"/>
                </a:lnTo>
                <a:lnTo>
                  <a:pt x="663" y="7436"/>
                </a:lnTo>
                <a:lnTo>
                  <a:pt x="554" y="7521"/>
                </a:lnTo>
                <a:lnTo>
                  <a:pt x="444" y="7604"/>
                </a:lnTo>
                <a:lnTo>
                  <a:pt x="333" y="7687"/>
                </a:lnTo>
                <a:lnTo>
                  <a:pt x="223" y="7770"/>
                </a:lnTo>
                <a:lnTo>
                  <a:pt x="111" y="7851"/>
                </a:lnTo>
                <a:lnTo>
                  <a:pt x="0" y="7932"/>
                </a:lnTo>
                <a:lnTo>
                  <a:pt x="247" y="8243"/>
                </a:lnTo>
                <a:lnTo>
                  <a:pt x="352" y="8150"/>
                </a:lnTo>
                <a:lnTo>
                  <a:pt x="457" y="8057"/>
                </a:lnTo>
                <a:lnTo>
                  <a:pt x="561" y="7964"/>
                </a:lnTo>
                <a:lnTo>
                  <a:pt x="665" y="7871"/>
                </a:lnTo>
                <a:lnTo>
                  <a:pt x="768" y="7777"/>
                </a:lnTo>
                <a:lnTo>
                  <a:pt x="871" y="7682"/>
                </a:lnTo>
                <a:lnTo>
                  <a:pt x="974" y="7586"/>
                </a:lnTo>
                <a:lnTo>
                  <a:pt x="1075" y="7490"/>
                </a:lnTo>
                <a:lnTo>
                  <a:pt x="1177" y="7394"/>
                </a:lnTo>
                <a:lnTo>
                  <a:pt x="1277" y="7298"/>
                </a:lnTo>
                <a:lnTo>
                  <a:pt x="1377" y="7200"/>
                </a:lnTo>
                <a:lnTo>
                  <a:pt x="1477" y="7102"/>
                </a:lnTo>
                <a:lnTo>
                  <a:pt x="1576" y="7004"/>
                </a:lnTo>
                <a:lnTo>
                  <a:pt x="1674" y="6905"/>
                </a:lnTo>
                <a:lnTo>
                  <a:pt x="1773" y="6805"/>
                </a:lnTo>
                <a:lnTo>
                  <a:pt x="1870" y="6705"/>
                </a:lnTo>
                <a:lnTo>
                  <a:pt x="1966" y="6606"/>
                </a:lnTo>
                <a:lnTo>
                  <a:pt x="2063" y="6505"/>
                </a:lnTo>
                <a:lnTo>
                  <a:pt x="2159" y="6404"/>
                </a:lnTo>
                <a:lnTo>
                  <a:pt x="2254" y="6302"/>
                </a:lnTo>
                <a:lnTo>
                  <a:pt x="2349" y="6199"/>
                </a:lnTo>
                <a:lnTo>
                  <a:pt x="2443" y="6096"/>
                </a:lnTo>
                <a:lnTo>
                  <a:pt x="2536" y="5993"/>
                </a:lnTo>
                <a:lnTo>
                  <a:pt x="2629" y="5889"/>
                </a:lnTo>
                <a:lnTo>
                  <a:pt x="2661" y="5852"/>
                </a:lnTo>
                <a:lnTo>
                  <a:pt x="2694" y="5815"/>
                </a:lnTo>
                <a:lnTo>
                  <a:pt x="2726" y="5774"/>
                </a:lnTo>
                <a:lnTo>
                  <a:pt x="2759" y="5734"/>
                </a:lnTo>
                <a:lnTo>
                  <a:pt x="2843" y="5639"/>
                </a:lnTo>
                <a:lnTo>
                  <a:pt x="2925" y="5542"/>
                </a:lnTo>
                <a:lnTo>
                  <a:pt x="3004" y="5445"/>
                </a:lnTo>
                <a:lnTo>
                  <a:pt x="3082" y="5347"/>
                </a:lnTo>
                <a:lnTo>
                  <a:pt x="3159" y="5247"/>
                </a:lnTo>
                <a:lnTo>
                  <a:pt x="3234" y="5146"/>
                </a:lnTo>
                <a:lnTo>
                  <a:pt x="3309" y="5043"/>
                </a:lnTo>
                <a:lnTo>
                  <a:pt x="3383" y="4940"/>
                </a:lnTo>
                <a:lnTo>
                  <a:pt x="3444" y="4853"/>
                </a:lnTo>
                <a:lnTo>
                  <a:pt x="3504" y="4765"/>
                </a:lnTo>
                <a:lnTo>
                  <a:pt x="3562" y="4676"/>
                </a:lnTo>
                <a:lnTo>
                  <a:pt x="3620" y="4586"/>
                </a:lnTo>
                <a:lnTo>
                  <a:pt x="3676" y="4495"/>
                </a:lnTo>
                <a:lnTo>
                  <a:pt x="3731" y="4404"/>
                </a:lnTo>
                <a:lnTo>
                  <a:pt x="3785" y="4312"/>
                </a:lnTo>
                <a:lnTo>
                  <a:pt x="3838" y="4219"/>
                </a:lnTo>
                <a:lnTo>
                  <a:pt x="3889" y="4125"/>
                </a:lnTo>
                <a:lnTo>
                  <a:pt x="3938" y="4030"/>
                </a:lnTo>
                <a:lnTo>
                  <a:pt x="3987" y="3936"/>
                </a:lnTo>
                <a:lnTo>
                  <a:pt x="4034" y="3839"/>
                </a:lnTo>
                <a:lnTo>
                  <a:pt x="4080" y="3742"/>
                </a:lnTo>
                <a:lnTo>
                  <a:pt x="4124" y="3644"/>
                </a:lnTo>
                <a:lnTo>
                  <a:pt x="4166" y="3546"/>
                </a:lnTo>
                <a:lnTo>
                  <a:pt x="4208" y="3446"/>
                </a:lnTo>
                <a:lnTo>
                  <a:pt x="4247" y="3347"/>
                </a:lnTo>
                <a:lnTo>
                  <a:pt x="4285" y="3246"/>
                </a:lnTo>
                <a:lnTo>
                  <a:pt x="4322" y="3145"/>
                </a:lnTo>
                <a:lnTo>
                  <a:pt x="4356" y="3042"/>
                </a:lnTo>
                <a:lnTo>
                  <a:pt x="4388" y="2939"/>
                </a:lnTo>
                <a:lnTo>
                  <a:pt x="4420" y="2836"/>
                </a:lnTo>
                <a:lnTo>
                  <a:pt x="4449" y="2731"/>
                </a:lnTo>
                <a:lnTo>
                  <a:pt x="4476" y="2627"/>
                </a:lnTo>
                <a:lnTo>
                  <a:pt x="4502" y="2521"/>
                </a:lnTo>
                <a:lnTo>
                  <a:pt x="4526" y="2415"/>
                </a:lnTo>
                <a:lnTo>
                  <a:pt x="4548" y="2309"/>
                </a:lnTo>
                <a:lnTo>
                  <a:pt x="4567" y="2202"/>
                </a:lnTo>
                <a:lnTo>
                  <a:pt x="4585" y="2095"/>
                </a:lnTo>
                <a:lnTo>
                  <a:pt x="4601" y="1987"/>
                </a:lnTo>
                <a:lnTo>
                  <a:pt x="4615" y="1878"/>
                </a:lnTo>
                <a:lnTo>
                  <a:pt x="4626" y="1769"/>
                </a:lnTo>
                <a:lnTo>
                  <a:pt x="4630" y="1879"/>
                </a:lnTo>
                <a:lnTo>
                  <a:pt x="4632" y="1989"/>
                </a:lnTo>
                <a:lnTo>
                  <a:pt x="4631" y="2099"/>
                </a:lnTo>
                <a:lnTo>
                  <a:pt x="4628" y="2209"/>
                </a:lnTo>
                <a:lnTo>
                  <a:pt x="4624" y="2319"/>
                </a:lnTo>
                <a:lnTo>
                  <a:pt x="4617" y="2429"/>
                </a:lnTo>
                <a:lnTo>
                  <a:pt x="4609" y="2539"/>
                </a:lnTo>
                <a:lnTo>
                  <a:pt x="4598" y="2649"/>
                </a:lnTo>
                <a:lnTo>
                  <a:pt x="4586" y="2758"/>
                </a:lnTo>
                <a:lnTo>
                  <a:pt x="4571" y="2868"/>
                </a:lnTo>
                <a:lnTo>
                  <a:pt x="4555" y="2978"/>
                </a:lnTo>
                <a:lnTo>
                  <a:pt x="4536" y="3087"/>
                </a:lnTo>
                <a:lnTo>
                  <a:pt x="4515" y="3196"/>
                </a:lnTo>
                <a:lnTo>
                  <a:pt x="4493" y="3305"/>
                </a:lnTo>
                <a:lnTo>
                  <a:pt x="4469" y="3414"/>
                </a:lnTo>
                <a:lnTo>
                  <a:pt x="4443" y="3523"/>
                </a:lnTo>
                <a:lnTo>
                  <a:pt x="4416" y="3631"/>
                </a:lnTo>
                <a:lnTo>
                  <a:pt x="4386" y="3738"/>
                </a:lnTo>
                <a:lnTo>
                  <a:pt x="4355" y="3846"/>
                </a:lnTo>
                <a:lnTo>
                  <a:pt x="4322" y="3953"/>
                </a:lnTo>
                <a:lnTo>
                  <a:pt x="4287" y="4059"/>
                </a:lnTo>
                <a:lnTo>
                  <a:pt x="4251" y="4165"/>
                </a:lnTo>
                <a:lnTo>
                  <a:pt x="4214" y="4270"/>
                </a:lnTo>
                <a:lnTo>
                  <a:pt x="4175" y="4375"/>
                </a:lnTo>
                <a:lnTo>
                  <a:pt x="4133" y="4479"/>
                </a:lnTo>
                <a:lnTo>
                  <a:pt x="4091" y="4583"/>
                </a:lnTo>
                <a:lnTo>
                  <a:pt x="4047" y="4687"/>
                </a:lnTo>
                <a:lnTo>
                  <a:pt x="4002" y="4790"/>
                </a:lnTo>
                <a:lnTo>
                  <a:pt x="3955" y="4892"/>
                </a:lnTo>
                <a:lnTo>
                  <a:pt x="3907" y="4994"/>
                </a:lnTo>
                <a:lnTo>
                  <a:pt x="3858" y="5095"/>
                </a:lnTo>
                <a:lnTo>
                  <a:pt x="3806" y="5195"/>
                </a:lnTo>
                <a:lnTo>
                  <a:pt x="3758" y="5288"/>
                </a:lnTo>
                <a:lnTo>
                  <a:pt x="3708" y="5381"/>
                </a:lnTo>
                <a:lnTo>
                  <a:pt x="3658" y="5473"/>
                </a:lnTo>
                <a:lnTo>
                  <a:pt x="3607" y="5564"/>
                </a:lnTo>
                <a:lnTo>
                  <a:pt x="3554" y="5654"/>
                </a:lnTo>
                <a:lnTo>
                  <a:pt x="3500" y="5745"/>
                </a:lnTo>
                <a:lnTo>
                  <a:pt x="3445" y="5835"/>
                </a:lnTo>
                <a:lnTo>
                  <a:pt x="3390" y="5924"/>
                </a:lnTo>
                <a:lnTo>
                  <a:pt x="3333" y="6013"/>
                </a:lnTo>
                <a:lnTo>
                  <a:pt x="3276" y="6100"/>
                </a:lnTo>
                <a:lnTo>
                  <a:pt x="3217" y="6188"/>
                </a:lnTo>
                <a:lnTo>
                  <a:pt x="3158" y="6275"/>
                </a:lnTo>
                <a:lnTo>
                  <a:pt x="3097" y="6361"/>
                </a:lnTo>
                <a:lnTo>
                  <a:pt x="3037" y="6446"/>
                </a:lnTo>
                <a:lnTo>
                  <a:pt x="2974" y="6532"/>
                </a:lnTo>
                <a:lnTo>
                  <a:pt x="2912" y="6617"/>
                </a:lnTo>
                <a:lnTo>
                  <a:pt x="2961" y="6625"/>
                </a:lnTo>
                <a:lnTo>
                  <a:pt x="3010" y="6632"/>
                </a:lnTo>
                <a:lnTo>
                  <a:pt x="3061" y="6638"/>
                </a:lnTo>
                <a:lnTo>
                  <a:pt x="3111" y="6642"/>
                </a:lnTo>
                <a:lnTo>
                  <a:pt x="3163" y="6644"/>
                </a:lnTo>
                <a:lnTo>
                  <a:pt x="3214" y="6645"/>
                </a:lnTo>
                <a:lnTo>
                  <a:pt x="3266" y="6645"/>
                </a:lnTo>
                <a:lnTo>
                  <a:pt x="3317" y="6643"/>
                </a:lnTo>
                <a:lnTo>
                  <a:pt x="3369" y="6640"/>
                </a:lnTo>
                <a:lnTo>
                  <a:pt x="3421" y="6636"/>
                </a:lnTo>
                <a:lnTo>
                  <a:pt x="3472" y="6630"/>
                </a:lnTo>
                <a:lnTo>
                  <a:pt x="3525" y="6623"/>
                </a:lnTo>
                <a:lnTo>
                  <a:pt x="3576" y="6615"/>
                </a:lnTo>
                <a:lnTo>
                  <a:pt x="3628" y="6605"/>
                </a:lnTo>
                <a:lnTo>
                  <a:pt x="3679" y="6595"/>
                </a:lnTo>
                <a:lnTo>
                  <a:pt x="3730" y="6582"/>
                </a:lnTo>
                <a:lnTo>
                  <a:pt x="3780" y="6569"/>
                </a:lnTo>
                <a:lnTo>
                  <a:pt x="3831" y="6555"/>
                </a:lnTo>
                <a:lnTo>
                  <a:pt x="3880" y="6540"/>
                </a:lnTo>
                <a:lnTo>
                  <a:pt x="3928" y="6523"/>
                </a:lnTo>
                <a:lnTo>
                  <a:pt x="3977" y="6506"/>
                </a:lnTo>
                <a:lnTo>
                  <a:pt x="4025" y="6488"/>
                </a:lnTo>
                <a:lnTo>
                  <a:pt x="4072" y="6468"/>
                </a:lnTo>
                <a:lnTo>
                  <a:pt x="4118" y="6448"/>
                </a:lnTo>
                <a:lnTo>
                  <a:pt x="4163" y="6427"/>
                </a:lnTo>
                <a:lnTo>
                  <a:pt x="4207" y="6405"/>
                </a:lnTo>
                <a:lnTo>
                  <a:pt x="4250" y="6382"/>
                </a:lnTo>
                <a:lnTo>
                  <a:pt x="4293" y="6357"/>
                </a:lnTo>
                <a:lnTo>
                  <a:pt x="4334" y="6333"/>
                </a:lnTo>
                <a:lnTo>
                  <a:pt x="4373" y="6308"/>
                </a:lnTo>
                <a:lnTo>
                  <a:pt x="4413" y="6282"/>
                </a:lnTo>
                <a:lnTo>
                  <a:pt x="4450" y="6255"/>
                </a:lnTo>
                <a:lnTo>
                  <a:pt x="4492" y="6221"/>
                </a:lnTo>
                <a:lnTo>
                  <a:pt x="4535" y="6187"/>
                </a:lnTo>
                <a:lnTo>
                  <a:pt x="4577" y="6150"/>
                </a:lnTo>
                <a:lnTo>
                  <a:pt x="4618" y="6112"/>
                </a:lnTo>
                <a:lnTo>
                  <a:pt x="4659" y="6072"/>
                </a:lnTo>
                <a:lnTo>
                  <a:pt x="4698" y="6032"/>
                </a:lnTo>
                <a:lnTo>
                  <a:pt x="4736" y="5989"/>
                </a:lnTo>
                <a:lnTo>
                  <a:pt x="4775" y="5946"/>
                </a:lnTo>
                <a:lnTo>
                  <a:pt x="4811" y="5902"/>
                </a:lnTo>
                <a:lnTo>
                  <a:pt x="4846" y="5856"/>
                </a:lnTo>
                <a:lnTo>
                  <a:pt x="4881" y="5811"/>
                </a:lnTo>
                <a:lnTo>
                  <a:pt x="4913" y="5764"/>
                </a:lnTo>
                <a:lnTo>
                  <a:pt x="4944" y="5717"/>
                </a:lnTo>
                <a:lnTo>
                  <a:pt x="4974" y="5671"/>
                </a:lnTo>
                <a:lnTo>
                  <a:pt x="5003" y="5623"/>
                </a:lnTo>
                <a:lnTo>
                  <a:pt x="5029" y="5576"/>
                </a:lnTo>
                <a:lnTo>
                  <a:pt x="5062" y="5511"/>
                </a:lnTo>
                <a:lnTo>
                  <a:pt x="5095" y="5446"/>
                </a:lnTo>
                <a:lnTo>
                  <a:pt x="5127" y="5378"/>
                </a:lnTo>
                <a:lnTo>
                  <a:pt x="5158" y="5308"/>
                </a:lnTo>
                <a:lnTo>
                  <a:pt x="5187" y="5238"/>
                </a:lnTo>
                <a:lnTo>
                  <a:pt x="5217" y="5165"/>
                </a:lnTo>
                <a:lnTo>
                  <a:pt x="5245" y="5093"/>
                </a:lnTo>
                <a:lnTo>
                  <a:pt x="5272" y="5017"/>
                </a:lnTo>
                <a:lnTo>
                  <a:pt x="5297" y="4940"/>
                </a:lnTo>
                <a:lnTo>
                  <a:pt x="5322" y="4864"/>
                </a:lnTo>
                <a:lnTo>
                  <a:pt x="5346" y="4784"/>
                </a:lnTo>
                <a:lnTo>
                  <a:pt x="5368" y="4704"/>
                </a:lnTo>
                <a:lnTo>
                  <a:pt x="5389" y="4623"/>
                </a:lnTo>
                <a:lnTo>
                  <a:pt x="5409" y="4541"/>
                </a:lnTo>
                <a:lnTo>
                  <a:pt x="5428" y="4457"/>
                </a:lnTo>
                <a:lnTo>
                  <a:pt x="5445" y="4372"/>
                </a:lnTo>
                <a:lnTo>
                  <a:pt x="5462" y="4287"/>
                </a:lnTo>
                <a:lnTo>
                  <a:pt x="5477" y="4201"/>
                </a:lnTo>
                <a:lnTo>
                  <a:pt x="5490" y="4113"/>
                </a:lnTo>
                <a:lnTo>
                  <a:pt x="5502" y="4025"/>
                </a:lnTo>
                <a:lnTo>
                  <a:pt x="5512" y="3936"/>
                </a:lnTo>
                <a:lnTo>
                  <a:pt x="5522" y="3846"/>
                </a:lnTo>
                <a:lnTo>
                  <a:pt x="5529" y="3756"/>
                </a:lnTo>
                <a:lnTo>
                  <a:pt x="5535" y="3665"/>
                </a:lnTo>
                <a:lnTo>
                  <a:pt x="5540" y="3573"/>
                </a:lnTo>
                <a:lnTo>
                  <a:pt x="5543" y="3481"/>
                </a:lnTo>
                <a:lnTo>
                  <a:pt x="5545" y="3388"/>
                </a:lnTo>
                <a:lnTo>
                  <a:pt x="5545" y="3295"/>
                </a:lnTo>
                <a:lnTo>
                  <a:pt x="5543" y="3201"/>
                </a:lnTo>
                <a:lnTo>
                  <a:pt x="5540" y="3106"/>
                </a:lnTo>
                <a:lnTo>
                  <a:pt x="5534" y="3013"/>
                </a:lnTo>
                <a:lnTo>
                  <a:pt x="5528" y="2918"/>
                </a:lnTo>
                <a:lnTo>
                  <a:pt x="5519" y="2822"/>
                </a:lnTo>
                <a:lnTo>
                  <a:pt x="5509" y="2727"/>
                </a:lnTo>
                <a:lnTo>
                  <a:pt x="5497" y="2631"/>
                </a:lnTo>
                <a:lnTo>
                  <a:pt x="5483" y="2537"/>
                </a:lnTo>
                <a:lnTo>
                  <a:pt x="5467" y="2441"/>
                </a:lnTo>
                <a:lnTo>
                  <a:pt x="5449" y="2345"/>
                </a:lnTo>
                <a:lnTo>
                  <a:pt x="5428" y="2249"/>
                </a:lnTo>
                <a:lnTo>
                  <a:pt x="5407" y="2154"/>
                </a:lnTo>
                <a:lnTo>
                  <a:pt x="5383" y="2058"/>
                </a:lnTo>
                <a:lnTo>
                  <a:pt x="5358" y="1964"/>
                </a:lnTo>
                <a:lnTo>
                  <a:pt x="5329" y="1868"/>
                </a:lnTo>
                <a:lnTo>
                  <a:pt x="5300" y="1773"/>
                </a:lnTo>
                <a:lnTo>
                  <a:pt x="5268" y="1679"/>
                </a:lnTo>
                <a:lnTo>
                  <a:pt x="5234" y="1584"/>
                </a:lnTo>
                <a:lnTo>
                  <a:pt x="5197" y="1491"/>
                </a:lnTo>
                <a:lnTo>
                  <a:pt x="5159" y="1398"/>
                </a:lnTo>
                <a:lnTo>
                  <a:pt x="5118" y="1305"/>
                </a:lnTo>
                <a:lnTo>
                  <a:pt x="5075" y="1212"/>
                </a:lnTo>
                <a:lnTo>
                  <a:pt x="5030" y="1120"/>
                </a:lnTo>
                <a:lnTo>
                  <a:pt x="4982" y="1030"/>
                </a:lnTo>
                <a:lnTo>
                  <a:pt x="4932" y="939"/>
                </a:lnTo>
                <a:lnTo>
                  <a:pt x="4906" y="893"/>
                </a:lnTo>
                <a:lnTo>
                  <a:pt x="4880" y="849"/>
                </a:lnTo>
                <a:lnTo>
                  <a:pt x="4852" y="805"/>
                </a:lnTo>
                <a:lnTo>
                  <a:pt x="4825" y="760"/>
                </a:lnTo>
                <a:lnTo>
                  <a:pt x="4797" y="716"/>
                </a:lnTo>
                <a:lnTo>
                  <a:pt x="4768" y="671"/>
                </a:lnTo>
                <a:lnTo>
                  <a:pt x="4738" y="628"/>
                </a:lnTo>
                <a:lnTo>
                  <a:pt x="4708" y="585"/>
                </a:lnTo>
                <a:lnTo>
                  <a:pt x="4678" y="541"/>
                </a:lnTo>
                <a:lnTo>
                  <a:pt x="4647" y="498"/>
                </a:lnTo>
                <a:lnTo>
                  <a:pt x="4614" y="455"/>
                </a:lnTo>
                <a:lnTo>
                  <a:pt x="4582" y="412"/>
                </a:lnTo>
                <a:lnTo>
                  <a:pt x="4549" y="370"/>
                </a:lnTo>
                <a:lnTo>
                  <a:pt x="4514" y="327"/>
                </a:lnTo>
                <a:lnTo>
                  <a:pt x="4480" y="286"/>
                </a:lnTo>
                <a:lnTo>
                  <a:pt x="4445" y="244"/>
                </a:lnTo>
                <a:lnTo>
                  <a:pt x="4410" y="202"/>
                </a:lnTo>
                <a:lnTo>
                  <a:pt x="4373" y="161"/>
                </a:lnTo>
                <a:lnTo>
                  <a:pt x="4336" y="121"/>
                </a:lnTo>
                <a:lnTo>
                  <a:pt x="4298" y="80"/>
                </a:lnTo>
                <a:lnTo>
                  <a:pt x="4259" y="40"/>
                </a:lnTo>
                <a:lnTo>
                  <a:pt x="4221" y="0"/>
                </a:lnTo>
                <a:close/>
              </a:path>
            </a:pathLst>
          </a:custGeom>
          <a:solidFill>
            <a:srgbClr val="355C7D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80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0109" y="500061"/>
            <a:ext cx="4297533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ru-RU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СПИСОК ЛИТЕРАТУРЫ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89788" y="1160780"/>
            <a:ext cx="4491746" cy="490172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5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5C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7535" y="3591986"/>
            <a:ext cx="10838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СПАСИБО ЗА ВНЕМАНИЕ! </a:t>
            </a: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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355C7D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medal-of-award_49824"/>
          <p:cNvSpPr>
            <a:spLocks noChangeAspect="1"/>
          </p:cNvSpPr>
          <p:nvPr/>
        </p:nvSpPr>
        <p:spPr>
          <a:xfrm>
            <a:off x="5227305" y="1864606"/>
            <a:ext cx="1737390" cy="1097830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solidFill>
            <a:srgbClr val="355C7D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2ABDB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61888" y="4607649"/>
            <a:ext cx="68056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355C7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Please give me as much criticism as possible</a:t>
            </a:r>
            <a:endParaRPr lang="zh-CN" altLang="en-US" sz="2000" dirty="0">
              <a:solidFill>
                <a:srgbClr val="355C7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37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5962" y="2361476"/>
            <a:ext cx="864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strike="noStrike" kern="1200" cap="none" spc="0" normalizeH="0" baseline="0" noProof="0" dirty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3200" b="0" i="0" strike="noStrike" kern="1200" cap="none" spc="0" normalizeH="0" baseline="0" noProof="0" dirty="0">
              <a:ln>
                <a:noFill/>
              </a:ln>
              <a:solidFill>
                <a:srgbClr val="355C7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72103" y="2504356"/>
            <a:ext cx="4822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Предыстория и смысл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45962" y="3232454"/>
            <a:ext cx="1521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strike="noStrike" kern="1200" cap="none" spc="0" normalizeH="0" baseline="0" noProof="0" dirty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3200" b="0" i="0" strike="noStrike" kern="1200" cap="none" spc="0" normalizeH="0" baseline="0" noProof="0" dirty="0">
              <a:ln>
                <a:noFill/>
              </a:ln>
              <a:solidFill>
                <a:srgbClr val="355C7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72103" y="3375334"/>
            <a:ext cx="6937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Техноллгии, связанные с этим исследованием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45962" y="4140437"/>
            <a:ext cx="864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strike="noStrike" kern="1200" cap="none" spc="0" normalizeH="0" baseline="0" noProof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3200" b="0" i="0" strike="noStrike" kern="1200" cap="none" spc="0" normalizeH="0" baseline="0" noProof="0">
              <a:ln>
                <a:noFill/>
              </a:ln>
              <a:solidFill>
                <a:srgbClr val="355C7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72104" y="4283317"/>
            <a:ext cx="7100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ru-RU" altLang="zh-CN" sz="2400" b="1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Системы оценки трафика магазина</a:t>
            </a:r>
            <a:endParaRPr lang="zh-CN" altLang="en-US" sz="2400" b="1" dirty="0">
              <a:solidFill>
                <a:srgbClr val="00206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5962" y="5011415"/>
            <a:ext cx="1521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strike="noStrike" kern="1200" cap="none" spc="0" normalizeH="0" baseline="0" noProof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04</a:t>
            </a:r>
            <a:endParaRPr kumimoji="0" lang="zh-CN" altLang="en-US" sz="3200" b="0" i="0" strike="noStrike" kern="1200" cap="none" spc="0" normalizeH="0" baseline="0" noProof="0">
              <a:ln>
                <a:noFill/>
              </a:ln>
              <a:solidFill>
                <a:srgbClr val="355C7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72103" y="5154295"/>
            <a:ext cx="5272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ru-RU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Заключение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3565042" y="2648884"/>
            <a:ext cx="216000" cy="324000"/>
          </a:xfrm>
          <a:prstGeom prst="line">
            <a:avLst/>
          </a:prstGeom>
          <a:ln>
            <a:solidFill>
              <a:srgbClr val="355C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cxnSpLocks/>
          </p:cNvCxnSpPr>
          <p:nvPr/>
        </p:nvCxnSpPr>
        <p:spPr>
          <a:xfrm flipH="1">
            <a:off x="3563756" y="3577015"/>
            <a:ext cx="216000" cy="324000"/>
          </a:xfrm>
          <a:prstGeom prst="line">
            <a:avLst/>
          </a:prstGeom>
          <a:ln>
            <a:solidFill>
              <a:srgbClr val="355C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3565042" y="4434139"/>
            <a:ext cx="216000" cy="324000"/>
          </a:xfrm>
          <a:prstGeom prst="line">
            <a:avLst/>
          </a:prstGeom>
          <a:ln>
            <a:solidFill>
              <a:srgbClr val="355C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cxnSpLocks/>
          </p:cNvCxnSpPr>
          <p:nvPr/>
        </p:nvCxnSpPr>
        <p:spPr>
          <a:xfrm flipH="1">
            <a:off x="3563756" y="5362270"/>
            <a:ext cx="216000" cy="324000"/>
          </a:xfrm>
          <a:prstGeom prst="line">
            <a:avLst/>
          </a:prstGeom>
          <a:ln>
            <a:solidFill>
              <a:srgbClr val="355C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189422" y="1152065"/>
            <a:ext cx="3813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СОДЕРЖАНИЕ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87842" y="1444454"/>
            <a:ext cx="10980933" cy="72000"/>
            <a:chOff x="587842" y="1358728"/>
            <a:chExt cx="10980933" cy="72000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9573705" y="-564343"/>
              <a:ext cx="72000" cy="3918141"/>
            </a:xfrm>
            <a:prstGeom prst="triangle">
              <a:avLst/>
            </a:prstGeom>
            <a:gradFill flip="none" rotWithShape="1">
              <a:gsLst>
                <a:gs pos="0">
                  <a:srgbClr val="355C7D"/>
                </a:gs>
                <a:gs pos="100000">
                  <a:srgbClr val="355C7D">
                    <a:alpha val="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 flipH="1">
              <a:off x="2510913" y="-564343"/>
              <a:ext cx="72000" cy="3918141"/>
            </a:xfrm>
            <a:prstGeom prst="triangle">
              <a:avLst/>
            </a:prstGeom>
            <a:gradFill flip="none" rotWithShape="1">
              <a:gsLst>
                <a:gs pos="0">
                  <a:srgbClr val="355C7D"/>
                </a:gs>
                <a:gs pos="100000">
                  <a:srgbClr val="355C7D">
                    <a:alpha val="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12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7333" y="2627003"/>
            <a:ext cx="43550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i="0" strike="noStrike" kern="1200" cap="none" spc="0" normalizeH="0" baseline="0" noProof="0">
                <a:solidFill>
                  <a:srgbClr val="355C7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01</a:t>
            </a:r>
            <a:endParaRPr kumimoji="0" lang="zh-CN" altLang="en-US" sz="8000" i="0" strike="noStrike" kern="1200" cap="none" spc="0" normalizeH="0" baseline="0" noProof="0">
              <a:solidFill>
                <a:srgbClr val="355C7D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613669" y="2709101"/>
            <a:ext cx="5760184" cy="1159243"/>
            <a:chOff x="5442160" y="2627003"/>
            <a:chExt cx="5760184" cy="1159243"/>
          </a:xfrm>
        </p:grpSpPr>
        <p:sp>
          <p:nvSpPr>
            <p:cNvPr id="3" name="文本框 2"/>
            <p:cNvSpPr txBox="1"/>
            <p:nvPr/>
          </p:nvSpPr>
          <p:spPr>
            <a:xfrm>
              <a:off x="5442160" y="2627003"/>
              <a:ext cx="57601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ru-RU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Предыстория и смысл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442160" y="3386136"/>
              <a:ext cx="552099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Background and significance of topic selection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329297" y="2668052"/>
            <a:ext cx="0" cy="124134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25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0109" y="500061"/>
            <a:ext cx="1685929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选题背景</a:t>
            </a:r>
          </a:p>
        </p:txBody>
      </p:sp>
      <p:sp>
        <p:nvSpPr>
          <p:cNvPr id="3" name="矩形 2"/>
          <p:cNvSpPr/>
          <p:nvPr/>
        </p:nvSpPr>
        <p:spPr>
          <a:xfrm rot="16200000">
            <a:off x="20320" y="2373941"/>
            <a:ext cx="3947795" cy="2546350"/>
          </a:xfrm>
          <a:prstGeom prst="rect">
            <a:avLst/>
          </a:prstGeom>
          <a:noFill/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22"/>
          <p:cNvSpPr txBox="1"/>
          <p:nvPr/>
        </p:nvSpPr>
        <p:spPr>
          <a:xfrm flipH="1">
            <a:off x="1010285" y="3346126"/>
            <a:ext cx="1967230" cy="16414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5" name="文本框 4"/>
          <p:cNvSpPr txBox="1"/>
          <p:nvPr/>
        </p:nvSpPr>
        <p:spPr>
          <a:xfrm flipH="1">
            <a:off x="1119505" y="2693346"/>
            <a:ext cx="1748790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STEP 01</a:t>
            </a:r>
          </a:p>
        </p:txBody>
      </p:sp>
      <p:sp>
        <p:nvSpPr>
          <p:cNvPr id="6" name="矩形 5"/>
          <p:cNvSpPr/>
          <p:nvPr/>
        </p:nvSpPr>
        <p:spPr>
          <a:xfrm rot="16200000">
            <a:off x="2511425" y="2072316"/>
            <a:ext cx="4565650" cy="2945130"/>
          </a:xfrm>
          <a:prstGeom prst="rect">
            <a:avLst/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22"/>
          <p:cNvSpPr txBox="1"/>
          <p:nvPr/>
        </p:nvSpPr>
        <p:spPr>
          <a:xfrm flipH="1">
            <a:off x="3656330" y="3149276"/>
            <a:ext cx="2275205" cy="13830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8" name="文本框 7"/>
          <p:cNvSpPr txBox="1"/>
          <p:nvPr/>
        </p:nvSpPr>
        <p:spPr>
          <a:xfrm flipH="1">
            <a:off x="3782695" y="2394261"/>
            <a:ext cx="2022475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STEP 02</a:t>
            </a:r>
          </a:p>
        </p:txBody>
      </p:sp>
      <p:sp>
        <p:nvSpPr>
          <p:cNvPr id="9" name="矩形 8"/>
          <p:cNvSpPr/>
          <p:nvPr/>
        </p:nvSpPr>
        <p:spPr>
          <a:xfrm rot="16200000">
            <a:off x="5618480" y="2373941"/>
            <a:ext cx="3947795" cy="2546350"/>
          </a:xfrm>
          <a:prstGeom prst="rect">
            <a:avLst/>
          </a:prstGeom>
          <a:noFill/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22"/>
          <p:cNvSpPr txBox="1"/>
          <p:nvPr/>
        </p:nvSpPr>
        <p:spPr>
          <a:xfrm flipH="1">
            <a:off x="6608445" y="3346126"/>
            <a:ext cx="1967230" cy="16414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11" name="文本框 10"/>
          <p:cNvSpPr txBox="1"/>
          <p:nvPr/>
        </p:nvSpPr>
        <p:spPr>
          <a:xfrm flipH="1">
            <a:off x="6717665" y="2693346"/>
            <a:ext cx="1748790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STEP 03</a:t>
            </a:r>
          </a:p>
        </p:txBody>
      </p:sp>
      <p:sp>
        <p:nvSpPr>
          <p:cNvPr id="12" name="矩形 11"/>
          <p:cNvSpPr/>
          <p:nvPr/>
        </p:nvSpPr>
        <p:spPr>
          <a:xfrm rot="16200000">
            <a:off x="8223885" y="2373306"/>
            <a:ext cx="3947795" cy="2546350"/>
          </a:xfrm>
          <a:prstGeom prst="rect">
            <a:avLst/>
          </a:prstGeom>
          <a:noFill/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22"/>
          <p:cNvSpPr txBox="1"/>
          <p:nvPr/>
        </p:nvSpPr>
        <p:spPr>
          <a:xfrm flipH="1">
            <a:off x="9213850" y="3345491"/>
            <a:ext cx="1967230" cy="16414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14" name="文本框 13"/>
          <p:cNvSpPr txBox="1"/>
          <p:nvPr/>
        </p:nvSpPr>
        <p:spPr>
          <a:xfrm flipH="1">
            <a:off x="9323070" y="2692711"/>
            <a:ext cx="1748790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STEP 04</a:t>
            </a:r>
          </a:p>
        </p:txBody>
      </p:sp>
      <p:sp>
        <p:nvSpPr>
          <p:cNvPr id="15" name="Freeform 93"/>
          <p:cNvSpPr>
            <a:spLocks noEditPoints="1"/>
          </p:cNvSpPr>
          <p:nvPr/>
        </p:nvSpPr>
        <p:spPr>
          <a:xfrm>
            <a:off x="1706880" y="1926901"/>
            <a:ext cx="518795" cy="720090"/>
          </a:xfrm>
          <a:custGeom>
            <a:avLst/>
            <a:gdLst/>
            <a:ahLst/>
            <a:cxnLst>
              <a:cxn ang="0">
                <a:pos x="178013" y="120285"/>
              </a:cxn>
              <a:cxn ang="0">
                <a:pos x="178013" y="75416"/>
              </a:cxn>
              <a:cxn ang="0">
                <a:pos x="103209" y="0"/>
              </a:cxn>
              <a:cxn ang="0">
                <a:pos x="102263" y="0"/>
              </a:cxn>
              <a:cxn ang="0">
                <a:pos x="100369" y="0"/>
              </a:cxn>
              <a:cxn ang="0">
                <a:pos x="26513" y="75416"/>
              </a:cxn>
              <a:cxn ang="0">
                <a:pos x="26513" y="120285"/>
              </a:cxn>
              <a:cxn ang="0">
                <a:pos x="0" y="120285"/>
              </a:cxn>
              <a:cxn ang="0">
                <a:pos x="0" y="274936"/>
              </a:cxn>
              <a:cxn ang="0">
                <a:pos x="204525" y="274936"/>
              </a:cxn>
              <a:cxn ang="0">
                <a:pos x="204525" y="120285"/>
              </a:cxn>
              <a:cxn ang="0">
                <a:pos x="178013" y="120285"/>
              </a:cxn>
              <a:cxn ang="0">
                <a:pos x="125934" y="247251"/>
              </a:cxn>
              <a:cxn ang="0">
                <a:pos x="79538" y="247251"/>
              </a:cxn>
              <a:cxn ang="0">
                <a:pos x="90900" y="196656"/>
              </a:cxn>
              <a:cxn ang="0">
                <a:pos x="79538" y="176608"/>
              </a:cxn>
              <a:cxn ang="0">
                <a:pos x="102263" y="153697"/>
              </a:cxn>
              <a:cxn ang="0">
                <a:pos x="125934" y="176608"/>
              </a:cxn>
              <a:cxn ang="0">
                <a:pos x="113625" y="196656"/>
              </a:cxn>
              <a:cxn ang="0">
                <a:pos x="125934" y="247251"/>
              </a:cxn>
              <a:cxn ang="0">
                <a:pos x="140138" y="120285"/>
              </a:cxn>
              <a:cxn ang="0">
                <a:pos x="63441" y="120285"/>
              </a:cxn>
              <a:cxn ang="0">
                <a:pos x="63441" y="75416"/>
              </a:cxn>
              <a:cxn ang="0">
                <a:pos x="100369" y="38186"/>
              </a:cxn>
              <a:cxn ang="0">
                <a:pos x="102263" y="38186"/>
              </a:cxn>
              <a:cxn ang="0">
                <a:pos x="103209" y="38186"/>
              </a:cxn>
              <a:cxn ang="0">
                <a:pos x="140138" y="75416"/>
              </a:cxn>
              <a:cxn ang="0">
                <a:pos x="140138" y="120285"/>
              </a:cxn>
            </a:cxnLst>
            <a:rect l="0" t="0" r="0" b="0"/>
            <a:pathLst>
              <a:path w="216" h="288">
                <a:moveTo>
                  <a:pt x="188" y="126"/>
                </a:moveTo>
                <a:cubicBezTo>
                  <a:pt x="188" y="79"/>
                  <a:pt x="188" y="79"/>
                  <a:pt x="188" y="79"/>
                </a:cubicBezTo>
                <a:cubicBezTo>
                  <a:pt x="188" y="36"/>
                  <a:pt x="152" y="0"/>
                  <a:pt x="109" y="0"/>
                </a:cubicBezTo>
                <a:cubicBezTo>
                  <a:pt x="109" y="0"/>
                  <a:pt x="108" y="0"/>
                  <a:pt x="108" y="0"/>
                </a:cubicBezTo>
                <a:cubicBezTo>
                  <a:pt x="107" y="0"/>
                  <a:pt x="107" y="0"/>
                  <a:pt x="106" y="0"/>
                </a:cubicBezTo>
                <a:cubicBezTo>
                  <a:pt x="63" y="0"/>
                  <a:pt x="28" y="36"/>
                  <a:pt x="28" y="7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288"/>
                  <a:pt x="0" y="288"/>
                  <a:pt x="0" y="288"/>
                </a:cubicBezTo>
                <a:cubicBezTo>
                  <a:pt x="216" y="288"/>
                  <a:pt x="216" y="288"/>
                  <a:pt x="216" y="288"/>
                </a:cubicBezTo>
                <a:cubicBezTo>
                  <a:pt x="216" y="126"/>
                  <a:pt x="216" y="126"/>
                  <a:pt x="216" y="126"/>
                </a:cubicBezTo>
                <a:lnTo>
                  <a:pt x="188" y="126"/>
                </a:lnTo>
                <a:close/>
                <a:moveTo>
                  <a:pt x="133" y="259"/>
                </a:moveTo>
                <a:cubicBezTo>
                  <a:pt x="84" y="259"/>
                  <a:pt x="84" y="259"/>
                  <a:pt x="84" y="259"/>
                </a:cubicBezTo>
                <a:cubicBezTo>
                  <a:pt x="96" y="206"/>
                  <a:pt x="96" y="206"/>
                  <a:pt x="96" y="206"/>
                </a:cubicBezTo>
                <a:cubicBezTo>
                  <a:pt x="88" y="202"/>
                  <a:pt x="84" y="194"/>
                  <a:pt x="84" y="185"/>
                </a:cubicBezTo>
                <a:cubicBezTo>
                  <a:pt x="84" y="172"/>
                  <a:pt x="95" y="161"/>
                  <a:pt x="108" y="161"/>
                </a:cubicBezTo>
                <a:cubicBezTo>
                  <a:pt x="122" y="161"/>
                  <a:pt x="133" y="172"/>
                  <a:pt x="133" y="185"/>
                </a:cubicBezTo>
                <a:cubicBezTo>
                  <a:pt x="133" y="194"/>
                  <a:pt x="128" y="202"/>
                  <a:pt x="120" y="206"/>
                </a:cubicBezTo>
                <a:lnTo>
                  <a:pt x="133" y="259"/>
                </a:lnTo>
                <a:close/>
                <a:moveTo>
                  <a:pt x="148" y="126"/>
                </a:moveTo>
                <a:cubicBezTo>
                  <a:pt x="67" y="126"/>
                  <a:pt x="67" y="126"/>
                  <a:pt x="67" y="126"/>
                </a:cubicBezTo>
                <a:cubicBezTo>
                  <a:pt x="67" y="79"/>
                  <a:pt x="67" y="79"/>
                  <a:pt x="67" y="79"/>
                </a:cubicBezTo>
                <a:cubicBezTo>
                  <a:pt x="67" y="57"/>
                  <a:pt x="85" y="40"/>
                  <a:pt x="106" y="40"/>
                </a:cubicBezTo>
                <a:cubicBezTo>
                  <a:pt x="107" y="40"/>
                  <a:pt x="108" y="40"/>
                  <a:pt x="108" y="40"/>
                </a:cubicBezTo>
                <a:cubicBezTo>
                  <a:pt x="108" y="40"/>
                  <a:pt x="109" y="40"/>
                  <a:pt x="109" y="40"/>
                </a:cubicBezTo>
                <a:cubicBezTo>
                  <a:pt x="131" y="40"/>
                  <a:pt x="148" y="57"/>
                  <a:pt x="148" y="79"/>
                </a:cubicBezTo>
                <a:lnTo>
                  <a:pt x="148" y="126"/>
                </a:lnTo>
                <a:close/>
              </a:path>
            </a:pathLst>
          </a:custGeom>
          <a:solidFill>
            <a:srgbClr val="355C7D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Freeform 354"/>
          <p:cNvSpPr>
            <a:spLocks noEditPoints="1"/>
          </p:cNvSpPr>
          <p:nvPr/>
        </p:nvSpPr>
        <p:spPr>
          <a:xfrm>
            <a:off x="9906635" y="1927536"/>
            <a:ext cx="582930" cy="719455"/>
          </a:xfrm>
          <a:custGeom>
            <a:avLst/>
            <a:gdLst/>
            <a:ahLst/>
            <a:cxnLst>
              <a:cxn ang="0">
                <a:pos x="223811" y="114557"/>
              </a:cxn>
              <a:cxn ang="0">
                <a:pos x="259848" y="88781"/>
              </a:cxn>
              <a:cxn ang="0">
                <a:pos x="237088" y="48687"/>
              </a:cxn>
              <a:cxn ang="0">
                <a:pos x="195360" y="66825"/>
              </a:cxn>
              <a:cxn ang="0">
                <a:pos x="157426" y="44868"/>
              </a:cxn>
              <a:cxn ang="0">
                <a:pos x="152684" y="0"/>
              </a:cxn>
              <a:cxn ang="0">
                <a:pos x="107164" y="0"/>
              </a:cxn>
              <a:cxn ang="0">
                <a:pos x="102422" y="44868"/>
              </a:cxn>
              <a:cxn ang="0">
                <a:pos x="63539" y="66825"/>
              </a:cxn>
              <a:cxn ang="0">
                <a:pos x="22760" y="48687"/>
              </a:cxn>
              <a:cxn ang="0">
                <a:pos x="0" y="88781"/>
              </a:cxn>
              <a:cxn ang="0">
                <a:pos x="36037" y="114557"/>
              </a:cxn>
              <a:cxn ang="0">
                <a:pos x="36037" y="160379"/>
              </a:cxn>
              <a:cxn ang="0">
                <a:pos x="0" y="186155"/>
              </a:cxn>
              <a:cxn ang="0">
                <a:pos x="22760" y="226249"/>
              </a:cxn>
              <a:cxn ang="0">
                <a:pos x="64488" y="208111"/>
              </a:cxn>
              <a:cxn ang="0">
                <a:pos x="102422" y="230068"/>
              </a:cxn>
              <a:cxn ang="0">
                <a:pos x="107164" y="274936"/>
              </a:cxn>
              <a:cxn ang="0">
                <a:pos x="152684" y="274936"/>
              </a:cxn>
              <a:cxn ang="0">
                <a:pos x="157426" y="230068"/>
              </a:cxn>
              <a:cxn ang="0">
                <a:pos x="195360" y="208111"/>
              </a:cxn>
              <a:cxn ang="0">
                <a:pos x="237088" y="226249"/>
              </a:cxn>
              <a:cxn ang="0">
                <a:pos x="259848" y="186155"/>
              </a:cxn>
              <a:cxn ang="0">
                <a:pos x="223811" y="160379"/>
              </a:cxn>
              <a:cxn ang="0">
                <a:pos x="223811" y="114557"/>
              </a:cxn>
              <a:cxn ang="0">
                <a:pos x="149839" y="171835"/>
              </a:cxn>
              <a:cxn ang="0">
                <a:pos x="110009" y="171835"/>
              </a:cxn>
              <a:cxn ang="0">
                <a:pos x="91042" y="137468"/>
              </a:cxn>
              <a:cxn ang="0">
                <a:pos x="110009" y="103101"/>
              </a:cxn>
              <a:cxn ang="0">
                <a:pos x="149839" y="103101"/>
              </a:cxn>
              <a:cxn ang="0">
                <a:pos x="169755" y="137468"/>
              </a:cxn>
              <a:cxn ang="0">
                <a:pos x="149839" y="171835"/>
              </a:cxn>
            </a:cxnLst>
            <a:rect l="0" t="0" r="0" b="0"/>
            <a:pathLst>
              <a:path w="274" h="288">
                <a:moveTo>
                  <a:pt x="236" y="120"/>
                </a:moveTo>
                <a:cubicBezTo>
                  <a:pt x="274" y="93"/>
                  <a:pt x="274" y="93"/>
                  <a:pt x="274" y="93"/>
                </a:cubicBezTo>
                <a:cubicBezTo>
                  <a:pt x="250" y="51"/>
                  <a:pt x="250" y="51"/>
                  <a:pt x="250" y="51"/>
                </a:cubicBezTo>
                <a:cubicBezTo>
                  <a:pt x="206" y="70"/>
                  <a:pt x="206" y="70"/>
                  <a:pt x="206" y="70"/>
                </a:cubicBezTo>
                <a:cubicBezTo>
                  <a:pt x="166" y="47"/>
                  <a:pt x="166" y="47"/>
                  <a:pt x="166" y="47"/>
                </a:cubicBezTo>
                <a:cubicBezTo>
                  <a:pt x="161" y="0"/>
                  <a:pt x="161" y="0"/>
                  <a:pt x="161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67" y="70"/>
                  <a:pt x="67" y="70"/>
                  <a:pt x="67" y="70"/>
                </a:cubicBezTo>
                <a:cubicBezTo>
                  <a:pt x="24" y="51"/>
                  <a:pt x="24" y="51"/>
                  <a:pt x="24" y="51"/>
                </a:cubicBezTo>
                <a:cubicBezTo>
                  <a:pt x="0" y="93"/>
                  <a:pt x="0" y="93"/>
                  <a:pt x="0" y="93"/>
                </a:cubicBezTo>
                <a:cubicBezTo>
                  <a:pt x="38" y="120"/>
                  <a:pt x="38" y="120"/>
                  <a:pt x="38" y="120"/>
                </a:cubicBezTo>
                <a:cubicBezTo>
                  <a:pt x="38" y="168"/>
                  <a:pt x="38" y="168"/>
                  <a:pt x="38" y="168"/>
                </a:cubicBezTo>
                <a:cubicBezTo>
                  <a:pt x="18" y="182"/>
                  <a:pt x="0" y="195"/>
                  <a:pt x="0" y="195"/>
                </a:cubicBezTo>
                <a:cubicBezTo>
                  <a:pt x="24" y="237"/>
                  <a:pt x="24" y="237"/>
                  <a:pt x="24" y="237"/>
                </a:cubicBezTo>
                <a:cubicBezTo>
                  <a:pt x="68" y="218"/>
                  <a:pt x="68" y="218"/>
                  <a:pt x="68" y="218"/>
                </a:cubicBezTo>
                <a:cubicBezTo>
                  <a:pt x="108" y="241"/>
                  <a:pt x="108" y="241"/>
                  <a:pt x="108" y="241"/>
                </a:cubicBezTo>
                <a:cubicBezTo>
                  <a:pt x="113" y="288"/>
                  <a:pt x="113" y="288"/>
                  <a:pt x="113" y="288"/>
                </a:cubicBezTo>
                <a:cubicBezTo>
                  <a:pt x="161" y="288"/>
                  <a:pt x="161" y="288"/>
                  <a:pt x="161" y="288"/>
                </a:cubicBezTo>
                <a:cubicBezTo>
                  <a:pt x="161" y="288"/>
                  <a:pt x="163" y="266"/>
                  <a:pt x="166" y="241"/>
                </a:cubicBezTo>
                <a:cubicBezTo>
                  <a:pt x="206" y="218"/>
                  <a:pt x="206" y="218"/>
                  <a:pt x="206" y="218"/>
                </a:cubicBezTo>
                <a:cubicBezTo>
                  <a:pt x="250" y="237"/>
                  <a:pt x="250" y="237"/>
                  <a:pt x="250" y="237"/>
                </a:cubicBezTo>
                <a:cubicBezTo>
                  <a:pt x="274" y="195"/>
                  <a:pt x="274" y="195"/>
                  <a:pt x="274" y="195"/>
                </a:cubicBezTo>
                <a:cubicBezTo>
                  <a:pt x="274" y="195"/>
                  <a:pt x="256" y="182"/>
                  <a:pt x="236" y="168"/>
                </a:cubicBezTo>
                <a:lnTo>
                  <a:pt x="236" y="120"/>
                </a:lnTo>
                <a:close/>
                <a:moveTo>
                  <a:pt x="158" y="180"/>
                </a:moveTo>
                <a:cubicBezTo>
                  <a:pt x="116" y="180"/>
                  <a:pt x="116" y="180"/>
                  <a:pt x="116" y="180"/>
                </a:cubicBezTo>
                <a:cubicBezTo>
                  <a:pt x="96" y="144"/>
                  <a:pt x="96" y="144"/>
                  <a:pt x="96" y="144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58" y="108"/>
                  <a:pt x="158" y="108"/>
                  <a:pt x="158" y="108"/>
                </a:cubicBezTo>
                <a:cubicBezTo>
                  <a:pt x="179" y="144"/>
                  <a:pt x="179" y="144"/>
                  <a:pt x="179" y="144"/>
                </a:cubicBezTo>
                <a:lnTo>
                  <a:pt x="158" y="180"/>
                </a:lnTo>
                <a:close/>
              </a:path>
            </a:pathLst>
          </a:custGeom>
          <a:solidFill>
            <a:srgbClr val="355C7D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Freeform 211"/>
          <p:cNvSpPr>
            <a:spLocks noEditPoints="1"/>
          </p:cNvSpPr>
          <p:nvPr/>
        </p:nvSpPr>
        <p:spPr>
          <a:xfrm>
            <a:off x="7403465" y="1926901"/>
            <a:ext cx="379095" cy="673735"/>
          </a:xfrm>
          <a:custGeom>
            <a:avLst/>
            <a:gdLst/>
            <a:ahLst/>
            <a:cxnLst>
              <a:cxn ang="0">
                <a:pos x="182132" y="34158"/>
              </a:cxn>
              <a:cxn ang="0">
                <a:pos x="149710" y="0"/>
              </a:cxn>
              <a:cxn ang="0">
                <a:pos x="58168" y="0"/>
              </a:cxn>
              <a:cxn ang="0">
                <a:pos x="26700" y="34158"/>
              </a:cxn>
              <a:cxn ang="0">
                <a:pos x="0" y="34158"/>
              </a:cxn>
              <a:cxn ang="0">
                <a:pos x="0" y="273260"/>
              </a:cxn>
              <a:cxn ang="0">
                <a:pos x="207878" y="273260"/>
              </a:cxn>
              <a:cxn ang="0">
                <a:pos x="207878" y="34158"/>
              </a:cxn>
              <a:cxn ang="0">
                <a:pos x="182132" y="34158"/>
              </a:cxn>
              <a:cxn ang="0">
                <a:pos x="70564" y="15181"/>
              </a:cxn>
              <a:cxn ang="0">
                <a:pos x="135407" y="15181"/>
              </a:cxn>
              <a:cxn ang="0">
                <a:pos x="143989" y="22772"/>
              </a:cxn>
              <a:cxn ang="0">
                <a:pos x="135407" y="31311"/>
              </a:cxn>
              <a:cxn ang="0">
                <a:pos x="70564" y="31311"/>
              </a:cxn>
              <a:cxn ang="0">
                <a:pos x="62936" y="22772"/>
              </a:cxn>
              <a:cxn ang="0">
                <a:pos x="70564" y="15181"/>
              </a:cxn>
              <a:cxn ang="0">
                <a:pos x="163060" y="223921"/>
              </a:cxn>
              <a:cxn ang="0">
                <a:pos x="42911" y="223921"/>
              </a:cxn>
              <a:cxn ang="0">
                <a:pos x="42911" y="205894"/>
              </a:cxn>
              <a:cxn ang="0">
                <a:pos x="163060" y="205894"/>
              </a:cxn>
              <a:cxn ang="0">
                <a:pos x="163060" y="223921"/>
              </a:cxn>
              <a:cxn ang="0">
                <a:pos x="163060" y="183122"/>
              </a:cxn>
              <a:cxn ang="0">
                <a:pos x="42911" y="183122"/>
              </a:cxn>
              <a:cxn ang="0">
                <a:pos x="42911" y="165095"/>
              </a:cxn>
              <a:cxn ang="0">
                <a:pos x="163060" y="165095"/>
              </a:cxn>
              <a:cxn ang="0">
                <a:pos x="163060" y="183122"/>
              </a:cxn>
              <a:cxn ang="0">
                <a:pos x="163060" y="142323"/>
              </a:cxn>
              <a:cxn ang="0">
                <a:pos x="42911" y="142323"/>
              </a:cxn>
              <a:cxn ang="0">
                <a:pos x="42911" y="124295"/>
              </a:cxn>
              <a:cxn ang="0">
                <a:pos x="163060" y="124295"/>
              </a:cxn>
              <a:cxn ang="0">
                <a:pos x="163060" y="142323"/>
              </a:cxn>
              <a:cxn ang="0">
                <a:pos x="163060" y="101524"/>
              </a:cxn>
              <a:cxn ang="0">
                <a:pos x="42911" y="101524"/>
              </a:cxn>
              <a:cxn ang="0">
                <a:pos x="42911" y="83496"/>
              </a:cxn>
              <a:cxn ang="0">
                <a:pos x="163060" y="83496"/>
              </a:cxn>
              <a:cxn ang="0">
                <a:pos x="163060" y="101524"/>
              </a:cxn>
            </a:cxnLst>
            <a:rect l="0" t="0" r="0" b="0"/>
            <a:pathLst>
              <a:path w="218" h="288">
                <a:moveTo>
                  <a:pt x="191" y="36"/>
                </a:moveTo>
                <a:cubicBezTo>
                  <a:pt x="183" y="21"/>
                  <a:pt x="169" y="0"/>
                  <a:pt x="157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49" y="0"/>
                  <a:pt x="36" y="19"/>
                  <a:pt x="28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88"/>
                  <a:pt x="0" y="288"/>
                  <a:pt x="0" y="288"/>
                </a:cubicBezTo>
                <a:cubicBezTo>
                  <a:pt x="218" y="288"/>
                  <a:pt x="218" y="288"/>
                  <a:pt x="218" y="288"/>
                </a:cubicBezTo>
                <a:cubicBezTo>
                  <a:pt x="218" y="36"/>
                  <a:pt x="218" y="36"/>
                  <a:pt x="218" y="36"/>
                </a:cubicBezTo>
                <a:lnTo>
                  <a:pt x="191" y="36"/>
                </a:lnTo>
                <a:close/>
                <a:moveTo>
                  <a:pt x="74" y="16"/>
                </a:moveTo>
                <a:cubicBezTo>
                  <a:pt x="142" y="16"/>
                  <a:pt x="142" y="16"/>
                  <a:pt x="142" y="16"/>
                </a:cubicBezTo>
                <a:cubicBezTo>
                  <a:pt x="147" y="16"/>
                  <a:pt x="151" y="20"/>
                  <a:pt x="151" y="24"/>
                </a:cubicBezTo>
                <a:cubicBezTo>
                  <a:pt x="151" y="29"/>
                  <a:pt x="147" y="33"/>
                  <a:pt x="142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0" y="33"/>
                  <a:pt x="66" y="29"/>
                  <a:pt x="66" y="24"/>
                </a:cubicBezTo>
                <a:cubicBezTo>
                  <a:pt x="66" y="20"/>
                  <a:pt x="70" y="16"/>
                  <a:pt x="74" y="16"/>
                </a:cubicBezTo>
                <a:close/>
                <a:moveTo>
                  <a:pt x="171" y="236"/>
                </a:moveTo>
                <a:cubicBezTo>
                  <a:pt x="45" y="236"/>
                  <a:pt x="45" y="236"/>
                  <a:pt x="45" y="236"/>
                </a:cubicBezTo>
                <a:cubicBezTo>
                  <a:pt x="45" y="217"/>
                  <a:pt x="45" y="217"/>
                  <a:pt x="45" y="217"/>
                </a:cubicBezTo>
                <a:cubicBezTo>
                  <a:pt x="171" y="217"/>
                  <a:pt x="171" y="217"/>
                  <a:pt x="171" y="217"/>
                </a:cubicBezTo>
                <a:lnTo>
                  <a:pt x="171" y="236"/>
                </a:lnTo>
                <a:close/>
                <a:moveTo>
                  <a:pt x="171" y="193"/>
                </a:moveTo>
                <a:cubicBezTo>
                  <a:pt x="45" y="193"/>
                  <a:pt x="45" y="193"/>
                  <a:pt x="45" y="193"/>
                </a:cubicBezTo>
                <a:cubicBezTo>
                  <a:pt x="45" y="174"/>
                  <a:pt x="45" y="174"/>
                  <a:pt x="45" y="174"/>
                </a:cubicBezTo>
                <a:cubicBezTo>
                  <a:pt x="171" y="174"/>
                  <a:pt x="171" y="174"/>
                  <a:pt x="171" y="174"/>
                </a:cubicBezTo>
                <a:lnTo>
                  <a:pt x="171" y="193"/>
                </a:lnTo>
                <a:close/>
                <a:moveTo>
                  <a:pt x="171" y="150"/>
                </a:moveTo>
                <a:cubicBezTo>
                  <a:pt x="45" y="150"/>
                  <a:pt x="45" y="150"/>
                  <a:pt x="45" y="150"/>
                </a:cubicBezTo>
                <a:cubicBezTo>
                  <a:pt x="45" y="131"/>
                  <a:pt x="45" y="131"/>
                  <a:pt x="45" y="131"/>
                </a:cubicBezTo>
                <a:cubicBezTo>
                  <a:pt x="171" y="131"/>
                  <a:pt x="171" y="131"/>
                  <a:pt x="171" y="131"/>
                </a:cubicBezTo>
                <a:lnTo>
                  <a:pt x="171" y="150"/>
                </a:lnTo>
                <a:close/>
                <a:moveTo>
                  <a:pt x="171" y="107"/>
                </a:moveTo>
                <a:cubicBezTo>
                  <a:pt x="45" y="107"/>
                  <a:pt x="45" y="107"/>
                  <a:pt x="45" y="107"/>
                </a:cubicBezTo>
                <a:cubicBezTo>
                  <a:pt x="45" y="88"/>
                  <a:pt x="45" y="88"/>
                  <a:pt x="45" y="88"/>
                </a:cubicBezTo>
                <a:cubicBezTo>
                  <a:pt x="171" y="88"/>
                  <a:pt x="171" y="88"/>
                  <a:pt x="171" y="88"/>
                </a:cubicBezTo>
                <a:lnTo>
                  <a:pt x="171" y="107"/>
                </a:lnTo>
                <a:close/>
              </a:path>
            </a:pathLst>
          </a:custGeom>
          <a:solidFill>
            <a:srgbClr val="355C7D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Freeform 441"/>
          <p:cNvSpPr>
            <a:spLocks noEditPoints="1"/>
          </p:cNvSpPr>
          <p:nvPr/>
        </p:nvSpPr>
        <p:spPr>
          <a:xfrm>
            <a:off x="4493895" y="1789106"/>
            <a:ext cx="600710" cy="521970"/>
          </a:xfrm>
          <a:custGeom>
            <a:avLst/>
            <a:gdLst/>
            <a:ahLst/>
            <a:cxnLst>
              <a:cxn ang="0">
                <a:pos x="263772" y="65613"/>
              </a:cxn>
              <a:cxn ang="0">
                <a:pos x="233410" y="65613"/>
              </a:cxn>
              <a:cxn ang="0">
                <a:pos x="233410" y="38037"/>
              </a:cxn>
              <a:cxn ang="0">
                <a:pos x="223921" y="28528"/>
              </a:cxn>
              <a:cxn ang="0">
                <a:pos x="130937" y="28528"/>
              </a:cxn>
              <a:cxn ang="0">
                <a:pos x="118602" y="0"/>
              </a:cxn>
              <a:cxn ang="0">
                <a:pos x="50287" y="0"/>
              </a:cxn>
              <a:cxn ang="0">
                <a:pos x="37953" y="28528"/>
              </a:cxn>
              <a:cxn ang="0">
                <a:pos x="10437" y="28528"/>
              </a:cxn>
              <a:cxn ang="0">
                <a:pos x="0" y="36135"/>
              </a:cxn>
              <a:cxn ang="0">
                <a:pos x="0" y="199693"/>
              </a:cxn>
              <a:cxn ang="0">
                <a:pos x="26567" y="226319"/>
              </a:cxn>
              <a:cxn ang="0">
                <a:pos x="256181" y="226319"/>
              </a:cxn>
              <a:cxn ang="0">
                <a:pos x="273260" y="208252"/>
              </a:cxn>
              <a:cxn ang="0">
                <a:pos x="273260" y="75123"/>
              </a:cxn>
              <a:cxn ang="0">
                <a:pos x="263772" y="65613"/>
              </a:cxn>
              <a:cxn ang="0">
                <a:pos x="48390" y="44693"/>
              </a:cxn>
              <a:cxn ang="0">
                <a:pos x="60724" y="16166"/>
              </a:cxn>
              <a:cxn ang="0">
                <a:pos x="108165" y="16166"/>
              </a:cxn>
              <a:cxn ang="0">
                <a:pos x="120500" y="44693"/>
              </a:cxn>
              <a:cxn ang="0">
                <a:pos x="217280" y="44693"/>
              </a:cxn>
              <a:cxn ang="0">
                <a:pos x="217280" y="65613"/>
              </a:cxn>
              <a:cxn ang="0">
                <a:pos x="39850" y="65613"/>
              </a:cxn>
              <a:cxn ang="0">
                <a:pos x="39850" y="194939"/>
              </a:cxn>
              <a:cxn ang="0">
                <a:pos x="55980" y="194939"/>
              </a:cxn>
              <a:cxn ang="0">
                <a:pos x="55980" y="81779"/>
              </a:cxn>
              <a:cxn ang="0">
                <a:pos x="257130" y="81779"/>
              </a:cxn>
              <a:cxn ang="0">
                <a:pos x="257130" y="208252"/>
              </a:cxn>
              <a:cxn ang="0">
                <a:pos x="257130" y="209202"/>
              </a:cxn>
              <a:cxn ang="0">
                <a:pos x="256181" y="209202"/>
              </a:cxn>
              <a:cxn ang="0">
                <a:pos x="26567" y="209202"/>
              </a:cxn>
              <a:cxn ang="0">
                <a:pos x="17079" y="199693"/>
              </a:cxn>
              <a:cxn ang="0">
                <a:pos x="17079" y="44693"/>
              </a:cxn>
            </a:cxnLst>
            <a:rect l="0" t="0" r="0" b="0"/>
            <a:pathLst>
              <a:path w="288" h="238">
                <a:moveTo>
                  <a:pt x="278" y="69"/>
                </a:moveTo>
                <a:cubicBezTo>
                  <a:pt x="246" y="69"/>
                  <a:pt x="246" y="69"/>
                  <a:pt x="246" y="69"/>
                </a:cubicBezTo>
                <a:cubicBezTo>
                  <a:pt x="246" y="40"/>
                  <a:pt x="246" y="40"/>
                  <a:pt x="246" y="40"/>
                </a:cubicBezTo>
                <a:cubicBezTo>
                  <a:pt x="246" y="32"/>
                  <a:pt x="244" y="30"/>
                  <a:pt x="236" y="30"/>
                </a:cubicBezTo>
                <a:cubicBezTo>
                  <a:pt x="138" y="30"/>
                  <a:pt x="138" y="30"/>
                  <a:pt x="138" y="30"/>
                </a:cubicBezTo>
                <a:cubicBezTo>
                  <a:pt x="125" y="0"/>
                  <a:pt x="125" y="0"/>
                  <a:pt x="125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40" y="30"/>
                  <a:pt x="40" y="30"/>
                  <a:pt x="40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" y="30"/>
                  <a:pt x="0" y="38"/>
                  <a:pt x="0" y="38"/>
                </a:cubicBezTo>
                <a:cubicBezTo>
                  <a:pt x="0" y="210"/>
                  <a:pt x="0" y="210"/>
                  <a:pt x="0" y="210"/>
                </a:cubicBezTo>
                <a:cubicBezTo>
                  <a:pt x="0" y="229"/>
                  <a:pt x="11" y="238"/>
                  <a:pt x="28" y="238"/>
                </a:cubicBezTo>
                <a:cubicBezTo>
                  <a:pt x="270" y="238"/>
                  <a:pt x="270" y="238"/>
                  <a:pt x="270" y="238"/>
                </a:cubicBezTo>
                <a:cubicBezTo>
                  <a:pt x="283" y="238"/>
                  <a:pt x="288" y="231"/>
                  <a:pt x="288" y="219"/>
                </a:cubicBezTo>
                <a:cubicBezTo>
                  <a:pt x="288" y="79"/>
                  <a:pt x="288" y="79"/>
                  <a:pt x="288" y="79"/>
                </a:cubicBezTo>
                <a:cubicBezTo>
                  <a:pt x="288" y="71"/>
                  <a:pt x="286" y="69"/>
                  <a:pt x="278" y="69"/>
                </a:cubicBezTo>
                <a:close/>
                <a:moveTo>
                  <a:pt x="51" y="47"/>
                </a:moveTo>
                <a:cubicBezTo>
                  <a:pt x="64" y="17"/>
                  <a:pt x="64" y="17"/>
                  <a:pt x="64" y="17"/>
                </a:cubicBezTo>
                <a:cubicBezTo>
                  <a:pt x="114" y="17"/>
                  <a:pt x="114" y="17"/>
                  <a:pt x="114" y="17"/>
                </a:cubicBezTo>
                <a:cubicBezTo>
                  <a:pt x="127" y="47"/>
                  <a:pt x="127" y="47"/>
                  <a:pt x="127" y="47"/>
                </a:cubicBezTo>
                <a:cubicBezTo>
                  <a:pt x="229" y="47"/>
                  <a:pt x="229" y="47"/>
                  <a:pt x="229" y="47"/>
                </a:cubicBezTo>
                <a:cubicBezTo>
                  <a:pt x="229" y="69"/>
                  <a:pt x="229" y="69"/>
                  <a:pt x="229" y="69"/>
                </a:cubicBezTo>
                <a:cubicBezTo>
                  <a:pt x="42" y="69"/>
                  <a:pt x="42" y="69"/>
                  <a:pt x="42" y="69"/>
                </a:cubicBezTo>
                <a:cubicBezTo>
                  <a:pt x="42" y="205"/>
                  <a:pt x="42" y="205"/>
                  <a:pt x="42" y="205"/>
                </a:cubicBezTo>
                <a:cubicBezTo>
                  <a:pt x="59" y="205"/>
                  <a:pt x="59" y="205"/>
                  <a:pt x="59" y="205"/>
                </a:cubicBezTo>
                <a:cubicBezTo>
                  <a:pt x="59" y="86"/>
                  <a:pt x="59" y="86"/>
                  <a:pt x="59" y="86"/>
                </a:cubicBezTo>
                <a:cubicBezTo>
                  <a:pt x="271" y="86"/>
                  <a:pt x="271" y="86"/>
                  <a:pt x="271" y="86"/>
                </a:cubicBezTo>
                <a:cubicBezTo>
                  <a:pt x="271" y="219"/>
                  <a:pt x="271" y="219"/>
                  <a:pt x="271" y="219"/>
                </a:cubicBezTo>
                <a:cubicBezTo>
                  <a:pt x="271" y="220"/>
                  <a:pt x="271" y="220"/>
                  <a:pt x="271" y="220"/>
                </a:cubicBezTo>
                <a:cubicBezTo>
                  <a:pt x="271" y="220"/>
                  <a:pt x="270" y="220"/>
                  <a:pt x="270" y="220"/>
                </a:cubicBezTo>
                <a:cubicBezTo>
                  <a:pt x="28" y="220"/>
                  <a:pt x="28" y="220"/>
                  <a:pt x="28" y="220"/>
                </a:cubicBezTo>
                <a:cubicBezTo>
                  <a:pt x="20" y="220"/>
                  <a:pt x="18" y="218"/>
                  <a:pt x="18" y="210"/>
                </a:cubicBezTo>
                <a:cubicBezTo>
                  <a:pt x="18" y="47"/>
                  <a:pt x="18" y="47"/>
                  <a:pt x="18" y="47"/>
                </a:cubicBezTo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87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0109" y="500061"/>
            <a:ext cx="1685929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研究意义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5477069" y="812800"/>
            <a:ext cx="1237862" cy="5618480"/>
            <a:chOff x="5477069" y="1381760"/>
            <a:chExt cx="1237862" cy="5827042"/>
          </a:xfrm>
          <a:solidFill>
            <a:srgbClr val="355C7D"/>
          </a:solidFill>
        </p:grpSpPr>
        <p:sp>
          <p:nvSpPr>
            <p:cNvPr id="19" name="lamppost_90288"/>
            <p:cNvSpPr>
              <a:spLocks noChangeAspect="1"/>
            </p:cNvSpPr>
            <p:nvPr/>
          </p:nvSpPr>
          <p:spPr>
            <a:xfrm>
              <a:off x="5477069" y="1381760"/>
              <a:ext cx="1237862" cy="1651042"/>
            </a:xfrm>
            <a:custGeom>
              <a:avLst/>
              <a:gdLst>
                <a:gd name="connsiteX0" fmla="*/ 208011 w 454093"/>
                <a:gd name="connsiteY0" fmla="*/ 531566 h 605663"/>
                <a:gd name="connsiteX1" fmla="*/ 208011 w 454093"/>
                <a:gd name="connsiteY1" fmla="*/ 591381 h 605663"/>
                <a:gd name="connsiteX2" fmla="*/ 246083 w 454093"/>
                <a:gd name="connsiteY2" fmla="*/ 591381 h 605663"/>
                <a:gd name="connsiteX3" fmla="*/ 246083 w 454093"/>
                <a:gd name="connsiteY3" fmla="*/ 531566 h 605663"/>
                <a:gd name="connsiteX4" fmla="*/ 173273 w 454093"/>
                <a:gd name="connsiteY4" fmla="*/ 481631 h 605663"/>
                <a:gd name="connsiteX5" fmla="*/ 173273 w 454093"/>
                <a:gd name="connsiteY5" fmla="*/ 487323 h 605663"/>
                <a:gd name="connsiteX6" fmla="*/ 203171 w 454093"/>
                <a:gd name="connsiteY6" fmla="*/ 517284 h 605663"/>
                <a:gd name="connsiteX7" fmla="*/ 250923 w 454093"/>
                <a:gd name="connsiteY7" fmla="*/ 517284 h 605663"/>
                <a:gd name="connsiteX8" fmla="*/ 280821 w 454093"/>
                <a:gd name="connsiteY8" fmla="*/ 487323 h 605663"/>
                <a:gd name="connsiteX9" fmla="*/ 280821 w 454093"/>
                <a:gd name="connsiteY9" fmla="*/ 481631 h 605663"/>
                <a:gd name="connsiteX10" fmla="*/ 127027 w 454093"/>
                <a:gd name="connsiteY10" fmla="*/ 451778 h 605663"/>
                <a:gd name="connsiteX11" fmla="*/ 129931 w 454093"/>
                <a:gd name="connsiteY11" fmla="*/ 467349 h 605663"/>
                <a:gd name="connsiteX12" fmla="*/ 324163 w 454093"/>
                <a:gd name="connsiteY12" fmla="*/ 467349 h 605663"/>
                <a:gd name="connsiteX13" fmla="*/ 327067 w 454093"/>
                <a:gd name="connsiteY13" fmla="*/ 451778 h 605663"/>
                <a:gd name="connsiteX14" fmla="*/ 313247 w 454093"/>
                <a:gd name="connsiteY14" fmla="*/ 220376 h 605663"/>
                <a:gd name="connsiteX15" fmla="*/ 340120 w 454093"/>
                <a:gd name="connsiteY15" fmla="*/ 220376 h 605663"/>
                <a:gd name="connsiteX16" fmla="*/ 345602 w 454093"/>
                <a:gd name="connsiteY16" fmla="*/ 222953 h 605663"/>
                <a:gd name="connsiteX17" fmla="*/ 347215 w 454093"/>
                <a:gd name="connsiteY17" fmla="*/ 228857 h 605663"/>
                <a:gd name="connsiteX18" fmla="*/ 327436 w 454093"/>
                <a:gd name="connsiteY18" fmla="*/ 337609 h 605663"/>
                <a:gd name="connsiteX19" fmla="*/ 320449 w 454093"/>
                <a:gd name="connsiteY19" fmla="*/ 343513 h 605663"/>
                <a:gd name="connsiteX20" fmla="*/ 319159 w 454093"/>
                <a:gd name="connsiteY20" fmla="*/ 343406 h 605663"/>
                <a:gd name="connsiteX21" fmla="*/ 313354 w 454093"/>
                <a:gd name="connsiteY21" fmla="*/ 335140 h 605663"/>
                <a:gd name="connsiteX22" fmla="*/ 331521 w 454093"/>
                <a:gd name="connsiteY22" fmla="*/ 234762 h 605663"/>
                <a:gd name="connsiteX23" fmla="*/ 313247 w 454093"/>
                <a:gd name="connsiteY23" fmla="*/ 234762 h 605663"/>
                <a:gd name="connsiteX24" fmla="*/ 306045 w 454093"/>
                <a:gd name="connsiteY24" fmla="*/ 227569 h 605663"/>
                <a:gd name="connsiteX25" fmla="*/ 313247 w 454093"/>
                <a:gd name="connsiteY25" fmla="*/ 220376 h 605663"/>
                <a:gd name="connsiteX26" fmla="*/ 114044 w 454093"/>
                <a:gd name="connsiteY26" fmla="*/ 220376 h 605663"/>
                <a:gd name="connsiteX27" fmla="*/ 140917 w 454093"/>
                <a:gd name="connsiteY27" fmla="*/ 220376 h 605663"/>
                <a:gd name="connsiteX28" fmla="*/ 148119 w 454093"/>
                <a:gd name="connsiteY28" fmla="*/ 227569 h 605663"/>
                <a:gd name="connsiteX29" fmla="*/ 140917 w 454093"/>
                <a:gd name="connsiteY29" fmla="*/ 234762 h 605663"/>
                <a:gd name="connsiteX30" fmla="*/ 122643 w 454093"/>
                <a:gd name="connsiteY30" fmla="*/ 234762 h 605663"/>
                <a:gd name="connsiteX31" fmla="*/ 140810 w 454093"/>
                <a:gd name="connsiteY31" fmla="*/ 335140 h 605663"/>
                <a:gd name="connsiteX32" fmla="*/ 135005 w 454093"/>
                <a:gd name="connsiteY32" fmla="*/ 343406 h 605663"/>
                <a:gd name="connsiteX33" fmla="*/ 133715 w 454093"/>
                <a:gd name="connsiteY33" fmla="*/ 343513 h 605663"/>
                <a:gd name="connsiteX34" fmla="*/ 126728 w 454093"/>
                <a:gd name="connsiteY34" fmla="*/ 337609 h 605663"/>
                <a:gd name="connsiteX35" fmla="*/ 106949 w 454093"/>
                <a:gd name="connsiteY35" fmla="*/ 228857 h 605663"/>
                <a:gd name="connsiteX36" fmla="*/ 108562 w 454093"/>
                <a:gd name="connsiteY36" fmla="*/ 222953 h 605663"/>
                <a:gd name="connsiteX37" fmla="*/ 114044 w 454093"/>
                <a:gd name="connsiteY37" fmla="*/ 220376 h 605663"/>
                <a:gd name="connsiteX38" fmla="*/ 234253 w 454093"/>
                <a:gd name="connsiteY38" fmla="*/ 205432 h 605663"/>
                <a:gd name="connsiteX39" fmla="*/ 234253 w 454093"/>
                <a:gd name="connsiteY39" fmla="*/ 437495 h 605663"/>
                <a:gd name="connsiteX40" fmla="*/ 329755 w 454093"/>
                <a:gd name="connsiteY40" fmla="*/ 437495 h 605663"/>
                <a:gd name="connsiteX41" fmla="*/ 373527 w 454093"/>
                <a:gd name="connsiteY41" fmla="*/ 205432 h 605663"/>
                <a:gd name="connsiteX42" fmla="*/ 80567 w 454093"/>
                <a:gd name="connsiteY42" fmla="*/ 205432 h 605663"/>
                <a:gd name="connsiteX43" fmla="*/ 124339 w 454093"/>
                <a:gd name="connsiteY43" fmla="*/ 437495 h 605663"/>
                <a:gd name="connsiteX44" fmla="*/ 219841 w 454093"/>
                <a:gd name="connsiteY44" fmla="*/ 437495 h 605663"/>
                <a:gd name="connsiteX45" fmla="*/ 219841 w 454093"/>
                <a:gd name="connsiteY45" fmla="*/ 205432 h 605663"/>
                <a:gd name="connsiteX46" fmla="*/ 165852 w 454093"/>
                <a:gd name="connsiteY46" fmla="*/ 97615 h 605663"/>
                <a:gd name="connsiteX47" fmla="*/ 30234 w 454093"/>
                <a:gd name="connsiteY47" fmla="*/ 191149 h 605663"/>
                <a:gd name="connsiteX48" fmla="*/ 423860 w 454093"/>
                <a:gd name="connsiteY48" fmla="*/ 191149 h 605663"/>
                <a:gd name="connsiteX49" fmla="*/ 288242 w 454093"/>
                <a:gd name="connsiteY49" fmla="*/ 97615 h 605663"/>
                <a:gd name="connsiteX50" fmla="*/ 206828 w 454093"/>
                <a:gd name="connsiteY50" fmla="*/ 54016 h 605663"/>
                <a:gd name="connsiteX51" fmla="*/ 171015 w 454093"/>
                <a:gd name="connsiteY51" fmla="*/ 83333 h 605663"/>
                <a:gd name="connsiteX52" fmla="*/ 283079 w 454093"/>
                <a:gd name="connsiteY52" fmla="*/ 83333 h 605663"/>
                <a:gd name="connsiteX53" fmla="*/ 247266 w 454093"/>
                <a:gd name="connsiteY53" fmla="*/ 54016 h 605663"/>
                <a:gd name="connsiteX54" fmla="*/ 227047 w 454093"/>
                <a:gd name="connsiteY54" fmla="*/ 14283 h 605663"/>
                <a:gd name="connsiteX55" fmla="*/ 208764 w 454093"/>
                <a:gd name="connsiteY55" fmla="*/ 32646 h 605663"/>
                <a:gd name="connsiteX56" fmla="*/ 208764 w 454093"/>
                <a:gd name="connsiteY56" fmla="*/ 39733 h 605663"/>
                <a:gd name="connsiteX57" fmla="*/ 245330 w 454093"/>
                <a:gd name="connsiteY57" fmla="*/ 39733 h 605663"/>
                <a:gd name="connsiteX58" fmla="*/ 245330 w 454093"/>
                <a:gd name="connsiteY58" fmla="*/ 32646 h 605663"/>
                <a:gd name="connsiteX59" fmla="*/ 227047 w 454093"/>
                <a:gd name="connsiteY59" fmla="*/ 14283 h 605663"/>
                <a:gd name="connsiteX60" fmla="*/ 227047 w 454093"/>
                <a:gd name="connsiteY60" fmla="*/ 0 h 605663"/>
                <a:gd name="connsiteX61" fmla="*/ 259742 w 454093"/>
                <a:gd name="connsiteY61" fmla="*/ 32646 h 605663"/>
                <a:gd name="connsiteX62" fmla="*/ 259742 w 454093"/>
                <a:gd name="connsiteY62" fmla="*/ 41237 h 605663"/>
                <a:gd name="connsiteX63" fmla="*/ 297921 w 454093"/>
                <a:gd name="connsiteY63" fmla="*/ 86876 h 605663"/>
                <a:gd name="connsiteX64" fmla="*/ 450962 w 454093"/>
                <a:gd name="connsiteY64" fmla="*/ 192330 h 605663"/>
                <a:gd name="connsiteX65" fmla="*/ 453758 w 454093"/>
                <a:gd name="connsiteY65" fmla="*/ 200384 h 605663"/>
                <a:gd name="connsiteX66" fmla="*/ 446875 w 454093"/>
                <a:gd name="connsiteY66" fmla="*/ 205432 h 605663"/>
                <a:gd name="connsiteX67" fmla="*/ 388154 w 454093"/>
                <a:gd name="connsiteY67" fmla="*/ 205432 h 605663"/>
                <a:gd name="connsiteX68" fmla="*/ 337069 w 454093"/>
                <a:gd name="connsiteY68" fmla="*/ 475832 h 605663"/>
                <a:gd name="connsiteX69" fmla="*/ 330078 w 454093"/>
                <a:gd name="connsiteY69" fmla="*/ 481631 h 605663"/>
                <a:gd name="connsiteX70" fmla="*/ 295232 w 454093"/>
                <a:gd name="connsiteY70" fmla="*/ 481631 h 605663"/>
                <a:gd name="connsiteX71" fmla="*/ 295232 w 454093"/>
                <a:gd name="connsiteY71" fmla="*/ 487323 h 605663"/>
                <a:gd name="connsiteX72" fmla="*/ 260387 w 454093"/>
                <a:gd name="connsiteY72" fmla="*/ 530492 h 605663"/>
                <a:gd name="connsiteX73" fmla="*/ 260387 w 454093"/>
                <a:gd name="connsiteY73" fmla="*/ 598468 h 605663"/>
                <a:gd name="connsiteX74" fmla="*/ 253181 w 454093"/>
                <a:gd name="connsiteY74" fmla="*/ 605663 h 605663"/>
                <a:gd name="connsiteX75" fmla="*/ 200913 w 454093"/>
                <a:gd name="connsiteY75" fmla="*/ 605663 h 605663"/>
                <a:gd name="connsiteX76" fmla="*/ 193707 w 454093"/>
                <a:gd name="connsiteY76" fmla="*/ 598468 h 605663"/>
                <a:gd name="connsiteX77" fmla="*/ 193707 w 454093"/>
                <a:gd name="connsiteY77" fmla="*/ 530492 h 605663"/>
                <a:gd name="connsiteX78" fmla="*/ 158862 w 454093"/>
                <a:gd name="connsiteY78" fmla="*/ 487323 h 605663"/>
                <a:gd name="connsiteX79" fmla="*/ 158862 w 454093"/>
                <a:gd name="connsiteY79" fmla="*/ 481631 h 605663"/>
                <a:gd name="connsiteX80" fmla="*/ 124016 w 454093"/>
                <a:gd name="connsiteY80" fmla="*/ 481631 h 605663"/>
                <a:gd name="connsiteX81" fmla="*/ 117025 w 454093"/>
                <a:gd name="connsiteY81" fmla="*/ 475832 h 605663"/>
                <a:gd name="connsiteX82" fmla="*/ 65940 w 454093"/>
                <a:gd name="connsiteY82" fmla="*/ 205432 h 605663"/>
                <a:gd name="connsiteX83" fmla="*/ 7219 w 454093"/>
                <a:gd name="connsiteY83" fmla="*/ 205432 h 605663"/>
                <a:gd name="connsiteX84" fmla="*/ 336 w 454093"/>
                <a:gd name="connsiteY84" fmla="*/ 200384 h 605663"/>
                <a:gd name="connsiteX85" fmla="*/ 3132 w 454093"/>
                <a:gd name="connsiteY85" fmla="*/ 192330 h 605663"/>
                <a:gd name="connsiteX86" fmla="*/ 156173 w 454093"/>
                <a:gd name="connsiteY86" fmla="*/ 86876 h 605663"/>
                <a:gd name="connsiteX87" fmla="*/ 194352 w 454093"/>
                <a:gd name="connsiteY87" fmla="*/ 41237 h 605663"/>
                <a:gd name="connsiteX88" fmla="*/ 194352 w 454093"/>
                <a:gd name="connsiteY88" fmla="*/ 32646 h 605663"/>
                <a:gd name="connsiteX89" fmla="*/ 227047 w 454093"/>
                <a:gd name="connsiteY89" fmla="*/ 0 h 605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454093" h="605663">
                  <a:moveTo>
                    <a:pt x="208011" y="531566"/>
                  </a:moveTo>
                  <a:lnTo>
                    <a:pt x="208011" y="591381"/>
                  </a:lnTo>
                  <a:lnTo>
                    <a:pt x="246083" y="591381"/>
                  </a:lnTo>
                  <a:lnTo>
                    <a:pt x="246083" y="531566"/>
                  </a:lnTo>
                  <a:close/>
                  <a:moveTo>
                    <a:pt x="173273" y="481631"/>
                  </a:moveTo>
                  <a:lnTo>
                    <a:pt x="173273" y="487323"/>
                  </a:lnTo>
                  <a:cubicBezTo>
                    <a:pt x="173273" y="503860"/>
                    <a:pt x="186717" y="517284"/>
                    <a:pt x="203171" y="517284"/>
                  </a:cubicBezTo>
                  <a:lnTo>
                    <a:pt x="250923" y="517284"/>
                  </a:lnTo>
                  <a:cubicBezTo>
                    <a:pt x="267377" y="517284"/>
                    <a:pt x="280821" y="503860"/>
                    <a:pt x="280821" y="487323"/>
                  </a:cubicBezTo>
                  <a:lnTo>
                    <a:pt x="280821" y="481631"/>
                  </a:lnTo>
                  <a:close/>
                  <a:moveTo>
                    <a:pt x="127027" y="451778"/>
                  </a:moveTo>
                  <a:lnTo>
                    <a:pt x="129931" y="467349"/>
                  </a:lnTo>
                  <a:lnTo>
                    <a:pt x="324163" y="467349"/>
                  </a:lnTo>
                  <a:lnTo>
                    <a:pt x="327067" y="451778"/>
                  </a:lnTo>
                  <a:close/>
                  <a:moveTo>
                    <a:pt x="313247" y="220376"/>
                  </a:moveTo>
                  <a:lnTo>
                    <a:pt x="340120" y="220376"/>
                  </a:lnTo>
                  <a:cubicBezTo>
                    <a:pt x="342270" y="220376"/>
                    <a:pt x="344312" y="221342"/>
                    <a:pt x="345602" y="222953"/>
                  </a:cubicBezTo>
                  <a:cubicBezTo>
                    <a:pt x="347000" y="224563"/>
                    <a:pt x="347537" y="226710"/>
                    <a:pt x="347215" y="228857"/>
                  </a:cubicBezTo>
                  <a:lnTo>
                    <a:pt x="327436" y="337609"/>
                  </a:lnTo>
                  <a:cubicBezTo>
                    <a:pt x="326791" y="341151"/>
                    <a:pt x="323781" y="343513"/>
                    <a:pt x="320449" y="343513"/>
                  </a:cubicBezTo>
                  <a:cubicBezTo>
                    <a:pt x="320019" y="343513"/>
                    <a:pt x="319589" y="343513"/>
                    <a:pt x="319159" y="343406"/>
                  </a:cubicBezTo>
                  <a:cubicBezTo>
                    <a:pt x="315182" y="342654"/>
                    <a:pt x="312602" y="339004"/>
                    <a:pt x="313354" y="335140"/>
                  </a:cubicBezTo>
                  <a:lnTo>
                    <a:pt x="331521" y="234762"/>
                  </a:lnTo>
                  <a:lnTo>
                    <a:pt x="313247" y="234762"/>
                  </a:lnTo>
                  <a:cubicBezTo>
                    <a:pt x="309270" y="234762"/>
                    <a:pt x="306045" y="231541"/>
                    <a:pt x="306045" y="227569"/>
                  </a:cubicBezTo>
                  <a:cubicBezTo>
                    <a:pt x="306045" y="223597"/>
                    <a:pt x="309270" y="220376"/>
                    <a:pt x="313247" y="220376"/>
                  </a:cubicBezTo>
                  <a:close/>
                  <a:moveTo>
                    <a:pt x="114044" y="220376"/>
                  </a:moveTo>
                  <a:lnTo>
                    <a:pt x="140917" y="220376"/>
                  </a:lnTo>
                  <a:cubicBezTo>
                    <a:pt x="144894" y="220376"/>
                    <a:pt x="148119" y="223597"/>
                    <a:pt x="148119" y="227569"/>
                  </a:cubicBezTo>
                  <a:cubicBezTo>
                    <a:pt x="148119" y="231541"/>
                    <a:pt x="144894" y="234762"/>
                    <a:pt x="140917" y="234762"/>
                  </a:cubicBezTo>
                  <a:lnTo>
                    <a:pt x="122643" y="234762"/>
                  </a:lnTo>
                  <a:lnTo>
                    <a:pt x="140810" y="335140"/>
                  </a:lnTo>
                  <a:cubicBezTo>
                    <a:pt x="141562" y="339004"/>
                    <a:pt x="138982" y="342654"/>
                    <a:pt x="135005" y="343406"/>
                  </a:cubicBezTo>
                  <a:cubicBezTo>
                    <a:pt x="134575" y="343513"/>
                    <a:pt x="134145" y="343513"/>
                    <a:pt x="133715" y="343513"/>
                  </a:cubicBezTo>
                  <a:cubicBezTo>
                    <a:pt x="130383" y="343513"/>
                    <a:pt x="127373" y="341151"/>
                    <a:pt x="126728" y="337609"/>
                  </a:cubicBezTo>
                  <a:lnTo>
                    <a:pt x="106949" y="228857"/>
                  </a:lnTo>
                  <a:cubicBezTo>
                    <a:pt x="106627" y="226710"/>
                    <a:pt x="107164" y="224563"/>
                    <a:pt x="108562" y="222953"/>
                  </a:cubicBezTo>
                  <a:cubicBezTo>
                    <a:pt x="109852" y="221342"/>
                    <a:pt x="111894" y="220376"/>
                    <a:pt x="114044" y="220376"/>
                  </a:cubicBezTo>
                  <a:close/>
                  <a:moveTo>
                    <a:pt x="234253" y="205432"/>
                  </a:moveTo>
                  <a:lnTo>
                    <a:pt x="234253" y="437495"/>
                  </a:lnTo>
                  <a:lnTo>
                    <a:pt x="329755" y="437495"/>
                  </a:lnTo>
                  <a:lnTo>
                    <a:pt x="373527" y="205432"/>
                  </a:lnTo>
                  <a:close/>
                  <a:moveTo>
                    <a:pt x="80567" y="205432"/>
                  </a:moveTo>
                  <a:lnTo>
                    <a:pt x="124339" y="437495"/>
                  </a:lnTo>
                  <a:lnTo>
                    <a:pt x="219841" y="437495"/>
                  </a:lnTo>
                  <a:lnTo>
                    <a:pt x="219841" y="205432"/>
                  </a:lnTo>
                  <a:close/>
                  <a:moveTo>
                    <a:pt x="165852" y="97615"/>
                  </a:moveTo>
                  <a:lnTo>
                    <a:pt x="30234" y="191149"/>
                  </a:lnTo>
                  <a:lnTo>
                    <a:pt x="423860" y="191149"/>
                  </a:lnTo>
                  <a:lnTo>
                    <a:pt x="288242" y="97615"/>
                  </a:lnTo>
                  <a:close/>
                  <a:moveTo>
                    <a:pt x="206828" y="54016"/>
                  </a:moveTo>
                  <a:cubicBezTo>
                    <a:pt x="189190" y="54016"/>
                    <a:pt x="174349" y="66580"/>
                    <a:pt x="171015" y="83333"/>
                  </a:cubicBezTo>
                  <a:lnTo>
                    <a:pt x="283079" y="83333"/>
                  </a:lnTo>
                  <a:cubicBezTo>
                    <a:pt x="279745" y="66580"/>
                    <a:pt x="264904" y="54016"/>
                    <a:pt x="247266" y="54016"/>
                  </a:cubicBezTo>
                  <a:close/>
                  <a:moveTo>
                    <a:pt x="227047" y="14283"/>
                  </a:moveTo>
                  <a:cubicBezTo>
                    <a:pt x="216937" y="14283"/>
                    <a:pt x="208764" y="22552"/>
                    <a:pt x="208764" y="32646"/>
                  </a:cubicBezTo>
                  <a:lnTo>
                    <a:pt x="208764" y="39733"/>
                  </a:lnTo>
                  <a:lnTo>
                    <a:pt x="245330" y="39733"/>
                  </a:lnTo>
                  <a:lnTo>
                    <a:pt x="245330" y="32646"/>
                  </a:lnTo>
                  <a:cubicBezTo>
                    <a:pt x="245330" y="22552"/>
                    <a:pt x="237157" y="14283"/>
                    <a:pt x="227047" y="14283"/>
                  </a:cubicBezTo>
                  <a:close/>
                  <a:moveTo>
                    <a:pt x="227047" y="0"/>
                  </a:moveTo>
                  <a:cubicBezTo>
                    <a:pt x="245007" y="0"/>
                    <a:pt x="259742" y="14605"/>
                    <a:pt x="259742" y="32646"/>
                  </a:cubicBezTo>
                  <a:lnTo>
                    <a:pt x="259742" y="41237"/>
                  </a:lnTo>
                  <a:cubicBezTo>
                    <a:pt x="280606" y="46499"/>
                    <a:pt x="296415" y="64755"/>
                    <a:pt x="297921" y="86876"/>
                  </a:cubicBezTo>
                  <a:lnTo>
                    <a:pt x="450962" y="192330"/>
                  </a:lnTo>
                  <a:cubicBezTo>
                    <a:pt x="453543" y="194156"/>
                    <a:pt x="454726" y="197378"/>
                    <a:pt x="453758" y="200384"/>
                  </a:cubicBezTo>
                  <a:cubicBezTo>
                    <a:pt x="452790" y="203391"/>
                    <a:pt x="450101" y="205432"/>
                    <a:pt x="446875" y="205432"/>
                  </a:cubicBezTo>
                  <a:lnTo>
                    <a:pt x="388154" y="205432"/>
                  </a:lnTo>
                  <a:lnTo>
                    <a:pt x="337069" y="475832"/>
                  </a:lnTo>
                  <a:cubicBezTo>
                    <a:pt x="336531" y="479269"/>
                    <a:pt x="333519" y="481631"/>
                    <a:pt x="330078" y="481631"/>
                  </a:cubicBezTo>
                  <a:lnTo>
                    <a:pt x="295232" y="481631"/>
                  </a:lnTo>
                  <a:lnTo>
                    <a:pt x="295232" y="487323"/>
                  </a:lnTo>
                  <a:cubicBezTo>
                    <a:pt x="295232" y="508478"/>
                    <a:pt x="280283" y="526197"/>
                    <a:pt x="260387" y="530492"/>
                  </a:cubicBezTo>
                  <a:lnTo>
                    <a:pt x="260387" y="598468"/>
                  </a:lnTo>
                  <a:cubicBezTo>
                    <a:pt x="260387" y="602442"/>
                    <a:pt x="257160" y="605663"/>
                    <a:pt x="253181" y="605663"/>
                  </a:cubicBezTo>
                  <a:lnTo>
                    <a:pt x="200913" y="605663"/>
                  </a:lnTo>
                  <a:cubicBezTo>
                    <a:pt x="196934" y="605663"/>
                    <a:pt x="193707" y="602442"/>
                    <a:pt x="193707" y="598468"/>
                  </a:cubicBezTo>
                  <a:lnTo>
                    <a:pt x="193707" y="530492"/>
                  </a:lnTo>
                  <a:cubicBezTo>
                    <a:pt x="173811" y="526197"/>
                    <a:pt x="158862" y="508478"/>
                    <a:pt x="158862" y="487323"/>
                  </a:cubicBezTo>
                  <a:lnTo>
                    <a:pt x="158862" y="481631"/>
                  </a:lnTo>
                  <a:lnTo>
                    <a:pt x="124016" y="481631"/>
                  </a:lnTo>
                  <a:cubicBezTo>
                    <a:pt x="120575" y="481631"/>
                    <a:pt x="117563" y="479269"/>
                    <a:pt x="117025" y="475832"/>
                  </a:cubicBezTo>
                  <a:lnTo>
                    <a:pt x="65940" y="205432"/>
                  </a:lnTo>
                  <a:lnTo>
                    <a:pt x="7219" y="205432"/>
                  </a:lnTo>
                  <a:cubicBezTo>
                    <a:pt x="3993" y="205432"/>
                    <a:pt x="1304" y="203391"/>
                    <a:pt x="336" y="200384"/>
                  </a:cubicBezTo>
                  <a:cubicBezTo>
                    <a:pt x="-632" y="197378"/>
                    <a:pt x="551" y="194156"/>
                    <a:pt x="3132" y="192330"/>
                  </a:cubicBezTo>
                  <a:lnTo>
                    <a:pt x="156173" y="86876"/>
                  </a:lnTo>
                  <a:cubicBezTo>
                    <a:pt x="157679" y="64755"/>
                    <a:pt x="173488" y="46499"/>
                    <a:pt x="194352" y="41237"/>
                  </a:cubicBezTo>
                  <a:lnTo>
                    <a:pt x="194352" y="32646"/>
                  </a:lnTo>
                  <a:cubicBezTo>
                    <a:pt x="194352" y="14605"/>
                    <a:pt x="209087" y="0"/>
                    <a:pt x="227047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矩形 19"/>
            <p:cNvSpPr/>
            <p:nvPr/>
          </p:nvSpPr>
          <p:spPr>
            <a:xfrm>
              <a:off x="6060440" y="3032802"/>
              <a:ext cx="71120" cy="417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31800" y="1442720"/>
            <a:ext cx="5045269" cy="4988560"/>
          </a:xfrm>
          <a:prstGeom prst="rect">
            <a:avLst/>
          </a:prstGeom>
          <a:noFill/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14931" y="1442720"/>
            <a:ext cx="5045269" cy="4988560"/>
          </a:xfrm>
          <a:prstGeom prst="rect">
            <a:avLst/>
          </a:prstGeom>
          <a:noFill/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31176" y="1646238"/>
            <a:ext cx="4863784" cy="893762"/>
          </a:xfrm>
          <a:prstGeom prst="rect">
            <a:avLst/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0"/>
          <p:cNvSpPr txBox="1"/>
          <p:nvPr/>
        </p:nvSpPr>
        <p:spPr>
          <a:xfrm flipH="1">
            <a:off x="2758459" y="1800732"/>
            <a:ext cx="2606040" cy="5847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理论意义</a:t>
            </a:r>
          </a:p>
        </p:txBody>
      </p:sp>
      <p:sp>
        <p:nvSpPr>
          <p:cNvPr id="25" name="文本框 22"/>
          <p:cNvSpPr txBox="1"/>
          <p:nvPr/>
        </p:nvSpPr>
        <p:spPr>
          <a:xfrm flipH="1">
            <a:off x="621822" y="2704414"/>
            <a:ext cx="4681697" cy="3424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单击此处添加本章节的简要内容。本模板精心设计，模板所有素材均可自由编辑替换移动。本模板精心设计，模板所有素材均可自由编辑替换移动。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26" name="book-from-top-view_43022"/>
          <p:cNvSpPr>
            <a:spLocks noChangeAspect="1"/>
          </p:cNvSpPr>
          <p:nvPr/>
        </p:nvSpPr>
        <p:spPr>
          <a:xfrm>
            <a:off x="965200" y="1817154"/>
            <a:ext cx="377190" cy="510899"/>
          </a:xfrm>
          <a:custGeom>
            <a:avLst/>
            <a:gdLst>
              <a:gd name="T0" fmla="*/ 91 w 280"/>
              <a:gd name="T1" fmla="*/ 59 h 380"/>
              <a:gd name="T2" fmla="*/ 91 w 280"/>
              <a:gd name="T3" fmla="*/ 151 h 380"/>
              <a:gd name="T4" fmla="*/ 66 w 280"/>
              <a:gd name="T5" fmla="*/ 134 h 380"/>
              <a:gd name="T6" fmla="*/ 40 w 280"/>
              <a:gd name="T7" fmla="*/ 151 h 380"/>
              <a:gd name="T8" fmla="*/ 40 w 280"/>
              <a:gd name="T9" fmla="*/ 59 h 380"/>
              <a:gd name="T10" fmla="*/ 18 w 280"/>
              <a:gd name="T11" fmla="*/ 59 h 380"/>
              <a:gd name="T12" fmla="*/ 18 w 280"/>
              <a:gd name="T13" fmla="*/ 55 h 380"/>
              <a:gd name="T14" fmla="*/ 271 w 280"/>
              <a:gd name="T15" fmla="*/ 55 h 380"/>
              <a:gd name="T16" fmla="*/ 271 w 280"/>
              <a:gd name="T17" fmla="*/ 52 h 380"/>
              <a:gd name="T18" fmla="*/ 18 w 280"/>
              <a:gd name="T19" fmla="*/ 52 h 380"/>
              <a:gd name="T20" fmla="*/ 18 w 280"/>
              <a:gd name="T21" fmla="*/ 47 h 380"/>
              <a:gd name="T22" fmla="*/ 271 w 280"/>
              <a:gd name="T23" fmla="*/ 47 h 380"/>
              <a:gd name="T24" fmla="*/ 271 w 280"/>
              <a:gd name="T25" fmla="*/ 45 h 380"/>
              <a:gd name="T26" fmla="*/ 18 w 280"/>
              <a:gd name="T27" fmla="*/ 45 h 380"/>
              <a:gd name="T28" fmla="*/ 18 w 280"/>
              <a:gd name="T29" fmla="*/ 40 h 380"/>
              <a:gd name="T30" fmla="*/ 271 w 280"/>
              <a:gd name="T31" fmla="*/ 40 h 380"/>
              <a:gd name="T32" fmla="*/ 271 w 280"/>
              <a:gd name="T33" fmla="*/ 38 h 380"/>
              <a:gd name="T34" fmla="*/ 18 w 280"/>
              <a:gd name="T35" fmla="*/ 38 h 380"/>
              <a:gd name="T36" fmla="*/ 18 w 280"/>
              <a:gd name="T37" fmla="*/ 32 h 380"/>
              <a:gd name="T38" fmla="*/ 271 w 280"/>
              <a:gd name="T39" fmla="*/ 32 h 380"/>
              <a:gd name="T40" fmla="*/ 271 w 280"/>
              <a:gd name="T41" fmla="*/ 30 h 380"/>
              <a:gd name="T42" fmla="*/ 18 w 280"/>
              <a:gd name="T43" fmla="*/ 30 h 380"/>
              <a:gd name="T44" fmla="*/ 18 w 280"/>
              <a:gd name="T45" fmla="*/ 25 h 380"/>
              <a:gd name="T46" fmla="*/ 270 w 280"/>
              <a:gd name="T47" fmla="*/ 25 h 380"/>
              <a:gd name="T48" fmla="*/ 270 w 280"/>
              <a:gd name="T49" fmla="*/ 22 h 380"/>
              <a:gd name="T50" fmla="*/ 18 w 280"/>
              <a:gd name="T51" fmla="*/ 22 h 380"/>
              <a:gd name="T52" fmla="*/ 18 w 280"/>
              <a:gd name="T53" fmla="*/ 17 h 380"/>
              <a:gd name="T54" fmla="*/ 278 w 280"/>
              <a:gd name="T55" fmla="*/ 17 h 380"/>
              <a:gd name="T56" fmla="*/ 278 w 280"/>
              <a:gd name="T57" fmla="*/ 0 h 380"/>
              <a:gd name="T58" fmla="*/ 0 w 280"/>
              <a:gd name="T59" fmla="*/ 0 h 380"/>
              <a:gd name="T60" fmla="*/ 0 w 280"/>
              <a:gd name="T61" fmla="*/ 59 h 380"/>
              <a:gd name="T62" fmla="*/ 0 w 280"/>
              <a:gd name="T63" fmla="*/ 59 h 380"/>
              <a:gd name="T64" fmla="*/ 0 w 280"/>
              <a:gd name="T65" fmla="*/ 380 h 380"/>
              <a:gd name="T66" fmla="*/ 280 w 280"/>
              <a:gd name="T67" fmla="*/ 380 h 380"/>
              <a:gd name="T68" fmla="*/ 280 w 280"/>
              <a:gd name="T69" fmla="*/ 59 h 380"/>
              <a:gd name="T70" fmla="*/ 91 w 280"/>
              <a:gd name="T71" fmla="*/ 5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80" h="380">
                <a:moveTo>
                  <a:pt x="91" y="59"/>
                </a:moveTo>
                <a:lnTo>
                  <a:pt x="91" y="151"/>
                </a:lnTo>
                <a:lnTo>
                  <a:pt x="66" y="134"/>
                </a:lnTo>
                <a:lnTo>
                  <a:pt x="40" y="151"/>
                </a:lnTo>
                <a:lnTo>
                  <a:pt x="40" y="59"/>
                </a:lnTo>
                <a:lnTo>
                  <a:pt x="18" y="59"/>
                </a:lnTo>
                <a:lnTo>
                  <a:pt x="18" y="55"/>
                </a:lnTo>
                <a:lnTo>
                  <a:pt x="271" y="55"/>
                </a:lnTo>
                <a:lnTo>
                  <a:pt x="271" y="52"/>
                </a:lnTo>
                <a:lnTo>
                  <a:pt x="18" y="52"/>
                </a:lnTo>
                <a:lnTo>
                  <a:pt x="18" y="47"/>
                </a:lnTo>
                <a:lnTo>
                  <a:pt x="271" y="47"/>
                </a:lnTo>
                <a:lnTo>
                  <a:pt x="271" y="45"/>
                </a:lnTo>
                <a:lnTo>
                  <a:pt x="18" y="45"/>
                </a:lnTo>
                <a:lnTo>
                  <a:pt x="18" y="40"/>
                </a:lnTo>
                <a:lnTo>
                  <a:pt x="271" y="40"/>
                </a:lnTo>
                <a:lnTo>
                  <a:pt x="271" y="38"/>
                </a:lnTo>
                <a:lnTo>
                  <a:pt x="18" y="38"/>
                </a:lnTo>
                <a:lnTo>
                  <a:pt x="18" y="32"/>
                </a:lnTo>
                <a:lnTo>
                  <a:pt x="271" y="32"/>
                </a:lnTo>
                <a:lnTo>
                  <a:pt x="271" y="30"/>
                </a:lnTo>
                <a:lnTo>
                  <a:pt x="18" y="30"/>
                </a:lnTo>
                <a:lnTo>
                  <a:pt x="18" y="25"/>
                </a:lnTo>
                <a:lnTo>
                  <a:pt x="270" y="25"/>
                </a:lnTo>
                <a:lnTo>
                  <a:pt x="270" y="22"/>
                </a:lnTo>
                <a:lnTo>
                  <a:pt x="18" y="22"/>
                </a:lnTo>
                <a:lnTo>
                  <a:pt x="18" y="17"/>
                </a:lnTo>
                <a:lnTo>
                  <a:pt x="278" y="17"/>
                </a:lnTo>
                <a:lnTo>
                  <a:pt x="278" y="0"/>
                </a:lnTo>
                <a:lnTo>
                  <a:pt x="0" y="0"/>
                </a:lnTo>
                <a:lnTo>
                  <a:pt x="0" y="59"/>
                </a:lnTo>
                <a:lnTo>
                  <a:pt x="0" y="59"/>
                </a:lnTo>
                <a:lnTo>
                  <a:pt x="0" y="380"/>
                </a:lnTo>
                <a:lnTo>
                  <a:pt x="280" y="380"/>
                </a:lnTo>
                <a:lnTo>
                  <a:pt x="280" y="59"/>
                </a:lnTo>
                <a:lnTo>
                  <a:pt x="91" y="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7" name="矩形 26"/>
          <p:cNvSpPr/>
          <p:nvPr/>
        </p:nvSpPr>
        <p:spPr>
          <a:xfrm>
            <a:off x="6805673" y="1646238"/>
            <a:ext cx="4863784" cy="893762"/>
          </a:xfrm>
          <a:prstGeom prst="rect">
            <a:avLst/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0"/>
          <p:cNvSpPr txBox="1"/>
          <p:nvPr/>
        </p:nvSpPr>
        <p:spPr>
          <a:xfrm flipH="1">
            <a:off x="9032956" y="1800732"/>
            <a:ext cx="2606040" cy="5847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理论意义</a:t>
            </a:r>
          </a:p>
        </p:txBody>
      </p:sp>
      <p:sp>
        <p:nvSpPr>
          <p:cNvPr id="29" name="settings_13584"/>
          <p:cNvSpPr>
            <a:spLocks noChangeAspect="1"/>
          </p:cNvSpPr>
          <p:nvPr/>
        </p:nvSpPr>
        <p:spPr>
          <a:xfrm>
            <a:off x="7248393" y="1806994"/>
            <a:ext cx="531417" cy="584775"/>
          </a:xfrm>
          <a:custGeom>
            <a:avLst/>
            <a:gdLst>
              <a:gd name="T0" fmla="*/ 462 w 473"/>
              <a:gd name="T1" fmla="*/ 99 h 521"/>
              <a:gd name="T2" fmla="*/ 442 w 473"/>
              <a:gd name="T3" fmla="*/ 82 h 521"/>
              <a:gd name="T4" fmla="*/ 345 w 473"/>
              <a:gd name="T5" fmla="*/ 130 h 521"/>
              <a:gd name="T6" fmla="*/ 379 w 473"/>
              <a:gd name="T7" fmla="*/ 27 h 521"/>
              <a:gd name="T8" fmla="*/ 359 w 473"/>
              <a:gd name="T9" fmla="*/ 10 h 521"/>
              <a:gd name="T10" fmla="*/ 290 w 473"/>
              <a:gd name="T11" fmla="*/ 49 h 521"/>
              <a:gd name="T12" fmla="*/ 242 w 473"/>
              <a:gd name="T13" fmla="*/ 105 h 521"/>
              <a:gd name="T14" fmla="*/ 249 w 473"/>
              <a:gd name="T15" fmla="*/ 209 h 521"/>
              <a:gd name="T16" fmla="*/ 234 w 473"/>
              <a:gd name="T17" fmla="*/ 225 h 521"/>
              <a:gd name="T18" fmla="*/ 132 w 473"/>
              <a:gd name="T19" fmla="*/ 91 h 521"/>
              <a:gd name="T20" fmla="*/ 138 w 473"/>
              <a:gd name="T21" fmla="*/ 58 h 521"/>
              <a:gd name="T22" fmla="*/ 73 w 473"/>
              <a:gd name="T23" fmla="*/ 31 h 521"/>
              <a:gd name="T24" fmla="*/ 50 w 473"/>
              <a:gd name="T25" fmla="*/ 51 h 521"/>
              <a:gd name="T26" fmla="*/ 57 w 473"/>
              <a:gd name="T27" fmla="*/ 115 h 521"/>
              <a:gd name="T28" fmla="*/ 96 w 473"/>
              <a:gd name="T29" fmla="*/ 120 h 521"/>
              <a:gd name="T30" fmla="*/ 194 w 473"/>
              <a:gd name="T31" fmla="*/ 249 h 521"/>
              <a:gd name="T32" fmla="*/ 153 w 473"/>
              <a:gd name="T33" fmla="*/ 262 h 521"/>
              <a:gd name="T34" fmla="*/ 0 w 473"/>
              <a:gd name="T35" fmla="*/ 440 h 521"/>
              <a:gd name="T36" fmla="*/ 58 w 473"/>
              <a:gd name="T37" fmla="*/ 490 h 521"/>
              <a:gd name="T38" fmla="*/ 117 w 473"/>
              <a:gd name="T39" fmla="*/ 486 h 521"/>
              <a:gd name="T40" fmla="*/ 253 w 473"/>
              <a:gd name="T41" fmla="*/ 327 h 521"/>
              <a:gd name="T42" fmla="*/ 287 w 473"/>
              <a:gd name="T43" fmla="*/ 372 h 521"/>
              <a:gd name="T44" fmla="*/ 288 w 473"/>
              <a:gd name="T45" fmla="*/ 423 h 521"/>
              <a:gd name="T46" fmla="*/ 362 w 473"/>
              <a:gd name="T47" fmla="*/ 521 h 521"/>
              <a:gd name="T48" fmla="*/ 417 w 473"/>
              <a:gd name="T49" fmla="*/ 480 h 521"/>
              <a:gd name="T50" fmla="*/ 416 w 473"/>
              <a:gd name="T51" fmla="*/ 429 h 521"/>
              <a:gd name="T52" fmla="*/ 342 w 473"/>
              <a:gd name="T53" fmla="*/ 330 h 521"/>
              <a:gd name="T54" fmla="*/ 324 w 473"/>
              <a:gd name="T55" fmla="*/ 343 h 521"/>
              <a:gd name="T56" fmla="*/ 261 w 473"/>
              <a:gd name="T57" fmla="*/ 261 h 521"/>
              <a:gd name="T58" fmla="*/ 281 w 473"/>
              <a:gd name="T59" fmla="*/ 237 h 521"/>
              <a:gd name="T60" fmla="*/ 385 w 473"/>
              <a:gd name="T61" fmla="*/ 229 h 521"/>
              <a:gd name="T62" fmla="*/ 434 w 473"/>
              <a:gd name="T63" fmla="*/ 172 h 521"/>
              <a:gd name="T64" fmla="*/ 462 w 473"/>
              <a:gd name="T65" fmla="*/ 99 h 521"/>
              <a:gd name="T66" fmla="*/ 109 w 473"/>
              <a:gd name="T67" fmla="*/ 443 h 521"/>
              <a:gd name="T68" fmla="*/ 73 w 473"/>
              <a:gd name="T69" fmla="*/ 446 h 521"/>
              <a:gd name="T70" fmla="*/ 70 w 473"/>
              <a:gd name="T71" fmla="*/ 410 h 521"/>
              <a:gd name="T72" fmla="*/ 106 w 473"/>
              <a:gd name="T73" fmla="*/ 407 h 521"/>
              <a:gd name="T74" fmla="*/ 109 w 473"/>
              <a:gd name="T75" fmla="*/ 443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73" h="521">
                <a:moveTo>
                  <a:pt x="462" y="99"/>
                </a:moveTo>
                <a:lnTo>
                  <a:pt x="442" y="82"/>
                </a:lnTo>
                <a:cubicBezTo>
                  <a:pt x="400" y="121"/>
                  <a:pt x="382" y="162"/>
                  <a:pt x="345" y="130"/>
                </a:cubicBezTo>
                <a:cubicBezTo>
                  <a:pt x="308" y="98"/>
                  <a:pt x="346" y="75"/>
                  <a:pt x="379" y="27"/>
                </a:cubicBezTo>
                <a:cubicBezTo>
                  <a:pt x="379" y="27"/>
                  <a:pt x="370" y="19"/>
                  <a:pt x="359" y="10"/>
                </a:cubicBezTo>
                <a:cubicBezTo>
                  <a:pt x="348" y="0"/>
                  <a:pt x="317" y="18"/>
                  <a:pt x="290" y="49"/>
                </a:cubicBezTo>
                <a:lnTo>
                  <a:pt x="242" y="105"/>
                </a:lnTo>
                <a:cubicBezTo>
                  <a:pt x="215" y="136"/>
                  <a:pt x="218" y="182"/>
                  <a:pt x="249" y="209"/>
                </a:cubicBezTo>
                <a:lnTo>
                  <a:pt x="234" y="225"/>
                </a:lnTo>
                <a:lnTo>
                  <a:pt x="132" y="91"/>
                </a:lnTo>
                <a:cubicBezTo>
                  <a:pt x="137" y="79"/>
                  <a:pt x="150" y="67"/>
                  <a:pt x="138" y="58"/>
                </a:cubicBezTo>
                <a:lnTo>
                  <a:pt x="73" y="31"/>
                </a:lnTo>
                <a:lnTo>
                  <a:pt x="50" y="51"/>
                </a:lnTo>
                <a:cubicBezTo>
                  <a:pt x="50" y="51"/>
                  <a:pt x="57" y="115"/>
                  <a:pt x="57" y="115"/>
                </a:cubicBezTo>
                <a:cubicBezTo>
                  <a:pt x="63" y="131"/>
                  <a:pt x="82" y="125"/>
                  <a:pt x="96" y="120"/>
                </a:cubicBezTo>
                <a:lnTo>
                  <a:pt x="194" y="249"/>
                </a:lnTo>
                <a:cubicBezTo>
                  <a:pt x="179" y="246"/>
                  <a:pt x="164" y="250"/>
                  <a:pt x="153" y="262"/>
                </a:cubicBezTo>
                <a:lnTo>
                  <a:pt x="0" y="440"/>
                </a:lnTo>
                <a:lnTo>
                  <a:pt x="58" y="490"/>
                </a:lnTo>
                <a:cubicBezTo>
                  <a:pt x="75" y="505"/>
                  <a:pt x="102" y="503"/>
                  <a:pt x="117" y="486"/>
                </a:cubicBezTo>
                <a:lnTo>
                  <a:pt x="253" y="327"/>
                </a:lnTo>
                <a:lnTo>
                  <a:pt x="287" y="372"/>
                </a:lnTo>
                <a:cubicBezTo>
                  <a:pt x="271" y="386"/>
                  <a:pt x="274" y="405"/>
                  <a:pt x="288" y="423"/>
                </a:cubicBezTo>
                <a:lnTo>
                  <a:pt x="362" y="521"/>
                </a:lnTo>
                <a:lnTo>
                  <a:pt x="417" y="480"/>
                </a:lnTo>
                <a:cubicBezTo>
                  <a:pt x="435" y="466"/>
                  <a:pt x="430" y="447"/>
                  <a:pt x="416" y="429"/>
                </a:cubicBezTo>
                <a:lnTo>
                  <a:pt x="342" y="330"/>
                </a:lnTo>
                <a:lnTo>
                  <a:pt x="324" y="343"/>
                </a:lnTo>
                <a:lnTo>
                  <a:pt x="261" y="261"/>
                </a:lnTo>
                <a:lnTo>
                  <a:pt x="281" y="237"/>
                </a:lnTo>
                <a:cubicBezTo>
                  <a:pt x="313" y="263"/>
                  <a:pt x="359" y="259"/>
                  <a:pt x="385" y="229"/>
                </a:cubicBezTo>
                <a:lnTo>
                  <a:pt x="434" y="172"/>
                </a:lnTo>
                <a:cubicBezTo>
                  <a:pt x="461" y="141"/>
                  <a:pt x="473" y="108"/>
                  <a:pt x="462" y="99"/>
                </a:cubicBezTo>
                <a:close/>
                <a:moveTo>
                  <a:pt x="109" y="443"/>
                </a:moveTo>
                <a:cubicBezTo>
                  <a:pt x="100" y="454"/>
                  <a:pt x="84" y="455"/>
                  <a:pt x="73" y="446"/>
                </a:cubicBezTo>
                <a:cubicBezTo>
                  <a:pt x="62" y="437"/>
                  <a:pt x="61" y="420"/>
                  <a:pt x="70" y="410"/>
                </a:cubicBezTo>
                <a:cubicBezTo>
                  <a:pt x="80" y="399"/>
                  <a:pt x="96" y="398"/>
                  <a:pt x="106" y="407"/>
                </a:cubicBezTo>
                <a:cubicBezTo>
                  <a:pt x="117" y="416"/>
                  <a:pt x="118" y="432"/>
                  <a:pt x="109" y="4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51840" y="1684382"/>
            <a:ext cx="786702" cy="78670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100431" y="1699768"/>
            <a:ext cx="786702" cy="78670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22"/>
          <p:cNvSpPr txBox="1"/>
          <p:nvPr/>
        </p:nvSpPr>
        <p:spPr>
          <a:xfrm flipH="1">
            <a:off x="6896716" y="2704414"/>
            <a:ext cx="4681697" cy="3424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单击此处添加本章节的简要内容。本模板精心设计，模板所有素材均可自由编辑替换移动。本模板精心设计，模板所有素材均可自由编辑替换移动。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</p:spTree>
    <p:extLst>
      <p:ext uri="{BB962C8B-B14F-4D97-AF65-F5344CB8AC3E}">
        <p14:creationId xmlns:p14="http://schemas.microsoft.com/office/powerpoint/2010/main" val="358568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0109" y="500061"/>
            <a:ext cx="3314704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国内外相关文献综述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17592" y="1319564"/>
            <a:ext cx="10156816" cy="50723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03604" y="1483873"/>
            <a:ext cx="4364031" cy="2612792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3" idx="0"/>
          </p:cNvCxnSpPr>
          <p:nvPr/>
        </p:nvCxnSpPr>
        <p:spPr>
          <a:xfrm>
            <a:off x="6096000" y="1319564"/>
            <a:ext cx="0" cy="4986110"/>
          </a:xfrm>
          <a:prstGeom prst="line">
            <a:avLst/>
          </a:prstGeom>
          <a:ln w="19050">
            <a:solidFill>
              <a:srgbClr val="A7B9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924366" y="1483873"/>
            <a:ext cx="4364031" cy="2612792"/>
          </a:xfrm>
          <a:prstGeom prst="rect">
            <a:avLst/>
          </a:prstGeom>
        </p:spPr>
      </p:pic>
      <p:sp>
        <p:nvSpPr>
          <p:cNvPr id="7" name="文本框 22"/>
          <p:cNvSpPr txBox="1"/>
          <p:nvPr/>
        </p:nvSpPr>
        <p:spPr>
          <a:xfrm flipH="1">
            <a:off x="779948" y="4413851"/>
            <a:ext cx="4364031" cy="1500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8" name="文本框 22"/>
          <p:cNvSpPr txBox="1"/>
          <p:nvPr/>
        </p:nvSpPr>
        <p:spPr>
          <a:xfrm flipH="1">
            <a:off x="6924366" y="4413851"/>
            <a:ext cx="4364031" cy="1500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宋体" panose="02010600030101010101" pitchFamily="2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</a:p>
        </p:txBody>
      </p:sp>
      <p:sp>
        <p:nvSpPr>
          <p:cNvPr id="9" name="矩形 8"/>
          <p:cNvSpPr/>
          <p:nvPr/>
        </p:nvSpPr>
        <p:spPr>
          <a:xfrm>
            <a:off x="1418897" y="1702676"/>
            <a:ext cx="3300248" cy="2091558"/>
          </a:xfrm>
          <a:prstGeom prst="rect">
            <a:avLst/>
          </a:prstGeom>
          <a:blipFill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56257" y="1702676"/>
            <a:ext cx="3300248" cy="2091558"/>
          </a:xfrm>
          <a:prstGeom prst="rect">
            <a:avLst/>
          </a:prstGeom>
          <a:blipFill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22"/>
          <p:cNvSpPr txBox="1"/>
          <p:nvPr/>
        </p:nvSpPr>
        <p:spPr>
          <a:xfrm flipH="1">
            <a:off x="1872174" y="2362209"/>
            <a:ext cx="2393693" cy="64633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国外研究</a:t>
            </a:r>
          </a:p>
        </p:txBody>
      </p:sp>
      <p:sp>
        <p:nvSpPr>
          <p:cNvPr id="12" name="文本框 22"/>
          <p:cNvSpPr txBox="1"/>
          <p:nvPr/>
        </p:nvSpPr>
        <p:spPr>
          <a:xfrm flipH="1">
            <a:off x="7926133" y="2362209"/>
            <a:ext cx="2393693" cy="64633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国外研究</a:t>
            </a:r>
          </a:p>
        </p:txBody>
      </p:sp>
    </p:spTree>
    <p:extLst>
      <p:ext uri="{BB962C8B-B14F-4D97-AF65-F5344CB8AC3E}">
        <p14:creationId xmlns:p14="http://schemas.microsoft.com/office/powerpoint/2010/main" val="17874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900109" y="500061"/>
            <a:ext cx="1900241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论文创新点</a:t>
            </a:r>
          </a:p>
        </p:txBody>
      </p:sp>
      <p:sp>
        <p:nvSpPr>
          <p:cNvPr id="3" name="矩形 2"/>
          <p:cNvSpPr/>
          <p:nvPr/>
        </p:nvSpPr>
        <p:spPr>
          <a:xfrm>
            <a:off x="923290" y="1739265"/>
            <a:ext cx="2773680" cy="4331970"/>
          </a:xfrm>
          <a:prstGeom prst="rect">
            <a:avLst/>
          </a:prstGeom>
          <a:solidFill>
            <a:schemeClr val="bg1"/>
          </a:solidFill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任意多边形 14"/>
          <p:cNvSpPr/>
          <p:nvPr/>
        </p:nvSpPr>
        <p:spPr>
          <a:xfrm>
            <a:off x="923290" y="1082675"/>
            <a:ext cx="2776855" cy="935990"/>
          </a:xfrm>
          <a:custGeom>
            <a:avLst/>
            <a:gdLst>
              <a:gd name="connsiteX0" fmla="*/ 0 w 6091"/>
              <a:gd name="connsiteY0" fmla="*/ 0 h 2844"/>
              <a:gd name="connsiteX1" fmla="*/ 6091 w 6091"/>
              <a:gd name="connsiteY1" fmla="*/ 0 h 2844"/>
              <a:gd name="connsiteX2" fmla="*/ 6091 w 6091"/>
              <a:gd name="connsiteY2" fmla="*/ 1976 h 2844"/>
              <a:gd name="connsiteX3" fmla="*/ 3672 w 6091"/>
              <a:gd name="connsiteY3" fmla="*/ 1980 h 2844"/>
              <a:gd name="connsiteX4" fmla="*/ 3040 w 6091"/>
              <a:gd name="connsiteY4" fmla="*/ 2844 h 2844"/>
              <a:gd name="connsiteX5" fmla="*/ 2424 w 6091"/>
              <a:gd name="connsiteY5" fmla="*/ 1980 h 2844"/>
              <a:gd name="connsiteX6" fmla="*/ 0 w 6091"/>
              <a:gd name="connsiteY6" fmla="*/ 1976 h 2844"/>
              <a:gd name="connsiteX7" fmla="*/ 0 w 6091"/>
              <a:gd name="connsiteY7" fmla="*/ 0 h 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1" h="2844">
                <a:moveTo>
                  <a:pt x="0" y="0"/>
                </a:moveTo>
                <a:lnTo>
                  <a:pt x="6091" y="0"/>
                </a:lnTo>
                <a:lnTo>
                  <a:pt x="6091" y="1976"/>
                </a:lnTo>
                <a:lnTo>
                  <a:pt x="3672" y="1980"/>
                </a:lnTo>
                <a:lnTo>
                  <a:pt x="3040" y="2844"/>
                </a:lnTo>
                <a:lnTo>
                  <a:pt x="2424" y="1980"/>
                </a:lnTo>
                <a:lnTo>
                  <a:pt x="0" y="1976"/>
                </a:lnTo>
                <a:lnTo>
                  <a:pt x="0" y="0"/>
                </a:lnTo>
                <a:close/>
              </a:path>
            </a:pathLst>
          </a:cu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22"/>
          <p:cNvSpPr txBox="1"/>
          <p:nvPr/>
        </p:nvSpPr>
        <p:spPr>
          <a:xfrm flipH="1">
            <a:off x="1224280" y="2235801"/>
            <a:ext cx="2171065" cy="167007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6" name="文本框 20"/>
          <p:cNvSpPr txBox="1"/>
          <p:nvPr/>
        </p:nvSpPr>
        <p:spPr>
          <a:xfrm flipH="1">
            <a:off x="1226820" y="1184910"/>
            <a:ext cx="2171065" cy="4610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KEY WORDS</a:t>
            </a:r>
          </a:p>
        </p:txBody>
      </p:sp>
      <p:sp>
        <p:nvSpPr>
          <p:cNvPr id="7" name="文本框 20"/>
          <p:cNvSpPr txBox="1"/>
          <p:nvPr/>
        </p:nvSpPr>
        <p:spPr>
          <a:xfrm flipH="1">
            <a:off x="783590" y="4877435"/>
            <a:ext cx="1605915" cy="70675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80% </a:t>
            </a:r>
          </a:p>
        </p:txBody>
      </p:sp>
      <p:sp>
        <p:nvSpPr>
          <p:cNvPr id="8" name="矩形 7"/>
          <p:cNvSpPr/>
          <p:nvPr/>
        </p:nvSpPr>
        <p:spPr>
          <a:xfrm>
            <a:off x="4752340" y="1739265"/>
            <a:ext cx="2773680" cy="4331970"/>
          </a:xfrm>
          <a:prstGeom prst="rect">
            <a:avLst/>
          </a:prstGeom>
          <a:solidFill>
            <a:schemeClr val="bg1"/>
          </a:solidFill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任意多边形 5"/>
          <p:cNvSpPr/>
          <p:nvPr/>
        </p:nvSpPr>
        <p:spPr>
          <a:xfrm>
            <a:off x="4752340" y="1082675"/>
            <a:ext cx="2776855" cy="935990"/>
          </a:xfrm>
          <a:custGeom>
            <a:avLst/>
            <a:gdLst>
              <a:gd name="connsiteX0" fmla="*/ 0 w 6091"/>
              <a:gd name="connsiteY0" fmla="*/ 0 h 2844"/>
              <a:gd name="connsiteX1" fmla="*/ 6091 w 6091"/>
              <a:gd name="connsiteY1" fmla="*/ 0 h 2844"/>
              <a:gd name="connsiteX2" fmla="*/ 6091 w 6091"/>
              <a:gd name="connsiteY2" fmla="*/ 1976 h 2844"/>
              <a:gd name="connsiteX3" fmla="*/ 3672 w 6091"/>
              <a:gd name="connsiteY3" fmla="*/ 1980 h 2844"/>
              <a:gd name="connsiteX4" fmla="*/ 3040 w 6091"/>
              <a:gd name="connsiteY4" fmla="*/ 2844 h 2844"/>
              <a:gd name="connsiteX5" fmla="*/ 2424 w 6091"/>
              <a:gd name="connsiteY5" fmla="*/ 1980 h 2844"/>
              <a:gd name="connsiteX6" fmla="*/ 0 w 6091"/>
              <a:gd name="connsiteY6" fmla="*/ 1976 h 2844"/>
              <a:gd name="connsiteX7" fmla="*/ 0 w 6091"/>
              <a:gd name="connsiteY7" fmla="*/ 0 h 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1" h="2844">
                <a:moveTo>
                  <a:pt x="0" y="0"/>
                </a:moveTo>
                <a:lnTo>
                  <a:pt x="6091" y="0"/>
                </a:lnTo>
                <a:lnTo>
                  <a:pt x="6091" y="1976"/>
                </a:lnTo>
                <a:lnTo>
                  <a:pt x="3672" y="1980"/>
                </a:lnTo>
                <a:lnTo>
                  <a:pt x="3040" y="2844"/>
                </a:lnTo>
                <a:lnTo>
                  <a:pt x="2424" y="1980"/>
                </a:lnTo>
                <a:lnTo>
                  <a:pt x="0" y="1976"/>
                </a:lnTo>
                <a:lnTo>
                  <a:pt x="0" y="0"/>
                </a:lnTo>
                <a:close/>
              </a:path>
            </a:pathLst>
          </a:cu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22"/>
          <p:cNvSpPr txBox="1"/>
          <p:nvPr/>
        </p:nvSpPr>
        <p:spPr>
          <a:xfrm flipH="1">
            <a:off x="5053330" y="2235801"/>
            <a:ext cx="2171065" cy="167007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11" name="文本框 20"/>
          <p:cNvSpPr txBox="1"/>
          <p:nvPr/>
        </p:nvSpPr>
        <p:spPr>
          <a:xfrm flipH="1">
            <a:off x="5055870" y="1184910"/>
            <a:ext cx="2171065" cy="4610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KEY WORDS</a:t>
            </a:r>
          </a:p>
        </p:txBody>
      </p:sp>
      <p:sp>
        <p:nvSpPr>
          <p:cNvPr id="12" name="文本框 20"/>
          <p:cNvSpPr txBox="1"/>
          <p:nvPr/>
        </p:nvSpPr>
        <p:spPr>
          <a:xfrm flipH="1">
            <a:off x="4612640" y="4877435"/>
            <a:ext cx="1605915" cy="70675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80% </a:t>
            </a:r>
          </a:p>
        </p:txBody>
      </p:sp>
      <p:sp>
        <p:nvSpPr>
          <p:cNvPr id="13" name="矩形 12"/>
          <p:cNvSpPr/>
          <p:nvPr/>
        </p:nvSpPr>
        <p:spPr>
          <a:xfrm>
            <a:off x="8581390" y="1739265"/>
            <a:ext cx="2773680" cy="4331970"/>
          </a:xfrm>
          <a:prstGeom prst="rect">
            <a:avLst/>
          </a:prstGeom>
          <a:solidFill>
            <a:schemeClr val="bg1"/>
          </a:solidFill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8581390" y="1082675"/>
            <a:ext cx="2776855" cy="935990"/>
          </a:xfrm>
          <a:custGeom>
            <a:avLst/>
            <a:gdLst>
              <a:gd name="connsiteX0" fmla="*/ 0 w 6091"/>
              <a:gd name="connsiteY0" fmla="*/ 0 h 2844"/>
              <a:gd name="connsiteX1" fmla="*/ 6091 w 6091"/>
              <a:gd name="connsiteY1" fmla="*/ 0 h 2844"/>
              <a:gd name="connsiteX2" fmla="*/ 6091 w 6091"/>
              <a:gd name="connsiteY2" fmla="*/ 1976 h 2844"/>
              <a:gd name="connsiteX3" fmla="*/ 3672 w 6091"/>
              <a:gd name="connsiteY3" fmla="*/ 1980 h 2844"/>
              <a:gd name="connsiteX4" fmla="*/ 3040 w 6091"/>
              <a:gd name="connsiteY4" fmla="*/ 2844 h 2844"/>
              <a:gd name="connsiteX5" fmla="*/ 2424 w 6091"/>
              <a:gd name="connsiteY5" fmla="*/ 1980 h 2844"/>
              <a:gd name="connsiteX6" fmla="*/ 0 w 6091"/>
              <a:gd name="connsiteY6" fmla="*/ 1976 h 2844"/>
              <a:gd name="connsiteX7" fmla="*/ 0 w 6091"/>
              <a:gd name="connsiteY7" fmla="*/ 0 h 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1" h="2844">
                <a:moveTo>
                  <a:pt x="0" y="0"/>
                </a:moveTo>
                <a:lnTo>
                  <a:pt x="6091" y="0"/>
                </a:lnTo>
                <a:lnTo>
                  <a:pt x="6091" y="1976"/>
                </a:lnTo>
                <a:lnTo>
                  <a:pt x="3672" y="1980"/>
                </a:lnTo>
                <a:lnTo>
                  <a:pt x="3040" y="2844"/>
                </a:lnTo>
                <a:lnTo>
                  <a:pt x="2424" y="1980"/>
                </a:lnTo>
                <a:lnTo>
                  <a:pt x="0" y="1976"/>
                </a:lnTo>
                <a:lnTo>
                  <a:pt x="0" y="0"/>
                </a:lnTo>
                <a:close/>
              </a:path>
            </a:pathLst>
          </a:cu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22"/>
          <p:cNvSpPr txBox="1"/>
          <p:nvPr/>
        </p:nvSpPr>
        <p:spPr>
          <a:xfrm flipH="1">
            <a:off x="8882380" y="2235801"/>
            <a:ext cx="2171065" cy="167007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16" name="文本框 20"/>
          <p:cNvSpPr txBox="1"/>
          <p:nvPr/>
        </p:nvSpPr>
        <p:spPr>
          <a:xfrm flipH="1">
            <a:off x="8884920" y="1184910"/>
            <a:ext cx="2171065" cy="4610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KEY WORDS</a:t>
            </a:r>
          </a:p>
        </p:txBody>
      </p:sp>
      <p:sp>
        <p:nvSpPr>
          <p:cNvPr id="17" name="文本框 20"/>
          <p:cNvSpPr txBox="1"/>
          <p:nvPr/>
        </p:nvSpPr>
        <p:spPr>
          <a:xfrm flipH="1">
            <a:off x="8441690" y="4877435"/>
            <a:ext cx="1605915" cy="70675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Impact" panose="020B0806030902050204" charset="0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80% </a:t>
            </a:r>
          </a:p>
        </p:txBody>
      </p:sp>
      <p:sp>
        <p:nvSpPr>
          <p:cNvPr id="18" name="trade-center_89006"/>
          <p:cNvSpPr>
            <a:spLocks noChangeAspect="1"/>
          </p:cNvSpPr>
          <p:nvPr/>
        </p:nvSpPr>
        <p:spPr>
          <a:xfrm>
            <a:off x="2353140" y="4720396"/>
            <a:ext cx="896945" cy="863794"/>
          </a:xfrm>
          <a:custGeom>
            <a:avLst/>
            <a:gdLst>
              <a:gd name="connsiteX0" fmla="*/ 216243 w 609050"/>
              <a:gd name="connsiteY0" fmla="*/ 412730 h 586540"/>
              <a:gd name="connsiteX1" fmla="*/ 216243 w 609050"/>
              <a:gd name="connsiteY1" fmla="*/ 456594 h 586540"/>
              <a:gd name="connsiteX2" fmla="*/ 293953 w 609050"/>
              <a:gd name="connsiteY2" fmla="*/ 456594 h 586540"/>
              <a:gd name="connsiteX3" fmla="*/ 293953 w 609050"/>
              <a:gd name="connsiteY3" fmla="*/ 412730 h 586540"/>
              <a:gd name="connsiteX4" fmla="*/ 69884 w 609050"/>
              <a:gd name="connsiteY4" fmla="*/ 412730 h 586540"/>
              <a:gd name="connsiteX5" fmla="*/ 69884 w 609050"/>
              <a:gd name="connsiteY5" fmla="*/ 456594 h 586540"/>
              <a:gd name="connsiteX6" fmla="*/ 147595 w 609050"/>
              <a:gd name="connsiteY6" fmla="*/ 456594 h 586540"/>
              <a:gd name="connsiteX7" fmla="*/ 147595 w 609050"/>
              <a:gd name="connsiteY7" fmla="*/ 412730 h 586540"/>
              <a:gd name="connsiteX8" fmla="*/ 460769 w 609050"/>
              <a:gd name="connsiteY8" fmla="*/ 376268 h 586540"/>
              <a:gd name="connsiteX9" fmla="*/ 460769 w 609050"/>
              <a:gd name="connsiteY9" fmla="*/ 414786 h 586540"/>
              <a:gd name="connsiteX10" fmla="*/ 555916 w 609050"/>
              <a:gd name="connsiteY10" fmla="*/ 414786 h 586540"/>
              <a:gd name="connsiteX11" fmla="*/ 555916 w 609050"/>
              <a:gd name="connsiteY11" fmla="*/ 376268 h 586540"/>
              <a:gd name="connsiteX12" fmla="*/ 216243 w 609050"/>
              <a:gd name="connsiteY12" fmla="*/ 339670 h 586540"/>
              <a:gd name="connsiteX13" fmla="*/ 216243 w 609050"/>
              <a:gd name="connsiteY13" fmla="*/ 383533 h 586540"/>
              <a:gd name="connsiteX14" fmla="*/ 293953 w 609050"/>
              <a:gd name="connsiteY14" fmla="*/ 383533 h 586540"/>
              <a:gd name="connsiteX15" fmla="*/ 293953 w 609050"/>
              <a:gd name="connsiteY15" fmla="*/ 339670 h 586540"/>
              <a:gd name="connsiteX16" fmla="*/ 69884 w 609050"/>
              <a:gd name="connsiteY16" fmla="*/ 339670 h 586540"/>
              <a:gd name="connsiteX17" fmla="*/ 69884 w 609050"/>
              <a:gd name="connsiteY17" fmla="*/ 383533 h 586540"/>
              <a:gd name="connsiteX18" fmla="*/ 147595 w 609050"/>
              <a:gd name="connsiteY18" fmla="*/ 383533 h 586540"/>
              <a:gd name="connsiteX19" fmla="*/ 147595 w 609050"/>
              <a:gd name="connsiteY19" fmla="*/ 339670 h 586540"/>
              <a:gd name="connsiteX20" fmla="*/ 460769 w 609050"/>
              <a:gd name="connsiteY20" fmla="*/ 303071 h 586540"/>
              <a:gd name="connsiteX21" fmla="*/ 460769 w 609050"/>
              <a:gd name="connsiteY21" fmla="*/ 341726 h 586540"/>
              <a:gd name="connsiteX22" fmla="*/ 555916 w 609050"/>
              <a:gd name="connsiteY22" fmla="*/ 341726 h 586540"/>
              <a:gd name="connsiteX23" fmla="*/ 555916 w 609050"/>
              <a:gd name="connsiteY23" fmla="*/ 303071 h 586540"/>
              <a:gd name="connsiteX24" fmla="*/ 216243 w 609050"/>
              <a:gd name="connsiteY24" fmla="*/ 266609 h 586540"/>
              <a:gd name="connsiteX25" fmla="*/ 216243 w 609050"/>
              <a:gd name="connsiteY25" fmla="*/ 310473 h 586540"/>
              <a:gd name="connsiteX26" fmla="*/ 293953 w 609050"/>
              <a:gd name="connsiteY26" fmla="*/ 310473 h 586540"/>
              <a:gd name="connsiteX27" fmla="*/ 293953 w 609050"/>
              <a:gd name="connsiteY27" fmla="*/ 266609 h 586540"/>
              <a:gd name="connsiteX28" fmla="*/ 69884 w 609050"/>
              <a:gd name="connsiteY28" fmla="*/ 266609 h 586540"/>
              <a:gd name="connsiteX29" fmla="*/ 69884 w 609050"/>
              <a:gd name="connsiteY29" fmla="*/ 310473 h 586540"/>
              <a:gd name="connsiteX30" fmla="*/ 147595 w 609050"/>
              <a:gd name="connsiteY30" fmla="*/ 310473 h 586540"/>
              <a:gd name="connsiteX31" fmla="*/ 147595 w 609050"/>
              <a:gd name="connsiteY31" fmla="*/ 266609 h 586540"/>
              <a:gd name="connsiteX32" fmla="*/ 460769 w 609050"/>
              <a:gd name="connsiteY32" fmla="*/ 230010 h 586540"/>
              <a:gd name="connsiteX33" fmla="*/ 460769 w 609050"/>
              <a:gd name="connsiteY33" fmla="*/ 268528 h 586540"/>
              <a:gd name="connsiteX34" fmla="*/ 555916 w 609050"/>
              <a:gd name="connsiteY34" fmla="*/ 268528 h 586540"/>
              <a:gd name="connsiteX35" fmla="*/ 555916 w 609050"/>
              <a:gd name="connsiteY35" fmla="*/ 230010 h 586540"/>
              <a:gd name="connsiteX36" fmla="*/ 216243 w 609050"/>
              <a:gd name="connsiteY36" fmla="*/ 193549 h 586540"/>
              <a:gd name="connsiteX37" fmla="*/ 216243 w 609050"/>
              <a:gd name="connsiteY37" fmla="*/ 237412 h 586540"/>
              <a:gd name="connsiteX38" fmla="*/ 293953 w 609050"/>
              <a:gd name="connsiteY38" fmla="*/ 237412 h 586540"/>
              <a:gd name="connsiteX39" fmla="*/ 293953 w 609050"/>
              <a:gd name="connsiteY39" fmla="*/ 193549 h 586540"/>
              <a:gd name="connsiteX40" fmla="*/ 69884 w 609050"/>
              <a:gd name="connsiteY40" fmla="*/ 193549 h 586540"/>
              <a:gd name="connsiteX41" fmla="*/ 69884 w 609050"/>
              <a:gd name="connsiteY41" fmla="*/ 237412 h 586540"/>
              <a:gd name="connsiteX42" fmla="*/ 147595 w 609050"/>
              <a:gd name="connsiteY42" fmla="*/ 237412 h 586540"/>
              <a:gd name="connsiteX43" fmla="*/ 147595 w 609050"/>
              <a:gd name="connsiteY43" fmla="*/ 193549 h 586540"/>
              <a:gd name="connsiteX44" fmla="*/ 460769 w 609050"/>
              <a:gd name="connsiteY44" fmla="*/ 156950 h 586540"/>
              <a:gd name="connsiteX45" fmla="*/ 460769 w 609050"/>
              <a:gd name="connsiteY45" fmla="*/ 195468 h 586540"/>
              <a:gd name="connsiteX46" fmla="*/ 555916 w 609050"/>
              <a:gd name="connsiteY46" fmla="*/ 195468 h 586540"/>
              <a:gd name="connsiteX47" fmla="*/ 555916 w 609050"/>
              <a:gd name="connsiteY47" fmla="*/ 156950 h 586540"/>
              <a:gd name="connsiteX48" fmla="*/ 192926 w 609050"/>
              <a:gd name="connsiteY48" fmla="*/ 96251 h 586540"/>
              <a:gd name="connsiteX49" fmla="*/ 361366 w 609050"/>
              <a:gd name="connsiteY49" fmla="*/ 96251 h 586540"/>
              <a:gd name="connsiteX50" fmla="*/ 361366 w 609050"/>
              <a:gd name="connsiteY50" fmla="*/ 114880 h 586540"/>
              <a:gd name="connsiteX51" fmla="*/ 192926 w 609050"/>
              <a:gd name="connsiteY51" fmla="*/ 114880 h 586540"/>
              <a:gd name="connsiteX52" fmla="*/ 192926 w 609050"/>
              <a:gd name="connsiteY52" fmla="*/ 49819 h 586540"/>
              <a:gd name="connsiteX53" fmla="*/ 361366 w 609050"/>
              <a:gd name="connsiteY53" fmla="*/ 49819 h 586540"/>
              <a:gd name="connsiteX54" fmla="*/ 361366 w 609050"/>
              <a:gd name="connsiteY54" fmla="*/ 68307 h 586540"/>
              <a:gd name="connsiteX55" fmla="*/ 192926 w 609050"/>
              <a:gd name="connsiteY55" fmla="*/ 68307 h 586540"/>
              <a:gd name="connsiteX56" fmla="*/ 166130 w 609050"/>
              <a:gd name="connsiteY56" fmla="*/ 25222 h 586540"/>
              <a:gd name="connsiteX57" fmla="*/ 166130 w 609050"/>
              <a:gd name="connsiteY57" fmla="*/ 155716 h 586540"/>
              <a:gd name="connsiteX58" fmla="*/ 338987 w 609050"/>
              <a:gd name="connsiteY58" fmla="*/ 155716 h 586540"/>
              <a:gd name="connsiteX59" fmla="*/ 338987 w 609050"/>
              <a:gd name="connsiteY59" fmla="*/ 341040 h 586540"/>
              <a:gd name="connsiteX60" fmla="*/ 338987 w 609050"/>
              <a:gd name="connsiteY60" fmla="*/ 531710 h 586540"/>
              <a:gd name="connsiteX61" fmla="*/ 366721 w 609050"/>
              <a:gd name="connsiteY61" fmla="*/ 531710 h 586540"/>
              <a:gd name="connsiteX62" fmla="*/ 366721 w 609050"/>
              <a:gd name="connsiteY62" fmla="*/ 341040 h 586540"/>
              <a:gd name="connsiteX63" fmla="*/ 366721 w 609050"/>
              <a:gd name="connsiteY63" fmla="*/ 155305 h 586540"/>
              <a:gd name="connsiteX64" fmla="*/ 388002 w 609050"/>
              <a:gd name="connsiteY64" fmla="*/ 143517 h 586540"/>
              <a:gd name="connsiteX65" fmla="*/ 388002 w 609050"/>
              <a:gd name="connsiteY65" fmla="*/ 25222 h 586540"/>
              <a:gd name="connsiteX66" fmla="*/ 140867 w 609050"/>
              <a:gd name="connsiteY66" fmla="*/ 0 h 586540"/>
              <a:gd name="connsiteX67" fmla="*/ 413402 w 609050"/>
              <a:gd name="connsiteY67" fmla="*/ 0 h 586540"/>
              <a:gd name="connsiteX68" fmla="*/ 413402 w 609050"/>
              <a:gd name="connsiteY68" fmla="*/ 129398 h 586540"/>
              <a:gd name="connsiteX69" fmla="*/ 432486 w 609050"/>
              <a:gd name="connsiteY69" fmla="*/ 118843 h 586540"/>
              <a:gd name="connsiteX70" fmla="*/ 584199 w 609050"/>
              <a:gd name="connsiteY70" fmla="*/ 118843 h 586540"/>
              <a:gd name="connsiteX71" fmla="*/ 584199 w 609050"/>
              <a:gd name="connsiteY71" fmla="*/ 531710 h 586540"/>
              <a:gd name="connsiteX72" fmla="*/ 609050 w 609050"/>
              <a:gd name="connsiteY72" fmla="*/ 531710 h 586540"/>
              <a:gd name="connsiteX73" fmla="*/ 609050 w 609050"/>
              <a:gd name="connsiteY73" fmla="*/ 586540 h 586540"/>
              <a:gd name="connsiteX74" fmla="*/ 0 w 609050"/>
              <a:gd name="connsiteY74" fmla="*/ 586540 h 586540"/>
              <a:gd name="connsiteX75" fmla="*/ 0 w 609050"/>
              <a:gd name="connsiteY75" fmla="*/ 531710 h 586540"/>
              <a:gd name="connsiteX76" fmla="*/ 24851 w 609050"/>
              <a:gd name="connsiteY76" fmla="*/ 531710 h 586540"/>
              <a:gd name="connsiteX77" fmla="*/ 24851 w 609050"/>
              <a:gd name="connsiteY77" fmla="*/ 155716 h 586540"/>
              <a:gd name="connsiteX78" fmla="*/ 140867 w 609050"/>
              <a:gd name="connsiteY78" fmla="*/ 155716 h 58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609050" h="586540">
                <a:moveTo>
                  <a:pt x="216243" y="412730"/>
                </a:moveTo>
                <a:lnTo>
                  <a:pt x="216243" y="456594"/>
                </a:lnTo>
                <a:lnTo>
                  <a:pt x="293953" y="456594"/>
                </a:lnTo>
                <a:lnTo>
                  <a:pt x="293953" y="412730"/>
                </a:lnTo>
                <a:close/>
                <a:moveTo>
                  <a:pt x="69884" y="412730"/>
                </a:moveTo>
                <a:lnTo>
                  <a:pt x="69884" y="456594"/>
                </a:lnTo>
                <a:lnTo>
                  <a:pt x="147595" y="456594"/>
                </a:lnTo>
                <a:lnTo>
                  <a:pt x="147595" y="412730"/>
                </a:lnTo>
                <a:close/>
                <a:moveTo>
                  <a:pt x="460769" y="376268"/>
                </a:moveTo>
                <a:lnTo>
                  <a:pt x="460769" y="414786"/>
                </a:lnTo>
                <a:lnTo>
                  <a:pt x="555916" y="414786"/>
                </a:lnTo>
                <a:lnTo>
                  <a:pt x="555916" y="376268"/>
                </a:lnTo>
                <a:close/>
                <a:moveTo>
                  <a:pt x="216243" y="339670"/>
                </a:moveTo>
                <a:lnTo>
                  <a:pt x="216243" y="383533"/>
                </a:lnTo>
                <a:lnTo>
                  <a:pt x="293953" y="383533"/>
                </a:lnTo>
                <a:lnTo>
                  <a:pt x="293953" y="339670"/>
                </a:lnTo>
                <a:close/>
                <a:moveTo>
                  <a:pt x="69884" y="339670"/>
                </a:moveTo>
                <a:lnTo>
                  <a:pt x="69884" y="383533"/>
                </a:lnTo>
                <a:lnTo>
                  <a:pt x="147595" y="383533"/>
                </a:lnTo>
                <a:lnTo>
                  <a:pt x="147595" y="339670"/>
                </a:lnTo>
                <a:close/>
                <a:moveTo>
                  <a:pt x="460769" y="303071"/>
                </a:moveTo>
                <a:lnTo>
                  <a:pt x="460769" y="341726"/>
                </a:lnTo>
                <a:lnTo>
                  <a:pt x="555916" y="341726"/>
                </a:lnTo>
                <a:lnTo>
                  <a:pt x="555916" y="303071"/>
                </a:lnTo>
                <a:close/>
                <a:moveTo>
                  <a:pt x="216243" y="266609"/>
                </a:moveTo>
                <a:lnTo>
                  <a:pt x="216243" y="310473"/>
                </a:lnTo>
                <a:lnTo>
                  <a:pt x="293953" y="310473"/>
                </a:lnTo>
                <a:lnTo>
                  <a:pt x="293953" y="266609"/>
                </a:lnTo>
                <a:close/>
                <a:moveTo>
                  <a:pt x="69884" y="266609"/>
                </a:moveTo>
                <a:lnTo>
                  <a:pt x="69884" y="310473"/>
                </a:lnTo>
                <a:lnTo>
                  <a:pt x="147595" y="310473"/>
                </a:lnTo>
                <a:lnTo>
                  <a:pt x="147595" y="266609"/>
                </a:lnTo>
                <a:close/>
                <a:moveTo>
                  <a:pt x="460769" y="230010"/>
                </a:moveTo>
                <a:lnTo>
                  <a:pt x="460769" y="268528"/>
                </a:lnTo>
                <a:lnTo>
                  <a:pt x="555916" y="268528"/>
                </a:lnTo>
                <a:lnTo>
                  <a:pt x="555916" y="230010"/>
                </a:lnTo>
                <a:close/>
                <a:moveTo>
                  <a:pt x="216243" y="193549"/>
                </a:moveTo>
                <a:lnTo>
                  <a:pt x="216243" y="237412"/>
                </a:lnTo>
                <a:lnTo>
                  <a:pt x="293953" y="237412"/>
                </a:lnTo>
                <a:lnTo>
                  <a:pt x="293953" y="193549"/>
                </a:lnTo>
                <a:close/>
                <a:moveTo>
                  <a:pt x="69884" y="193549"/>
                </a:moveTo>
                <a:lnTo>
                  <a:pt x="69884" y="237412"/>
                </a:lnTo>
                <a:lnTo>
                  <a:pt x="147595" y="237412"/>
                </a:lnTo>
                <a:lnTo>
                  <a:pt x="147595" y="193549"/>
                </a:lnTo>
                <a:close/>
                <a:moveTo>
                  <a:pt x="460769" y="156950"/>
                </a:moveTo>
                <a:lnTo>
                  <a:pt x="460769" y="195468"/>
                </a:lnTo>
                <a:lnTo>
                  <a:pt x="555916" y="195468"/>
                </a:lnTo>
                <a:lnTo>
                  <a:pt x="555916" y="156950"/>
                </a:lnTo>
                <a:close/>
                <a:moveTo>
                  <a:pt x="192926" y="96251"/>
                </a:moveTo>
                <a:lnTo>
                  <a:pt x="361366" y="96251"/>
                </a:lnTo>
                <a:lnTo>
                  <a:pt x="361366" y="114880"/>
                </a:lnTo>
                <a:lnTo>
                  <a:pt x="192926" y="114880"/>
                </a:lnTo>
                <a:close/>
                <a:moveTo>
                  <a:pt x="192926" y="49819"/>
                </a:moveTo>
                <a:lnTo>
                  <a:pt x="361366" y="49819"/>
                </a:lnTo>
                <a:lnTo>
                  <a:pt x="361366" y="68307"/>
                </a:lnTo>
                <a:lnTo>
                  <a:pt x="192926" y="68307"/>
                </a:lnTo>
                <a:close/>
                <a:moveTo>
                  <a:pt x="166130" y="25222"/>
                </a:moveTo>
                <a:lnTo>
                  <a:pt x="166130" y="155716"/>
                </a:lnTo>
                <a:lnTo>
                  <a:pt x="338987" y="155716"/>
                </a:lnTo>
                <a:lnTo>
                  <a:pt x="338987" y="341040"/>
                </a:lnTo>
                <a:lnTo>
                  <a:pt x="338987" y="531710"/>
                </a:lnTo>
                <a:lnTo>
                  <a:pt x="366721" y="531710"/>
                </a:lnTo>
                <a:lnTo>
                  <a:pt x="366721" y="341040"/>
                </a:lnTo>
                <a:lnTo>
                  <a:pt x="366721" y="155305"/>
                </a:lnTo>
                <a:lnTo>
                  <a:pt x="388002" y="143517"/>
                </a:lnTo>
                <a:lnTo>
                  <a:pt x="388002" y="25222"/>
                </a:lnTo>
                <a:close/>
                <a:moveTo>
                  <a:pt x="140867" y="0"/>
                </a:moveTo>
                <a:lnTo>
                  <a:pt x="413402" y="0"/>
                </a:lnTo>
                <a:lnTo>
                  <a:pt x="413402" y="129398"/>
                </a:lnTo>
                <a:lnTo>
                  <a:pt x="432486" y="118843"/>
                </a:lnTo>
                <a:lnTo>
                  <a:pt x="584199" y="118843"/>
                </a:lnTo>
                <a:lnTo>
                  <a:pt x="584199" y="531710"/>
                </a:lnTo>
                <a:lnTo>
                  <a:pt x="609050" y="531710"/>
                </a:lnTo>
                <a:lnTo>
                  <a:pt x="609050" y="586540"/>
                </a:lnTo>
                <a:lnTo>
                  <a:pt x="0" y="586540"/>
                </a:lnTo>
                <a:lnTo>
                  <a:pt x="0" y="531710"/>
                </a:lnTo>
                <a:lnTo>
                  <a:pt x="24851" y="531710"/>
                </a:lnTo>
                <a:lnTo>
                  <a:pt x="24851" y="155716"/>
                </a:lnTo>
                <a:lnTo>
                  <a:pt x="140867" y="155716"/>
                </a:lnTo>
                <a:close/>
              </a:path>
            </a:pathLst>
          </a:custGeom>
          <a:solidFill>
            <a:srgbClr val="355C7D"/>
          </a:solidFill>
          <a:ln>
            <a:noFill/>
          </a:ln>
        </p:spPr>
      </p:sp>
      <p:sp>
        <p:nvSpPr>
          <p:cNvPr id="19" name="crowd-of-users_33887"/>
          <p:cNvSpPr>
            <a:spLocks noChangeAspect="1"/>
          </p:cNvSpPr>
          <p:nvPr/>
        </p:nvSpPr>
        <p:spPr>
          <a:xfrm>
            <a:off x="6083669" y="4720396"/>
            <a:ext cx="1129642" cy="863794"/>
          </a:xfrm>
          <a:custGeom>
            <a:avLst/>
            <a:gdLst>
              <a:gd name="connsiteX0" fmla="*/ 279380 w 602133"/>
              <a:gd name="connsiteY0" fmla="*/ 303917 h 460429"/>
              <a:gd name="connsiteX1" fmla="*/ 329638 w 602133"/>
              <a:gd name="connsiteY1" fmla="*/ 303917 h 460429"/>
              <a:gd name="connsiteX2" fmla="*/ 405716 w 602133"/>
              <a:gd name="connsiteY2" fmla="*/ 379871 h 460429"/>
              <a:gd name="connsiteX3" fmla="*/ 405716 w 602133"/>
              <a:gd name="connsiteY3" fmla="*/ 441555 h 460429"/>
              <a:gd name="connsiteX4" fmla="*/ 405255 w 602133"/>
              <a:gd name="connsiteY4" fmla="*/ 441555 h 460429"/>
              <a:gd name="connsiteX5" fmla="*/ 401566 w 602133"/>
              <a:gd name="connsiteY5" fmla="*/ 443857 h 460429"/>
              <a:gd name="connsiteX6" fmla="*/ 311195 w 602133"/>
              <a:gd name="connsiteY6" fmla="*/ 460429 h 460429"/>
              <a:gd name="connsiteX7" fmla="*/ 207452 w 602133"/>
              <a:gd name="connsiteY7" fmla="*/ 443857 h 460429"/>
              <a:gd name="connsiteX8" fmla="*/ 203302 w 602133"/>
              <a:gd name="connsiteY8" fmla="*/ 442476 h 460429"/>
              <a:gd name="connsiteX9" fmla="*/ 203302 w 602133"/>
              <a:gd name="connsiteY9" fmla="*/ 441555 h 460429"/>
              <a:gd name="connsiteX10" fmla="*/ 203302 w 602133"/>
              <a:gd name="connsiteY10" fmla="*/ 379871 h 460429"/>
              <a:gd name="connsiteX11" fmla="*/ 279380 w 602133"/>
              <a:gd name="connsiteY11" fmla="*/ 303917 h 460429"/>
              <a:gd name="connsiteX12" fmla="*/ 378044 w 602133"/>
              <a:gd name="connsiteY12" fmla="*/ 242690 h 460429"/>
              <a:gd name="connsiteX13" fmla="*/ 428312 w 602133"/>
              <a:gd name="connsiteY13" fmla="*/ 242690 h 460429"/>
              <a:gd name="connsiteX14" fmla="*/ 504406 w 602133"/>
              <a:gd name="connsiteY14" fmla="*/ 318644 h 460429"/>
              <a:gd name="connsiteX15" fmla="*/ 504406 w 602133"/>
              <a:gd name="connsiteY15" fmla="*/ 380329 h 460429"/>
              <a:gd name="connsiteX16" fmla="*/ 503945 w 602133"/>
              <a:gd name="connsiteY16" fmla="*/ 380329 h 460429"/>
              <a:gd name="connsiteX17" fmla="*/ 499794 w 602133"/>
              <a:gd name="connsiteY17" fmla="*/ 382630 h 460429"/>
              <a:gd name="connsiteX18" fmla="*/ 420011 w 602133"/>
              <a:gd name="connsiteY18" fmla="*/ 399202 h 460429"/>
              <a:gd name="connsiteX19" fmla="*/ 420011 w 602133"/>
              <a:gd name="connsiteY19" fmla="*/ 380329 h 460429"/>
              <a:gd name="connsiteX20" fmla="*/ 355446 w 602133"/>
              <a:gd name="connsiteY20" fmla="*/ 293787 h 460429"/>
              <a:gd name="connsiteX21" fmla="*/ 378044 w 602133"/>
              <a:gd name="connsiteY21" fmla="*/ 242690 h 460429"/>
              <a:gd name="connsiteX22" fmla="*/ 175210 w 602133"/>
              <a:gd name="connsiteY22" fmla="*/ 242690 h 460429"/>
              <a:gd name="connsiteX23" fmla="*/ 225454 w 602133"/>
              <a:gd name="connsiteY23" fmla="*/ 242690 h 460429"/>
              <a:gd name="connsiteX24" fmla="*/ 230986 w 602133"/>
              <a:gd name="connsiteY24" fmla="*/ 243150 h 460429"/>
              <a:gd name="connsiteX25" fmla="*/ 253573 w 602133"/>
              <a:gd name="connsiteY25" fmla="*/ 293792 h 460429"/>
              <a:gd name="connsiteX26" fmla="*/ 189038 w 602133"/>
              <a:gd name="connsiteY26" fmla="*/ 380343 h 460429"/>
              <a:gd name="connsiteX27" fmla="*/ 189038 w 602133"/>
              <a:gd name="connsiteY27" fmla="*/ 398758 h 460429"/>
              <a:gd name="connsiteX28" fmla="*/ 103300 w 602133"/>
              <a:gd name="connsiteY28" fmla="*/ 382645 h 460429"/>
              <a:gd name="connsiteX29" fmla="*/ 99151 w 602133"/>
              <a:gd name="connsiteY29" fmla="*/ 381264 h 460429"/>
              <a:gd name="connsiteX30" fmla="*/ 98690 w 602133"/>
              <a:gd name="connsiteY30" fmla="*/ 380343 h 460429"/>
              <a:gd name="connsiteX31" fmla="*/ 98690 w 602133"/>
              <a:gd name="connsiteY31" fmla="*/ 318652 h 460429"/>
              <a:gd name="connsiteX32" fmla="*/ 175210 w 602133"/>
              <a:gd name="connsiteY32" fmla="*/ 242690 h 460429"/>
              <a:gd name="connsiteX33" fmla="*/ 76056 w 602133"/>
              <a:gd name="connsiteY33" fmla="*/ 185090 h 460429"/>
              <a:gd name="connsiteX34" fmla="*/ 126300 w 602133"/>
              <a:gd name="connsiteY34" fmla="*/ 185090 h 460429"/>
              <a:gd name="connsiteX35" fmla="*/ 148886 w 602133"/>
              <a:gd name="connsiteY35" fmla="*/ 235732 h 460429"/>
              <a:gd name="connsiteX36" fmla="*/ 84353 w 602133"/>
              <a:gd name="connsiteY36" fmla="*/ 322283 h 460429"/>
              <a:gd name="connsiteX37" fmla="*/ 84353 w 602133"/>
              <a:gd name="connsiteY37" fmla="*/ 341158 h 460429"/>
              <a:gd name="connsiteX38" fmla="*/ 4609 w 602133"/>
              <a:gd name="connsiteY38" fmla="*/ 324584 h 460429"/>
              <a:gd name="connsiteX39" fmla="*/ 461 w 602133"/>
              <a:gd name="connsiteY39" fmla="*/ 322743 h 460429"/>
              <a:gd name="connsiteX40" fmla="*/ 0 w 602133"/>
              <a:gd name="connsiteY40" fmla="*/ 322743 h 460429"/>
              <a:gd name="connsiteX41" fmla="*/ 0 w 602133"/>
              <a:gd name="connsiteY41" fmla="*/ 261052 h 460429"/>
              <a:gd name="connsiteX42" fmla="*/ 76056 w 602133"/>
              <a:gd name="connsiteY42" fmla="*/ 185090 h 460429"/>
              <a:gd name="connsiteX43" fmla="*/ 476280 w 602133"/>
              <a:gd name="connsiteY43" fmla="*/ 183239 h 460429"/>
              <a:gd name="connsiteX44" fmla="*/ 526068 w 602133"/>
              <a:gd name="connsiteY44" fmla="*/ 183239 h 460429"/>
              <a:gd name="connsiteX45" fmla="*/ 602133 w 602133"/>
              <a:gd name="connsiteY45" fmla="*/ 259201 h 460429"/>
              <a:gd name="connsiteX46" fmla="*/ 602133 w 602133"/>
              <a:gd name="connsiteY46" fmla="*/ 320432 h 460429"/>
              <a:gd name="connsiteX47" fmla="*/ 601672 w 602133"/>
              <a:gd name="connsiteY47" fmla="*/ 320432 h 460429"/>
              <a:gd name="connsiteX48" fmla="*/ 597984 w 602133"/>
              <a:gd name="connsiteY48" fmla="*/ 322733 h 460429"/>
              <a:gd name="connsiteX49" fmla="*/ 518231 w 602133"/>
              <a:gd name="connsiteY49" fmla="*/ 339307 h 460429"/>
              <a:gd name="connsiteX50" fmla="*/ 518231 w 602133"/>
              <a:gd name="connsiteY50" fmla="*/ 320432 h 460429"/>
              <a:gd name="connsiteX51" fmla="*/ 453691 w 602133"/>
              <a:gd name="connsiteY51" fmla="*/ 233881 h 460429"/>
              <a:gd name="connsiteX52" fmla="*/ 476280 w 602133"/>
              <a:gd name="connsiteY52" fmla="*/ 183239 h 460429"/>
              <a:gd name="connsiteX53" fmla="*/ 304510 w 602133"/>
              <a:gd name="connsiteY53" fmla="*/ 181462 h 460429"/>
              <a:gd name="connsiteX54" fmla="*/ 363739 w 602133"/>
              <a:gd name="connsiteY54" fmla="*/ 240839 h 460429"/>
              <a:gd name="connsiteX55" fmla="*/ 304510 w 602133"/>
              <a:gd name="connsiteY55" fmla="*/ 300216 h 460429"/>
              <a:gd name="connsiteX56" fmla="*/ 245281 w 602133"/>
              <a:gd name="connsiteY56" fmla="*/ 240839 h 460429"/>
              <a:gd name="connsiteX57" fmla="*/ 304510 w 602133"/>
              <a:gd name="connsiteY57" fmla="*/ 181462 h 460429"/>
              <a:gd name="connsiteX58" fmla="*/ 274338 w 602133"/>
              <a:gd name="connsiteY58" fmla="*/ 133116 h 460429"/>
              <a:gd name="connsiteX59" fmla="*/ 328757 w 602133"/>
              <a:gd name="connsiteY59" fmla="*/ 133116 h 460429"/>
              <a:gd name="connsiteX60" fmla="*/ 345821 w 602133"/>
              <a:gd name="connsiteY60" fmla="*/ 134957 h 460429"/>
              <a:gd name="connsiteX61" fmla="*/ 332447 w 602133"/>
              <a:gd name="connsiteY61" fmla="*/ 172703 h 460429"/>
              <a:gd name="connsiteX62" fmla="*/ 304776 w 602133"/>
              <a:gd name="connsiteY62" fmla="*/ 166719 h 460429"/>
              <a:gd name="connsiteX63" fmla="*/ 270648 w 602133"/>
              <a:gd name="connsiteY63" fmla="*/ 175465 h 460429"/>
              <a:gd name="connsiteX64" fmla="*/ 257274 w 602133"/>
              <a:gd name="connsiteY64" fmla="*/ 134957 h 460429"/>
              <a:gd name="connsiteX65" fmla="*/ 274338 w 602133"/>
              <a:gd name="connsiteY65" fmla="*/ 133116 h 460429"/>
              <a:gd name="connsiteX66" fmla="*/ 402940 w 602133"/>
              <a:gd name="connsiteY66" fmla="*/ 120160 h 460429"/>
              <a:gd name="connsiteX67" fmla="*/ 462427 w 602133"/>
              <a:gd name="connsiteY67" fmla="*/ 179582 h 460429"/>
              <a:gd name="connsiteX68" fmla="*/ 402940 w 602133"/>
              <a:gd name="connsiteY68" fmla="*/ 238543 h 460429"/>
              <a:gd name="connsiteX69" fmla="*/ 377577 w 602133"/>
              <a:gd name="connsiteY69" fmla="*/ 233015 h 460429"/>
              <a:gd name="connsiteX70" fmla="*/ 343452 w 602133"/>
              <a:gd name="connsiteY70" fmla="*/ 178661 h 460429"/>
              <a:gd name="connsiteX71" fmla="*/ 402940 w 602133"/>
              <a:gd name="connsiteY71" fmla="*/ 120160 h 460429"/>
              <a:gd name="connsiteX72" fmla="*/ 200081 w 602133"/>
              <a:gd name="connsiteY72" fmla="*/ 120160 h 460429"/>
              <a:gd name="connsiteX73" fmla="*/ 259569 w 602133"/>
              <a:gd name="connsiteY73" fmla="*/ 179582 h 460429"/>
              <a:gd name="connsiteX74" fmla="*/ 259569 w 602133"/>
              <a:gd name="connsiteY74" fmla="*/ 182806 h 460429"/>
              <a:gd name="connsiteX75" fmla="*/ 231900 w 602133"/>
              <a:gd name="connsiteY75" fmla="*/ 229791 h 460429"/>
              <a:gd name="connsiteX76" fmla="*/ 200081 w 602133"/>
              <a:gd name="connsiteY76" fmla="*/ 238543 h 460429"/>
              <a:gd name="connsiteX77" fmla="*/ 140594 w 602133"/>
              <a:gd name="connsiteY77" fmla="*/ 179582 h 460429"/>
              <a:gd name="connsiteX78" fmla="*/ 200081 w 602133"/>
              <a:gd name="connsiteY78" fmla="*/ 120160 h 460429"/>
              <a:gd name="connsiteX79" fmla="*/ 101428 w 602133"/>
              <a:gd name="connsiteY79" fmla="*/ 62190 h 460429"/>
              <a:gd name="connsiteX80" fmla="*/ 160879 w 602133"/>
              <a:gd name="connsiteY80" fmla="*/ 120646 h 460429"/>
              <a:gd name="connsiteX81" fmla="*/ 126315 w 602133"/>
              <a:gd name="connsiteY81" fmla="*/ 175421 h 460429"/>
              <a:gd name="connsiteX82" fmla="*/ 101428 w 602133"/>
              <a:gd name="connsiteY82" fmla="*/ 180944 h 460429"/>
              <a:gd name="connsiteX83" fmla="*/ 41978 w 602133"/>
              <a:gd name="connsiteY83" fmla="*/ 121567 h 460429"/>
              <a:gd name="connsiteX84" fmla="*/ 101428 w 602133"/>
              <a:gd name="connsiteY84" fmla="*/ 62190 h 460429"/>
              <a:gd name="connsiteX85" fmla="*/ 500695 w 602133"/>
              <a:gd name="connsiteY85" fmla="*/ 60339 h 460429"/>
              <a:gd name="connsiteX86" fmla="*/ 560154 w 602133"/>
              <a:gd name="connsiteY86" fmla="*/ 119716 h 460429"/>
              <a:gd name="connsiteX87" fmla="*/ 500695 w 602133"/>
              <a:gd name="connsiteY87" fmla="*/ 179093 h 460429"/>
              <a:gd name="connsiteX88" fmla="*/ 475805 w 602133"/>
              <a:gd name="connsiteY88" fmla="*/ 173570 h 460429"/>
              <a:gd name="connsiteX89" fmla="*/ 441697 w 602133"/>
              <a:gd name="connsiteY89" fmla="*/ 118795 h 460429"/>
              <a:gd name="connsiteX90" fmla="*/ 500695 w 602133"/>
              <a:gd name="connsiteY90" fmla="*/ 60339 h 460429"/>
              <a:gd name="connsiteX91" fmla="*/ 413085 w 602133"/>
              <a:gd name="connsiteY91" fmla="*/ 16140 h 460429"/>
              <a:gd name="connsiteX92" fmla="*/ 468869 w 602133"/>
              <a:gd name="connsiteY92" fmla="*/ 55274 h 460429"/>
              <a:gd name="connsiteX93" fmla="*/ 429221 w 602133"/>
              <a:gd name="connsiteY93" fmla="*/ 112824 h 460429"/>
              <a:gd name="connsiteX94" fmla="*/ 402020 w 602133"/>
              <a:gd name="connsiteY94" fmla="*/ 107760 h 460429"/>
              <a:gd name="connsiteX95" fmla="*/ 370670 w 602133"/>
              <a:gd name="connsiteY95" fmla="*/ 115126 h 460429"/>
              <a:gd name="connsiteX96" fmla="*/ 363294 w 602133"/>
              <a:gd name="connsiteY96" fmla="*/ 105918 h 460429"/>
              <a:gd name="connsiteX97" fmla="*/ 376664 w 602133"/>
              <a:gd name="connsiteY97" fmla="*/ 63561 h 460429"/>
              <a:gd name="connsiteX98" fmla="*/ 370670 w 602133"/>
              <a:gd name="connsiteY98" fmla="*/ 34556 h 460429"/>
              <a:gd name="connsiteX99" fmla="*/ 413085 w 602133"/>
              <a:gd name="connsiteY99" fmla="*/ 16140 h 460429"/>
              <a:gd name="connsiteX100" fmla="*/ 192697 w 602133"/>
              <a:gd name="connsiteY100" fmla="*/ 16140 h 460429"/>
              <a:gd name="connsiteX101" fmla="*/ 231875 w 602133"/>
              <a:gd name="connsiteY101" fmla="*/ 31337 h 460429"/>
              <a:gd name="connsiteX102" fmla="*/ 224501 w 602133"/>
              <a:gd name="connsiteY102" fmla="*/ 63573 h 460429"/>
              <a:gd name="connsiteX103" fmla="*/ 240172 w 602133"/>
              <a:gd name="connsiteY103" fmla="*/ 109165 h 460429"/>
              <a:gd name="connsiteX104" fmla="*/ 233719 w 602133"/>
              <a:gd name="connsiteY104" fmla="*/ 116533 h 460429"/>
              <a:gd name="connsiteX105" fmla="*/ 199150 w 602133"/>
              <a:gd name="connsiteY105" fmla="*/ 107783 h 460429"/>
              <a:gd name="connsiteX106" fmla="*/ 171034 w 602133"/>
              <a:gd name="connsiteY106" fmla="*/ 114230 h 460429"/>
              <a:gd name="connsiteX107" fmla="*/ 136004 w 602133"/>
              <a:gd name="connsiteY107" fmla="*/ 59429 h 460429"/>
              <a:gd name="connsiteX108" fmla="*/ 192697 w 602133"/>
              <a:gd name="connsiteY108" fmla="*/ 16140 h 460429"/>
              <a:gd name="connsiteX109" fmla="*/ 301511 w 602133"/>
              <a:gd name="connsiteY109" fmla="*/ 0 h 460429"/>
              <a:gd name="connsiteX110" fmla="*/ 366033 w 602133"/>
              <a:gd name="connsiteY110" fmla="*/ 64485 h 460429"/>
              <a:gd name="connsiteX111" fmla="*/ 301511 w 602133"/>
              <a:gd name="connsiteY111" fmla="*/ 128970 h 460429"/>
              <a:gd name="connsiteX112" fmla="*/ 236989 w 602133"/>
              <a:gd name="connsiteY112" fmla="*/ 64485 h 460429"/>
              <a:gd name="connsiteX113" fmla="*/ 301511 w 602133"/>
              <a:gd name="connsiteY113" fmla="*/ 0 h 46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602133" h="460429">
                <a:moveTo>
                  <a:pt x="279380" y="303917"/>
                </a:moveTo>
                <a:lnTo>
                  <a:pt x="329638" y="303917"/>
                </a:lnTo>
                <a:cubicBezTo>
                  <a:pt x="371596" y="303917"/>
                  <a:pt x="405716" y="337981"/>
                  <a:pt x="405716" y="379871"/>
                </a:cubicBezTo>
                <a:lnTo>
                  <a:pt x="405716" y="441555"/>
                </a:lnTo>
                <a:lnTo>
                  <a:pt x="405255" y="441555"/>
                </a:lnTo>
                <a:lnTo>
                  <a:pt x="401566" y="443857"/>
                </a:lnTo>
                <a:cubicBezTo>
                  <a:pt x="399261" y="444778"/>
                  <a:pt x="366985" y="460429"/>
                  <a:pt x="311195" y="460429"/>
                </a:cubicBezTo>
                <a:cubicBezTo>
                  <a:pt x="282608" y="460429"/>
                  <a:pt x="247566" y="456286"/>
                  <a:pt x="207452" y="443857"/>
                </a:cubicBezTo>
                <a:lnTo>
                  <a:pt x="203302" y="442476"/>
                </a:lnTo>
                <a:lnTo>
                  <a:pt x="203302" y="441555"/>
                </a:lnTo>
                <a:lnTo>
                  <a:pt x="203302" y="379871"/>
                </a:lnTo>
                <a:cubicBezTo>
                  <a:pt x="203302" y="337981"/>
                  <a:pt x="237422" y="303917"/>
                  <a:pt x="279380" y="303917"/>
                </a:cubicBezTo>
                <a:close/>
                <a:moveTo>
                  <a:pt x="378044" y="242690"/>
                </a:moveTo>
                <a:lnTo>
                  <a:pt x="428312" y="242690"/>
                </a:lnTo>
                <a:cubicBezTo>
                  <a:pt x="470279" y="242690"/>
                  <a:pt x="504406" y="276754"/>
                  <a:pt x="504406" y="318644"/>
                </a:cubicBezTo>
                <a:lnTo>
                  <a:pt x="504406" y="380329"/>
                </a:lnTo>
                <a:lnTo>
                  <a:pt x="503945" y="380329"/>
                </a:lnTo>
                <a:lnTo>
                  <a:pt x="499794" y="382630"/>
                </a:lnTo>
                <a:cubicBezTo>
                  <a:pt x="497950" y="383551"/>
                  <a:pt x="469357" y="397361"/>
                  <a:pt x="420011" y="399202"/>
                </a:cubicBezTo>
                <a:lnTo>
                  <a:pt x="420011" y="380329"/>
                </a:lnTo>
                <a:cubicBezTo>
                  <a:pt x="420011" y="339359"/>
                  <a:pt x="392801" y="304834"/>
                  <a:pt x="355446" y="293787"/>
                </a:cubicBezTo>
                <a:cubicBezTo>
                  <a:pt x="368820" y="280897"/>
                  <a:pt x="377583" y="262944"/>
                  <a:pt x="378044" y="242690"/>
                </a:cubicBezTo>
                <a:close/>
                <a:moveTo>
                  <a:pt x="175210" y="242690"/>
                </a:moveTo>
                <a:lnTo>
                  <a:pt x="225454" y="242690"/>
                </a:lnTo>
                <a:cubicBezTo>
                  <a:pt x="227298" y="242690"/>
                  <a:pt x="229142" y="243150"/>
                  <a:pt x="230986" y="243150"/>
                </a:cubicBezTo>
                <a:cubicBezTo>
                  <a:pt x="231447" y="262947"/>
                  <a:pt x="240205" y="280901"/>
                  <a:pt x="253573" y="293792"/>
                </a:cubicBezTo>
                <a:cubicBezTo>
                  <a:pt x="216235" y="304841"/>
                  <a:pt x="189038" y="339369"/>
                  <a:pt x="189038" y="380343"/>
                </a:cubicBezTo>
                <a:lnTo>
                  <a:pt x="189038" y="398758"/>
                </a:lnTo>
                <a:cubicBezTo>
                  <a:pt x="164146" y="397377"/>
                  <a:pt x="135567" y="392773"/>
                  <a:pt x="103300" y="382645"/>
                </a:cubicBezTo>
                <a:lnTo>
                  <a:pt x="99151" y="381264"/>
                </a:lnTo>
                <a:lnTo>
                  <a:pt x="98690" y="380343"/>
                </a:lnTo>
                <a:lnTo>
                  <a:pt x="98690" y="318652"/>
                </a:lnTo>
                <a:cubicBezTo>
                  <a:pt x="98690" y="276758"/>
                  <a:pt x="133262" y="242690"/>
                  <a:pt x="175210" y="242690"/>
                </a:cubicBezTo>
                <a:close/>
                <a:moveTo>
                  <a:pt x="76056" y="185090"/>
                </a:moveTo>
                <a:lnTo>
                  <a:pt x="126300" y="185090"/>
                </a:lnTo>
                <a:cubicBezTo>
                  <a:pt x="126760" y="204886"/>
                  <a:pt x="135058" y="222841"/>
                  <a:pt x="148886" y="235732"/>
                </a:cubicBezTo>
                <a:cubicBezTo>
                  <a:pt x="111549" y="246781"/>
                  <a:pt x="84353" y="281309"/>
                  <a:pt x="84353" y="322283"/>
                </a:cubicBezTo>
                <a:lnTo>
                  <a:pt x="84353" y="341158"/>
                </a:lnTo>
                <a:cubicBezTo>
                  <a:pt x="34571" y="339316"/>
                  <a:pt x="6453" y="325505"/>
                  <a:pt x="4609" y="324584"/>
                </a:cubicBezTo>
                <a:lnTo>
                  <a:pt x="461" y="322743"/>
                </a:lnTo>
                <a:lnTo>
                  <a:pt x="0" y="322743"/>
                </a:lnTo>
                <a:lnTo>
                  <a:pt x="0" y="261052"/>
                </a:lnTo>
                <a:cubicBezTo>
                  <a:pt x="0" y="219158"/>
                  <a:pt x="34110" y="185090"/>
                  <a:pt x="76056" y="185090"/>
                </a:cubicBezTo>
                <a:close/>
                <a:moveTo>
                  <a:pt x="476280" y="183239"/>
                </a:moveTo>
                <a:lnTo>
                  <a:pt x="526068" y="183239"/>
                </a:lnTo>
                <a:cubicBezTo>
                  <a:pt x="568019" y="183239"/>
                  <a:pt x="602133" y="217307"/>
                  <a:pt x="602133" y="259201"/>
                </a:cubicBezTo>
                <a:lnTo>
                  <a:pt x="602133" y="320432"/>
                </a:lnTo>
                <a:lnTo>
                  <a:pt x="601672" y="320432"/>
                </a:lnTo>
                <a:lnTo>
                  <a:pt x="597984" y="322733"/>
                </a:lnTo>
                <a:cubicBezTo>
                  <a:pt x="596140" y="323654"/>
                  <a:pt x="567558" y="337465"/>
                  <a:pt x="518231" y="339307"/>
                </a:cubicBezTo>
                <a:lnTo>
                  <a:pt x="518231" y="320432"/>
                </a:lnTo>
                <a:cubicBezTo>
                  <a:pt x="518231" y="279458"/>
                  <a:pt x="490571" y="244930"/>
                  <a:pt x="453691" y="233881"/>
                </a:cubicBezTo>
                <a:cubicBezTo>
                  <a:pt x="467060" y="220990"/>
                  <a:pt x="475358" y="203035"/>
                  <a:pt x="476280" y="183239"/>
                </a:cubicBezTo>
                <a:close/>
                <a:moveTo>
                  <a:pt x="304510" y="181462"/>
                </a:moveTo>
                <a:cubicBezTo>
                  <a:pt x="337221" y="181462"/>
                  <a:pt x="363739" y="208046"/>
                  <a:pt x="363739" y="240839"/>
                </a:cubicBezTo>
                <a:cubicBezTo>
                  <a:pt x="363739" y="273632"/>
                  <a:pt x="337221" y="300216"/>
                  <a:pt x="304510" y="300216"/>
                </a:cubicBezTo>
                <a:cubicBezTo>
                  <a:pt x="271799" y="300216"/>
                  <a:pt x="245281" y="273632"/>
                  <a:pt x="245281" y="240839"/>
                </a:cubicBezTo>
                <a:cubicBezTo>
                  <a:pt x="245281" y="208046"/>
                  <a:pt x="271799" y="181462"/>
                  <a:pt x="304510" y="181462"/>
                </a:cubicBezTo>
                <a:close/>
                <a:moveTo>
                  <a:pt x="274338" y="133116"/>
                </a:moveTo>
                <a:lnTo>
                  <a:pt x="328757" y="133116"/>
                </a:lnTo>
                <a:cubicBezTo>
                  <a:pt x="334753" y="133116"/>
                  <a:pt x="340287" y="134037"/>
                  <a:pt x="345821" y="134957"/>
                </a:cubicBezTo>
                <a:cubicBezTo>
                  <a:pt x="337981" y="145545"/>
                  <a:pt x="333369" y="158894"/>
                  <a:pt x="332447" y="172703"/>
                </a:cubicBezTo>
                <a:cubicBezTo>
                  <a:pt x="324145" y="169021"/>
                  <a:pt x="314461" y="166719"/>
                  <a:pt x="304776" y="166719"/>
                </a:cubicBezTo>
                <a:cubicBezTo>
                  <a:pt x="292324" y="166719"/>
                  <a:pt x="280794" y="169941"/>
                  <a:pt x="270648" y="175465"/>
                </a:cubicBezTo>
                <a:cubicBezTo>
                  <a:pt x="270648" y="160275"/>
                  <a:pt x="265575" y="146465"/>
                  <a:pt x="257274" y="134957"/>
                </a:cubicBezTo>
                <a:cubicBezTo>
                  <a:pt x="262808" y="134037"/>
                  <a:pt x="268342" y="133116"/>
                  <a:pt x="274338" y="133116"/>
                </a:cubicBezTo>
                <a:close/>
                <a:moveTo>
                  <a:pt x="402940" y="120160"/>
                </a:moveTo>
                <a:cubicBezTo>
                  <a:pt x="435681" y="120160"/>
                  <a:pt x="462427" y="146416"/>
                  <a:pt x="462427" y="179582"/>
                </a:cubicBezTo>
                <a:cubicBezTo>
                  <a:pt x="462427" y="212287"/>
                  <a:pt x="435681" y="238543"/>
                  <a:pt x="402940" y="238543"/>
                </a:cubicBezTo>
                <a:cubicBezTo>
                  <a:pt x="393717" y="238543"/>
                  <a:pt x="385416" y="236700"/>
                  <a:pt x="377577" y="233015"/>
                </a:cubicBezTo>
                <a:cubicBezTo>
                  <a:pt x="375271" y="209984"/>
                  <a:pt x="362359" y="190176"/>
                  <a:pt x="343452" y="178661"/>
                </a:cubicBezTo>
                <a:cubicBezTo>
                  <a:pt x="343913" y="145956"/>
                  <a:pt x="370198" y="120160"/>
                  <a:pt x="402940" y="120160"/>
                </a:cubicBezTo>
                <a:close/>
                <a:moveTo>
                  <a:pt x="200081" y="120160"/>
                </a:moveTo>
                <a:cubicBezTo>
                  <a:pt x="232823" y="120160"/>
                  <a:pt x="259569" y="146416"/>
                  <a:pt x="259569" y="179582"/>
                </a:cubicBezTo>
                <a:cubicBezTo>
                  <a:pt x="259569" y="180503"/>
                  <a:pt x="259569" y="181424"/>
                  <a:pt x="259569" y="182806"/>
                </a:cubicBezTo>
                <a:cubicBezTo>
                  <a:pt x="244812" y="193861"/>
                  <a:pt x="234667" y="210444"/>
                  <a:pt x="231900" y="229791"/>
                </a:cubicBezTo>
                <a:cubicBezTo>
                  <a:pt x="222677" y="235319"/>
                  <a:pt x="212071" y="238543"/>
                  <a:pt x="200081" y="238543"/>
                </a:cubicBezTo>
                <a:cubicBezTo>
                  <a:pt x="167340" y="238543"/>
                  <a:pt x="140594" y="212287"/>
                  <a:pt x="140594" y="179582"/>
                </a:cubicBezTo>
                <a:cubicBezTo>
                  <a:pt x="140594" y="146416"/>
                  <a:pt x="167340" y="120160"/>
                  <a:pt x="200081" y="120160"/>
                </a:cubicBezTo>
                <a:close/>
                <a:moveTo>
                  <a:pt x="101428" y="62190"/>
                </a:moveTo>
                <a:cubicBezTo>
                  <a:pt x="133688" y="62190"/>
                  <a:pt x="160418" y="88426"/>
                  <a:pt x="160879" y="120646"/>
                </a:cubicBezTo>
                <a:cubicBezTo>
                  <a:pt x="141984" y="132154"/>
                  <a:pt x="128619" y="152406"/>
                  <a:pt x="126315" y="175421"/>
                </a:cubicBezTo>
                <a:cubicBezTo>
                  <a:pt x="118941" y="178643"/>
                  <a:pt x="110185" y="180944"/>
                  <a:pt x="101428" y="180944"/>
                </a:cubicBezTo>
                <a:cubicBezTo>
                  <a:pt x="68708" y="180944"/>
                  <a:pt x="41978" y="154247"/>
                  <a:pt x="41978" y="121567"/>
                </a:cubicBezTo>
                <a:cubicBezTo>
                  <a:pt x="41978" y="88887"/>
                  <a:pt x="68708" y="62190"/>
                  <a:pt x="101428" y="62190"/>
                </a:cubicBezTo>
                <a:close/>
                <a:moveTo>
                  <a:pt x="500695" y="60339"/>
                </a:moveTo>
                <a:cubicBezTo>
                  <a:pt x="533882" y="60339"/>
                  <a:pt x="560154" y="87036"/>
                  <a:pt x="560154" y="119716"/>
                </a:cubicBezTo>
                <a:cubicBezTo>
                  <a:pt x="560154" y="152396"/>
                  <a:pt x="533882" y="179093"/>
                  <a:pt x="500695" y="179093"/>
                </a:cubicBezTo>
                <a:cubicBezTo>
                  <a:pt x="491938" y="179093"/>
                  <a:pt x="483180" y="176792"/>
                  <a:pt x="475805" y="173570"/>
                </a:cubicBezTo>
                <a:cubicBezTo>
                  <a:pt x="473501" y="150095"/>
                  <a:pt x="460134" y="130303"/>
                  <a:pt x="441697" y="118795"/>
                </a:cubicBezTo>
                <a:cubicBezTo>
                  <a:pt x="442158" y="86575"/>
                  <a:pt x="468431" y="60339"/>
                  <a:pt x="500695" y="60339"/>
                </a:cubicBezTo>
                <a:close/>
                <a:moveTo>
                  <a:pt x="413085" y="16140"/>
                </a:moveTo>
                <a:cubicBezTo>
                  <a:pt x="438441" y="16140"/>
                  <a:pt x="460571" y="31794"/>
                  <a:pt x="468869" y="55274"/>
                </a:cubicBezTo>
                <a:cubicBezTo>
                  <a:pt x="446279" y="66324"/>
                  <a:pt x="431526" y="87962"/>
                  <a:pt x="429221" y="112824"/>
                </a:cubicBezTo>
                <a:cubicBezTo>
                  <a:pt x="422766" y="110522"/>
                  <a:pt x="412624" y="107760"/>
                  <a:pt x="402020" y="107760"/>
                </a:cubicBezTo>
                <a:cubicBezTo>
                  <a:pt x="390956" y="107760"/>
                  <a:pt x="380352" y="110062"/>
                  <a:pt x="370670" y="115126"/>
                </a:cubicBezTo>
                <a:cubicBezTo>
                  <a:pt x="367904" y="112364"/>
                  <a:pt x="365599" y="109141"/>
                  <a:pt x="363294" y="105918"/>
                </a:cubicBezTo>
                <a:cubicBezTo>
                  <a:pt x="372054" y="93487"/>
                  <a:pt x="376664" y="78754"/>
                  <a:pt x="376664" y="63561"/>
                </a:cubicBezTo>
                <a:cubicBezTo>
                  <a:pt x="376664" y="53432"/>
                  <a:pt x="374359" y="43764"/>
                  <a:pt x="370670" y="34556"/>
                </a:cubicBezTo>
                <a:cubicBezTo>
                  <a:pt x="381735" y="22586"/>
                  <a:pt x="396949" y="16140"/>
                  <a:pt x="413085" y="16140"/>
                </a:cubicBezTo>
                <a:close/>
                <a:moveTo>
                  <a:pt x="192697" y="16140"/>
                </a:moveTo>
                <a:cubicBezTo>
                  <a:pt x="207447" y="16140"/>
                  <a:pt x="221274" y="21206"/>
                  <a:pt x="231875" y="31337"/>
                </a:cubicBezTo>
                <a:cubicBezTo>
                  <a:pt x="227266" y="41008"/>
                  <a:pt x="224501" y="52060"/>
                  <a:pt x="224501" y="63573"/>
                </a:cubicBezTo>
                <a:cubicBezTo>
                  <a:pt x="224501" y="80152"/>
                  <a:pt x="230032" y="96270"/>
                  <a:pt x="240172" y="109165"/>
                </a:cubicBezTo>
                <a:cubicBezTo>
                  <a:pt x="238328" y="111928"/>
                  <a:pt x="236024" y="114230"/>
                  <a:pt x="233719" y="116533"/>
                </a:cubicBezTo>
                <a:cubicBezTo>
                  <a:pt x="223118" y="111007"/>
                  <a:pt x="211134" y="107783"/>
                  <a:pt x="199150" y="107783"/>
                </a:cubicBezTo>
                <a:cubicBezTo>
                  <a:pt x="189010" y="107783"/>
                  <a:pt x="177948" y="111467"/>
                  <a:pt x="171034" y="114230"/>
                </a:cubicBezTo>
                <a:cubicBezTo>
                  <a:pt x="168729" y="91204"/>
                  <a:pt x="155824" y="70942"/>
                  <a:pt x="136004" y="59429"/>
                </a:cubicBezTo>
                <a:cubicBezTo>
                  <a:pt x="142457" y="34100"/>
                  <a:pt x="165964" y="16140"/>
                  <a:pt x="192697" y="16140"/>
                </a:cubicBezTo>
                <a:close/>
                <a:moveTo>
                  <a:pt x="301511" y="0"/>
                </a:moveTo>
                <a:cubicBezTo>
                  <a:pt x="337146" y="0"/>
                  <a:pt x="366033" y="28871"/>
                  <a:pt x="366033" y="64485"/>
                </a:cubicBezTo>
                <a:cubicBezTo>
                  <a:pt x="366033" y="100099"/>
                  <a:pt x="337146" y="128970"/>
                  <a:pt x="301511" y="128970"/>
                </a:cubicBezTo>
                <a:cubicBezTo>
                  <a:pt x="265876" y="128970"/>
                  <a:pt x="236989" y="100099"/>
                  <a:pt x="236989" y="64485"/>
                </a:cubicBezTo>
                <a:cubicBezTo>
                  <a:pt x="236989" y="28871"/>
                  <a:pt x="265876" y="0"/>
                  <a:pt x="301511" y="0"/>
                </a:cubicBezTo>
                <a:close/>
              </a:path>
            </a:pathLst>
          </a:custGeom>
          <a:solidFill>
            <a:srgbClr val="355C7D"/>
          </a:solidFill>
          <a:ln>
            <a:noFill/>
          </a:ln>
        </p:spPr>
      </p:sp>
      <p:sp>
        <p:nvSpPr>
          <p:cNvPr id="20" name="stats_150561"/>
          <p:cNvSpPr>
            <a:spLocks noChangeAspect="1"/>
          </p:cNvSpPr>
          <p:nvPr/>
        </p:nvSpPr>
        <p:spPr>
          <a:xfrm>
            <a:off x="10019337" y="4877435"/>
            <a:ext cx="1080463" cy="706754"/>
          </a:xfrm>
          <a:custGeom>
            <a:avLst/>
            <a:gdLst>
              <a:gd name="T0" fmla="*/ 2907 w 3311"/>
              <a:gd name="T1" fmla="*/ 0 h 2169"/>
              <a:gd name="T2" fmla="*/ 2503 w 3311"/>
              <a:gd name="T3" fmla="*/ 404 h 2169"/>
              <a:gd name="T4" fmla="*/ 2563 w 3311"/>
              <a:gd name="T5" fmla="*/ 616 h 2169"/>
              <a:gd name="T6" fmla="*/ 2175 w 3311"/>
              <a:gd name="T7" fmla="*/ 1061 h 2169"/>
              <a:gd name="T8" fmla="*/ 1999 w 3311"/>
              <a:gd name="T9" fmla="*/ 1021 h 2169"/>
              <a:gd name="T10" fmla="*/ 1776 w 3311"/>
              <a:gd name="T11" fmla="*/ 1088 h 2169"/>
              <a:gd name="T12" fmla="*/ 1565 w 3311"/>
              <a:gd name="T13" fmla="*/ 908 h 2169"/>
              <a:gd name="T14" fmla="*/ 1594 w 3311"/>
              <a:gd name="T15" fmla="*/ 756 h 2169"/>
              <a:gd name="T16" fmla="*/ 1190 w 3311"/>
              <a:gd name="T17" fmla="*/ 352 h 2169"/>
              <a:gd name="T18" fmla="*/ 786 w 3311"/>
              <a:gd name="T19" fmla="*/ 756 h 2169"/>
              <a:gd name="T20" fmla="*/ 856 w 3311"/>
              <a:gd name="T21" fmla="*/ 983 h 2169"/>
              <a:gd name="T22" fmla="*/ 545 w 3311"/>
              <a:gd name="T23" fmla="*/ 1386 h 2169"/>
              <a:gd name="T24" fmla="*/ 404 w 3311"/>
              <a:gd name="T25" fmla="*/ 1361 h 2169"/>
              <a:gd name="T26" fmla="*/ 0 w 3311"/>
              <a:gd name="T27" fmla="*/ 1765 h 2169"/>
              <a:gd name="T28" fmla="*/ 404 w 3311"/>
              <a:gd name="T29" fmla="*/ 2169 h 2169"/>
              <a:gd name="T30" fmla="*/ 808 w 3311"/>
              <a:gd name="T31" fmla="*/ 1765 h 2169"/>
              <a:gd name="T32" fmla="*/ 735 w 3311"/>
              <a:gd name="T33" fmla="*/ 1533 h 2169"/>
              <a:gd name="T34" fmla="*/ 1044 w 3311"/>
              <a:gd name="T35" fmla="*/ 1132 h 2169"/>
              <a:gd name="T36" fmla="*/ 1190 w 3311"/>
              <a:gd name="T37" fmla="*/ 1160 h 2169"/>
              <a:gd name="T38" fmla="*/ 1412 w 3311"/>
              <a:gd name="T39" fmla="*/ 1093 h 2169"/>
              <a:gd name="T40" fmla="*/ 1624 w 3311"/>
              <a:gd name="T41" fmla="*/ 1274 h 2169"/>
              <a:gd name="T42" fmla="*/ 1595 w 3311"/>
              <a:gd name="T43" fmla="*/ 1425 h 2169"/>
              <a:gd name="T44" fmla="*/ 1999 w 3311"/>
              <a:gd name="T45" fmla="*/ 1829 h 2169"/>
              <a:gd name="T46" fmla="*/ 2403 w 3311"/>
              <a:gd name="T47" fmla="*/ 1425 h 2169"/>
              <a:gd name="T48" fmla="*/ 2350 w 3311"/>
              <a:gd name="T49" fmla="*/ 1225 h 2169"/>
              <a:gd name="T50" fmla="*/ 2744 w 3311"/>
              <a:gd name="T51" fmla="*/ 773 h 2169"/>
              <a:gd name="T52" fmla="*/ 2907 w 3311"/>
              <a:gd name="T53" fmla="*/ 808 h 2169"/>
              <a:gd name="T54" fmla="*/ 3311 w 3311"/>
              <a:gd name="T55" fmla="*/ 404 h 2169"/>
              <a:gd name="T56" fmla="*/ 2907 w 3311"/>
              <a:gd name="T57" fmla="*/ 0 h 2169"/>
              <a:gd name="T58" fmla="*/ 2907 w 3311"/>
              <a:gd name="T59" fmla="*/ 568 h 2169"/>
              <a:gd name="T60" fmla="*/ 2743 w 3311"/>
              <a:gd name="T61" fmla="*/ 404 h 2169"/>
              <a:gd name="T62" fmla="*/ 2907 w 3311"/>
              <a:gd name="T63" fmla="*/ 240 h 2169"/>
              <a:gd name="T64" fmla="*/ 3071 w 3311"/>
              <a:gd name="T65" fmla="*/ 404 h 2169"/>
              <a:gd name="T66" fmla="*/ 2907 w 3311"/>
              <a:gd name="T67" fmla="*/ 568 h 2169"/>
              <a:gd name="T68" fmla="*/ 1999 w 3311"/>
              <a:gd name="T69" fmla="*/ 1589 h 2169"/>
              <a:gd name="T70" fmla="*/ 1835 w 3311"/>
              <a:gd name="T71" fmla="*/ 1425 h 2169"/>
              <a:gd name="T72" fmla="*/ 1999 w 3311"/>
              <a:gd name="T73" fmla="*/ 1261 h 2169"/>
              <a:gd name="T74" fmla="*/ 2163 w 3311"/>
              <a:gd name="T75" fmla="*/ 1425 h 2169"/>
              <a:gd name="T76" fmla="*/ 1999 w 3311"/>
              <a:gd name="T77" fmla="*/ 1589 h 2169"/>
              <a:gd name="T78" fmla="*/ 1190 w 3311"/>
              <a:gd name="T79" fmla="*/ 920 h 2169"/>
              <a:gd name="T80" fmla="*/ 1026 w 3311"/>
              <a:gd name="T81" fmla="*/ 756 h 2169"/>
              <a:gd name="T82" fmla="*/ 1190 w 3311"/>
              <a:gd name="T83" fmla="*/ 592 h 2169"/>
              <a:gd name="T84" fmla="*/ 1354 w 3311"/>
              <a:gd name="T85" fmla="*/ 756 h 2169"/>
              <a:gd name="T86" fmla="*/ 1190 w 3311"/>
              <a:gd name="T87" fmla="*/ 920 h 2169"/>
              <a:gd name="T88" fmla="*/ 568 w 3311"/>
              <a:gd name="T89" fmla="*/ 1765 h 2169"/>
              <a:gd name="T90" fmla="*/ 404 w 3311"/>
              <a:gd name="T91" fmla="*/ 1929 h 2169"/>
              <a:gd name="T92" fmla="*/ 240 w 3311"/>
              <a:gd name="T93" fmla="*/ 1765 h 2169"/>
              <a:gd name="T94" fmla="*/ 404 w 3311"/>
              <a:gd name="T95" fmla="*/ 1601 h 2169"/>
              <a:gd name="T96" fmla="*/ 568 w 3311"/>
              <a:gd name="T97" fmla="*/ 176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11" h="2169">
                <a:moveTo>
                  <a:pt x="2907" y="0"/>
                </a:moveTo>
                <a:cubicBezTo>
                  <a:pt x="2684" y="0"/>
                  <a:pt x="2503" y="181"/>
                  <a:pt x="2503" y="404"/>
                </a:cubicBezTo>
                <a:cubicBezTo>
                  <a:pt x="2503" y="481"/>
                  <a:pt x="2525" y="554"/>
                  <a:pt x="2563" y="616"/>
                </a:cubicBezTo>
                <a:lnTo>
                  <a:pt x="2175" y="1061"/>
                </a:lnTo>
                <a:cubicBezTo>
                  <a:pt x="2122" y="1036"/>
                  <a:pt x="2062" y="1021"/>
                  <a:pt x="1999" y="1021"/>
                </a:cubicBezTo>
                <a:cubicBezTo>
                  <a:pt x="1917" y="1021"/>
                  <a:pt x="1840" y="1046"/>
                  <a:pt x="1776" y="1088"/>
                </a:cubicBezTo>
                <a:lnTo>
                  <a:pt x="1565" y="908"/>
                </a:lnTo>
                <a:cubicBezTo>
                  <a:pt x="1584" y="861"/>
                  <a:pt x="1594" y="809"/>
                  <a:pt x="1594" y="756"/>
                </a:cubicBezTo>
                <a:cubicBezTo>
                  <a:pt x="1594" y="533"/>
                  <a:pt x="1413" y="352"/>
                  <a:pt x="1190" y="352"/>
                </a:cubicBezTo>
                <a:cubicBezTo>
                  <a:pt x="968" y="352"/>
                  <a:pt x="786" y="533"/>
                  <a:pt x="786" y="756"/>
                </a:cubicBezTo>
                <a:cubicBezTo>
                  <a:pt x="786" y="840"/>
                  <a:pt x="812" y="918"/>
                  <a:pt x="856" y="983"/>
                </a:cubicBezTo>
                <a:lnTo>
                  <a:pt x="545" y="1386"/>
                </a:lnTo>
                <a:cubicBezTo>
                  <a:pt x="501" y="1370"/>
                  <a:pt x="454" y="1361"/>
                  <a:pt x="404" y="1361"/>
                </a:cubicBezTo>
                <a:cubicBezTo>
                  <a:pt x="181" y="1361"/>
                  <a:pt x="0" y="1542"/>
                  <a:pt x="0" y="1765"/>
                </a:cubicBezTo>
                <a:cubicBezTo>
                  <a:pt x="0" y="1988"/>
                  <a:pt x="181" y="2169"/>
                  <a:pt x="404" y="2169"/>
                </a:cubicBezTo>
                <a:cubicBezTo>
                  <a:pt x="627" y="2169"/>
                  <a:pt x="808" y="1988"/>
                  <a:pt x="808" y="1765"/>
                </a:cubicBezTo>
                <a:cubicBezTo>
                  <a:pt x="808" y="1679"/>
                  <a:pt x="781" y="1599"/>
                  <a:pt x="735" y="1533"/>
                </a:cubicBezTo>
                <a:lnTo>
                  <a:pt x="1044" y="1132"/>
                </a:lnTo>
                <a:cubicBezTo>
                  <a:pt x="1090" y="1150"/>
                  <a:pt x="1139" y="1160"/>
                  <a:pt x="1190" y="1160"/>
                </a:cubicBezTo>
                <a:cubicBezTo>
                  <a:pt x="1272" y="1160"/>
                  <a:pt x="1349" y="1135"/>
                  <a:pt x="1412" y="1093"/>
                </a:cubicBezTo>
                <a:lnTo>
                  <a:pt x="1624" y="1274"/>
                </a:lnTo>
                <a:cubicBezTo>
                  <a:pt x="1606" y="1321"/>
                  <a:pt x="1595" y="1372"/>
                  <a:pt x="1595" y="1425"/>
                </a:cubicBezTo>
                <a:cubicBezTo>
                  <a:pt x="1595" y="1648"/>
                  <a:pt x="1776" y="1829"/>
                  <a:pt x="1999" y="1829"/>
                </a:cubicBezTo>
                <a:cubicBezTo>
                  <a:pt x="2222" y="1829"/>
                  <a:pt x="2403" y="1648"/>
                  <a:pt x="2403" y="1425"/>
                </a:cubicBezTo>
                <a:cubicBezTo>
                  <a:pt x="2403" y="1352"/>
                  <a:pt x="2384" y="1284"/>
                  <a:pt x="2350" y="1225"/>
                </a:cubicBezTo>
                <a:lnTo>
                  <a:pt x="2744" y="773"/>
                </a:lnTo>
                <a:cubicBezTo>
                  <a:pt x="2794" y="795"/>
                  <a:pt x="2849" y="808"/>
                  <a:pt x="2907" y="808"/>
                </a:cubicBezTo>
                <a:cubicBezTo>
                  <a:pt x="3130" y="808"/>
                  <a:pt x="3311" y="627"/>
                  <a:pt x="3311" y="404"/>
                </a:cubicBezTo>
                <a:cubicBezTo>
                  <a:pt x="3311" y="181"/>
                  <a:pt x="3130" y="0"/>
                  <a:pt x="2907" y="0"/>
                </a:cubicBezTo>
                <a:close/>
                <a:moveTo>
                  <a:pt x="2907" y="568"/>
                </a:moveTo>
                <a:cubicBezTo>
                  <a:pt x="2816" y="568"/>
                  <a:pt x="2743" y="494"/>
                  <a:pt x="2743" y="404"/>
                </a:cubicBezTo>
                <a:cubicBezTo>
                  <a:pt x="2743" y="313"/>
                  <a:pt x="2816" y="240"/>
                  <a:pt x="2907" y="240"/>
                </a:cubicBezTo>
                <a:cubicBezTo>
                  <a:pt x="2997" y="240"/>
                  <a:pt x="3071" y="313"/>
                  <a:pt x="3071" y="404"/>
                </a:cubicBezTo>
                <a:cubicBezTo>
                  <a:pt x="3071" y="494"/>
                  <a:pt x="2997" y="568"/>
                  <a:pt x="2907" y="568"/>
                </a:cubicBezTo>
                <a:close/>
                <a:moveTo>
                  <a:pt x="1999" y="1589"/>
                </a:moveTo>
                <a:cubicBezTo>
                  <a:pt x="1909" y="1589"/>
                  <a:pt x="1835" y="1516"/>
                  <a:pt x="1835" y="1425"/>
                </a:cubicBezTo>
                <a:cubicBezTo>
                  <a:pt x="1835" y="1335"/>
                  <a:pt x="1909" y="1261"/>
                  <a:pt x="1999" y="1261"/>
                </a:cubicBezTo>
                <a:cubicBezTo>
                  <a:pt x="2089" y="1261"/>
                  <a:pt x="2163" y="1335"/>
                  <a:pt x="2163" y="1425"/>
                </a:cubicBezTo>
                <a:cubicBezTo>
                  <a:pt x="2163" y="1516"/>
                  <a:pt x="2089" y="1589"/>
                  <a:pt x="1999" y="1589"/>
                </a:cubicBezTo>
                <a:close/>
                <a:moveTo>
                  <a:pt x="1190" y="920"/>
                </a:moveTo>
                <a:cubicBezTo>
                  <a:pt x="1100" y="920"/>
                  <a:pt x="1026" y="846"/>
                  <a:pt x="1026" y="756"/>
                </a:cubicBezTo>
                <a:cubicBezTo>
                  <a:pt x="1026" y="665"/>
                  <a:pt x="1100" y="592"/>
                  <a:pt x="1190" y="592"/>
                </a:cubicBezTo>
                <a:cubicBezTo>
                  <a:pt x="1281" y="592"/>
                  <a:pt x="1354" y="665"/>
                  <a:pt x="1354" y="756"/>
                </a:cubicBezTo>
                <a:cubicBezTo>
                  <a:pt x="1354" y="846"/>
                  <a:pt x="1281" y="920"/>
                  <a:pt x="1190" y="920"/>
                </a:cubicBezTo>
                <a:close/>
                <a:moveTo>
                  <a:pt x="568" y="1765"/>
                </a:moveTo>
                <a:cubicBezTo>
                  <a:pt x="568" y="1855"/>
                  <a:pt x="494" y="1929"/>
                  <a:pt x="404" y="1929"/>
                </a:cubicBezTo>
                <a:cubicBezTo>
                  <a:pt x="314" y="1929"/>
                  <a:pt x="240" y="1855"/>
                  <a:pt x="240" y="1765"/>
                </a:cubicBezTo>
                <a:cubicBezTo>
                  <a:pt x="240" y="1675"/>
                  <a:pt x="314" y="1601"/>
                  <a:pt x="404" y="1601"/>
                </a:cubicBezTo>
                <a:cubicBezTo>
                  <a:pt x="494" y="1601"/>
                  <a:pt x="568" y="1675"/>
                  <a:pt x="568" y="1765"/>
                </a:cubicBezTo>
                <a:close/>
              </a:path>
            </a:pathLst>
          </a:custGeom>
          <a:solidFill>
            <a:srgbClr val="355C7D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136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7920" y="2627003"/>
            <a:ext cx="43550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i="0" strike="noStrike" kern="1200" cap="none" spc="0" normalizeH="0" baseline="0" noProof="0">
                <a:solidFill>
                  <a:srgbClr val="355C7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02</a:t>
            </a:r>
            <a:endParaRPr kumimoji="0" lang="zh-CN" altLang="en-US" sz="8000" i="0" strike="noStrike" kern="1200" cap="none" spc="0" normalizeH="0" baseline="0" noProof="0">
              <a:solidFill>
                <a:srgbClr val="355C7D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824824" y="2404436"/>
            <a:ext cx="5308396" cy="2605131"/>
            <a:chOff x="5442160" y="2627003"/>
            <a:chExt cx="4916961" cy="1633672"/>
          </a:xfrm>
        </p:grpSpPr>
        <p:sp>
          <p:nvSpPr>
            <p:cNvPr id="3" name="文本框 2"/>
            <p:cNvSpPr txBox="1"/>
            <p:nvPr/>
          </p:nvSpPr>
          <p:spPr>
            <a:xfrm>
              <a:off x="5442160" y="2627003"/>
              <a:ext cx="4916961" cy="1215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ru-RU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Техноллгии, связанные с нашим исследованием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442160" y="3860565"/>
              <a:ext cx="491696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l">
                <a:defRPr/>
              </a:pP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Research contents and process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652748" y="2668052"/>
            <a:ext cx="0" cy="124134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80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900109" y="500061"/>
            <a:ext cx="1685929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研究内容</a:t>
            </a:r>
          </a:p>
        </p:txBody>
      </p:sp>
      <p:sp>
        <p:nvSpPr>
          <p:cNvPr id="3" name="任意多边形: 形状 2"/>
          <p:cNvSpPr/>
          <p:nvPr/>
        </p:nvSpPr>
        <p:spPr>
          <a:xfrm flipV="1">
            <a:off x="2043389" y="4064604"/>
            <a:ext cx="2414924" cy="484092"/>
          </a:xfrm>
          <a:custGeom>
            <a:avLst/>
            <a:gdLst>
              <a:gd name="connsiteX0" fmla="*/ 0 w 1127760"/>
              <a:gd name="connsiteY0" fmla="*/ 0 h 20320"/>
              <a:gd name="connsiteX1" fmla="*/ 142240 w 1127760"/>
              <a:gd name="connsiteY1" fmla="*/ 20320 h 20320"/>
              <a:gd name="connsiteX2" fmla="*/ 1127760 w 1127760"/>
              <a:gd name="connsiteY2" fmla="*/ 20320 h 20320"/>
              <a:gd name="connsiteX0dup0" fmla="*/ 0 w 1127760"/>
              <a:gd name="connsiteY0dup0" fmla="*/ 274320 h 294640"/>
              <a:gd name="connsiteX1dup0" fmla="*/ 904240 w 1127760"/>
              <a:gd name="connsiteY1dup0" fmla="*/ 0 h 294640"/>
              <a:gd name="connsiteX2dup0" fmla="*/ 1127760 w 1127760"/>
              <a:gd name="connsiteY2dup0" fmla="*/ 294640 h 294640"/>
              <a:gd name="connsiteX0dup0dup1" fmla="*/ 0 w 1209040"/>
              <a:gd name="connsiteY0dup0dup1" fmla="*/ 0 h 731520"/>
              <a:gd name="connsiteX1dup0dup1" fmla="*/ 985520 w 1209040"/>
              <a:gd name="connsiteY1dup0dup1" fmla="*/ 436880 h 731520"/>
              <a:gd name="connsiteX2dup0dup1" fmla="*/ 1209040 w 1209040"/>
              <a:gd name="connsiteY2dup0dup1" fmla="*/ 731520 h 731520"/>
              <a:gd name="connsiteX0dup0dup1dup2" fmla="*/ 0 w 1209040"/>
              <a:gd name="connsiteY0dup0dup1dup2" fmla="*/ 6640 h 738160"/>
              <a:gd name="connsiteX1dup0dup1dup2" fmla="*/ 1051560 w 1209040"/>
              <a:gd name="connsiteY1dup0dup1dup2" fmla="*/ 77760 h 738160"/>
              <a:gd name="connsiteX2dup0dup1dup2" fmla="*/ 1209040 w 1209040"/>
              <a:gd name="connsiteY2dup0dup1dup2" fmla="*/ 738160 h 738160"/>
              <a:gd name="connsiteX0dup0dup1dup2dup3" fmla="*/ 0 w 1244600"/>
              <a:gd name="connsiteY0dup0dup1dup2dup3" fmla="*/ 0 h 314960"/>
              <a:gd name="connsiteX1dup0dup1dup2dup3" fmla="*/ 1051560 w 1244600"/>
              <a:gd name="connsiteY1dup0dup1dup2dup3" fmla="*/ 71120 h 314960"/>
              <a:gd name="connsiteX2dup0dup1dup2dup3" fmla="*/ 1244600 w 1244600"/>
              <a:gd name="connsiteY2dup0dup1dup2dup3" fmla="*/ 314960 h 314960"/>
              <a:gd name="connsiteX0dup0dup1dup2dup3dup4" fmla="*/ 0 w 1244600"/>
              <a:gd name="connsiteY0dup0dup1dup2dup3dup4" fmla="*/ 6733 h 321693"/>
              <a:gd name="connsiteX1dup0dup1dup2dup3dup4" fmla="*/ 995680 w 1244600"/>
              <a:gd name="connsiteY1dup0dup1dup2dup3dup4" fmla="*/ 27053 h 321693"/>
              <a:gd name="connsiteX2dup0dup1dup2dup3dup4" fmla="*/ 1244600 w 1244600"/>
              <a:gd name="connsiteY2dup0dup1dup2dup3dup4" fmla="*/ 321693 h 321693"/>
              <a:gd name="connsiteX0dup0dup1dup2dup3dup4dup5" fmla="*/ 0 w 1244600"/>
              <a:gd name="connsiteY0dup0dup1dup2dup3dup4dup5" fmla="*/ 0 h 314960"/>
              <a:gd name="connsiteX1dup0dup1dup2dup3dup4dup5" fmla="*/ 995680 w 1244600"/>
              <a:gd name="connsiteY1dup0dup1dup2dup3dup4dup5" fmla="*/ 20320 h 314960"/>
              <a:gd name="connsiteX2dup0dup1dup2dup3dup4dup5" fmla="*/ 1244600 w 1244600"/>
              <a:gd name="connsiteY2dup0dup1dup2dup3dup4dup5" fmla="*/ 314960 h 314960"/>
              <a:gd name="connsiteX0dup0dup1dup2dup3dup4dup5dup6" fmla="*/ 0 w 1244600"/>
              <a:gd name="connsiteY0dup0dup1dup2dup3dup4dup5dup6" fmla="*/ 0 h 314960"/>
              <a:gd name="connsiteX1dup0dup1dup2dup3dup4dup5dup6" fmla="*/ 934720 w 1244600"/>
              <a:gd name="connsiteY1dup0dup1dup2dup3dup4dup5dup6" fmla="*/ 0 h 314960"/>
              <a:gd name="connsiteX2dup0dup1dup2dup3dup4dup5dup6" fmla="*/ 1244600 w 1244600"/>
              <a:gd name="connsiteY2dup0dup1dup2dup3dup4dup5dup6" fmla="*/ 314960 h 314960"/>
              <a:gd name="connsiteX0dup0dup1dup2dup3dup4dup5dup6dup7" fmla="*/ 0 w 1244600"/>
              <a:gd name="connsiteY0dup0dup1dup2dup3dup4dup5dup6dup7" fmla="*/ 0 h 314960"/>
              <a:gd name="connsiteX1dup0dup1dup2dup3dup4dup5dup6dup7" fmla="*/ 934720 w 1244600"/>
              <a:gd name="connsiteY1dup0dup1dup2dup3dup4dup5dup6dup7" fmla="*/ 0 h 314960"/>
              <a:gd name="connsiteX2dup0dup1dup2dup3dup4dup5dup6dup7" fmla="*/ 1244600 w 1244600"/>
              <a:gd name="connsiteY2dup0dup1dup2dup3dup4dup5dup6dup7" fmla="*/ 314960 h 314960"/>
              <a:gd name="connsiteX0dup0dup1dup2dup3dup4dup5dup6dup7dup8" fmla="*/ 0 w 1244600"/>
              <a:gd name="connsiteY0dup0dup1dup2dup3dup4dup5dup6dup7dup8" fmla="*/ 4515 h 319475"/>
              <a:gd name="connsiteX1dup0dup1dup2dup3dup4dup5dup6dup7dup8" fmla="*/ 934720 w 1244600"/>
              <a:gd name="connsiteY1dup0dup1dup2dup3dup4dup5dup6dup7dup8" fmla="*/ 4515 h 319475"/>
              <a:gd name="connsiteX2dup0dup1dup2dup3dup4dup5dup6dup7dup8" fmla="*/ 1066800 w 1244600"/>
              <a:gd name="connsiteY2dup0dup1dup2dup3dup4dup5dup6dup7dup8" fmla="*/ 65475 h 319475"/>
              <a:gd name="connsiteX3" fmla="*/ 1244600 w 1244600"/>
              <a:gd name="connsiteY3" fmla="*/ 319475 h 319475"/>
              <a:gd name="connsiteX0dup0dup1dup2dup3dup4dup5dup6dup7dup8dup9" fmla="*/ 0 w 1244600"/>
              <a:gd name="connsiteY0dup0dup1dup2dup3dup4dup5dup6dup7dup8dup9" fmla="*/ 23330 h 338290"/>
              <a:gd name="connsiteX1dup0dup1dup2dup3dup4dup5dup6dup7dup8dup9" fmla="*/ 934720 w 1244600"/>
              <a:gd name="connsiteY1dup0dup1dup2dup3dup4dup5dup6dup7dup8dup9" fmla="*/ 23330 h 338290"/>
              <a:gd name="connsiteX2dup0dup1dup2dup3dup4dup5dup6dup7dup8dup9" fmla="*/ 1244600 w 1244600"/>
              <a:gd name="connsiteY2dup0dup1dup2dup3dup4dup5dup6dup7dup8dup9" fmla="*/ 338290 h 338290"/>
              <a:gd name="connsiteX0dup0dup1dup2dup3dup4dup5dup6dup7dup8dup9dup10" fmla="*/ 0 w 1244600"/>
              <a:gd name="connsiteY0dup0dup1dup2dup3dup4dup5dup6dup7dup8dup9dup10" fmla="*/ 23330 h 338290"/>
              <a:gd name="connsiteX1dup0dup1dup2dup3dup4dup5dup6dup7dup8dup9dup10" fmla="*/ 934720 w 1244600"/>
              <a:gd name="connsiteY1dup0dup1dup2dup3dup4dup5dup6dup7dup8dup9dup10" fmla="*/ 23330 h 338290"/>
              <a:gd name="connsiteX2dup0dup1dup2dup3dup4dup5dup6dup7dup8dup9dup10" fmla="*/ 1244600 w 1244600"/>
              <a:gd name="connsiteY2dup0dup1dup2dup3dup4dup5dup6dup7dup8dup9dup10" fmla="*/ 338290 h 338290"/>
              <a:gd name="connsiteX0dup0dup1dup2dup3dup4dup5dup6dup7dup8dup9dup10dup11" fmla="*/ 0 w 1244600"/>
              <a:gd name="connsiteY0dup0dup1dup2dup3dup4dup5dup6dup7dup8dup9dup10dup11" fmla="*/ 0 h 314960"/>
              <a:gd name="connsiteX1dup0dup1dup2dup3dup4dup5dup6dup7dup8dup9dup10dup11" fmla="*/ 934720 w 1244600"/>
              <a:gd name="connsiteY1dup0dup1dup2dup3dup4dup5dup6dup7dup8dup9dup10dup11" fmla="*/ 0 h 314960"/>
              <a:gd name="connsiteX2dup0dup1dup2dup3dup4dup5dup6dup7dup8dup9dup10dup11" fmla="*/ 1244600 w 1244600"/>
              <a:gd name="connsiteY2dup0dup1dup2dup3dup4dup5dup6dup7dup8dup9dup10dup11" fmla="*/ 314960 h 314960"/>
            </a:gdLst>
            <a:ahLst/>
            <a:cxnLst>
              <a:cxn ang="0">
                <a:pos x="connsiteX0dup0dup1dup2dup3dup4dup5dup6dup7dup8dup9dup10dup11" y="connsiteY0dup0dup1dup2dup3dup4dup5dup6dup7dup8dup9dup10dup11"/>
              </a:cxn>
              <a:cxn ang="0">
                <a:pos x="connsiteX1dup0dup1dup2dup3dup4dup5dup6dup7dup8dup9dup10dup11" y="connsiteY1dup0dup1dup2dup3dup4dup5dup6dup7dup8dup9dup10dup11"/>
              </a:cxn>
              <a:cxn ang="0">
                <a:pos x="connsiteX2dup0dup1dup2dup3dup4dup5dup6dup7dup8dup9dup10dup11" y="connsiteY2dup0dup1dup2dup3dup4dup5dup6dup7dup8dup9dup10dup11"/>
              </a:cxn>
            </a:cxnLst>
            <a:rect l="l" t="t" r="r" b="b"/>
            <a:pathLst>
              <a:path w="1244600" h="314960">
                <a:moveTo>
                  <a:pt x="0" y="0"/>
                </a:moveTo>
                <a:lnTo>
                  <a:pt x="934720" y="0"/>
                </a:lnTo>
                <a:lnTo>
                  <a:pt x="1244600" y="314960"/>
                </a:lnTo>
              </a:path>
            </a:pathLst>
          </a:custGeom>
          <a:noFill/>
          <a:ln w="6350"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任意多边形: 形状 3"/>
          <p:cNvSpPr/>
          <p:nvPr/>
        </p:nvSpPr>
        <p:spPr>
          <a:xfrm flipH="1">
            <a:off x="7623139" y="1871259"/>
            <a:ext cx="2613007" cy="957292"/>
          </a:xfrm>
          <a:custGeom>
            <a:avLst/>
            <a:gdLst>
              <a:gd name="connsiteX0" fmla="*/ 0 w 1127760"/>
              <a:gd name="connsiteY0" fmla="*/ 0 h 20320"/>
              <a:gd name="connsiteX1" fmla="*/ 142240 w 1127760"/>
              <a:gd name="connsiteY1" fmla="*/ 20320 h 20320"/>
              <a:gd name="connsiteX2" fmla="*/ 1127760 w 1127760"/>
              <a:gd name="connsiteY2" fmla="*/ 20320 h 20320"/>
              <a:gd name="connsiteX0dup0" fmla="*/ 0 w 1127760"/>
              <a:gd name="connsiteY0dup0" fmla="*/ 274320 h 294640"/>
              <a:gd name="connsiteX1dup0" fmla="*/ 904240 w 1127760"/>
              <a:gd name="connsiteY1dup0" fmla="*/ 0 h 294640"/>
              <a:gd name="connsiteX2dup0" fmla="*/ 1127760 w 1127760"/>
              <a:gd name="connsiteY2dup0" fmla="*/ 294640 h 294640"/>
              <a:gd name="connsiteX0dup0dup1" fmla="*/ 0 w 1209040"/>
              <a:gd name="connsiteY0dup0dup1" fmla="*/ 0 h 731520"/>
              <a:gd name="connsiteX1dup0dup1" fmla="*/ 985520 w 1209040"/>
              <a:gd name="connsiteY1dup0dup1" fmla="*/ 436880 h 731520"/>
              <a:gd name="connsiteX2dup0dup1" fmla="*/ 1209040 w 1209040"/>
              <a:gd name="connsiteY2dup0dup1" fmla="*/ 731520 h 731520"/>
              <a:gd name="connsiteX0dup0dup1dup2" fmla="*/ 0 w 1209040"/>
              <a:gd name="connsiteY0dup0dup1dup2" fmla="*/ 6640 h 738160"/>
              <a:gd name="connsiteX1dup0dup1dup2" fmla="*/ 1051560 w 1209040"/>
              <a:gd name="connsiteY1dup0dup1dup2" fmla="*/ 77760 h 738160"/>
              <a:gd name="connsiteX2dup0dup1dup2" fmla="*/ 1209040 w 1209040"/>
              <a:gd name="connsiteY2dup0dup1dup2" fmla="*/ 738160 h 738160"/>
              <a:gd name="connsiteX0dup0dup1dup2dup3" fmla="*/ 0 w 1244600"/>
              <a:gd name="connsiteY0dup0dup1dup2dup3" fmla="*/ 0 h 314960"/>
              <a:gd name="connsiteX1dup0dup1dup2dup3" fmla="*/ 1051560 w 1244600"/>
              <a:gd name="connsiteY1dup0dup1dup2dup3" fmla="*/ 71120 h 314960"/>
              <a:gd name="connsiteX2dup0dup1dup2dup3" fmla="*/ 1244600 w 1244600"/>
              <a:gd name="connsiteY2dup0dup1dup2dup3" fmla="*/ 314960 h 314960"/>
              <a:gd name="connsiteX0dup0dup1dup2dup3dup4" fmla="*/ 0 w 1244600"/>
              <a:gd name="connsiteY0dup0dup1dup2dup3dup4" fmla="*/ 6733 h 321693"/>
              <a:gd name="connsiteX1dup0dup1dup2dup3dup4" fmla="*/ 995680 w 1244600"/>
              <a:gd name="connsiteY1dup0dup1dup2dup3dup4" fmla="*/ 27053 h 321693"/>
              <a:gd name="connsiteX2dup0dup1dup2dup3dup4" fmla="*/ 1244600 w 1244600"/>
              <a:gd name="connsiteY2dup0dup1dup2dup3dup4" fmla="*/ 321693 h 321693"/>
              <a:gd name="connsiteX0dup0dup1dup2dup3dup4dup5" fmla="*/ 0 w 1244600"/>
              <a:gd name="connsiteY0dup0dup1dup2dup3dup4dup5" fmla="*/ 0 h 314960"/>
              <a:gd name="connsiteX1dup0dup1dup2dup3dup4dup5" fmla="*/ 995680 w 1244600"/>
              <a:gd name="connsiteY1dup0dup1dup2dup3dup4dup5" fmla="*/ 20320 h 314960"/>
              <a:gd name="connsiteX2dup0dup1dup2dup3dup4dup5" fmla="*/ 1244600 w 1244600"/>
              <a:gd name="connsiteY2dup0dup1dup2dup3dup4dup5" fmla="*/ 314960 h 314960"/>
              <a:gd name="connsiteX0dup0dup1dup2dup3dup4dup5dup6" fmla="*/ 0 w 1244600"/>
              <a:gd name="connsiteY0dup0dup1dup2dup3dup4dup5dup6" fmla="*/ 0 h 314960"/>
              <a:gd name="connsiteX1dup0dup1dup2dup3dup4dup5dup6" fmla="*/ 934720 w 1244600"/>
              <a:gd name="connsiteY1dup0dup1dup2dup3dup4dup5dup6" fmla="*/ 0 h 314960"/>
              <a:gd name="connsiteX2dup0dup1dup2dup3dup4dup5dup6" fmla="*/ 1244600 w 1244600"/>
              <a:gd name="connsiteY2dup0dup1dup2dup3dup4dup5dup6" fmla="*/ 314960 h 314960"/>
              <a:gd name="connsiteX0dup0dup1dup2dup3dup4dup5dup6dup7" fmla="*/ 0 w 1244600"/>
              <a:gd name="connsiteY0dup0dup1dup2dup3dup4dup5dup6dup7" fmla="*/ 0 h 314960"/>
              <a:gd name="connsiteX1dup0dup1dup2dup3dup4dup5dup6dup7" fmla="*/ 934720 w 1244600"/>
              <a:gd name="connsiteY1dup0dup1dup2dup3dup4dup5dup6dup7" fmla="*/ 0 h 314960"/>
              <a:gd name="connsiteX2dup0dup1dup2dup3dup4dup5dup6dup7" fmla="*/ 1244600 w 1244600"/>
              <a:gd name="connsiteY2dup0dup1dup2dup3dup4dup5dup6dup7" fmla="*/ 314960 h 314960"/>
              <a:gd name="connsiteX0dup0dup1dup2dup3dup4dup5dup6dup7dup8" fmla="*/ 0 w 1244600"/>
              <a:gd name="connsiteY0dup0dup1dup2dup3dup4dup5dup6dup7dup8" fmla="*/ 4515 h 319475"/>
              <a:gd name="connsiteX1dup0dup1dup2dup3dup4dup5dup6dup7dup8" fmla="*/ 934720 w 1244600"/>
              <a:gd name="connsiteY1dup0dup1dup2dup3dup4dup5dup6dup7dup8" fmla="*/ 4515 h 319475"/>
              <a:gd name="connsiteX2dup0dup1dup2dup3dup4dup5dup6dup7dup8" fmla="*/ 1066800 w 1244600"/>
              <a:gd name="connsiteY2dup0dup1dup2dup3dup4dup5dup6dup7dup8" fmla="*/ 65475 h 319475"/>
              <a:gd name="connsiteX3" fmla="*/ 1244600 w 1244600"/>
              <a:gd name="connsiteY3" fmla="*/ 319475 h 319475"/>
              <a:gd name="connsiteX0dup0dup1dup2dup3dup4dup5dup6dup7dup8dup9" fmla="*/ 0 w 1244600"/>
              <a:gd name="connsiteY0dup0dup1dup2dup3dup4dup5dup6dup7dup8dup9" fmla="*/ 23330 h 338290"/>
              <a:gd name="connsiteX1dup0dup1dup2dup3dup4dup5dup6dup7dup8dup9" fmla="*/ 934720 w 1244600"/>
              <a:gd name="connsiteY1dup0dup1dup2dup3dup4dup5dup6dup7dup8dup9" fmla="*/ 23330 h 338290"/>
              <a:gd name="connsiteX2dup0dup1dup2dup3dup4dup5dup6dup7dup8dup9" fmla="*/ 1244600 w 1244600"/>
              <a:gd name="connsiteY2dup0dup1dup2dup3dup4dup5dup6dup7dup8dup9" fmla="*/ 338290 h 338290"/>
              <a:gd name="connsiteX0dup0dup1dup2dup3dup4dup5dup6dup7dup8dup9dup10" fmla="*/ 0 w 1244600"/>
              <a:gd name="connsiteY0dup0dup1dup2dup3dup4dup5dup6dup7dup8dup9dup10" fmla="*/ 23330 h 338290"/>
              <a:gd name="connsiteX1dup0dup1dup2dup3dup4dup5dup6dup7dup8dup9dup10" fmla="*/ 934720 w 1244600"/>
              <a:gd name="connsiteY1dup0dup1dup2dup3dup4dup5dup6dup7dup8dup9dup10" fmla="*/ 23330 h 338290"/>
              <a:gd name="connsiteX2dup0dup1dup2dup3dup4dup5dup6dup7dup8dup9dup10" fmla="*/ 1244600 w 1244600"/>
              <a:gd name="connsiteY2dup0dup1dup2dup3dup4dup5dup6dup7dup8dup9dup10" fmla="*/ 338290 h 338290"/>
              <a:gd name="connsiteX0dup0dup1dup2dup3dup4dup5dup6dup7dup8dup9dup10dup11" fmla="*/ 0 w 1244600"/>
              <a:gd name="connsiteY0dup0dup1dup2dup3dup4dup5dup6dup7dup8dup9dup10dup11" fmla="*/ 0 h 314960"/>
              <a:gd name="connsiteX1dup0dup1dup2dup3dup4dup5dup6dup7dup8dup9dup10dup11" fmla="*/ 934720 w 1244600"/>
              <a:gd name="connsiteY1dup0dup1dup2dup3dup4dup5dup6dup7dup8dup9dup10dup11" fmla="*/ 0 h 314960"/>
              <a:gd name="connsiteX2dup0dup1dup2dup3dup4dup5dup6dup7dup8dup9dup10dup11" fmla="*/ 1244600 w 1244600"/>
              <a:gd name="connsiteY2dup0dup1dup2dup3dup4dup5dup6dup7dup8dup9dup10dup11" fmla="*/ 314960 h 314960"/>
              <a:gd name="connsiteX0dup0dup1dup2dup3dup4dup5dup6dup7dup8dup9dup10dup11dup12" fmla="*/ 0 w 1478589"/>
              <a:gd name="connsiteY0dup0dup1dup2dup3dup4dup5dup6dup7dup8dup9dup10dup11dup12" fmla="*/ 0 h 218654"/>
              <a:gd name="connsiteX1dup0dup1dup2dup3dup4dup5dup6dup7dup8dup9dup10dup11dup12" fmla="*/ 934720 w 1478589"/>
              <a:gd name="connsiteY1dup0dup1dup2dup3dup4dup5dup6dup7dup8dup9dup10dup11dup12" fmla="*/ 0 h 218654"/>
              <a:gd name="connsiteX2dup0dup1dup2dup3dup4dup5dup6dup7dup8dup9dup10dup11dup12" fmla="*/ 1478589 w 1478589"/>
              <a:gd name="connsiteY2dup0dup1dup2dup3dup4dup5dup6dup7dup8dup9dup10dup11dup12" fmla="*/ 218654 h 218654"/>
              <a:gd name="connsiteX0dup0dup1dup2dup3dup4dup5dup6dup7dup8dup9dup10dup11dup12dup13" fmla="*/ 0 w 1526763"/>
              <a:gd name="connsiteY0dup0dup1dup2dup3dup4dup5dup6dup7dup8dup9dup10dup11dup12dup13" fmla="*/ 0 h 205982"/>
              <a:gd name="connsiteX1dup0dup1dup2dup3dup4dup5dup6dup7dup8dup9dup10dup11dup12dup13" fmla="*/ 934720 w 1526763"/>
              <a:gd name="connsiteY1dup0dup1dup2dup3dup4dup5dup6dup7dup8dup9dup10dup11dup12dup13" fmla="*/ 0 h 205982"/>
              <a:gd name="connsiteX2dup0dup1dup2dup3dup4dup5dup6dup7dup8dup9dup10dup11dup12dup13" fmla="*/ 1526763 w 1526763"/>
              <a:gd name="connsiteY2dup0dup1dup2dup3dup4dup5dup6dup7dup8dup9dup10dup11dup12dup13" fmla="*/ 205982 h 205982"/>
            </a:gdLst>
            <a:ahLst/>
            <a:cxnLst>
              <a:cxn ang="0">
                <a:pos x="connsiteX0dup0dup1dup2dup3dup4dup5dup6dup7dup8dup9dup10dup11dup12dup13" y="connsiteY0dup0dup1dup2dup3dup4dup5dup6dup7dup8dup9dup10dup11dup12dup13"/>
              </a:cxn>
              <a:cxn ang="0">
                <a:pos x="connsiteX1dup0dup1dup2dup3dup4dup5dup6dup7dup8dup9dup10dup11dup12dup13" y="connsiteY1dup0dup1dup2dup3dup4dup5dup6dup7dup8dup9dup10dup11dup12dup13"/>
              </a:cxn>
              <a:cxn ang="0">
                <a:pos x="connsiteX2dup0dup1dup2dup3dup4dup5dup6dup7dup8dup9dup10dup11dup12dup13" y="connsiteY2dup0dup1dup2dup3dup4dup5dup6dup7dup8dup9dup10dup11dup12dup13"/>
              </a:cxn>
            </a:cxnLst>
            <a:rect l="l" t="t" r="r" b="b"/>
            <a:pathLst>
              <a:path w="1526763" h="205982">
                <a:moveTo>
                  <a:pt x="0" y="0"/>
                </a:moveTo>
                <a:lnTo>
                  <a:pt x="934720" y="0"/>
                </a:lnTo>
                <a:lnTo>
                  <a:pt x="1526763" y="205982"/>
                </a:lnTo>
              </a:path>
            </a:pathLst>
          </a:custGeom>
          <a:noFill/>
          <a:ln w="6350"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4937669" y="846815"/>
            <a:ext cx="2261450" cy="2643372"/>
          </a:xfrm>
          <a:custGeom>
            <a:avLst/>
            <a:gdLst>
              <a:gd name="connsiteX0" fmla="*/ 1774167 w 2438400"/>
              <a:gd name="connsiteY0" fmla="*/ 0 h 2850206"/>
              <a:gd name="connsiteX1" fmla="*/ 2072550 w 2438400"/>
              <a:gd name="connsiteY1" fmla="*/ 298383 h 2850206"/>
              <a:gd name="connsiteX2" fmla="*/ 1774167 w 2438400"/>
              <a:gd name="connsiteY2" fmla="*/ 596766 h 2850206"/>
              <a:gd name="connsiteX3" fmla="*/ 1658023 w 2438400"/>
              <a:gd name="connsiteY3" fmla="*/ 573318 h 2850206"/>
              <a:gd name="connsiteX4" fmla="*/ 1628311 w 2438400"/>
              <a:gd name="connsiteY4" fmla="*/ 557190 h 2850206"/>
              <a:gd name="connsiteX5" fmla="*/ 1496130 w 2438400"/>
              <a:gd name="connsiteY5" fmla="*/ 688736 h 2850206"/>
              <a:gd name="connsiteX6" fmla="*/ 2438400 w 2438400"/>
              <a:gd name="connsiteY6" fmla="*/ 1631006 h 2850206"/>
              <a:gd name="connsiteX7" fmla="*/ 1219200 w 2438400"/>
              <a:gd name="connsiteY7" fmla="*/ 2850206 h 2850206"/>
              <a:gd name="connsiteX8" fmla="*/ 0 w 2438400"/>
              <a:gd name="connsiteY8" fmla="*/ 1631006 h 2850206"/>
              <a:gd name="connsiteX9" fmla="*/ 1219200 w 2438400"/>
              <a:gd name="connsiteY9" fmla="*/ 411806 h 2850206"/>
              <a:gd name="connsiteX10" fmla="*/ 1415307 w 2438400"/>
              <a:gd name="connsiteY10" fmla="*/ 607914 h 2850206"/>
              <a:gd name="connsiteX11" fmla="*/ 1541151 w 2438400"/>
              <a:gd name="connsiteY11" fmla="*/ 482674 h 2850206"/>
              <a:gd name="connsiteX12" fmla="*/ 1526743 w 2438400"/>
              <a:gd name="connsiteY12" fmla="*/ 465212 h 2850206"/>
              <a:gd name="connsiteX13" fmla="*/ 1475784 w 2438400"/>
              <a:gd name="connsiteY13" fmla="*/ 298383 h 2850206"/>
              <a:gd name="connsiteX14" fmla="*/ 1774167 w 2438400"/>
              <a:gd name="connsiteY14" fmla="*/ 0 h 2850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38400" h="2850206">
                <a:moveTo>
                  <a:pt x="1774167" y="0"/>
                </a:moveTo>
                <a:cubicBezTo>
                  <a:pt x="1938959" y="0"/>
                  <a:pt x="2072550" y="133591"/>
                  <a:pt x="2072550" y="298383"/>
                </a:cubicBezTo>
                <a:cubicBezTo>
                  <a:pt x="2072550" y="463175"/>
                  <a:pt x="1938959" y="596766"/>
                  <a:pt x="1774167" y="596766"/>
                </a:cubicBezTo>
                <a:cubicBezTo>
                  <a:pt x="1732969" y="596766"/>
                  <a:pt x="1693721" y="588417"/>
                  <a:pt x="1658023" y="573318"/>
                </a:cubicBezTo>
                <a:lnTo>
                  <a:pt x="1628311" y="557190"/>
                </a:lnTo>
                <a:lnTo>
                  <a:pt x="1496130" y="688736"/>
                </a:lnTo>
                <a:lnTo>
                  <a:pt x="2438400" y="1631006"/>
                </a:lnTo>
                <a:lnTo>
                  <a:pt x="1219200" y="2850206"/>
                </a:lnTo>
                <a:lnTo>
                  <a:pt x="0" y="1631006"/>
                </a:lnTo>
                <a:lnTo>
                  <a:pt x="1219200" y="411806"/>
                </a:lnTo>
                <a:lnTo>
                  <a:pt x="1415307" y="607914"/>
                </a:lnTo>
                <a:lnTo>
                  <a:pt x="1541151" y="482674"/>
                </a:lnTo>
                <a:lnTo>
                  <a:pt x="1526743" y="465212"/>
                </a:lnTo>
                <a:cubicBezTo>
                  <a:pt x="1494570" y="417589"/>
                  <a:pt x="1475784" y="360180"/>
                  <a:pt x="1475784" y="298383"/>
                </a:cubicBezTo>
                <a:cubicBezTo>
                  <a:pt x="1475784" y="133591"/>
                  <a:pt x="1609375" y="0"/>
                  <a:pt x="1774167" y="0"/>
                </a:cubicBezTo>
                <a:close/>
              </a:path>
            </a:pathLst>
          </a:cu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任意多边形: 形状 5"/>
          <p:cNvSpPr/>
          <p:nvPr/>
        </p:nvSpPr>
        <p:spPr>
          <a:xfrm rot="5400000">
            <a:off x="6421745" y="2333398"/>
            <a:ext cx="2261450" cy="2643372"/>
          </a:xfrm>
          <a:custGeom>
            <a:avLst/>
            <a:gdLst>
              <a:gd name="connsiteX0" fmla="*/ 1774167 w 2438400"/>
              <a:gd name="connsiteY0" fmla="*/ 0 h 2850206"/>
              <a:gd name="connsiteX1" fmla="*/ 2072550 w 2438400"/>
              <a:gd name="connsiteY1" fmla="*/ 298383 h 2850206"/>
              <a:gd name="connsiteX2" fmla="*/ 1774167 w 2438400"/>
              <a:gd name="connsiteY2" fmla="*/ 596766 h 2850206"/>
              <a:gd name="connsiteX3" fmla="*/ 1658023 w 2438400"/>
              <a:gd name="connsiteY3" fmla="*/ 573318 h 2850206"/>
              <a:gd name="connsiteX4" fmla="*/ 1628311 w 2438400"/>
              <a:gd name="connsiteY4" fmla="*/ 557190 h 2850206"/>
              <a:gd name="connsiteX5" fmla="*/ 1496130 w 2438400"/>
              <a:gd name="connsiteY5" fmla="*/ 688736 h 2850206"/>
              <a:gd name="connsiteX6" fmla="*/ 2438400 w 2438400"/>
              <a:gd name="connsiteY6" fmla="*/ 1631006 h 2850206"/>
              <a:gd name="connsiteX7" fmla="*/ 1219200 w 2438400"/>
              <a:gd name="connsiteY7" fmla="*/ 2850206 h 2850206"/>
              <a:gd name="connsiteX8" fmla="*/ 0 w 2438400"/>
              <a:gd name="connsiteY8" fmla="*/ 1631006 h 2850206"/>
              <a:gd name="connsiteX9" fmla="*/ 1219200 w 2438400"/>
              <a:gd name="connsiteY9" fmla="*/ 411806 h 2850206"/>
              <a:gd name="connsiteX10" fmla="*/ 1415307 w 2438400"/>
              <a:gd name="connsiteY10" fmla="*/ 607914 h 2850206"/>
              <a:gd name="connsiteX11" fmla="*/ 1541151 w 2438400"/>
              <a:gd name="connsiteY11" fmla="*/ 482674 h 2850206"/>
              <a:gd name="connsiteX12" fmla="*/ 1526743 w 2438400"/>
              <a:gd name="connsiteY12" fmla="*/ 465212 h 2850206"/>
              <a:gd name="connsiteX13" fmla="*/ 1475784 w 2438400"/>
              <a:gd name="connsiteY13" fmla="*/ 298383 h 2850206"/>
              <a:gd name="connsiteX14" fmla="*/ 1774167 w 2438400"/>
              <a:gd name="connsiteY14" fmla="*/ 0 h 2850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38400" h="2850206">
                <a:moveTo>
                  <a:pt x="1774167" y="0"/>
                </a:moveTo>
                <a:cubicBezTo>
                  <a:pt x="1938959" y="0"/>
                  <a:pt x="2072550" y="133591"/>
                  <a:pt x="2072550" y="298383"/>
                </a:cubicBezTo>
                <a:cubicBezTo>
                  <a:pt x="2072550" y="463175"/>
                  <a:pt x="1938959" y="596766"/>
                  <a:pt x="1774167" y="596766"/>
                </a:cubicBezTo>
                <a:cubicBezTo>
                  <a:pt x="1732969" y="596766"/>
                  <a:pt x="1693721" y="588417"/>
                  <a:pt x="1658023" y="573318"/>
                </a:cubicBezTo>
                <a:lnTo>
                  <a:pt x="1628311" y="557190"/>
                </a:lnTo>
                <a:lnTo>
                  <a:pt x="1496130" y="688736"/>
                </a:lnTo>
                <a:lnTo>
                  <a:pt x="2438400" y="1631006"/>
                </a:lnTo>
                <a:lnTo>
                  <a:pt x="1219200" y="2850206"/>
                </a:lnTo>
                <a:lnTo>
                  <a:pt x="0" y="1631006"/>
                </a:lnTo>
                <a:lnTo>
                  <a:pt x="1219200" y="411806"/>
                </a:lnTo>
                <a:lnTo>
                  <a:pt x="1415307" y="607914"/>
                </a:lnTo>
                <a:lnTo>
                  <a:pt x="1541151" y="482674"/>
                </a:lnTo>
                <a:lnTo>
                  <a:pt x="1526743" y="465212"/>
                </a:lnTo>
                <a:cubicBezTo>
                  <a:pt x="1494570" y="417589"/>
                  <a:pt x="1475784" y="360180"/>
                  <a:pt x="1475784" y="298383"/>
                </a:cubicBezTo>
                <a:cubicBezTo>
                  <a:pt x="1475784" y="133591"/>
                  <a:pt x="1609375" y="0"/>
                  <a:pt x="1774167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任意多边形: 形状 6"/>
          <p:cNvSpPr/>
          <p:nvPr/>
        </p:nvSpPr>
        <p:spPr>
          <a:xfrm rot="10800000">
            <a:off x="4937670" y="3819982"/>
            <a:ext cx="2261450" cy="2643372"/>
          </a:xfrm>
          <a:custGeom>
            <a:avLst/>
            <a:gdLst>
              <a:gd name="connsiteX0" fmla="*/ 1774167 w 2438400"/>
              <a:gd name="connsiteY0" fmla="*/ 0 h 2850206"/>
              <a:gd name="connsiteX1" fmla="*/ 2072550 w 2438400"/>
              <a:gd name="connsiteY1" fmla="*/ 298383 h 2850206"/>
              <a:gd name="connsiteX2" fmla="*/ 1774167 w 2438400"/>
              <a:gd name="connsiteY2" fmla="*/ 596766 h 2850206"/>
              <a:gd name="connsiteX3" fmla="*/ 1658023 w 2438400"/>
              <a:gd name="connsiteY3" fmla="*/ 573318 h 2850206"/>
              <a:gd name="connsiteX4" fmla="*/ 1628311 w 2438400"/>
              <a:gd name="connsiteY4" fmla="*/ 557190 h 2850206"/>
              <a:gd name="connsiteX5" fmla="*/ 1496130 w 2438400"/>
              <a:gd name="connsiteY5" fmla="*/ 688736 h 2850206"/>
              <a:gd name="connsiteX6" fmla="*/ 2438400 w 2438400"/>
              <a:gd name="connsiteY6" fmla="*/ 1631006 h 2850206"/>
              <a:gd name="connsiteX7" fmla="*/ 1219200 w 2438400"/>
              <a:gd name="connsiteY7" fmla="*/ 2850206 h 2850206"/>
              <a:gd name="connsiteX8" fmla="*/ 0 w 2438400"/>
              <a:gd name="connsiteY8" fmla="*/ 1631006 h 2850206"/>
              <a:gd name="connsiteX9" fmla="*/ 1219200 w 2438400"/>
              <a:gd name="connsiteY9" fmla="*/ 411806 h 2850206"/>
              <a:gd name="connsiteX10" fmla="*/ 1415307 w 2438400"/>
              <a:gd name="connsiteY10" fmla="*/ 607914 h 2850206"/>
              <a:gd name="connsiteX11" fmla="*/ 1541151 w 2438400"/>
              <a:gd name="connsiteY11" fmla="*/ 482674 h 2850206"/>
              <a:gd name="connsiteX12" fmla="*/ 1526743 w 2438400"/>
              <a:gd name="connsiteY12" fmla="*/ 465212 h 2850206"/>
              <a:gd name="connsiteX13" fmla="*/ 1475784 w 2438400"/>
              <a:gd name="connsiteY13" fmla="*/ 298383 h 2850206"/>
              <a:gd name="connsiteX14" fmla="*/ 1774167 w 2438400"/>
              <a:gd name="connsiteY14" fmla="*/ 0 h 2850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38400" h="2850206">
                <a:moveTo>
                  <a:pt x="1774167" y="0"/>
                </a:moveTo>
                <a:cubicBezTo>
                  <a:pt x="1938959" y="0"/>
                  <a:pt x="2072550" y="133591"/>
                  <a:pt x="2072550" y="298383"/>
                </a:cubicBezTo>
                <a:cubicBezTo>
                  <a:pt x="2072550" y="463175"/>
                  <a:pt x="1938959" y="596766"/>
                  <a:pt x="1774167" y="596766"/>
                </a:cubicBezTo>
                <a:cubicBezTo>
                  <a:pt x="1732969" y="596766"/>
                  <a:pt x="1693721" y="588417"/>
                  <a:pt x="1658023" y="573318"/>
                </a:cubicBezTo>
                <a:lnTo>
                  <a:pt x="1628311" y="557190"/>
                </a:lnTo>
                <a:lnTo>
                  <a:pt x="1496130" y="688736"/>
                </a:lnTo>
                <a:lnTo>
                  <a:pt x="2438400" y="1631006"/>
                </a:lnTo>
                <a:lnTo>
                  <a:pt x="1219200" y="2850206"/>
                </a:lnTo>
                <a:lnTo>
                  <a:pt x="0" y="1631006"/>
                </a:lnTo>
                <a:lnTo>
                  <a:pt x="1219200" y="411806"/>
                </a:lnTo>
                <a:lnTo>
                  <a:pt x="1415307" y="607914"/>
                </a:lnTo>
                <a:lnTo>
                  <a:pt x="1541151" y="482674"/>
                </a:lnTo>
                <a:lnTo>
                  <a:pt x="1526743" y="465212"/>
                </a:lnTo>
                <a:cubicBezTo>
                  <a:pt x="1494570" y="417589"/>
                  <a:pt x="1475784" y="360180"/>
                  <a:pt x="1475784" y="298383"/>
                </a:cubicBezTo>
                <a:cubicBezTo>
                  <a:pt x="1475784" y="133591"/>
                  <a:pt x="1609375" y="0"/>
                  <a:pt x="1774167" y="0"/>
                </a:cubicBezTo>
                <a:close/>
              </a:path>
            </a:pathLst>
          </a:cu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任意多边形: 形状 7"/>
          <p:cNvSpPr/>
          <p:nvPr/>
        </p:nvSpPr>
        <p:spPr>
          <a:xfrm rot="16200000">
            <a:off x="3481685" y="2333398"/>
            <a:ext cx="2261450" cy="2643372"/>
          </a:xfrm>
          <a:custGeom>
            <a:avLst/>
            <a:gdLst>
              <a:gd name="connsiteX0" fmla="*/ 1774167 w 2438400"/>
              <a:gd name="connsiteY0" fmla="*/ 0 h 2850206"/>
              <a:gd name="connsiteX1" fmla="*/ 2072550 w 2438400"/>
              <a:gd name="connsiteY1" fmla="*/ 298383 h 2850206"/>
              <a:gd name="connsiteX2" fmla="*/ 1774167 w 2438400"/>
              <a:gd name="connsiteY2" fmla="*/ 596766 h 2850206"/>
              <a:gd name="connsiteX3" fmla="*/ 1658023 w 2438400"/>
              <a:gd name="connsiteY3" fmla="*/ 573318 h 2850206"/>
              <a:gd name="connsiteX4" fmla="*/ 1628311 w 2438400"/>
              <a:gd name="connsiteY4" fmla="*/ 557190 h 2850206"/>
              <a:gd name="connsiteX5" fmla="*/ 1496130 w 2438400"/>
              <a:gd name="connsiteY5" fmla="*/ 688736 h 2850206"/>
              <a:gd name="connsiteX6" fmla="*/ 2438400 w 2438400"/>
              <a:gd name="connsiteY6" fmla="*/ 1631006 h 2850206"/>
              <a:gd name="connsiteX7" fmla="*/ 1219200 w 2438400"/>
              <a:gd name="connsiteY7" fmla="*/ 2850206 h 2850206"/>
              <a:gd name="connsiteX8" fmla="*/ 0 w 2438400"/>
              <a:gd name="connsiteY8" fmla="*/ 1631006 h 2850206"/>
              <a:gd name="connsiteX9" fmla="*/ 1219200 w 2438400"/>
              <a:gd name="connsiteY9" fmla="*/ 411806 h 2850206"/>
              <a:gd name="connsiteX10" fmla="*/ 1415307 w 2438400"/>
              <a:gd name="connsiteY10" fmla="*/ 607914 h 2850206"/>
              <a:gd name="connsiteX11" fmla="*/ 1541151 w 2438400"/>
              <a:gd name="connsiteY11" fmla="*/ 482674 h 2850206"/>
              <a:gd name="connsiteX12" fmla="*/ 1526743 w 2438400"/>
              <a:gd name="connsiteY12" fmla="*/ 465212 h 2850206"/>
              <a:gd name="connsiteX13" fmla="*/ 1475784 w 2438400"/>
              <a:gd name="connsiteY13" fmla="*/ 298383 h 2850206"/>
              <a:gd name="connsiteX14" fmla="*/ 1774167 w 2438400"/>
              <a:gd name="connsiteY14" fmla="*/ 0 h 2850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38400" h="2850206">
                <a:moveTo>
                  <a:pt x="1774167" y="0"/>
                </a:moveTo>
                <a:cubicBezTo>
                  <a:pt x="1938959" y="0"/>
                  <a:pt x="2072550" y="133591"/>
                  <a:pt x="2072550" y="298383"/>
                </a:cubicBezTo>
                <a:cubicBezTo>
                  <a:pt x="2072550" y="463175"/>
                  <a:pt x="1938959" y="596766"/>
                  <a:pt x="1774167" y="596766"/>
                </a:cubicBezTo>
                <a:cubicBezTo>
                  <a:pt x="1732969" y="596766"/>
                  <a:pt x="1693721" y="588417"/>
                  <a:pt x="1658023" y="573318"/>
                </a:cubicBezTo>
                <a:lnTo>
                  <a:pt x="1628311" y="557190"/>
                </a:lnTo>
                <a:lnTo>
                  <a:pt x="1496130" y="688736"/>
                </a:lnTo>
                <a:lnTo>
                  <a:pt x="2438400" y="1631006"/>
                </a:lnTo>
                <a:lnTo>
                  <a:pt x="1219200" y="2850206"/>
                </a:lnTo>
                <a:lnTo>
                  <a:pt x="0" y="1631006"/>
                </a:lnTo>
                <a:lnTo>
                  <a:pt x="1219200" y="411806"/>
                </a:lnTo>
                <a:lnTo>
                  <a:pt x="1415307" y="607914"/>
                </a:lnTo>
                <a:lnTo>
                  <a:pt x="1541151" y="482674"/>
                </a:lnTo>
                <a:lnTo>
                  <a:pt x="1526743" y="465212"/>
                </a:lnTo>
                <a:cubicBezTo>
                  <a:pt x="1494570" y="417589"/>
                  <a:pt x="1475784" y="360180"/>
                  <a:pt x="1475784" y="298383"/>
                </a:cubicBezTo>
                <a:cubicBezTo>
                  <a:pt x="1475784" y="133591"/>
                  <a:pt x="1609375" y="0"/>
                  <a:pt x="1774167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incoming-call_40316"/>
          <p:cNvSpPr>
            <a:spLocks noChangeAspect="1"/>
          </p:cNvSpPr>
          <p:nvPr/>
        </p:nvSpPr>
        <p:spPr>
          <a:xfrm>
            <a:off x="6437807" y="922382"/>
            <a:ext cx="290176" cy="394934"/>
          </a:xfrm>
          <a:custGeom>
            <a:avLst/>
            <a:gdLst>
              <a:gd name="connsiteX0" fmla="*/ 235021 w 421897"/>
              <a:gd name="connsiteY0" fmla="*/ 240977 h 574209"/>
              <a:gd name="connsiteX1" fmla="*/ 269506 w 421897"/>
              <a:gd name="connsiteY1" fmla="*/ 299794 h 574209"/>
              <a:gd name="connsiteX2" fmla="*/ 255137 w 421897"/>
              <a:gd name="connsiteY2" fmla="*/ 308401 h 574209"/>
              <a:gd name="connsiteX3" fmla="*/ 246516 w 421897"/>
              <a:gd name="connsiteY3" fmla="*/ 294056 h 574209"/>
              <a:gd name="connsiteX4" fmla="*/ 229274 w 421897"/>
              <a:gd name="connsiteY4" fmla="*/ 263930 h 574209"/>
              <a:gd name="connsiteX5" fmla="*/ 220653 w 421897"/>
              <a:gd name="connsiteY5" fmla="*/ 249584 h 574209"/>
              <a:gd name="connsiteX6" fmla="*/ 235021 w 421897"/>
              <a:gd name="connsiteY6" fmla="*/ 240977 h 574209"/>
              <a:gd name="connsiteX7" fmla="*/ 247934 w 421897"/>
              <a:gd name="connsiteY7" fmla="*/ 193564 h 574209"/>
              <a:gd name="connsiteX8" fmla="*/ 316824 w 421897"/>
              <a:gd name="connsiteY8" fmla="*/ 312665 h 574209"/>
              <a:gd name="connsiteX9" fmla="*/ 301036 w 421897"/>
              <a:gd name="connsiteY9" fmla="*/ 321275 h 574209"/>
              <a:gd name="connsiteX10" fmla="*/ 293860 w 421897"/>
              <a:gd name="connsiteY10" fmla="*/ 306925 h 574209"/>
              <a:gd name="connsiteX11" fmla="*/ 242193 w 421897"/>
              <a:gd name="connsiteY11" fmla="*/ 216523 h 574209"/>
              <a:gd name="connsiteX12" fmla="*/ 233581 w 421897"/>
              <a:gd name="connsiteY12" fmla="*/ 202174 h 574209"/>
              <a:gd name="connsiteX13" fmla="*/ 247934 w 421897"/>
              <a:gd name="connsiteY13" fmla="*/ 193564 h 574209"/>
              <a:gd name="connsiteX14" fmla="*/ 260813 w 421897"/>
              <a:gd name="connsiteY14" fmla="*/ 146433 h 574209"/>
              <a:gd name="connsiteX15" fmla="*/ 364182 w 421897"/>
              <a:gd name="connsiteY15" fmla="*/ 325553 h 574209"/>
              <a:gd name="connsiteX16" fmla="*/ 348389 w 421897"/>
              <a:gd name="connsiteY16" fmla="*/ 334151 h 574209"/>
              <a:gd name="connsiteX17" fmla="*/ 339775 w 421897"/>
              <a:gd name="connsiteY17" fmla="*/ 318388 h 574209"/>
              <a:gd name="connsiteX18" fmla="*/ 253635 w 421897"/>
              <a:gd name="connsiteY18" fmla="*/ 170793 h 574209"/>
              <a:gd name="connsiteX19" fmla="*/ 245021 w 421897"/>
              <a:gd name="connsiteY19" fmla="*/ 155031 h 574209"/>
              <a:gd name="connsiteX20" fmla="*/ 260813 w 421897"/>
              <a:gd name="connsiteY20" fmla="*/ 146433 h 574209"/>
              <a:gd name="connsiteX21" fmla="*/ 272479 w 421897"/>
              <a:gd name="connsiteY21" fmla="*/ 100507 h 574209"/>
              <a:gd name="connsiteX22" fmla="*/ 410287 w 421897"/>
              <a:gd name="connsiteY22" fmla="*/ 336992 h 574209"/>
              <a:gd name="connsiteX23" fmla="*/ 395932 w 421897"/>
              <a:gd name="connsiteY23" fmla="*/ 345592 h 574209"/>
              <a:gd name="connsiteX24" fmla="*/ 387319 w 421897"/>
              <a:gd name="connsiteY24" fmla="*/ 331259 h 574209"/>
              <a:gd name="connsiteX25" fmla="*/ 266737 w 421897"/>
              <a:gd name="connsiteY25" fmla="*/ 123439 h 574209"/>
              <a:gd name="connsiteX26" fmla="*/ 258124 w 421897"/>
              <a:gd name="connsiteY26" fmla="*/ 107674 h 574209"/>
              <a:gd name="connsiteX27" fmla="*/ 272479 w 421897"/>
              <a:gd name="connsiteY27" fmla="*/ 100507 h 574209"/>
              <a:gd name="connsiteX28" fmla="*/ 115925 w 421897"/>
              <a:gd name="connsiteY28" fmla="*/ 219 h 574209"/>
              <a:gd name="connsiteX29" fmla="*/ 137458 w 421897"/>
              <a:gd name="connsiteY29" fmla="*/ 13118 h 574209"/>
              <a:gd name="connsiteX30" fmla="*/ 176218 w 421897"/>
              <a:gd name="connsiteY30" fmla="*/ 112010 h 574209"/>
              <a:gd name="connsiteX31" fmla="*/ 173347 w 421897"/>
              <a:gd name="connsiteY31" fmla="*/ 140675 h 574209"/>
              <a:gd name="connsiteX32" fmla="*/ 158992 w 421897"/>
              <a:gd name="connsiteY32" fmla="*/ 165039 h 574209"/>
              <a:gd name="connsiteX33" fmla="*/ 158992 w 421897"/>
              <a:gd name="connsiteY33" fmla="*/ 322693 h 574209"/>
              <a:gd name="connsiteX34" fmla="*/ 296805 w 421897"/>
              <a:gd name="connsiteY34" fmla="*/ 402953 h 574209"/>
              <a:gd name="connsiteX35" fmla="*/ 325516 w 421897"/>
              <a:gd name="connsiteY35" fmla="*/ 401520 h 574209"/>
              <a:gd name="connsiteX36" fmla="*/ 351356 w 421897"/>
              <a:gd name="connsiteY36" fmla="*/ 414419 h 574209"/>
              <a:gd name="connsiteX37" fmla="*/ 418827 w 421897"/>
              <a:gd name="connsiteY37" fmla="*/ 497546 h 574209"/>
              <a:gd name="connsiteX38" fmla="*/ 417392 w 421897"/>
              <a:gd name="connsiteY38" fmla="*/ 521911 h 574209"/>
              <a:gd name="connsiteX39" fmla="*/ 387245 w 421897"/>
              <a:gd name="connsiteY39" fmla="*/ 557741 h 574209"/>
              <a:gd name="connsiteX40" fmla="*/ 67116 w 421897"/>
              <a:gd name="connsiteY40" fmla="*/ 375722 h 574209"/>
              <a:gd name="connsiteX41" fmla="*/ 68552 w 421897"/>
              <a:gd name="connsiteY41" fmla="*/ 8819 h 57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21897" h="574209">
                <a:moveTo>
                  <a:pt x="235021" y="240977"/>
                </a:moveTo>
                <a:cubicBezTo>
                  <a:pt x="260885" y="248150"/>
                  <a:pt x="276690" y="273972"/>
                  <a:pt x="269506" y="299794"/>
                </a:cubicBezTo>
                <a:cubicBezTo>
                  <a:pt x="268069" y="306967"/>
                  <a:pt x="260885" y="309836"/>
                  <a:pt x="255137" y="308401"/>
                </a:cubicBezTo>
                <a:cubicBezTo>
                  <a:pt x="247953" y="306967"/>
                  <a:pt x="245079" y="299794"/>
                  <a:pt x="246516" y="294056"/>
                </a:cubicBezTo>
                <a:cubicBezTo>
                  <a:pt x="249390" y="281145"/>
                  <a:pt x="242206" y="266799"/>
                  <a:pt x="229274" y="263930"/>
                </a:cubicBezTo>
                <a:cubicBezTo>
                  <a:pt x="222090" y="262496"/>
                  <a:pt x="219216" y="255323"/>
                  <a:pt x="220653" y="249584"/>
                </a:cubicBezTo>
                <a:cubicBezTo>
                  <a:pt x="222090" y="242412"/>
                  <a:pt x="229274" y="238108"/>
                  <a:pt x="235021" y="240977"/>
                </a:cubicBezTo>
                <a:close/>
                <a:moveTo>
                  <a:pt x="247934" y="193564"/>
                </a:moveTo>
                <a:cubicBezTo>
                  <a:pt x="299601" y="207914"/>
                  <a:pt x="331176" y="261007"/>
                  <a:pt x="316824" y="312665"/>
                </a:cubicBezTo>
                <a:cubicBezTo>
                  <a:pt x="315389" y="318405"/>
                  <a:pt x="308213" y="322710"/>
                  <a:pt x="301036" y="321275"/>
                </a:cubicBezTo>
                <a:cubicBezTo>
                  <a:pt x="295296" y="319840"/>
                  <a:pt x="290990" y="312665"/>
                  <a:pt x="293860" y="306925"/>
                </a:cubicBezTo>
                <a:cubicBezTo>
                  <a:pt x="303907" y="266747"/>
                  <a:pt x="280944" y="228003"/>
                  <a:pt x="242193" y="216523"/>
                </a:cubicBezTo>
                <a:cubicBezTo>
                  <a:pt x="235017" y="215088"/>
                  <a:pt x="230711" y="207914"/>
                  <a:pt x="233581" y="202174"/>
                </a:cubicBezTo>
                <a:cubicBezTo>
                  <a:pt x="235017" y="194999"/>
                  <a:pt x="240758" y="192129"/>
                  <a:pt x="247934" y="193564"/>
                </a:cubicBezTo>
                <a:close/>
                <a:moveTo>
                  <a:pt x="260813" y="146433"/>
                </a:moveTo>
                <a:cubicBezTo>
                  <a:pt x="338339" y="167927"/>
                  <a:pt x="384281" y="248173"/>
                  <a:pt x="364182" y="325553"/>
                </a:cubicBezTo>
                <a:cubicBezTo>
                  <a:pt x="361310" y="331285"/>
                  <a:pt x="355568" y="335584"/>
                  <a:pt x="348389" y="334151"/>
                </a:cubicBezTo>
                <a:cubicBezTo>
                  <a:pt x="342646" y="331285"/>
                  <a:pt x="338339" y="325553"/>
                  <a:pt x="339775" y="318388"/>
                </a:cubicBezTo>
                <a:cubicBezTo>
                  <a:pt x="357003" y="253905"/>
                  <a:pt x="318240" y="187989"/>
                  <a:pt x="253635" y="170793"/>
                </a:cubicBezTo>
                <a:cubicBezTo>
                  <a:pt x="247892" y="167927"/>
                  <a:pt x="243585" y="162196"/>
                  <a:pt x="245021" y="155031"/>
                </a:cubicBezTo>
                <a:cubicBezTo>
                  <a:pt x="247892" y="149299"/>
                  <a:pt x="253635" y="145000"/>
                  <a:pt x="260813" y="146433"/>
                </a:cubicBezTo>
                <a:close/>
                <a:moveTo>
                  <a:pt x="272479" y="100507"/>
                </a:moveTo>
                <a:cubicBezTo>
                  <a:pt x="377271" y="127739"/>
                  <a:pt x="438997" y="233799"/>
                  <a:pt x="410287" y="336992"/>
                </a:cubicBezTo>
                <a:cubicBezTo>
                  <a:pt x="408852" y="344158"/>
                  <a:pt x="401674" y="348458"/>
                  <a:pt x="395932" y="345592"/>
                </a:cubicBezTo>
                <a:cubicBezTo>
                  <a:pt x="388755" y="344158"/>
                  <a:pt x="385884" y="338425"/>
                  <a:pt x="387319" y="331259"/>
                </a:cubicBezTo>
                <a:cubicBezTo>
                  <a:pt x="411723" y="240965"/>
                  <a:pt x="357174" y="147804"/>
                  <a:pt x="266737" y="123439"/>
                </a:cubicBezTo>
                <a:cubicBezTo>
                  <a:pt x="260995" y="122006"/>
                  <a:pt x="256689" y="114840"/>
                  <a:pt x="258124" y="107674"/>
                </a:cubicBezTo>
                <a:cubicBezTo>
                  <a:pt x="259560" y="101941"/>
                  <a:pt x="266737" y="97641"/>
                  <a:pt x="272479" y="100507"/>
                </a:cubicBezTo>
                <a:close/>
                <a:moveTo>
                  <a:pt x="115925" y="219"/>
                </a:moveTo>
                <a:cubicBezTo>
                  <a:pt x="124538" y="-1214"/>
                  <a:pt x="134587" y="4519"/>
                  <a:pt x="137458" y="13118"/>
                </a:cubicBezTo>
                <a:lnTo>
                  <a:pt x="176218" y="112010"/>
                </a:lnTo>
                <a:cubicBezTo>
                  <a:pt x="179089" y="120610"/>
                  <a:pt x="179089" y="133508"/>
                  <a:pt x="173347" y="140675"/>
                </a:cubicBezTo>
                <a:lnTo>
                  <a:pt x="158992" y="165039"/>
                </a:lnTo>
                <a:cubicBezTo>
                  <a:pt x="134587" y="179371"/>
                  <a:pt x="92956" y="209469"/>
                  <a:pt x="158992" y="322693"/>
                </a:cubicBezTo>
                <a:cubicBezTo>
                  <a:pt x="225027" y="437351"/>
                  <a:pt x="272401" y="415852"/>
                  <a:pt x="296805" y="402953"/>
                </a:cubicBezTo>
                <a:lnTo>
                  <a:pt x="325516" y="401520"/>
                </a:lnTo>
                <a:cubicBezTo>
                  <a:pt x="334130" y="401520"/>
                  <a:pt x="345614" y="407253"/>
                  <a:pt x="351356" y="414419"/>
                </a:cubicBezTo>
                <a:lnTo>
                  <a:pt x="418827" y="497546"/>
                </a:lnTo>
                <a:cubicBezTo>
                  <a:pt x="423134" y="503279"/>
                  <a:pt x="423134" y="514744"/>
                  <a:pt x="417392" y="521911"/>
                </a:cubicBezTo>
                <a:lnTo>
                  <a:pt x="387245" y="557741"/>
                </a:lnTo>
                <a:cubicBezTo>
                  <a:pt x="295370" y="610770"/>
                  <a:pt x="157556" y="531943"/>
                  <a:pt x="67116" y="375722"/>
                </a:cubicBezTo>
                <a:cubicBezTo>
                  <a:pt x="-23324" y="219502"/>
                  <a:pt x="-21888" y="61848"/>
                  <a:pt x="68552" y="88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0" name="onoff-button_1228"/>
          <p:cNvSpPr>
            <a:spLocks noChangeAspect="1"/>
          </p:cNvSpPr>
          <p:nvPr/>
        </p:nvSpPr>
        <p:spPr>
          <a:xfrm>
            <a:off x="8406749" y="3975145"/>
            <a:ext cx="384958" cy="386683"/>
          </a:xfrm>
          <a:custGeom>
            <a:avLst/>
            <a:gdLst>
              <a:gd name="T0" fmla="*/ 136 w 322"/>
              <a:gd name="T1" fmla="*/ 151 h 324"/>
              <a:gd name="T2" fmla="*/ 136 w 322"/>
              <a:gd name="T3" fmla="*/ 25 h 324"/>
              <a:gd name="T4" fmla="*/ 161 w 322"/>
              <a:gd name="T5" fmla="*/ 0 h 324"/>
              <a:gd name="T6" fmla="*/ 186 w 322"/>
              <a:gd name="T7" fmla="*/ 25 h 324"/>
              <a:gd name="T8" fmla="*/ 186 w 322"/>
              <a:gd name="T9" fmla="*/ 151 h 324"/>
              <a:gd name="T10" fmla="*/ 161 w 322"/>
              <a:gd name="T11" fmla="*/ 176 h 324"/>
              <a:gd name="T12" fmla="*/ 136 w 322"/>
              <a:gd name="T13" fmla="*/ 151 h 324"/>
              <a:gd name="T14" fmla="*/ 261 w 322"/>
              <a:gd name="T15" fmla="*/ 37 h 324"/>
              <a:gd name="T16" fmla="*/ 234 w 322"/>
              <a:gd name="T17" fmla="*/ 40 h 324"/>
              <a:gd name="T18" fmla="*/ 237 w 322"/>
              <a:gd name="T19" fmla="*/ 66 h 324"/>
              <a:gd name="T20" fmla="*/ 284 w 322"/>
              <a:gd name="T21" fmla="*/ 163 h 324"/>
              <a:gd name="T22" fmla="*/ 161 w 322"/>
              <a:gd name="T23" fmla="*/ 286 h 324"/>
              <a:gd name="T24" fmla="*/ 38 w 322"/>
              <a:gd name="T25" fmla="*/ 163 h 324"/>
              <a:gd name="T26" fmla="*/ 85 w 322"/>
              <a:gd name="T27" fmla="*/ 66 h 324"/>
              <a:gd name="T28" fmla="*/ 88 w 322"/>
              <a:gd name="T29" fmla="*/ 40 h 324"/>
              <a:gd name="T30" fmla="*/ 61 w 322"/>
              <a:gd name="T31" fmla="*/ 37 h 324"/>
              <a:gd name="T32" fmla="*/ 0 w 322"/>
              <a:gd name="T33" fmla="*/ 163 h 324"/>
              <a:gd name="T34" fmla="*/ 161 w 322"/>
              <a:gd name="T35" fmla="*/ 324 h 324"/>
              <a:gd name="T36" fmla="*/ 322 w 322"/>
              <a:gd name="T37" fmla="*/ 163 h 324"/>
              <a:gd name="T38" fmla="*/ 261 w 322"/>
              <a:gd name="T39" fmla="*/ 3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22" h="324">
                <a:moveTo>
                  <a:pt x="136" y="151"/>
                </a:moveTo>
                <a:lnTo>
                  <a:pt x="136" y="25"/>
                </a:lnTo>
                <a:cubicBezTo>
                  <a:pt x="136" y="11"/>
                  <a:pt x="147" y="0"/>
                  <a:pt x="161" y="0"/>
                </a:cubicBezTo>
                <a:cubicBezTo>
                  <a:pt x="175" y="0"/>
                  <a:pt x="186" y="11"/>
                  <a:pt x="186" y="25"/>
                </a:cubicBezTo>
                <a:lnTo>
                  <a:pt x="186" y="151"/>
                </a:lnTo>
                <a:cubicBezTo>
                  <a:pt x="186" y="164"/>
                  <a:pt x="175" y="176"/>
                  <a:pt x="161" y="176"/>
                </a:cubicBezTo>
                <a:cubicBezTo>
                  <a:pt x="147" y="176"/>
                  <a:pt x="136" y="164"/>
                  <a:pt x="136" y="151"/>
                </a:cubicBezTo>
                <a:close/>
                <a:moveTo>
                  <a:pt x="261" y="37"/>
                </a:moveTo>
                <a:cubicBezTo>
                  <a:pt x="252" y="30"/>
                  <a:pt x="241" y="32"/>
                  <a:pt x="234" y="40"/>
                </a:cubicBezTo>
                <a:cubicBezTo>
                  <a:pt x="228" y="48"/>
                  <a:pt x="229" y="60"/>
                  <a:pt x="237" y="66"/>
                </a:cubicBezTo>
                <a:cubicBezTo>
                  <a:pt x="267" y="90"/>
                  <a:pt x="284" y="125"/>
                  <a:pt x="284" y="163"/>
                </a:cubicBezTo>
                <a:cubicBezTo>
                  <a:pt x="284" y="231"/>
                  <a:pt x="229" y="286"/>
                  <a:pt x="161" y="286"/>
                </a:cubicBezTo>
                <a:cubicBezTo>
                  <a:pt x="93" y="286"/>
                  <a:pt x="38" y="231"/>
                  <a:pt x="38" y="163"/>
                </a:cubicBezTo>
                <a:cubicBezTo>
                  <a:pt x="38" y="125"/>
                  <a:pt x="55" y="90"/>
                  <a:pt x="85" y="66"/>
                </a:cubicBezTo>
                <a:cubicBezTo>
                  <a:pt x="93" y="60"/>
                  <a:pt x="94" y="48"/>
                  <a:pt x="88" y="40"/>
                </a:cubicBezTo>
                <a:cubicBezTo>
                  <a:pt x="81" y="32"/>
                  <a:pt x="70" y="30"/>
                  <a:pt x="61" y="37"/>
                </a:cubicBezTo>
                <a:cubicBezTo>
                  <a:pt x="23" y="68"/>
                  <a:pt x="0" y="114"/>
                  <a:pt x="0" y="163"/>
                </a:cubicBezTo>
                <a:cubicBezTo>
                  <a:pt x="0" y="252"/>
                  <a:pt x="72" y="324"/>
                  <a:pt x="161" y="324"/>
                </a:cubicBezTo>
                <a:cubicBezTo>
                  <a:pt x="250" y="324"/>
                  <a:pt x="322" y="252"/>
                  <a:pt x="322" y="163"/>
                </a:cubicBezTo>
                <a:cubicBezTo>
                  <a:pt x="322" y="114"/>
                  <a:pt x="300" y="68"/>
                  <a:pt x="261" y="37"/>
                </a:cubicBezTo>
                <a:close/>
              </a:path>
            </a:pathLst>
          </a:custGeom>
          <a:solidFill>
            <a:srgbClr val="355C7D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chat-bubbles-with-ellipsis_61520"/>
          <p:cNvSpPr>
            <a:spLocks noChangeAspect="1"/>
          </p:cNvSpPr>
          <p:nvPr/>
        </p:nvSpPr>
        <p:spPr>
          <a:xfrm>
            <a:off x="5321830" y="6034318"/>
            <a:ext cx="455201" cy="259124"/>
          </a:xfrm>
          <a:custGeom>
            <a:avLst/>
            <a:gdLst>
              <a:gd name="connsiteX0" fmla="*/ 298538 w 574281"/>
              <a:gd name="connsiteY0" fmla="*/ 131885 h 326912"/>
              <a:gd name="connsiteX1" fmla="*/ 272703 w 574281"/>
              <a:gd name="connsiteY1" fmla="*/ 157688 h 326912"/>
              <a:gd name="connsiteX2" fmla="*/ 298538 w 574281"/>
              <a:gd name="connsiteY2" fmla="*/ 182058 h 326912"/>
              <a:gd name="connsiteX3" fmla="*/ 324373 w 574281"/>
              <a:gd name="connsiteY3" fmla="*/ 157688 h 326912"/>
              <a:gd name="connsiteX4" fmla="*/ 298538 w 574281"/>
              <a:gd name="connsiteY4" fmla="*/ 131885 h 326912"/>
              <a:gd name="connsiteX5" fmla="*/ 209550 w 574281"/>
              <a:gd name="connsiteY5" fmla="*/ 131885 h 326912"/>
              <a:gd name="connsiteX6" fmla="*/ 183716 w 574281"/>
              <a:gd name="connsiteY6" fmla="*/ 157688 h 326912"/>
              <a:gd name="connsiteX7" fmla="*/ 209550 w 574281"/>
              <a:gd name="connsiteY7" fmla="*/ 182058 h 326912"/>
              <a:gd name="connsiteX8" fmla="*/ 235386 w 574281"/>
              <a:gd name="connsiteY8" fmla="*/ 157688 h 326912"/>
              <a:gd name="connsiteX9" fmla="*/ 209550 w 574281"/>
              <a:gd name="connsiteY9" fmla="*/ 131885 h 326912"/>
              <a:gd name="connsiteX10" fmla="*/ 120563 w 574281"/>
              <a:gd name="connsiteY10" fmla="*/ 131885 h 326912"/>
              <a:gd name="connsiteX11" fmla="*/ 94728 w 574281"/>
              <a:gd name="connsiteY11" fmla="*/ 157688 h 326912"/>
              <a:gd name="connsiteX12" fmla="*/ 120563 w 574281"/>
              <a:gd name="connsiteY12" fmla="*/ 182058 h 326912"/>
              <a:gd name="connsiteX13" fmla="*/ 144963 w 574281"/>
              <a:gd name="connsiteY13" fmla="*/ 157688 h 326912"/>
              <a:gd name="connsiteX14" fmla="*/ 120563 w 574281"/>
              <a:gd name="connsiteY14" fmla="*/ 131885 h 326912"/>
              <a:gd name="connsiteX15" fmla="*/ 380439 w 574281"/>
              <a:gd name="connsiteY15" fmla="*/ 38852 h 326912"/>
              <a:gd name="connsiteX16" fmla="*/ 386182 w 574281"/>
              <a:gd name="connsiteY16" fmla="*/ 38852 h 326912"/>
              <a:gd name="connsiteX17" fmla="*/ 574281 w 574281"/>
              <a:gd name="connsiteY17" fmla="*/ 182166 h 326912"/>
              <a:gd name="connsiteX18" fmla="*/ 541256 w 574281"/>
              <a:gd name="connsiteY18" fmla="*/ 265287 h 326912"/>
              <a:gd name="connsiteX19" fmla="*/ 567102 w 574281"/>
              <a:gd name="connsiteY19" fmla="*/ 326912 h 326912"/>
              <a:gd name="connsiteX20" fmla="*/ 499616 w 574281"/>
              <a:gd name="connsiteY20" fmla="*/ 298250 h 326912"/>
              <a:gd name="connsiteX21" fmla="*/ 386182 w 574281"/>
              <a:gd name="connsiteY21" fmla="*/ 326912 h 326912"/>
              <a:gd name="connsiteX22" fmla="*/ 323004 w 574281"/>
              <a:gd name="connsiteY22" fmla="*/ 318313 h 326912"/>
              <a:gd name="connsiteX23" fmla="*/ 446489 w 574281"/>
              <a:gd name="connsiteY23" fmla="*/ 162102 h 326912"/>
              <a:gd name="connsiteX24" fmla="*/ 380439 w 574281"/>
              <a:gd name="connsiteY24" fmla="*/ 38852 h 326912"/>
              <a:gd name="connsiteX25" fmla="*/ 209550 w 574281"/>
              <a:gd name="connsiteY25" fmla="*/ 0 h 326912"/>
              <a:gd name="connsiteX26" fmla="*/ 360255 w 574281"/>
              <a:gd name="connsiteY26" fmla="*/ 48740 h 326912"/>
              <a:gd name="connsiteX27" fmla="*/ 419101 w 574281"/>
              <a:gd name="connsiteY27" fmla="*/ 160555 h 326912"/>
              <a:gd name="connsiteX28" fmla="*/ 307149 w 574281"/>
              <a:gd name="connsiteY28" fmla="*/ 303908 h 326912"/>
              <a:gd name="connsiteX29" fmla="*/ 209550 w 574281"/>
              <a:gd name="connsiteY29" fmla="*/ 322544 h 326912"/>
              <a:gd name="connsiteX30" fmla="*/ 83246 w 574281"/>
              <a:gd name="connsiteY30" fmla="*/ 289573 h 326912"/>
              <a:gd name="connsiteX31" fmla="*/ 7176 w 574281"/>
              <a:gd name="connsiteY31" fmla="*/ 322544 h 326912"/>
              <a:gd name="connsiteX32" fmla="*/ 37317 w 574281"/>
              <a:gd name="connsiteY32" fmla="*/ 252301 h 326912"/>
              <a:gd name="connsiteX33" fmla="*/ 0 w 574281"/>
              <a:gd name="connsiteY33" fmla="*/ 160555 h 326912"/>
              <a:gd name="connsiteX34" fmla="*/ 209550 w 574281"/>
              <a:gd name="connsiteY34" fmla="*/ 0 h 32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74281" h="326912">
                <a:moveTo>
                  <a:pt x="298538" y="131885"/>
                </a:moveTo>
                <a:cubicBezTo>
                  <a:pt x="284185" y="131885"/>
                  <a:pt x="272703" y="143353"/>
                  <a:pt x="272703" y="157688"/>
                </a:cubicBezTo>
                <a:cubicBezTo>
                  <a:pt x="272703" y="170590"/>
                  <a:pt x="284185" y="182058"/>
                  <a:pt x="298538" y="182058"/>
                </a:cubicBezTo>
                <a:cubicBezTo>
                  <a:pt x="312890" y="182058"/>
                  <a:pt x="324373" y="170590"/>
                  <a:pt x="324373" y="157688"/>
                </a:cubicBezTo>
                <a:cubicBezTo>
                  <a:pt x="324373" y="143353"/>
                  <a:pt x="312890" y="131885"/>
                  <a:pt x="298538" y="131885"/>
                </a:cubicBezTo>
                <a:close/>
                <a:moveTo>
                  <a:pt x="209550" y="131885"/>
                </a:moveTo>
                <a:cubicBezTo>
                  <a:pt x="195198" y="131885"/>
                  <a:pt x="183716" y="143353"/>
                  <a:pt x="183716" y="157688"/>
                </a:cubicBezTo>
                <a:cubicBezTo>
                  <a:pt x="183716" y="170590"/>
                  <a:pt x="195198" y="182058"/>
                  <a:pt x="209550" y="182058"/>
                </a:cubicBezTo>
                <a:cubicBezTo>
                  <a:pt x="223903" y="182058"/>
                  <a:pt x="235386" y="172024"/>
                  <a:pt x="235386" y="157688"/>
                </a:cubicBezTo>
                <a:cubicBezTo>
                  <a:pt x="235386" y="143353"/>
                  <a:pt x="223903" y="131885"/>
                  <a:pt x="209550" y="131885"/>
                </a:cubicBezTo>
                <a:close/>
                <a:moveTo>
                  <a:pt x="120563" y="131885"/>
                </a:moveTo>
                <a:cubicBezTo>
                  <a:pt x="106211" y="131885"/>
                  <a:pt x="94728" y="143353"/>
                  <a:pt x="94728" y="157688"/>
                </a:cubicBezTo>
                <a:cubicBezTo>
                  <a:pt x="94728" y="170590"/>
                  <a:pt x="106211" y="182058"/>
                  <a:pt x="120563" y="182058"/>
                </a:cubicBezTo>
                <a:cubicBezTo>
                  <a:pt x="134916" y="182058"/>
                  <a:pt x="144963" y="172024"/>
                  <a:pt x="144963" y="157688"/>
                </a:cubicBezTo>
                <a:cubicBezTo>
                  <a:pt x="144963" y="143353"/>
                  <a:pt x="134916" y="131885"/>
                  <a:pt x="120563" y="131885"/>
                </a:cubicBezTo>
                <a:close/>
                <a:moveTo>
                  <a:pt x="380439" y="38852"/>
                </a:moveTo>
                <a:cubicBezTo>
                  <a:pt x="383310" y="38852"/>
                  <a:pt x="384746" y="38852"/>
                  <a:pt x="386182" y="38852"/>
                </a:cubicBezTo>
                <a:cubicBezTo>
                  <a:pt x="489565" y="38852"/>
                  <a:pt x="574281" y="103343"/>
                  <a:pt x="574281" y="182166"/>
                </a:cubicBezTo>
                <a:cubicBezTo>
                  <a:pt x="574281" y="213695"/>
                  <a:pt x="561358" y="242357"/>
                  <a:pt x="541256" y="265287"/>
                </a:cubicBezTo>
                <a:lnTo>
                  <a:pt x="567102" y="326912"/>
                </a:lnTo>
                <a:lnTo>
                  <a:pt x="499616" y="298250"/>
                </a:lnTo>
                <a:cubicBezTo>
                  <a:pt x="468027" y="316880"/>
                  <a:pt x="429258" y="326912"/>
                  <a:pt x="386182" y="326912"/>
                </a:cubicBezTo>
                <a:cubicBezTo>
                  <a:pt x="364644" y="326912"/>
                  <a:pt x="343106" y="324046"/>
                  <a:pt x="323004" y="318313"/>
                </a:cubicBezTo>
                <a:cubicBezTo>
                  <a:pt x="396233" y="289651"/>
                  <a:pt x="446489" y="229459"/>
                  <a:pt x="446489" y="162102"/>
                </a:cubicBezTo>
                <a:cubicBezTo>
                  <a:pt x="446489" y="113375"/>
                  <a:pt x="420643" y="70381"/>
                  <a:pt x="380439" y="38852"/>
                </a:cubicBezTo>
                <a:close/>
                <a:moveTo>
                  <a:pt x="209550" y="0"/>
                </a:moveTo>
                <a:cubicBezTo>
                  <a:pt x="268397" y="0"/>
                  <a:pt x="321502" y="18636"/>
                  <a:pt x="360255" y="48740"/>
                </a:cubicBezTo>
                <a:cubicBezTo>
                  <a:pt x="396137" y="77411"/>
                  <a:pt x="419101" y="117550"/>
                  <a:pt x="419101" y="160555"/>
                </a:cubicBezTo>
                <a:cubicBezTo>
                  <a:pt x="419101" y="223631"/>
                  <a:pt x="373172" y="276671"/>
                  <a:pt x="307149" y="303908"/>
                </a:cubicBezTo>
                <a:cubicBezTo>
                  <a:pt x="277009" y="315377"/>
                  <a:pt x="243997" y="322544"/>
                  <a:pt x="209550" y="322544"/>
                </a:cubicBezTo>
                <a:cubicBezTo>
                  <a:pt x="162186" y="322544"/>
                  <a:pt x="119128" y="309642"/>
                  <a:pt x="83246" y="289573"/>
                </a:cubicBezTo>
                <a:lnTo>
                  <a:pt x="7176" y="322544"/>
                </a:lnTo>
                <a:lnTo>
                  <a:pt x="37317" y="252301"/>
                </a:lnTo>
                <a:cubicBezTo>
                  <a:pt x="14353" y="226498"/>
                  <a:pt x="0" y="194960"/>
                  <a:pt x="0" y="160555"/>
                </a:cubicBezTo>
                <a:cubicBezTo>
                  <a:pt x="0" y="71677"/>
                  <a:pt x="93293" y="0"/>
                  <a:pt x="2095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shopping-cart_272578"/>
          <p:cNvSpPr>
            <a:spLocks noChangeAspect="1"/>
          </p:cNvSpPr>
          <p:nvPr/>
        </p:nvSpPr>
        <p:spPr>
          <a:xfrm>
            <a:off x="3363574" y="2960541"/>
            <a:ext cx="353496" cy="352970"/>
          </a:xfrm>
          <a:custGeom>
            <a:avLst/>
            <a:gdLst>
              <a:gd name="connsiteX0" fmla="*/ 482139 w 607624"/>
              <a:gd name="connsiteY0" fmla="*/ 527565 h 606722"/>
              <a:gd name="connsiteX1" fmla="*/ 462292 w 607624"/>
              <a:gd name="connsiteY1" fmla="*/ 547377 h 606722"/>
              <a:gd name="connsiteX2" fmla="*/ 482139 w 607624"/>
              <a:gd name="connsiteY2" fmla="*/ 567099 h 606722"/>
              <a:gd name="connsiteX3" fmla="*/ 501897 w 607624"/>
              <a:gd name="connsiteY3" fmla="*/ 547377 h 606722"/>
              <a:gd name="connsiteX4" fmla="*/ 482139 w 607624"/>
              <a:gd name="connsiteY4" fmla="*/ 527565 h 606722"/>
              <a:gd name="connsiteX5" fmla="*/ 257600 w 607624"/>
              <a:gd name="connsiteY5" fmla="*/ 527565 h 606722"/>
              <a:gd name="connsiteX6" fmla="*/ 237753 w 607624"/>
              <a:gd name="connsiteY6" fmla="*/ 547377 h 606722"/>
              <a:gd name="connsiteX7" fmla="*/ 257600 w 607624"/>
              <a:gd name="connsiteY7" fmla="*/ 567099 h 606722"/>
              <a:gd name="connsiteX8" fmla="*/ 277447 w 607624"/>
              <a:gd name="connsiteY8" fmla="*/ 547377 h 606722"/>
              <a:gd name="connsiteX9" fmla="*/ 257600 w 607624"/>
              <a:gd name="connsiteY9" fmla="*/ 527565 h 606722"/>
              <a:gd name="connsiteX10" fmla="*/ 482139 w 607624"/>
              <a:gd name="connsiteY10" fmla="*/ 488031 h 606722"/>
              <a:gd name="connsiteX11" fmla="*/ 541590 w 607624"/>
              <a:gd name="connsiteY11" fmla="*/ 547377 h 606722"/>
              <a:gd name="connsiteX12" fmla="*/ 482139 w 607624"/>
              <a:gd name="connsiteY12" fmla="*/ 606722 h 606722"/>
              <a:gd name="connsiteX13" fmla="*/ 422687 w 607624"/>
              <a:gd name="connsiteY13" fmla="*/ 547377 h 606722"/>
              <a:gd name="connsiteX14" fmla="*/ 482139 w 607624"/>
              <a:gd name="connsiteY14" fmla="*/ 488031 h 606722"/>
              <a:gd name="connsiteX15" fmla="*/ 257600 w 607624"/>
              <a:gd name="connsiteY15" fmla="*/ 488031 h 606722"/>
              <a:gd name="connsiteX16" fmla="*/ 317051 w 607624"/>
              <a:gd name="connsiteY16" fmla="*/ 547377 h 606722"/>
              <a:gd name="connsiteX17" fmla="*/ 257600 w 607624"/>
              <a:gd name="connsiteY17" fmla="*/ 606722 h 606722"/>
              <a:gd name="connsiteX18" fmla="*/ 198148 w 607624"/>
              <a:gd name="connsiteY18" fmla="*/ 547377 h 606722"/>
              <a:gd name="connsiteX19" fmla="*/ 257600 w 607624"/>
              <a:gd name="connsiteY19" fmla="*/ 488031 h 606722"/>
              <a:gd name="connsiteX20" fmla="*/ 482151 w 607624"/>
              <a:gd name="connsiteY20" fmla="*/ 171433 h 606722"/>
              <a:gd name="connsiteX21" fmla="*/ 462303 w 607624"/>
              <a:gd name="connsiteY21" fmla="*/ 191251 h 606722"/>
              <a:gd name="connsiteX22" fmla="*/ 462303 w 607624"/>
              <a:gd name="connsiteY22" fmla="*/ 270346 h 606722"/>
              <a:gd name="connsiteX23" fmla="*/ 482151 w 607624"/>
              <a:gd name="connsiteY23" fmla="*/ 290165 h 606722"/>
              <a:gd name="connsiteX24" fmla="*/ 501911 w 607624"/>
              <a:gd name="connsiteY24" fmla="*/ 270346 h 606722"/>
              <a:gd name="connsiteX25" fmla="*/ 501911 w 607624"/>
              <a:gd name="connsiteY25" fmla="*/ 191251 h 606722"/>
              <a:gd name="connsiteX26" fmla="*/ 482151 w 607624"/>
              <a:gd name="connsiteY26" fmla="*/ 171433 h 606722"/>
              <a:gd name="connsiteX27" fmla="*/ 363238 w 607624"/>
              <a:gd name="connsiteY27" fmla="*/ 171433 h 606722"/>
              <a:gd name="connsiteX28" fmla="*/ 343478 w 607624"/>
              <a:gd name="connsiteY28" fmla="*/ 191251 h 606722"/>
              <a:gd name="connsiteX29" fmla="*/ 343478 w 607624"/>
              <a:gd name="connsiteY29" fmla="*/ 270346 h 606722"/>
              <a:gd name="connsiteX30" fmla="*/ 363238 w 607624"/>
              <a:gd name="connsiteY30" fmla="*/ 290165 h 606722"/>
              <a:gd name="connsiteX31" fmla="*/ 383086 w 607624"/>
              <a:gd name="connsiteY31" fmla="*/ 270346 h 606722"/>
              <a:gd name="connsiteX32" fmla="*/ 383086 w 607624"/>
              <a:gd name="connsiteY32" fmla="*/ 191251 h 606722"/>
              <a:gd name="connsiteX33" fmla="*/ 363238 w 607624"/>
              <a:gd name="connsiteY33" fmla="*/ 171433 h 606722"/>
              <a:gd name="connsiteX34" fmla="*/ 244325 w 607624"/>
              <a:gd name="connsiteY34" fmla="*/ 171433 h 606722"/>
              <a:gd name="connsiteX35" fmla="*/ 224565 w 607624"/>
              <a:gd name="connsiteY35" fmla="*/ 191251 h 606722"/>
              <a:gd name="connsiteX36" fmla="*/ 224565 w 607624"/>
              <a:gd name="connsiteY36" fmla="*/ 270346 h 606722"/>
              <a:gd name="connsiteX37" fmla="*/ 244325 w 607624"/>
              <a:gd name="connsiteY37" fmla="*/ 290165 h 606722"/>
              <a:gd name="connsiteX38" fmla="*/ 264173 w 607624"/>
              <a:gd name="connsiteY38" fmla="*/ 270346 h 606722"/>
              <a:gd name="connsiteX39" fmla="*/ 264173 w 607624"/>
              <a:gd name="connsiteY39" fmla="*/ 191251 h 606722"/>
              <a:gd name="connsiteX40" fmla="*/ 244325 w 607624"/>
              <a:gd name="connsiteY40" fmla="*/ 171433 h 606722"/>
              <a:gd name="connsiteX41" fmla="*/ 19849 w 607624"/>
              <a:gd name="connsiteY41" fmla="*/ 0 h 606722"/>
              <a:gd name="connsiteX42" fmla="*/ 112238 w 607624"/>
              <a:gd name="connsiteY42" fmla="*/ 0 h 606722"/>
              <a:gd name="connsiteX43" fmla="*/ 131731 w 607624"/>
              <a:gd name="connsiteY43" fmla="*/ 15997 h 606722"/>
              <a:gd name="connsiteX44" fmla="*/ 146506 w 607624"/>
              <a:gd name="connsiteY44" fmla="*/ 92337 h 606722"/>
              <a:gd name="connsiteX45" fmla="*/ 587803 w 607624"/>
              <a:gd name="connsiteY45" fmla="*/ 92337 h 606722"/>
              <a:gd name="connsiteX46" fmla="*/ 602934 w 607624"/>
              <a:gd name="connsiteY46" fmla="*/ 99358 h 606722"/>
              <a:gd name="connsiteX47" fmla="*/ 607384 w 607624"/>
              <a:gd name="connsiteY47" fmla="*/ 115355 h 606722"/>
              <a:gd name="connsiteX48" fmla="*/ 567687 w 607624"/>
              <a:gd name="connsiteY48" fmla="*/ 352730 h 606722"/>
              <a:gd name="connsiteX49" fmla="*/ 548194 w 607624"/>
              <a:gd name="connsiteY49" fmla="*/ 369260 h 606722"/>
              <a:gd name="connsiteX50" fmla="*/ 200177 w 607624"/>
              <a:gd name="connsiteY50" fmla="*/ 369260 h 606722"/>
              <a:gd name="connsiteX51" fmla="*/ 207921 w 607624"/>
              <a:gd name="connsiteY51" fmla="*/ 408897 h 606722"/>
              <a:gd name="connsiteX52" fmla="*/ 548194 w 607624"/>
              <a:gd name="connsiteY52" fmla="*/ 408897 h 606722"/>
              <a:gd name="connsiteX53" fmla="*/ 567954 w 607624"/>
              <a:gd name="connsiteY53" fmla="*/ 428626 h 606722"/>
              <a:gd name="connsiteX54" fmla="*/ 548194 w 607624"/>
              <a:gd name="connsiteY54" fmla="*/ 448444 h 606722"/>
              <a:gd name="connsiteX55" fmla="*/ 191543 w 607624"/>
              <a:gd name="connsiteY55" fmla="*/ 448444 h 606722"/>
              <a:gd name="connsiteX56" fmla="*/ 172051 w 607624"/>
              <a:gd name="connsiteY56" fmla="*/ 432359 h 606722"/>
              <a:gd name="connsiteX57" fmla="*/ 148553 w 607624"/>
              <a:gd name="connsiteY57" fmla="*/ 311138 h 606722"/>
              <a:gd name="connsiteX58" fmla="*/ 110725 w 607624"/>
              <a:gd name="connsiteY58" fmla="*/ 115888 h 606722"/>
              <a:gd name="connsiteX59" fmla="*/ 110725 w 607624"/>
              <a:gd name="connsiteY59" fmla="*/ 115711 h 606722"/>
              <a:gd name="connsiteX60" fmla="*/ 95950 w 607624"/>
              <a:gd name="connsiteY60" fmla="*/ 39548 h 606722"/>
              <a:gd name="connsiteX61" fmla="*/ 19849 w 607624"/>
              <a:gd name="connsiteY61" fmla="*/ 39548 h 606722"/>
              <a:gd name="connsiteX62" fmla="*/ 0 w 607624"/>
              <a:gd name="connsiteY62" fmla="*/ 19819 h 606722"/>
              <a:gd name="connsiteX63" fmla="*/ 19849 w 607624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607624" h="606722">
                <a:moveTo>
                  <a:pt x="482139" y="527565"/>
                </a:moveTo>
                <a:cubicBezTo>
                  <a:pt x="471192" y="527565"/>
                  <a:pt x="462292" y="536449"/>
                  <a:pt x="462292" y="547377"/>
                </a:cubicBezTo>
                <a:cubicBezTo>
                  <a:pt x="462292" y="558304"/>
                  <a:pt x="471192" y="567099"/>
                  <a:pt x="482139" y="567099"/>
                </a:cubicBezTo>
                <a:cubicBezTo>
                  <a:pt x="493086" y="567099"/>
                  <a:pt x="501897" y="558304"/>
                  <a:pt x="501897" y="547377"/>
                </a:cubicBezTo>
                <a:cubicBezTo>
                  <a:pt x="501897" y="536449"/>
                  <a:pt x="493086" y="527565"/>
                  <a:pt x="482139" y="527565"/>
                </a:cubicBezTo>
                <a:close/>
                <a:moveTo>
                  <a:pt x="257600" y="527565"/>
                </a:moveTo>
                <a:cubicBezTo>
                  <a:pt x="246653" y="527565"/>
                  <a:pt x="237753" y="536449"/>
                  <a:pt x="237753" y="547377"/>
                </a:cubicBezTo>
                <a:cubicBezTo>
                  <a:pt x="237753" y="558304"/>
                  <a:pt x="246653" y="567099"/>
                  <a:pt x="257600" y="567099"/>
                </a:cubicBezTo>
                <a:cubicBezTo>
                  <a:pt x="268547" y="567099"/>
                  <a:pt x="277447" y="558304"/>
                  <a:pt x="277447" y="547377"/>
                </a:cubicBezTo>
                <a:cubicBezTo>
                  <a:pt x="277447" y="536449"/>
                  <a:pt x="268547" y="527565"/>
                  <a:pt x="257600" y="527565"/>
                </a:cubicBezTo>
                <a:close/>
                <a:moveTo>
                  <a:pt x="482139" y="488031"/>
                </a:moveTo>
                <a:cubicBezTo>
                  <a:pt x="514890" y="488031"/>
                  <a:pt x="541590" y="514683"/>
                  <a:pt x="541590" y="547377"/>
                </a:cubicBezTo>
                <a:cubicBezTo>
                  <a:pt x="541590" y="580070"/>
                  <a:pt x="514890" y="606722"/>
                  <a:pt x="482139" y="606722"/>
                </a:cubicBezTo>
                <a:cubicBezTo>
                  <a:pt x="449387" y="606722"/>
                  <a:pt x="422687" y="580070"/>
                  <a:pt x="422687" y="547377"/>
                </a:cubicBezTo>
                <a:cubicBezTo>
                  <a:pt x="422687" y="514683"/>
                  <a:pt x="449387" y="488031"/>
                  <a:pt x="482139" y="488031"/>
                </a:cubicBezTo>
                <a:close/>
                <a:moveTo>
                  <a:pt x="257600" y="488031"/>
                </a:moveTo>
                <a:cubicBezTo>
                  <a:pt x="290351" y="488031"/>
                  <a:pt x="317051" y="514683"/>
                  <a:pt x="317051" y="547377"/>
                </a:cubicBezTo>
                <a:cubicBezTo>
                  <a:pt x="317051" y="580070"/>
                  <a:pt x="290351" y="606722"/>
                  <a:pt x="257600" y="606722"/>
                </a:cubicBezTo>
                <a:cubicBezTo>
                  <a:pt x="224848" y="606722"/>
                  <a:pt x="198148" y="580070"/>
                  <a:pt x="198148" y="547377"/>
                </a:cubicBezTo>
                <a:cubicBezTo>
                  <a:pt x="198148" y="514683"/>
                  <a:pt x="224848" y="488031"/>
                  <a:pt x="257600" y="488031"/>
                </a:cubicBezTo>
                <a:close/>
                <a:moveTo>
                  <a:pt x="482151" y="171433"/>
                </a:moveTo>
                <a:cubicBezTo>
                  <a:pt x="471203" y="171433"/>
                  <a:pt x="462303" y="180320"/>
                  <a:pt x="462303" y="191251"/>
                </a:cubicBezTo>
                <a:lnTo>
                  <a:pt x="462303" y="270346"/>
                </a:lnTo>
                <a:cubicBezTo>
                  <a:pt x="462303" y="281278"/>
                  <a:pt x="471203" y="290165"/>
                  <a:pt x="482151" y="290165"/>
                </a:cubicBezTo>
                <a:cubicBezTo>
                  <a:pt x="493099" y="290165"/>
                  <a:pt x="501911" y="281278"/>
                  <a:pt x="501911" y="270346"/>
                </a:cubicBezTo>
                <a:lnTo>
                  <a:pt x="501911" y="191251"/>
                </a:lnTo>
                <a:cubicBezTo>
                  <a:pt x="501911" y="180320"/>
                  <a:pt x="493099" y="171433"/>
                  <a:pt x="482151" y="171433"/>
                </a:cubicBezTo>
                <a:close/>
                <a:moveTo>
                  <a:pt x="363238" y="171433"/>
                </a:moveTo>
                <a:cubicBezTo>
                  <a:pt x="352290" y="171433"/>
                  <a:pt x="343478" y="180320"/>
                  <a:pt x="343478" y="191251"/>
                </a:cubicBezTo>
                <a:lnTo>
                  <a:pt x="343478" y="270346"/>
                </a:lnTo>
                <a:cubicBezTo>
                  <a:pt x="343478" y="281278"/>
                  <a:pt x="352290" y="290165"/>
                  <a:pt x="363238" y="290165"/>
                </a:cubicBezTo>
                <a:cubicBezTo>
                  <a:pt x="374186" y="290165"/>
                  <a:pt x="383086" y="281278"/>
                  <a:pt x="383086" y="270346"/>
                </a:cubicBezTo>
                <a:lnTo>
                  <a:pt x="383086" y="191251"/>
                </a:lnTo>
                <a:cubicBezTo>
                  <a:pt x="383086" y="180320"/>
                  <a:pt x="374186" y="171433"/>
                  <a:pt x="363238" y="171433"/>
                </a:cubicBezTo>
                <a:close/>
                <a:moveTo>
                  <a:pt x="244325" y="171433"/>
                </a:moveTo>
                <a:cubicBezTo>
                  <a:pt x="233466" y="171433"/>
                  <a:pt x="224565" y="180320"/>
                  <a:pt x="224565" y="191251"/>
                </a:cubicBezTo>
                <a:lnTo>
                  <a:pt x="224565" y="270346"/>
                </a:lnTo>
                <a:cubicBezTo>
                  <a:pt x="224565" y="281278"/>
                  <a:pt x="233466" y="290165"/>
                  <a:pt x="244325" y="290165"/>
                </a:cubicBezTo>
                <a:cubicBezTo>
                  <a:pt x="255272" y="290165"/>
                  <a:pt x="264173" y="281278"/>
                  <a:pt x="264173" y="270346"/>
                </a:cubicBezTo>
                <a:lnTo>
                  <a:pt x="264173" y="191251"/>
                </a:lnTo>
                <a:cubicBezTo>
                  <a:pt x="264173" y="180320"/>
                  <a:pt x="255272" y="171433"/>
                  <a:pt x="244325" y="171433"/>
                </a:cubicBezTo>
                <a:close/>
                <a:moveTo>
                  <a:pt x="19849" y="0"/>
                </a:moveTo>
                <a:lnTo>
                  <a:pt x="112238" y="0"/>
                </a:lnTo>
                <a:cubicBezTo>
                  <a:pt x="121762" y="0"/>
                  <a:pt x="129951" y="6754"/>
                  <a:pt x="131731" y="15997"/>
                </a:cubicBezTo>
                <a:lnTo>
                  <a:pt x="146506" y="92337"/>
                </a:lnTo>
                <a:lnTo>
                  <a:pt x="587803" y="92337"/>
                </a:lnTo>
                <a:cubicBezTo>
                  <a:pt x="593677" y="92337"/>
                  <a:pt x="599196" y="94915"/>
                  <a:pt x="602934" y="99358"/>
                </a:cubicBezTo>
                <a:cubicBezTo>
                  <a:pt x="606672" y="103802"/>
                  <a:pt x="608274" y="109578"/>
                  <a:pt x="607384" y="115355"/>
                </a:cubicBezTo>
                <a:lnTo>
                  <a:pt x="567687" y="352730"/>
                </a:lnTo>
                <a:cubicBezTo>
                  <a:pt x="566174" y="362328"/>
                  <a:pt x="557896" y="369260"/>
                  <a:pt x="548194" y="369260"/>
                </a:cubicBezTo>
                <a:lnTo>
                  <a:pt x="200177" y="369260"/>
                </a:lnTo>
                <a:lnTo>
                  <a:pt x="207921" y="408897"/>
                </a:lnTo>
                <a:lnTo>
                  <a:pt x="548194" y="408897"/>
                </a:lnTo>
                <a:cubicBezTo>
                  <a:pt x="559142" y="408897"/>
                  <a:pt x="567954" y="417695"/>
                  <a:pt x="567954" y="428626"/>
                </a:cubicBezTo>
                <a:cubicBezTo>
                  <a:pt x="567954" y="439557"/>
                  <a:pt x="559142" y="448444"/>
                  <a:pt x="548194" y="448444"/>
                </a:cubicBezTo>
                <a:lnTo>
                  <a:pt x="191543" y="448444"/>
                </a:lnTo>
                <a:cubicBezTo>
                  <a:pt x="182020" y="448444"/>
                  <a:pt x="173920" y="441690"/>
                  <a:pt x="172051" y="432359"/>
                </a:cubicBezTo>
                <a:lnTo>
                  <a:pt x="148553" y="311138"/>
                </a:lnTo>
                <a:lnTo>
                  <a:pt x="110725" y="115888"/>
                </a:lnTo>
                <a:cubicBezTo>
                  <a:pt x="110725" y="115799"/>
                  <a:pt x="110725" y="115799"/>
                  <a:pt x="110725" y="115711"/>
                </a:cubicBezTo>
                <a:lnTo>
                  <a:pt x="95950" y="39548"/>
                </a:lnTo>
                <a:lnTo>
                  <a:pt x="19849" y="39548"/>
                </a:lnTo>
                <a:cubicBezTo>
                  <a:pt x="8901" y="39548"/>
                  <a:pt x="0" y="30750"/>
                  <a:pt x="0" y="19819"/>
                </a:cubicBezTo>
                <a:cubicBezTo>
                  <a:pt x="0" y="8887"/>
                  <a:pt x="8901" y="0"/>
                  <a:pt x="19849" y="0"/>
                </a:cubicBezTo>
                <a:close/>
              </a:path>
            </a:pathLst>
          </a:custGeom>
          <a:solidFill>
            <a:srgbClr val="355C7D"/>
          </a:solidFill>
          <a:ln>
            <a:noFill/>
          </a:ln>
        </p:spPr>
      </p:sp>
      <p:sp>
        <p:nvSpPr>
          <p:cNvPr id="13" name="文本框 22"/>
          <p:cNvSpPr txBox="1"/>
          <p:nvPr/>
        </p:nvSpPr>
        <p:spPr>
          <a:xfrm flipH="1">
            <a:off x="1102238" y="1438185"/>
            <a:ext cx="2155524" cy="136454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14" name="文本框 13"/>
          <p:cNvSpPr txBox="1"/>
          <p:nvPr/>
        </p:nvSpPr>
        <p:spPr>
          <a:xfrm flipH="1">
            <a:off x="1102238" y="903077"/>
            <a:ext cx="1621884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PART 1.</a:t>
            </a:r>
          </a:p>
        </p:txBody>
      </p:sp>
      <p:sp>
        <p:nvSpPr>
          <p:cNvPr id="15" name="文本框 22"/>
          <p:cNvSpPr txBox="1"/>
          <p:nvPr/>
        </p:nvSpPr>
        <p:spPr>
          <a:xfrm flipH="1">
            <a:off x="761311" y="4583484"/>
            <a:ext cx="2155524" cy="136454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16" name="文本框 15"/>
          <p:cNvSpPr txBox="1"/>
          <p:nvPr/>
        </p:nvSpPr>
        <p:spPr>
          <a:xfrm flipH="1">
            <a:off x="761311" y="4048376"/>
            <a:ext cx="1621884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zh-CN" sz="280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PART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2.</a:t>
            </a:r>
          </a:p>
        </p:txBody>
      </p:sp>
      <p:sp>
        <p:nvSpPr>
          <p:cNvPr id="17" name="文本框 16"/>
          <p:cNvSpPr txBox="1"/>
          <p:nvPr/>
        </p:nvSpPr>
        <p:spPr>
          <a:xfrm flipH="1">
            <a:off x="5437095" y="2114146"/>
            <a:ext cx="1290888" cy="70788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</a:t>
            </a:r>
          </a:p>
        </p:txBody>
      </p:sp>
      <p:sp>
        <p:nvSpPr>
          <p:cNvPr id="18" name="文本框 17"/>
          <p:cNvSpPr txBox="1"/>
          <p:nvPr/>
        </p:nvSpPr>
        <p:spPr>
          <a:xfrm flipH="1">
            <a:off x="4179130" y="3370333"/>
            <a:ext cx="1290888" cy="70788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6649454" y="3343805"/>
            <a:ext cx="1290888" cy="70788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5391489" y="4599992"/>
            <a:ext cx="1290888" cy="70788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单击键入标题</a:t>
            </a:r>
          </a:p>
        </p:txBody>
      </p:sp>
      <p:sp>
        <p:nvSpPr>
          <p:cNvPr id="21" name="任意多边形: 形状 20"/>
          <p:cNvSpPr/>
          <p:nvPr/>
        </p:nvSpPr>
        <p:spPr>
          <a:xfrm>
            <a:off x="3108098" y="1322023"/>
            <a:ext cx="2414924" cy="484092"/>
          </a:xfrm>
          <a:custGeom>
            <a:avLst/>
            <a:gdLst>
              <a:gd name="connsiteX0" fmla="*/ 0 w 1127760"/>
              <a:gd name="connsiteY0" fmla="*/ 0 h 20320"/>
              <a:gd name="connsiteX1" fmla="*/ 142240 w 1127760"/>
              <a:gd name="connsiteY1" fmla="*/ 20320 h 20320"/>
              <a:gd name="connsiteX2" fmla="*/ 1127760 w 1127760"/>
              <a:gd name="connsiteY2" fmla="*/ 20320 h 20320"/>
              <a:gd name="connsiteX0dup0" fmla="*/ 0 w 1127760"/>
              <a:gd name="connsiteY0dup0" fmla="*/ 274320 h 294640"/>
              <a:gd name="connsiteX1dup0" fmla="*/ 904240 w 1127760"/>
              <a:gd name="connsiteY1dup0" fmla="*/ 0 h 294640"/>
              <a:gd name="connsiteX2dup0" fmla="*/ 1127760 w 1127760"/>
              <a:gd name="connsiteY2dup0" fmla="*/ 294640 h 294640"/>
              <a:gd name="connsiteX0dup0dup1" fmla="*/ 0 w 1209040"/>
              <a:gd name="connsiteY0dup0dup1" fmla="*/ 0 h 731520"/>
              <a:gd name="connsiteX1dup0dup1" fmla="*/ 985520 w 1209040"/>
              <a:gd name="connsiteY1dup0dup1" fmla="*/ 436880 h 731520"/>
              <a:gd name="connsiteX2dup0dup1" fmla="*/ 1209040 w 1209040"/>
              <a:gd name="connsiteY2dup0dup1" fmla="*/ 731520 h 731520"/>
              <a:gd name="connsiteX0dup0dup1dup2" fmla="*/ 0 w 1209040"/>
              <a:gd name="connsiteY0dup0dup1dup2" fmla="*/ 6640 h 738160"/>
              <a:gd name="connsiteX1dup0dup1dup2" fmla="*/ 1051560 w 1209040"/>
              <a:gd name="connsiteY1dup0dup1dup2" fmla="*/ 77760 h 738160"/>
              <a:gd name="connsiteX2dup0dup1dup2" fmla="*/ 1209040 w 1209040"/>
              <a:gd name="connsiteY2dup0dup1dup2" fmla="*/ 738160 h 738160"/>
              <a:gd name="connsiteX0dup0dup1dup2dup3" fmla="*/ 0 w 1244600"/>
              <a:gd name="connsiteY0dup0dup1dup2dup3" fmla="*/ 0 h 314960"/>
              <a:gd name="connsiteX1dup0dup1dup2dup3" fmla="*/ 1051560 w 1244600"/>
              <a:gd name="connsiteY1dup0dup1dup2dup3" fmla="*/ 71120 h 314960"/>
              <a:gd name="connsiteX2dup0dup1dup2dup3" fmla="*/ 1244600 w 1244600"/>
              <a:gd name="connsiteY2dup0dup1dup2dup3" fmla="*/ 314960 h 314960"/>
              <a:gd name="connsiteX0dup0dup1dup2dup3dup4" fmla="*/ 0 w 1244600"/>
              <a:gd name="connsiteY0dup0dup1dup2dup3dup4" fmla="*/ 6733 h 321693"/>
              <a:gd name="connsiteX1dup0dup1dup2dup3dup4" fmla="*/ 995680 w 1244600"/>
              <a:gd name="connsiteY1dup0dup1dup2dup3dup4" fmla="*/ 27053 h 321693"/>
              <a:gd name="connsiteX2dup0dup1dup2dup3dup4" fmla="*/ 1244600 w 1244600"/>
              <a:gd name="connsiteY2dup0dup1dup2dup3dup4" fmla="*/ 321693 h 321693"/>
              <a:gd name="connsiteX0dup0dup1dup2dup3dup4dup5" fmla="*/ 0 w 1244600"/>
              <a:gd name="connsiteY0dup0dup1dup2dup3dup4dup5" fmla="*/ 0 h 314960"/>
              <a:gd name="connsiteX1dup0dup1dup2dup3dup4dup5" fmla="*/ 995680 w 1244600"/>
              <a:gd name="connsiteY1dup0dup1dup2dup3dup4dup5" fmla="*/ 20320 h 314960"/>
              <a:gd name="connsiteX2dup0dup1dup2dup3dup4dup5" fmla="*/ 1244600 w 1244600"/>
              <a:gd name="connsiteY2dup0dup1dup2dup3dup4dup5" fmla="*/ 314960 h 314960"/>
              <a:gd name="connsiteX0dup0dup1dup2dup3dup4dup5dup6" fmla="*/ 0 w 1244600"/>
              <a:gd name="connsiteY0dup0dup1dup2dup3dup4dup5dup6" fmla="*/ 0 h 314960"/>
              <a:gd name="connsiteX1dup0dup1dup2dup3dup4dup5dup6" fmla="*/ 934720 w 1244600"/>
              <a:gd name="connsiteY1dup0dup1dup2dup3dup4dup5dup6" fmla="*/ 0 h 314960"/>
              <a:gd name="connsiteX2dup0dup1dup2dup3dup4dup5dup6" fmla="*/ 1244600 w 1244600"/>
              <a:gd name="connsiteY2dup0dup1dup2dup3dup4dup5dup6" fmla="*/ 314960 h 314960"/>
              <a:gd name="connsiteX0dup0dup1dup2dup3dup4dup5dup6dup7" fmla="*/ 0 w 1244600"/>
              <a:gd name="connsiteY0dup0dup1dup2dup3dup4dup5dup6dup7" fmla="*/ 0 h 314960"/>
              <a:gd name="connsiteX1dup0dup1dup2dup3dup4dup5dup6dup7" fmla="*/ 934720 w 1244600"/>
              <a:gd name="connsiteY1dup0dup1dup2dup3dup4dup5dup6dup7" fmla="*/ 0 h 314960"/>
              <a:gd name="connsiteX2dup0dup1dup2dup3dup4dup5dup6dup7" fmla="*/ 1244600 w 1244600"/>
              <a:gd name="connsiteY2dup0dup1dup2dup3dup4dup5dup6dup7" fmla="*/ 314960 h 314960"/>
              <a:gd name="connsiteX0dup0dup1dup2dup3dup4dup5dup6dup7dup8" fmla="*/ 0 w 1244600"/>
              <a:gd name="connsiteY0dup0dup1dup2dup3dup4dup5dup6dup7dup8" fmla="*/ 4515 h 319475"/>
              <a:gd name="connsiteX1dup0dup1dup2dup3dup4dup5dup6dup7dup8" fmla="*/ 934720 w 1244600"/>
              <a:gd name="connsiteY1dup0dup1dup2dup3dup4dup5dup6dup7dup8" fmla="*/ 4515 h 319475"/>
              <a:gd name="connsiteX2dup0dup1dup2dup3dup4dup5dup6dup7dup8" fmla="*/ 1066800 w 1244600"/>
              <a:gd name="connsiteY2dup0dup1dup2dup3dup4dup5dup6dup7dup8" fmla="*/ 65475 h 319475"/>
              <a:gd name="connsiteX3" fmla="*/ 1244600 w 1244600"/>
              <a:gd name="connsiteY3" fmla="*/ 319475 h 319475"/>
              <a:gd name="connsiteX0dup0dup1dup2dup3dup4dup5dup6dup7dup8dup9" fmla="*/ 0 w 1244600"/>
              <a:gd name="connsiteY0dup0dup1dup2dup3dup4dup5dup6dup7dup8dup9" fmla="*/ 23330 h 338290"/>
              <a:gd name="connsiteX1dup0dup1dup2dup3dup4dup5dup6dup7dup8dup9" fmla="*/ 934720 w 1244600"/>
              <a:gd name="connsiteY1dup0dup1dup2dup3dup4dup5dup6dup7dup8dup9" fmla="*/ 23330 h 338290"/>
              <a:gd name="connsiteX2dup0dup1dup2dup3dup4dup5dup6dup7dup8dup9" fmla="*/ 1244600 w 1244600"/>
              <a:gd name="connsiteY2dup0dup1dup2dup3dup4dup5dup6dup7dup8dup9" fmla="*/ 338290 h 338290"/>
              <a:gd name="connsiteX0dup0dup1dup2dup3dup4dup5dup6dup7dup8dup9dup10" fmla="*/ 0 w 1244600"/>
              <a:gd name="connsiteY0dup0dup1dup2dup3dup4dup5dup6dup7dup8dup9dup10" fmla="*/ 23330 h 338290"/>
              <a:gd name="connsiteX1dup0dup1dup2dup3dup4dup5dup6dup7dup8dup9dup10" fmla="*/ 934720 w 1244600"/>
              <a:gd name="connsiteY1dup0dup1dup2dup3dup4dup5dup6dup7dup8dup9dup10" fmla="*/ 23330 h 338290"/>
              <a:gd name="connsiteX2dup0dup1dup2dup3dup4dup5dup6dup7dup8dup9dup10" fmla="*/ 1244600 w 1244600"/>
              <a:gd name="connsiteY2dup0dup1dup2dup3dup4dup5dup6dup7dup8dup9dup10" fmla="*/ 338290 h 338290"/>
              <a:gd name="connsiteX0dup0dup1dup2dup3dup4dup5dup6dup7dup8dup9dup10dup11" fmla="*/ 0 w 1244600"/>
              <a:gd name="connsiteY0dup0dup1dup2dup3dup4dup5dup6dup7dup8dup9dup10dup11" fmla="*/ 0 h 314960"/>
              <a:gd name="connsiteX1dup0dup1dup2dup3dup4dup5dup6dup7dup8dup9dup10dup11" fmla="*/ 934720 w 1244600"/>
              <a:gd name="connsiteY1dup0dup1dup2dup3dup4dup5dup6dup7dup8dup9dup10dup11" fmla="*/ 0 h 314960"/>
              <a:gd name="connsiteX2dup0dup1dup2dup3dup4dup5dup6dup7dup8dup9dup10dup11" fmla="*/ 1244600 w 1244600"/>
              <a:gd name="connsiteY2dup0dup1dup2dup3dup4dup5dup6dup7dup8dup9dup10dup11" fmla="*/ 314960 h 314960"/>
            </a:gdLst>
            <a:ahLst/>
            <a:cxnLst>
              <a:cxn ang="0">
                <a:pos x="connsiteX0dup0dup1dup2dup3dup4dup5dup6dup7dup8dup9dup10dup11" y="connsiteY0dup0dup1dup2dup3dup4dup5dup6dup7dup8dup9dup10dup11"/>
              </a:cxn>
              <a:cxn ang="0">
                <a:pos x="connsiteX1dup0dup1dup2dup3dup4dup5dup6dup7dup8dup9dup10dup11" y="connsiteY1dup0dup1dup2dup3dup4dup5dup6dup7dup8dup9dup10dup11"/>
              </a:cxn>
              <a:cxn ang="0">
                <a:pos x="connsiteX2dup0dup1dup2dup3dup4dup5dup6dup7dup8dup9dup10dup11" y="connsiteY2dup0dup1dup2dup3dup4dup5dup6dup7dup8dup9dup10dup11"/>
              </a:cxn>
            </a:cxnLst>
            <a:rect l="l" t="t" r="r" b="b"/>
            <a:pathLst>
              <a:path w="1244600" h="314960">
                <a:moveTo>
                  <a:pt x="0" y="0"/>
                </a:moveTo>
                <a:lnTo>
                  <a:pt x="934720" y="0"/>
                </a:lnTo>
                <a:lnTo>
                  <a:pt x="1244600" y="314960"/>
                </a:lnTo>
              </a:path>
            </a:pathLst>
          </a:custGeom>
          <a:noFill/>
          <a:ln w="6350"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任意多边形: 形状 21"/>
          <p:cNvSpPr/>
          <p:nvPr/>
        </p:nvSpPr>
        <p:spPr>
          <a:xfrm flipH="1" flipV="1">
            <a:off x="6582895" y="5547749"/>
            <a:ext cx="2414924" cy="484092"/>
          </a:xfrm>
          <a:custGeom>
            <a:avLst/>
            <a:gdLst>
              <a:gd name="connsiteX0" fmla="*/ 0 w 1127760"/>
              <a:gd name="connsiteY0" fmla="*/ 0 h 20320"/>
              <a:gd name="connsiteX1" fmla="*/ 142240 w 1127760"/>
              <a:gd name="connsiteY1" fmla="*/ 20320 h 20320"/>
              <a:gd name="connsiteX2" fmla="*/ 1127760 w 1127760"/>
              <a:gd name="connsiteY2" fmla="*/ 20320 h 20320"/>
              <a:gd name="connsiteX0dup0" fmla="*/ 0 w 1127760"/>
              <a:gd name="connsiteY0dup0" fmla="*/ 274320 h 294640"/>
              <a:gd name="connsiteX1dup0" fmla="*/ 904240 w 1127760"/>
              <a:gd name="connsiteY1dup0" fmla="*/ 0 h 294640"/>
              <a:gd name="connsiteX2dup0" fmla="*/ 1127760 w 1127760"/>
              <a:gd name="connsiteY2dup0" fmla="*/ 294640 h 294640"/>
              <a:gd name="connsiteX0dup0dup1" fmla="*/ 0 w 1209040"/>
              <a:gd name="connsiteY0dup0dup1" fmla="*/ 0 h 731520"/>
              <a:gd name="connsiteX1dup0dup1" fmla="*/ 985520 w 1209040"/>
              <a:gd name="connsiteY1dup0dup1" fmla="*/ 436880 h 731520"/>
              <a:gd name="connsiteX2dup0dup1" fmla="*/ 1209040 w 1209040"/>
              <a:gd name="connsiteY2dup0dup1" fmla="*/ 731520 h 731520"/>
              <a:gd name="connsiteX0dup0dup1dup2" fmla="*/ 0 w 1209040"/>
              <a:gd name="connsiteY0dup0dup1dup2" fmla="*/ 6640 h 738160"/>
              <a:gd name="connsiteX1dup0dup1dup2" fmla="*/ 1051560 w 1209040"/>
              <a:gd name="connsiteY1dup0dup1dup2" fmla="*/ 77760 h 738160"/>
              <a:gd name="connsiteX2dup0dup1dup2" fmla="*/ 1209040 w 1209040"/>
              <a:gd name="connsiteY2dup0dup1dup2" fmla="*/ 738160 h 738160"/>
              <a:gd name="connsiteX0dup0dup1dup2dup3" fmla="*/ 0 w 1244600"/>
              <a:gd name="connsiteY0dup0dup1dup2dup3" fmla="*/ 0 h 314960"/>
              <a:gd name="connsiteX1dup0dup1dup2dup3" fmla="*/ 1051560 w 1244600"/>
              <a:gd name="connsiteY1dup0dup1dup2dup3" fmla="*/ 71120 h 314960"/>
              <a:gd name="connsiteX2dup0dup1dup2dup3" fmla="*/ 1244600 w 1244600"/>
              <a:gd name="connsiteY2dup0dup1dup2dup3" fmla="*/ 314960 h 314960"/>
              <a:gd name="connsiteX0dup0dup1dup2dup3dup4" fmla="*/ 0 w 1244600"/>
              <a:gd name="connsiteY0dup0dup1dup2dup3dup4" fmla="*/ 6733 h 321693"/>
              <a:gd name="connsiteX1dup0dup1dup2dup3dup4" fmla="*/ 995680 w 1244600"/>
              <a:gd name="connsiteY1dup0dup1dup2dup3dup4" fmla="*/ 27053 h 321693"/>
              <a:gd name="connsiteX2dup0dup1dup2dup3dup4" fmla="*/ 1244600 w 1244600"/>
              <a:gd name="connsiteY2dup0dup1dup2dup3dup4" fmla="*/ 321693 h 321693"/>
              <a:gd name="connsiteX0dup0dup1dup2dup3dup4dup5" fmla="*/ 0 w 1244600"/>
              <a:gd name="connsiteY0dup0dup1dup2dup3dup4dup5" fmla="*/ 0 h 314960"/>
              <a:gd name="connsiteX1dup0dup1dup2dup3dup4dup5" fmla="*/ 995680 w 1244600"/>
              <a:gd name="connsiteY1dup0dup1dup2dup3dup4dup5" fmla="*/ 20320 h 314960"/>
              <a:gd name="connsiteX2dup0dup1dup2dup3dup4dup5" fmla="*/ 1244600 w 1244600"/>
              <a:gd name="connsiteY2dup0dup1dup2dup3dup4dup5" fmla="*/ 314960 h 314960"/>
              <a:gd name="connsiteX0dup0dup1dup2dup3dup4dup5dup6" fmla="*/ 0 w 1244600"/>
              <a:gd name="connsiteY0dup0dup1dup2dup3dup4dup5dup6" fmla="*/ 0 h 314960"/>
              <a:gd name="connsiteX1dup0dup1dup2dup3dup4dup5dup6" fmla="*/ 934720 w 1244600"/>
              <a:gd name="connsiteY1dup0dup1dup2dup3dup4dup5dup6" fmla="*/ 0 h 314960"/>
              <a:gd name="connsiteX2dup0dup1dup2dup3dup4dup5dup6" fmla="*/ 1244600 w 1244600"/>
              <a:gd name="connsiteY2dup0dup1dup2dup3dup4dup5dup6" fmla="*/ 314960 h 314960"/>
              <a:gd name="connsiteX0dup0dup1dup2dup3dup4dup5dup6dup7" fmla="*/ 0 w 1244600"/>
              <a:gd name="connsiteY0dup0dup1dup2dup3dup4dup5dup6dup7" fmla="*/ 0 h 314960"/>
              <a:gd name="connsiteX1dup0dup1dup2dup3dup4dup5dup6dup7" fmla="*/ 934720 w 1244600"/>
              <a:gd name="connsiteY1dup0dup1dup2dup3dup4dup5dup6dup7" fmla="*/ 0 h 314960"/>
              <a:gd name="connsiteX2dup0dup1dup2dup3dup4dup5dup6dup7" fmla="*/ 1244600 w 1244600"/>
              <a:gd name="connsiteY2dup0dup1dup2dup3dup4dup5dup6dup7" fmla="*/ 314960 h 314960"/>
              <a:gd name="connsiteX0dup0dup1dup2dup3dup4dup5dup6dup7dup8" fmla="*/ 0 w 1244600"/>
              <a:gd name="connsiteY0dup0dup1dup2dup3dup4dup5dup6dup7dup8" fmla="*/ 4515 h 319475"/>
              <a:gd name="connsiteX1dup0dup1dup2dup3dup4dup5dup6dup7dup8" fmla="*/ 934720 w 1244600"/>
              <a:gd name="connsiteY1dup0dup1dup2dup3dup4dup5dup6dup7dup8" fmla="*/ 4515 h 319475"/>
              <a:gd name="connsiteX2dup0dup1dup2dup3dup4dup5dup6dup7dup8" fmla="*/ 1066800 w 1244600"/>
              <a:gd name="connsiteY2dup0dup1dup2dup3dup4dup5dup6dup7dup8" fmla="*/ 65475 h 319475"/>
              <a:gd name="connsiteX3" fmla="*/ 1244600 w 1244600"/>
              <a:gd name="connsiteY3" fmla="*/ 319475 h 319475"/>
              <a:gd name="connsiteX0dup0dup1dup2dup3dup4dup5dup6dup7dup8dup9" fmla="*/ 0 w 1244600"/>
              <a:gd name="connsiteY0dup0dup1dup2dup3dup4dup5dup6dup7dup8dup9" fmla="*/ 23330 h 338290"/>
              <a:gd name="connsiteX1dup0dup1dup2dup3dup4dup5dup6dup7dup8dup9" fmla="*/ 934720 w 1244600"/>
              <a:gd name="connsiteY1dup0dup1dup2dup3dup4dup5dup6dup7dup8dup9" fmla="*/ 23330 h 338290"/>
              <a:gd name="connsiteX2dup0dup1dup2dup3dup4dup5dup6dup7dup8dup9" fmla="*/ 1244600 w 1244600"/>
              <a:gd name="connsiteY2dup0dup1dup2dup3dup4dup5dup6dup7dup8dup9" fmla="*/ 338290 h 338290"/>
              <a:gd name="connsiteX0dup0dup1dup2dup3dup4dup5dup6dup7dup8dup9dup10" fmla="*/ 0 w 1244600"/>
              <a:gd name="connsiteY0dup0dup1dup2dup3dup4dup5dup6dup7dup8dup9dup10" fmla="*/ 23330 h 338290"/>
              <a:gd name="connsiteX1dup0dup1dup2dup3dup4dup5dup6dup7dup8dup9dup10" fmla="*/ 934720 w 1244600"/>
              <a:gd name="connsiteY1dup0dup1dup2dup3dup4dup5dup6dup7dup8dup9dup10" fmla="*/ 23330 h 338290"/>
              <a:gd name="connsiteX2dup0dup1dup2dup3dup4dup5dup6dup7dup8dup9dup10" fmla="*/ 1244600 w 1244600"/>
              <a:gd name="connsiteY2dup0dup1dup2dup3dup4dup5dup6dup7dup8dup9dup10" fmla="*/ 338290 h 338290"/>
              <a:gd name="connsiteX0dup0dup1dup2dup3dup4dup5dup6dup7dup8dup9dup10dup11" fmla="*/ 0 w 1244600"/>
              <a:gd name="connsiteY0dup0dup1dup2dup3dup4dup5dup6dup7dup8dup9dup10dup11" fmla="*/ 0 h 314960"/>
              <a:gd name="connsiteX1dup0dup1dup2dup3dup4dup5dup6dup7dup8dup9dup10dup11" fmla="*/ 934720 w 1244600"/>
              <a:gd name="connsiteY1dup0dup1dup2dup3dup4dup5dup6dup7dup8dup9dup10dup11" fmla="*/ 0 h 314960"/>
              <a:gd name="connsiteX2dup0dup1dup2dup3dup4dup5dup6dup7dup8dup9dup10dup11" fmla="*/ 1244600 w 1244600"/>
              <a:gd name="connsiteY2dup0dup1dup2dup3dup4dup5dup6dup7dup8dup9dup10dup11" fmla="*/ 314960 h 314960"/>
            </a:gdLst>
            <a:ahLst/>
            <a:cxnLst>
              <a:cxn ang="0">
                <a:pos x="connsiteX0dup0dup1dup2dup3dup4dup5dup6dup7dup8dup9dup10dup11" y="connsiteY0dup0dup1dup2dup3dup4dup5dup6dup7dup8dup9dup10dup11"/>
              </a:cxn>
              <a:cxn ang="0">
                <a:pos x="connsiteX1dup0dup1dup2dup3dup4dup5dup6dup7dup8dup9dup10dup11" y="connsiteY1dup0dup1dup2dup3dup4dup5dup6dup7dup8dup9dup10dup11"/>
              </a:cxn>
              <a:cxn ang="0">
                <a:pos x="connsiteX2dup0dup1dup2dup3dup4dup5dup6dup7dup8dup9dup10dup11" y="connsiteY2dup0dup1dup2dup3dup4dup5dup6dup7dup8dup9dup10dup11"/>
              </a:cxn>
            </a:cxnLst>
            <a:rect l="l" t="t" r="r" b="b"/>
            <a:pathLst>
              <a:path w="1244600" h="314960">
                <a:moveTo>
                  <a:pt x="0" y="0"/>
                </a:moveTo>
                <a:lnTo>
                  <a:pt x="934720" y="0"/>
                </a:lnTo>
                <a:lnTo>
                  <a:pt x="1244600" y="314960"/>
                </a:lnTo>
              </a:path>
            </a:pathLst>
          </a:custGeom>
          <a:noFill/>
          <a:ln w="6350"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 flipH="1">
            <a:off x="9236376" y="1922276"/>
            <a:ext cx="2155524" cy="136454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24" name="文本框 23"/>
          <p:cNvSpPr txBox="1"/>
          <p:nvPr/>
        </p:nvSpPr>
        <p:spPr>
          <a:xfrm flipH="1">
            <a:off x="9236376" y="1387168"/>
            <a:ext cx="1621884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zh-CN" sz="280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PART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3.</a:t>
            </a:r>
          </a:p>
        </p:txBody>
      </p:sp>
      <p:sp>
        <p:nvSpPr>
          <p:cNvPr id="25" name="文本框 22"/>
          <p:cNvSpPr txBox="1"/>
          <p:nvPr/>
        </p:nvSpPr>
        <p:spPr>
          <a:xfrm flipH="1">
            <a:off x="8997819" y="4940999"/>
            <a:ext cx="2155524" cy="136454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</a:p>
        </p:txBody>
      </p:sp>
      <p:sp>
        <p:nvSpPr>
          <p:cNvPr id="26" name="文本框 25"/>
          <p:cNvSpPr txBox="1"/>
          <p:nvPr/>
        </p:nvSpPr>
        <p:spPr>
          <a:xfrm flipH="1">
            <a:off x="8997819" y="4405891"/>
            <a:ext cx="1621884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zh-CN" sz="2800">
                <a:solidFill>
                  <a:prstClr val="black">
                    <a:lumMod val="85000"/>
                    <a:lumOff val="1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PART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Arial" panose="020B0604020202020204" pitchFamily="34" charset="0"/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26715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Uigh" typeface="Microsoft Uighur"/>
        <a:font script="Beng" typeface="Vrinda"/>
        <a:font script="Thai" typeface="Angsana New"/>
        <a:font script="Syre" typeface="Estrangelo Edessa"/>
        <a:font script="Syrj" typeface="Estrangelo Edessa"/>
        <a:font script="Mlym" typeface="Kartika"/>
        <a:font script="Nkoo" typeface="Ebrim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Tale" typeface="Microsoft Tai Le"/>
        <a:font script="Arab" typeface="Times New Roman"/>
        <a:font script="Hebr" typeface="Times New Roman"/>
        <a:font script="Bopo" typeface="Microsoft JhengHei"/>
        <a:font script="Telu" typeface="Gautami"/>
        <a:font script="Ethi" typeface="Nyala"/>
        <a:font script="Lisu" typeface="Segoe UI"/>
        <a:font script="Jpan" typeface="游ゴシック Light"/>
        <a:font script="Sora" typeface="Nirmala UI"/>
        <a:font script="Talu" typeface="Microsoft New Tai Lue"/>
        <a:font script="Armn" typeface="Arial"/>
        <a:font script="Sinh" typeface="Iskoola Pota"/>
        <a:font script="Taml" typeface="Latha"/>
        <a:font script="Tfng" typeface="Ebrima"/>
        <a:font script="Syrn" typeface="Estrangelo Edessa"/>
        <a:font script="Deva" typeface="Mangal"/>
        <a:font script="Knda" typeface="Tunga"/>
        <a:font script="Tibt" typeface="Microsoft Himalaya"/>
        <a:font script="Khmr" typeface="MoolBoran"/>
        <a:font script="Mymr" typeface="Myanmar Text"/>
        <a:font script="Olck" typeface="Nirmala UI"/>
        <a:font script="Bugi" typeface="Leelawadee UI"/>
        <a:font script="Java" typeface="Javanese Text"/>
        <a:font script="Hant" typeface="新細明體"/>
        <a:font script="Laoo" typeface="DokChampa"/>
        <a:font script="Mong" typeface="Mongolian Baiti"/>
        <a:font script="Hans" typeface="等线 Light"/>
        <a:font script="Phag" typeface="Phagspa"/>
        <a:font script="Guru" typeface="Raavi"/>
        <a:font script="Osma" typeface="Ebrima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等线" panose="020F0502020204030204"/>
        <a:ea typeface=""/>
        <a:cs typeface=""/>
        <a:font script="Uigh" typeface="Microsoft Uighur"/>
        <a:font script="Beng" typeface="Vrinda"/>
        <a:font script="Thai" typeface="Cordia New"/>
        <a:font script="Syre" typeface="Estrangelo Edessa"/>
        <a:font script="Syrj" typeface="Estrangelo Edessa"/>
        <a:font script="Mlym" typeface="Kartika"/>
        <a:font script="Nkoo" typeface="Ebrim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Tale" typeface="Microsoft Tai Le"/>
        <a:font script="Arab" typeface="Arial"/>
        <a:font script="Hebr" typeface="Arial"/>
        <a:font script="Bopo" typeface="Microsoft JhengHei"/>
        <a:font script="Telu" typeface="Gautami"/>
        <a:font script="Ethi" typeface="Nyala"/>
        <a:font script="Lisu" typeface="Segoe UI"/>
        <a:font script="Jpan" typeface="游ゴシック"/>
        <a:font script="Sora" typeface="Nirmala UI"/>
        <a:font script="Talu" typeface="Microsoft New Tai Lue"/>
        <a:font script="Armn" typeface="Arial"/>
        <a:font script="Sinh" typeface="Iskoola Pota"/>
        <a:font script="Taml" typeface="Latha"/>
        <a:font script="Tfng" typeface="Ebrima"/>
        <a:font script="Syrn" typeface="Estrangelo Edessa"/>
        <a:font script="Deva" typeface="Mangal"/>
        <a:font script="Knda" typeface="Tunga"/>
        <a:font script="Tibt" typeface="Microsoft Himalaya"/>
        <a:font script="Khmr" typeface="DaunPenh"/>
        <a:font script="Mymr" typeface="Myanmar Text"/>
        <a:font script="Olck" typeface="Nirmala UI"/>
        <a:font script="Bugi" typeface="Leelawadee UI"/>
        <a:font script="Java" typeface="Javanese Text"/>
        <a:font script="Hant" typeface="新細明體"/>
        <a:font script="Laoo" typeface="DokChampa"/>
        <a:font script="Mong" typeface="Mongolian Baiti"/>
        <a:font script="Hans" typeface="等线"/>
        <a:font script="Phag" typeface="Phagspa"/>
        <a:font script="Guru" typeface="Raavi"/>
        <a:font script="Osma" typeface="Ebrima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1556</Words>
  <Application>Microsoft Office PowerPoint</Application>
  <PresentationFormat>宽屏</PresentationFormat>
  <Paragraphs>155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微软雅黑</vt:lpstr>
      <vt:lpstr>微软雅黑 Light</vt:lpstr>
      <vt:lpstr>Arial</vt:lpstr>
      <vt:lpstr>Calibri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</dc:creator>
  <cp:lastModifiedBy>Ли Ицзя</cp:lastModifiedBy>
  <cp:revision>136</cp:revision>
  <dcterms:created xsi:type="dcterms:W3CDTF">2018-08-26T00:55:13Z</dcterms:created>
  <dcterms:modified xsi:type="dcterms:W3CDTF">2023-04-25T04:00:11Z</dcterms:modified>
</cp:coreProperties>
</file>