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2" r:id="rId2"/>
    <p:sldId id="373" r:id="rId3"/>
    <p:sldId id="374" r:id="rId4"/>
    <p:sldId id="353" r:id="rId5"/>
    <p:sldId id="364" r:id="rId6"/>
    <p:sldId id="365" r:id="rId7"/>
    <p:sldId id="352" r:id="rId8"/>
    <p:sldId id="375" r:id="rId9"/>
    <p:sldId id="366" r:id="rId10"/>
    <p:sldId id="355" r:id="rId11"/>
    <p:sldId id="376" r:id="rId12"/>
    <p:sldId id="367" r:id="rId13"/>
    <p:sldId id="368" r:id="rId14"/>
    <p:sldId id="377" r:id="rId15"/>
    <p:sldId id="369" r:id="rId16"/>
    <p:sldId id="371" r:id="rId17"/>
    <p:sldId id="370" r:id="rId18"/>
    <p:sldId id="34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  <a:srgbClr val="636363"/>
    <a:srgbClr val="CEE1EA"/>
    <a:srgbClr val="D6E6EE"/>
    <a:srgbClr val="2C5364"/>
    <a:srgbClr val="42F482"/>
    <a:srgbClr val="4286F4"/>
    <a:srgbClr val="2193B0"/>
    <a:srgbClr val="30A081"/>
    <a:srgbClr val="5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BB44E-C090-416D-B032-50772D00DA99}" v="17" dt="2023-04-25T03:55:3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451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 Ицзя" userId="face8d94-5999-42eb-b3c1-a1cf9dc2481e" providerId="ADAL" clId="{8BF30BAF-47C8-4F10-B790-DC48967EEC0C}"/>
    <pc:docChg chg="modSld">
      <pc:chgData name="Ли Ицзя" userId="face8d94-5999-42eb-b3c1-a1cf9dc2481e" providerId="ADAL" clId="{8BF30BAF-47C8-4F10-B790-DC48967EEC0C}" dt="2023-04-19T17:48:33.484" v="39" actId="404"/>
      <pc:docMkLst>
        <pc:docMk/>
      </pc:docMkLst>
      <pc:sldChg chg="modSp mod">
        <pc:chgData name="Ли Ицзя" userId="face8d94-5999-42eb-b3c1-a1cf9dc2481e" providerId="ADAL" clId="{8BF30BAF-47C8-4F10-B790-DC48967EEC0C}" dt="2023-04-19T17:48:33.484" v="39" actId="404"/>
        <pc:sldMkLst>
          <pc:docMk/>
          <pc:sldMk cId="1185322524" sldId="372"/>
        </pc:sldMkLst>
        <pc:spChg chg="mod">
          <ac:chgData name="Ли Ицзя" userId="face8d94-5999-42eb-b3c1-a1cf9dc2481e" providerId="ADAL" clId="{8BF30BAF-47C8-4F10-B790-DC48967EEC0C}" dt="2023-04-19T17:47:06.201" v="7" actId="404"/>
          <ac:spMkLst>
            <pc:docMk/>
            <pc:sldMk cId="1185322524" sldId="372"/>
            <ac:spMk id="13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8:33.484" v="39" actId="404"/>
          <ac:spMkLst>
            <pc:docMk/>
            <pc:sldMk cId="1185322524" sldId="372"/>
            <ac:spMk id="14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7:28.024" v="27" actId="1076"/>
          <ac:spMkLst>
            <pc:docMk/>
            <pc:sldMk cId="1185322524" sldId="372"/>
            <ac:spMk id="16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8:08.032" v="36" actId="1076"/>
          <ac:spMkLst>
            <pc:docMk/>
            <pc:sldMk cId="1185322524" sldId="372"/>
            <ac:spMk id="18" creationId="{00000000-0000-0000-0000-000000000000}"/>
          </ac:spMkLst>
        </pc:spChg>
      </pc:sldChg>
    </pc:docChg>
  </pc:docChgLst>
  <pc:docChgLst>
    <pc:chgData name="Ли Ицзя" userId="face8d94-5999-42eb-b3c1-a1cf9dc2481e" providerId="ADAL" clId="{E56BB44E-C090-416D-B032-50772D00DA99}"/>
    <pc:docChg chg="undo custSel delSld modSld">
      <pc:chgData name="Ли Ицзя" userId="face8d94-5999-42eb-b3c1-a1cf9dc2481e" providerId="ADAL" clId="{E56BB44E-C090-416D-B032-50772D00DA99}" dt="2023-04-25T04:00:09.298" v="299" actId="14100"/>
      <pc:docMkLst>
        <pc:docMk/>
      </pc:docMkLst>
      <pc:sldChg chg="modSp mod">
        <pc:chgData name="Ли Ицзя" userId="face8d94-5999-42eb-b3c1-a1cf9dc2481e" providerId="ADAL" clId="{E56BB44E-C090-416D-B032-50772D00DA99}" dt="2023-04-25T03:59:29.618" v="278" actId="1076"/>
        <pc:sldMkLst>
          <pc:docMk/>
          <pc:sldMk cId="2066375578" sldId="347"/>
        </pc:sldMkLst>
        <pc:spChg chg="mod">
          <ac:chgData name="Ли Ицзя" userId="face8d94-5999-42eb-b3c1-a1cf9dc2481e" providerId="ADAL" clId="{E56BB44E-C090-416D-B032-50772D00DA99}" dt="2023-04-25T03:59:16.296" v="277" actId="5793"/>
          <ac:spMkLst>
            <pc:docMk/>
            <pc:sldMk cId="2066375578" sldId="347"/>
            <ac:spMk id="6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9:29.618" v="278" actId="1076"/>
          <ac:spMkLst>
            <pc:docMk/>
            <pc:sldMk cId="2066375578" sldId="347"/>
            <ac:spMk id="8" creationId="{00000000-0000-0000-0000-000000000000}"/>
          </ac:spMkLst>
        </pc:spChg>
      </pc:sldChg>
      <pc:sldChg chg="delSp modSp mod">
        <pc:chgData name="Ли Ицзя" userId="face8d94-5999-42eb-b3c1-a1cf9dc2481e" providerId="ADAL" clId="{E56BB44E-C090-416D-B032-50772D00DA99}" dt="2023-04-25T03:58:47.772" v="244"/>
        <pc:sldMkLst>
          <pc:docMk/>
          <pc:sldMk cId="215757880" sldId="370"/>
        </pc:sldMkLst>
        <pc:spChg chg="mod">
          <ac:chgData name="Ли Ицзя" userId="face8d94-5999-42eb-b3c1-a1cf9dc2481e" providerId="ADAL" clId="{E56BB44E-C090-416D-B032-50772D00DA99}" dt="2023-04-25T03:58:44.107" v="241" actId="14100"/>
          <ac:spMkLst>
            <pc:docMk/>
            <pc:sldMk cId="215757880" sldId="370"/>
            <ac:spMk id="2" creationId="{00000000-0000-0000-0000-000000000000}"/>
          </ac:spMkLst>
        </pc:spChg>
        <pc:spChg chg="del mod">
          <ac:chgData name="Ли Ицзя" userId="face8d94-5999-42eb-b3c1-a1cf9dc2481e" providerId="ADAL" clId="{E56BB44E-C090-416D-B032-50772D00DA99}" dt="2023-04-25T03:58:47.772" v="244"/>
          <ac:spMkLst>
            <pc:docMk/>
            <pc:sldMk cId="215757880" sldId="370"/>
            <ac:spMk id="4" creationId="{00000000-0000-0000-0000-000000000000}"/>
          </ac:spMkLst>
        </pc:spChg>
      </pc:sldChg>
      <pc:sldChg chg="delSp modSp mod delAnim">
        <pc:chgData name="Ли Ицзя" userId="face8d94-5999-42eb-b3c1-a1cf9dc2481e" providerId="ADAL" clId="{E56BB44E-C090-416D-B032-50772D00DA99}" dt="2023-04-25T04:00:09.298" v="299" actId="14100"/>
        <pc:sldMkLst>
          <pc:docMk/>
          <pc:sldMk cId="1185322524" sldId="372"/>
        </pc:sldMkLst>
        <pc:spChg chg="mod">
          <ac:chgData name="Ли Ицзя" userId="face8d94-5999-42eb-b3c1-a1cf9dc2481e" providerId="ADAL" clId="{E56BB44E-C090-416D-B032-50772D00DA99}" dt="2023-04-25T04:00:09.298" v="299" actId="14100"/>
          <ac:spMkLst>
            <pc:docMk/>
            <pc:sldMk cId="1185322524" sldId="372"/>
            <ac:spMk id="14" creationId="{00000000-0000-0000-0000-000000000000}"/>
          </ac:spMkLst>
        </pc:spChg>
        <pc:picChg chg="del">
          <ac:chgData name="Ли Ицзя" userId="face8d94-5999-42eb-b3c1-a1cf9dc2481e" providerId="ADAL" clId="{E56BB44E-C090-416D-B032-50772D00DA99}" dt="2023-04-25T03:52:48.757" v="186" actId="478"/>
          <ac:picMkLst>
            <pc:docMk/>
            <pc:sldMk cId="1185322524" sldId="372"/>
            <ac:picMk id="2" creationId="{00000000-0000-0000-0000-000000000000}"/>
          </ac:picMkLst>
        </pc:picChg>
      </pc:sldChg>
      <pc:sldChg chg="modSp mod modNotesTx">
        <pc:chgData name="Ли Ицзя" userId="face8d94-5999-42eb-b3c1-a1cf9dc2481e" providerId="ADAL" clId="{E56BB44E-C090-416D-B032-50772D00DA99}" dt="2023-04-25T03:58:20.344" v="222" actId="20577"/>
        <pc:sldMkLst>
          <pc:docMk/>
          <pc:sldMk cId="306129275" sldId="373"/>
        </pc:sldMkLst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2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1:05.264" v="167" actId="14100"/>
          <ac:spMkLst>
            <pc:docMk/>
            <pc:sldMk cId="306129275" sldId="373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4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5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6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55.374" v="143" actId="113"/>
          <ac:spMkLst>
            <pc:docMk/>
            <pc:sldMk cId="306129275" sldId="373"/>
            <ac:spMk id="7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8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8:20.344" v="222" actId="20577"/>
          <ac:spMkLst>
            <pc:docMk/>
            <pc:sldMk cId="306129275" sldId="373"/>
            <ac:spMk id="9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21:22.496" v="52" actId="1076"/>
          <ac:spMkLst>
            <pc:docMk/>
            <pc:sldMk cId="306129275" sldId="373"/>
            <ac:spMk id="14" creationId="{00000000-0000-0000-0000-000000000000}"/>
          </ac:spMkLst>
        </pc:sp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0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1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2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3" creationId="{00000000-0000-0000-0000-000000000000}"/>
          </ac:cxnSpMkLst>
        </pc:cxnChg>
      </pc:sldChg>
      <pc:sldChg chg="modSp mod">
        <pc:chgData name="Ли Ицзя" userId="face8d94-5999-42eb-b3c1-a1cf9dc2481e" providerId="ADAL" clId="{E56BB44E-C090-416D-B032-50772D00DA99}" dt="2023-04-25T03:51:14.386" v="169" actId="14100"/>
        <pc:sldMkLst>
          <pc:docMk/>
          <pc:sldMk cId="3858255945" sldId="374"/>
        </pc:sldMkLst>
        <pc:spChg chg="mod">
          <ac:chgData name="Ли Ицзя" userId="face8d94-5999-42eb-b3c1-a1cf9dc2481e" providerId="ADAL" clId="{E56BB44E-C090-416D-B032-50772D00DA99}" dt="2023-04-25T03:51:14.386" v="169" actId="14100"/>
          <ac:spMkLst>
            <pc:docMk/>
            <pc:sldMk cId="3858255945" sldId="374"/>
            <ac:spMk id="3" creationId="{00000000-0000-0000-0000-000000000000}"/>
          </ac:spMkLst>
        </pc:spChg>
      </pc:sldChg>
      <pc:sldChg chg="modSp mod">
        <pc:chgData name="Ли Ицзя" userId="face8d94-5999-42eb-b3c1-a1cf9dc2481e" providerId="ADAL" clId="{E56BB44E-C090-416D-B032-50772D00DA99}" dt="2023-04-25T03:52:03.451" v="185" actId="1076"/>
        <pc:sldMkLst>
          <pc:docMk/>
          <pc:sldMk cId="1212808582" sldId="375"/>
        </pc:sldMkLst>
        <pc:spChg chg="mod">
          <ac:chgData name="Ли Ицзя" userId="face8d94-5999-42eb-b3c1-a1cf9dc2481e" providerId="ADAL" clId="{E56BB44E-C090-416D-B032-50772D00DA99}" dt="2023-04-25T03:51:59.082" v="184" actId="20577"/>
          <ac:spMkLst>
            <pc:docMk/>
            <pc:sldMk cId="1212808582" sldId="375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2:03.451" v="185" actId="1076"/>
          <ac:spMkLst>
            <pc:docMk/>
            <pc:sldMk cId="1212808582" sldId="375"/>
            <ac:spMk id="4" creationId="{00000000-0000-0000-0000-000000000000}"/>
          </ac:spMkLst>
        </pc:spChg>
        <pc:grpChg chg="mod">
          <ac:chgData name="Ли Ицзя" userId="face8d94-5999-42eb-b3c1-a1cf9dc2481e" providerId="ADAL" clId="{E56BB44E-C090-416D-B032-50772D00DA99}" dt="2023-04-25T03:51:49.845" v="175" actId="1076"/>
          <ac:grpSpMkLst>
            <pc:docMk/>
            <pc:sldMk cId="1212808582" sldId="375"/>
            <ac:grpSpMk id="5" creationId="{00000000-0000-0000-0000-000000000000}"/>
          </ac:grpSpMkLst>
        </pc:grpChg>
      </pc:sldChg>
      <pc:sldChg chg="modSp mod">
        <pc:chgData name="Ли Ицзя" userId="face8d94-5999-42eb-b3c1-a1cf9dc2481e" providerId="ADAL" clId="{E56BB44E-C090-416D-B032-50772D00DA99}" dt="2023-04-25T03:55:38.484" v="207" actId="20577"/>
        <pc:sldMkLst>
          <pc:docMk/>
          <pc:sldMk cId="3207697549" sldId="376"/>
        </pc:sldMkLst>
        <pc:spChg chg="mod">
          <ac:chgData name="Ли Ицзя" userId="face8d94-5999-42eb-b3c1-a1cf9dc2481e" providerId="ADAL" clId="{E56BB44E-C090-416D-B032-50772D00DA99}" dt="2023-04-25T03:54:22.822" v="187"/>
          <ac:spMkLst>
            <pc:docMk/>
            <pc:sldMk cId="3207697549" sldId="376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5:38.484" v="207" actId="20577"/>
          <ac:spMkLst>
            <pc:docMk/>
            <pc:sldMk cId="3207697549" sldId="376"/>
            <ac:spMk id="4" creationId="{00000000-0000-0000-0000-000000000000}"/>
          </ac:spMkLst>
        </pc:spChg>
        <pc:grpChg chg="mod">
          <ac:chgData name="Ли Ицзя" userId="face8d94-5999-42eb-b3c1-a1cf9dc2481e" providerId="ADAL" clId="{E56BB44E-C090-416D-B032-50772D00DA99}" dt="2023-04-25T03:54:37.171" v="189" actId="1076"/>
          <ac:grpSpMkLst>
            <pc:docMk/>
            <pc:sldMk cId="3207697549" sldId="376"/>
            <ac:grpSpMk id="5" creationId="{00000000-0000-0000-0000-000000000000}"/>
          </ac:grpSpMkLst>
        </pc:grpChg>
      </pc:sldChg>
      <pc:sldChg chg="modSp mod">
        <pc:chgData name="Ли Ицзя" userId="face8d94-5999-42eb-b3c1-a1cf9dc2481e" providerId="ADAL" clId="{E56BB44E-C090-416D-B032-50772D00DA99}" dt="2023-04-25T03:58:26.534" v="223"/>
        <pc:sldMkLst>
          <pc:docMk/>
          <pc:sldMk cId="3934183542" sldId="377"/>
        </pc:sldMkLst>
        <pc:spChg chg="mod">
          <ac:chgData name="Ли Ицзя" userId="face8d94-5999-42eb-b3c1-a1cf9dc2481e" providerId="ADAL" clId="{E56BB44E-C090-416D-B032-50772D00DA99}" dt="2023-04-25T03:58:26.534" v="223"/>
          <ac:spMkLst>
            <pc:docMk/>
            <pc:sldMk cId="3934183542" sldId="377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6:08.874" v="208"/>
          <ac:spMkLst>
            <pc:docMk/>
            <pc:sldMk cId="3934183542" sldId="377"/>
            <ac:spMk id="4" creationId="{00000000-0000-0000-0000-000000000000}"/>
          </ac:spMkLst>
        </pc:spChg>
      </pc:sldChg>
      <pc:sldChg chg="del">
        <pc:chgData name="Ли Ицзя" userId="face8d94-5999-42eb-b3c1-a1cf9dc2481e" providerId="ADAL" clId="{E56BB44E-C090-416D-B032-50772D00DA99}" dt="2023-04-25T03:59:35.502" v="279" actId="47"/>
        <pc:sldMkLst>
          <pc:docMk/>
          <pc:sldMk cId="0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DC1EA-16AC-4609-890A-293464CEAC2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7AE6-45EC-4197-83B7-1109A06A9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引言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本研究相关的技术与方法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商店客流量统计系统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1. </a:t>
            </a:r>
            <a:r>
              <a:rPr lang="zh-CN" altLang="en-US" dirty="0"/>
              <a:t>研究目标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2. 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3. </a:t>
            </a:r>
            <a:r>
              <a:rPr lang="zh-CN" altLang="en-US" dirty="0"/>
              <a:t>结果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讨论 </a:t>
            </a:r>
            <a:r>
              <a:rPr lang="en-US" altLang="zh-CN" dirty="0"/>
              <a:t>&amp; </a:t>
            </a:r>
            <a:r>
              <a:rPr lang="zh-CN" altLang="en-US" dirty="0"/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7AE6-45EC-4197-83B7-1109A06A97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082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303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5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2193B0"/>
            </a:gs>
            <a:gs pos="100000">
              <a:srgbClr val="21B15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圆角矩形 9"/>
          <p:cNvSpPr/>
          <p:nvPr userDrawn="1"/>
        </p:nvSpPr>
        <p:spPr>
          <a:xfrm>
            <a:off x="474269" y="503426"/>
            <a:ext cx="11243462" cy="5851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983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248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圆角矩形 9"/>
          <p:cNvSpPr/>
          <p:nvPr userDrawn="1"/>
        </p:nvSpPr>
        <p:spPr>
          <a:xfrm>
            <a:off x="285684" y="275778"/>
            <a:ext cx="11620632" cy="6306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梯形 11"/>
          <p:cNvSpPr/>
          <p:nvPr userDrawn="1"/>
        </p:nvSpPr>
        <p:spPr>
          <a:xfrm flipV="1">
            <a:off x="4671283" y="275778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梯形 12"/>
          <p:cNvSpPr/>
          <p:nvPr userDrawn="1"/>
        </p:nvSpPr>
        <p:spPr>
          <a:xfrm>
            <a:off x="4671283" y="6214139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83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82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754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63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803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80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B8333C2-9949-4E60-AA35-36C47CA3A8B0}" type="datetimeFigureOut">
              <a:rPr lang="zh-CN" altLang="en-US" smtClean="0"/>
              <a:pPr/>
              <a:t>2023/4/25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EE05EF3-225F-4840-BA1D-44688AEAA2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0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41431" y="2323412"/>
            <a:ext cx="7865311" cy="1260101"/>
            <a:chOff x="3186112" y="2646724"/>
            <a:chExt cx="7865311" cy="1260101"/>
          </a:xfrm>
        </p:grpSpPr>
        <p:sp>
          <p:nvSpPr>
            <p:cNvPr id="13" name="文本框 12"/>
            <p:cNvSpPr txBox="1"/>
            <p:nvPr/>
          </p:nvSpPr>
          <p:spPr>
            <a:xfrm>
              <a:off x="3186112" y="2646724"/>
              <a:ext cx="7865311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ru-RU" altLang="zh-CN" sz="2800" b="0" i="0" dirty="0">
                  <a:effectLst/>
                  <a:latin typeface="Times New Roman" panose="02020603050405020304" pitchFamily="18" charset="0"/>
                </a:rPr>
                <a:t>ПРИМЕНЕНИЕНЕЙРОННЫХ СЕТЕЙ ДЛЯ ОЦЕНКИ ТРАФИКА МАГАЗИНА</a:t>
              </a: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86112" y="3568271"/>
              <a:ext cx="7661347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APPLICATION OF NEURAL NETWORKS TO STORE TRAFFIC STATISTICS SYSTEM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60477" y="4036857"/>
            <a:ext cx="294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Студентка: Ли Ицзя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4086" y="4066353"/>
            <a:ext cx="340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Руководитель: О. Г. Малеев</a:t>
            </a:r>
            <a:endParaRPr lang="zh-CN" altLang="en-US" sz="2000" dirty="0">
              <a:solidFill>
                <a:srgbClr val="355C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41432" y="4034463"/>
            <a:ext cx="2959104" cy="432000"/>
            <a:chOff x="2993705" y="4048751"/>
            <a:chExt cx="2621283" cy="40011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631214" y="4034463"/>
            <a:ext cx="3019353" cy="432000"/>
            <a:chOff x="2993705" y="4048751"/>
            <a:chExt cx="2621283" cy="40011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255191" y="2180638"/>
            <a:ext cx="9681618" cy="2496724"/>
            <a:chOff x="1243014" y="2201974"/>
            <a:chExt cx="9681618" cy="2496724"/>
          </a:xfrm>
          <a:solidFill>
            <a:srgbClr val="CEE1EA"/>
          </a:solidFill>
        </p:grpSpPr>
        <p:sp>
          <p:nvSpPr>
            <p:cNvPr id="40" name="left-quotes-sign_39711"/>
            <p:cNvSpPr>
              <a:spLocks noChangeAspect="1"/>
            </p:cNvSpPr>
            <p:nvPr/>
          </p:nvSpPr>
          <p:spPr>
            <a:xfrm>
              <a:off x="1243014" y="220197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left-quotes-sign_39711"/>
            <p:cNvSpPr>
              <a:spLocks noChangeAspect="1"/>
            </p:cNvSpPr>
            <p:nvPr/>
          </p:nvSpPr>
          <p:spPr>
            <a:xfrm rot="10800000">
              <a:off x="9881602" y="379891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1853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</a:p>
        </p:txBody>
      </p:sp>
      <p:sp>
        <p:nvSpPr>
          <p:cNvPr id="3" name="对话框"/>
          <p:cNvSpPr/>
          <p:nvPr/>
        </p:nvSpPr>
        <p:spPr>
          <a:xfrm flipV="1">
            <a:off x="3750310" y="164782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noFill/>
          <a:ln>
            <a:solidFill>
              <a:srgbClr val="355C7D"/>
            </a:solidFill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对话框"/>
          <p:cNvSpPr/>
          <p:nvPr/>
        </p:nvSpPr>
        <p:spPr>
          <a:xfrm>
            <a:off x="2914015" y="342582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框"/>
          <p:cNvSpPr/>
          <p:nvPr/>
        </p:nvSpPr>
        <p:spPr>
          <a:xfrm flipH="1" flipV="1">
            <a:off x="5800089" y="121856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对话框"/>
          <p:cNvSpPr/>
          <p:nvPr/>
        </p:nvSpPr>
        <p:spPr>
          <a:xfrm>
            <a:off x="4812030" y="4094480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noFill/>
          <a:ln>
            <a:solidFill>
              <a:srgbClr val="355C7D"/>
            </a:solidFill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对话框"/>
          <p:cNvSpPr/>
          <p:nvPr/>
        </p:nvSpPr>
        <p:spPr>
          <a:xfrm flipH="1">
            <a:off x="6588759" y="3107690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706358" y="1370400"/>
            <a:ext cx="38061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文本框 20"/>
          <p:cNvSpPr txBox="1"/>
          <p:nvPr/>
        </p:nvSpPr>
        <p:spPr>
          <a:xfrm flipH="1">
            <a:off x="8609330" y="313372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8609330" y="3525520"/>
            <a:ext cx="2894965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1" name="文本框 20"/>
          <p:cNvSpPr txBox="1"/>
          <p:nvPr/>
        </p:nvSpPr>
        <p:spPr>
          <a:xfrm flipH="1">
            <a:off x="6318248" y="5030470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6318248" y="5422265"/>
            <a:ext cx="38061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3" name="文本框 20"/>
          <p:cNvSpPr txBox="1"/>
          <p:nvPr/>
        </p:nvSpPr>
        <p:spPr>
          <a:xfrm flipH="1">
            <a:off x="1177927" y="4557077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1177927" y="4948872"/>
            <a:ext cx="3129913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824230" y="2128520"/>
            <a:ext cx="292608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6" name="看电脑小人"/>
          <p:cNvSpPr/>
          <p:nvPr/>
        </p:nvSpPr>
        <p:spPr>
          <a:xfrm>
            <a:off x="5293636" y="2484039"/>
            <a:ext cx="1169870" cy="1485306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7706358" y="97860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824230" y="173672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9" name="文本框 20"/>
          <p:cNvSpPr txBox="1"/>
          <p:nvPr/>
        </p:nvSpPr>
        <p:spPr>
          <a:xfrm flipH="1">
            <a:off x="3810416" y="2123164"/>
            <a:ext cx="1188879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思路一</a:t>
            </a:r>
          </a:p>
        </p:txBody>
      </p:sp>
      <p:sp>
        <p:nvSpPr>
          <p:cNvPr id="20" name="文本框 20"/>
          <p:cNvSpPr txBox="1"/>
          <p:nvPr/>
        </p:nvSpPr>
        <p:spPr>
          <a:xfrm flipH="1">
            <a:off x="6496741" y="1682729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思路五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7282911" y="3319851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思路四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4902892" y="4315132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思路三</a:t>
            </a:r>
          </a:p>
        </p:txBody>
      </p:sp>
      <p:sp>
        <p:nvSpPr>
          <p:cNvPr id="23" name="文本框 20"/>
          <p:cNvSpPr txBox="1"/>
          <p:nvPr/>
        </p:nvSpPr>
        <p:spPr>
          <a:xfrm flipH="1">
            <a:off x="2970716" y="3659811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思路二</a:t>
            </a:r>
          </a:p>
        </p:txBody>
      </p:sp>
      <p:sp>
        <p:nvSpPr>
          <p:cNvPr id="24" name="椭圆 23"/>
          <p:cNvSpPr/>
          <p:nvPr/>
        </p:nvSpPr>
        <p:spPr>
          <a:xfrm>
            <a:off x="4949647" y="2040311"/>
            <a:ext cx="628292" cy="628292"/>
          </a:xfrm>
          <a:prstGeom prst="ellipse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领带"/>
          <p:cNvSpPr/>
          <p:nvPr/>
        </p:nvSpPr>
        <p:spPr>
          <a:xfrm>
            <a:off x="5150484" y="2062622"/>
            <a:ext cx="255271" cy="591509"/>
          </a:xfrm>
          <a:custGeom>
            <a:avLst/>
            <a:gdLst>
              <a:gd name="T0" fmla="*/ 519631 w 496888"/>
              <a:gd name="T1" fmla="*/ 767582 h 1300163"/>
              <a:gd name="T2" fmla="*/ 728041 w 496888"/>
              <a:gd name="T3" fmla="*/ 1509903 h 1300163"/>
              <a:gd name="T4" fmla="*/ 366114 w 496888"/>
              <a:gd name="T5" fmla="*/ 1905000 h 1300163"/>
              <a:gd name="T6" fmla="*/ 0 w 496888"/>
              <a:gd name="T7" fmla="*/ 1543369 h 1300163"/>
              <a:gd name="T8" fmla="*/ 160029 w 496888"/>
              <a:gd name="T9" fmla="*/ 935383 h 1300163"/>
              <a:gd name="T10" fmla="*/ 208797 w 496888"/>
              <a:gd name="T11" fmla="*/ 376813 h 1300163"/>
              <a:gd name="T12" fmla="*/ 511722 w 496888"/>
              <a:gd name="T13" fmla="*/ 376813 h 1300163"/>
              <a:gd name="T14" fmla="*/ 441317 w 496888"/>
              <a:gd name="T15" fmla="*/ 485078 h 1300163"/>
              <a:gd name="T16" fmla="*/ 497363 w 496888"/>
              <a:gd name="T17" fmla="*/ 686675 h 1300163"/>
              <a:gd name="T18" fmla="*/ 190733 w 496888"/>
              <a:gd name="T19" fmla="*/ 823406 h 1300163"/>
              <a:gd name="T20" fmla="*/ 279664 w 496888"/>
              <a:gd name="T21" fmla="*/ 485078 h 1300163"/>
              <a:gd name="T22" fmla="*/ 253771 w 496888"/>
              <a:gd name="T23" fmla="*/ 0 h 1300163"/>
              <a:gd name="T24" fmla="*/ 456566 w 496888"/>
              <a:gd name="T25" fmla="*/ 0 h 1300163"/>
              <a:gd name="T26" fmla="*/ 579175 w 496888"/>
              <a:gd name="T27" fmla="*/ 255861 h 1300163"/>
              <a:gd name="T28" fmla="*/ 141886 w 496888"/>
              <a:gd name="T29" fmla="*/ 255861 h 130016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96888" h="1300163">
                <a:moveTo>
                  <a:pt x="354648" y="523875"/>
                </a:moveTo>
                <a:lnTo>
                  <a:pt x="496888" y="1030509"/>
                </a:lnTo>
                <a:lnTo>
                  <a:pt x="249873" y="1300163"/>
                </a:lnTo>
                <a:lnTo>
                  <a:pt x="0" y="1053350"/>
                </a:lnTo>
                <a:lnTo>
                  <a:pt x="109220" y="638399"/>
                </a:lnTo>
                <a:lnTo>
                  <a:pt x="354648" y="523875"/>
                </a:lnTo>
                <a:close/>
                <a:moveTo>
                  <a:pt x="142504" y="257175"/>
                </a:moveTo>
                <a:lnTo>
                  <a:pt x="349250" y="257175"/>
                </a:lnTo>
                <a:lnTo>
                  <a:pt x="301199" y="331066"/>
                </a:lnTo>
                <a:lnTo>
                  <a:pt x="339450" y="468656"/>
                </a:lnTo>
                <a:lnTo>
                  <a:pt x="130175" y="561975"/>
                </a:lnTo>
                <a:lnTo>
                  <a:pt x="190871" y="331066"/>
                </a:lnTo>
                <a:lnTo>
                  <a:pt x="142504" y="257175"/>
                </a:lnTo>
                <a:close/>
                <a:moveTo>
                  <a:pt x="173199" y="0"/>
                </a:moveTo>
                <a:lnTo>
                  <a:pt x="311606" y="0"/>
                </a:lnTo>
                <a:lnTo>
                  <a:pt x="395287" y="174625"/>
                </a:lnTo>
                <a:lnTo>
                  <a:pt x="96837" y="174625"/>
                </a:lnTo>
                <a:lnTo>
                  <a:pt x="173199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22460" y="3560843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96029" y="4231818"/>
            <a:ext cx="628292" cy="628292"/>
          </a:xfrm>
          <a:prstGeom prst="ellipse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654619" y="3236537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860195" y="1612623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雨伞"/>
          <p:cNvSpPr/>
          <p:nvPr/>
        </p:nvSpPr>
        <p:spPr>
          <a:xfrm>
            <a:off x="6046249" y="4282440"/>
            <a:ext cx="530225" cy="53022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放大镜"/>
          <p:cNvSpPr/>
          <p:nvPr/>
        </p:nvSpPr>
        <p:spPr>
          <a:xfrm>
            <a:off x="6761461" y="3276384"/>
            <a:ext cx="420272" cy="498272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刷子"/>
          <p:cNvSpPr/>
          <p:nvPr/>
        </p:nvSpPr>
        <p:spPr>
          <a:xfrm>
            <a:off x="6064883" y="1723481"/>
            <a:ext cx="253365" cy="484021"/>
          </a:xfrm>
          <a:custGeom>
            <a:avLst/>
            <a:gdLst>
              <a:gd name="T0" fmla="*/ 154076 w 3152"/>
              <a:gd name="T1" fmla="*/ 633067 h 5585"/>
              <a:gd name="T2" fmla="*/ 8522 w 3152"/>
              <a:gd name="T3" fmla="*/ 1021912 h 5585"/>
              <a:gd name="T4" fmla="*/ 10226 w 3152"/>
              <a:gd name="T5" fmla="*/ 1040331 h 5585"/>
              <a:gd name="T6" fmla="*/ 13976 w 3152"/>
              <a:gd name="T7" fmla="*/ 1058068 h 5585"/>
              <a:gd name="T8" fmla="*/ 20793 w 3152"/>
              <a:gd name="T9" fmla="*/ 1074440 h 5585"/>
              <a:gd name="T10" fmla="*/ 28974 w 3152"/>
              <a:gd name="T11" fmla="*/ 1089449 h 5585"/>
              <a:gd name="T12" fmla="*/ 39882 w 3152"/>
              <a:gd name="T13" fmla="*/ 1103092 h 5585"/>
              <a:gd name="T14" fmla="*/ 52495 w 3152"/>
              <a:gd name="T15" fmla="*/ 1114689 h 5585"/>
              <a:gd name="T16" fmla="*/ 66812 w 3152"/>
              <a:gd name="T17" fmla="*/ 1124922 h 5585"/>
              <a:gd name="T18" fmla="*/ 82151 w 3152"/>
              <a:gd name="T19" fmla="*/ 1132767 h 5585"/>
              <a:gd name="T20" fmla="*/ 98854 w 3152"/>
              <a:gd name="T21" fmla="*/ 1138566 h 5585"/>
              <a:gd name="T22" fmla="*/ 116920 w 3152"/>
              <a:gd name="T23" fmla="*/ 1141977 h 5585"/>
              <a:gd name="T24" fmla="*/ 439048 w 3152"/>
              <a:gd name="T25" fmla="*/ 1142318 h 5585"/>
              <a:gd name="T26" fmla="*/ 430185 w 3152"/>
              <a:gd name="T27" fmla="*/ 1198598 h 5585"/>
              <a:gd name="T28" fmla="*/ 418936 w 3152"/>
              <a:gd name="T29" fmla="*/ 1285918 h 5585"/>
              <a:gd name="T30" fmla="*/ 409733 w 3152"/>
              <a:gd name="T31" fmla="*/ 1374943 h 5585"/>
              <a:gd name="T32" fmla="*/ 402915 w 3152"/>
              <a:gd name="T33" fmla="*/ 1462603 h 5585"/>
              <a:gd name="T34" fmla="*/ 399847 w 3152"/>
              <a:gd name="T35" fmla="*/ 1545489 h 5585"/>
              <a:gd name="T36" fmla="*/ 398824 w 3152"/>
              <a:gd name="T37" fmla="*/ 1596994 h 5585"/>
              <a:gd name="T38" fmla="*/ 400529 w 3152"/>
              <a:gd name="T39" fmla="*/ 1665553 h 5585"/>
              <a:gd name="T40" fmla="*/ 405301 w 3152"/>
              <a:gd name="T41" fmla="*/ 1723198 h 5585"/>
              <a:gd name="T42" fmla="*/ 412800 w 3152"/>
              <a:gd name="T43" fmla="*/ 1771292 h 5585"/>
              <a:gd name="T44" fmla="*/ 422686 w 3152"/>
              <a:gd name="T45" fmla="*/ 1810517 h 5585"/>
              <a:gd name="T46" fmla="*/ 434957 w 3152"/>
              <a:gd name="T47" fmla="*/ 1841557 h 5585"/>
              <a:gd name="T48" fmla="*/ 449274 w 3152"/>
              <a:gd name="T49" fmla="*/ 1864751 h 5585"/>
              <a:gd name="T50" fmla="*/ 465636 w 3152"/>
              <a:gd name="T51" fmla="*/ 1882488 h 5585"/>
              <a:gd name="T52" fmla="*/ 483362 w 3152"/>
              <a:gd name="T53" fmla="*/ 1894085 h 5585"/>
              <a:gd name="T54" fmla="*/ 502451 w 3152"/>
              <a:gd name="T55" fmla="*/ 1901248 h 5585"/>
              <a:gd name="T56" fmla="*/ 522903 w 3152"/>
              <a:gd name="T57" fmla="*/ 1904659 h 5585"/>
              <a:gd name="T58" fmla="*/ 537220 w 3152"/>
              <a:gd name="T59" fmla="*/ 1905000 h 5585"/>
              <a:gd name="T60" fmla="*/ 558013 w 3152"/>
              <a:gd name="T61" fmla="*/ 1903636 h 5585"/>
              <a:gd name="T62" fmla="*/ 578125 w 3152"/>
              <a:gd name="T63" fmla="*/ 1899201 h 5585"/>
              <a:gd name="T64" fmla="*/ 596873 w 3152"/>
              <a:gd name="T65" fmla="*/ 1890674 h 5585"/>
              <a:gd name="T66" fmla="*/ 614599 w 3152"/>
              <a:gd name="T67" fmla="*/ 1877030 h 5585"/>
              <a:gd name="T68" fmla="*/ 629938 w 3152"/>
              <a:gd name="T69" fmla="*/ 1857929 h 5585"/>
              <a:gd name="T70" fmla="*/ 643573 w 3152"/>
              <a:gd name="T71" fmla="*/ 1832006 h 5585"/>
              <a:gd name="T72" fmla="*/ 655504 w 3152"/>
              <a:gd name="T73" fmla="*/ 1798579 h 5585"/>
              <a:gd name="T74" fmla="*/ 664707 w 3152"/>
              <a:gd name="T75" fmla="*/ 1756284 h 5585"/>
              <a:gd name="T76" fmla="*/ 670843 w 3152"/>
              <a:gd name="T77" fmla="*/ 1705120 h 5585"/>
              <a:gd name="T78" fmla="*/ 674593 w 3152"/>
              <a:gd name="T79" fmla="*/ 1643723 h 5585"/>
              <a:gd name="T80" fmla="*/ 675616 w 3152"/>
              <a:gd name="T81" fmla="*/ 1596994 h 5585"/>
              <a:gd name="T82" fmla="*/ 673911 w 3152"/>
              <a:gd name="T83" fmla="*/ 1518884 h 5585"/>
              <a:gd name="T84" fmla="*/ 669139 w 3152"/>
              <a:gd name="T85" fmla="*/ 1433952 h 5585"/>
              <a:gd name="T86" fmla="*/ 661640 w 3152"/>
              <a:gd name="T87" fmla="*/ 1345268 h 5585"/>
              <a:gd name="T88" fmla="*/ 652095 w 3152"/>
              <a:gd name="T89" fmla="*/ 1256243 h 5585"/>
              <a:gd name="T90" fmla="*/ 639824 w 3152"/>
              <a:gd name="T91" fmla="*/ 1169946 h 5585"/>
              <a:gd name="T92" fmla="*/ 945248 w 3152"/>
              <a:gd name="T93" fmla="*/ 1142318 h 5585"/>
              <a:gd name="T94" fmla="*/ 963655 w 3152"/>
              <a:gd name="T95" fmla="*/ 1141295 h 5585"/>
              <a:gd name="T96" fmla="*/ 981040 w 3152"/>
              <a:gd name="T97" fmla="*/ 1136860 h 5585"/>
              <a:gd name="T98" fmla="*/ 997743 w 3152"/>
              <a:gd name="T99" fmla="*/ 1130721 h 5585"/>
              <a:gd name="T100" fmla="*/ 1012742 w 3152"/>
              <a:gd name="T101" fmla="*/ 1121852 h 5585"/>
              <a:gd name="T102" fmla="*/ 1026036 w 3152"/>
              <a:gd name="T103" fmla="*/ 1110937 h 5585"/>
              <a:gd name="T104" fmla="*/ 1038307 w 3152"/>
              <a:gd name="T105" fmla="*/ 1098658 h 5585"/>
              <a:gd name="T106" fmla="*/ 1048193 w 3152"/>
              <a:gd name="T107" fmla="*/ 1084332 h 5585"/>
              <a:gd name="T108" fmla="*/ 1056033 w 3152"/>
              <a:gd name="T109" fmla="*/ 1068983 h 5585"/>
              <a:gd name="T110" fmla="*/ 1061487 w 3152"/>
              <a:gd name="T111" fmla="*/ 1052269 h 5585"/>
              <a:gd name="T112" fmla="*/ 1064895 w 3152"/>
              <a:gd name="T113" fmla="*/ 1034533 h 5585"/>
              <a:gd name="T114" fmla="*/ 1065236 w 3152"/>
              <a:gd name="T115" fmla="*/ 633067 h 55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152" h="5585">
                <a:moveTo>
                  <a:pt x="3152" y="0"/>
                </a:moveTo>
                <a:lnTo>
                  <a:pt x="0" y="0"/>
                </a:lnTo>
                <a:lnTo>
                  <a:pt x="452" y="1856"/>
                </a:lnTo>
                <a:lnTo>
                  <a:pt x="25" y="1856"/>
                </a:lnTo>
                <a:lnTo>
                  <a:pt x="25" y="2996"/>
                </a:lnTo>
                <a:lnTo>
                  <a:pt x="26" y="3015"/>
                </a:lnTo>
                <a:lnTo>
                  <a:pt x="28" y="3033"/>
                </a:lnTo>
                <a:lnTo>
                  <a:pt x="30" y="3050"/>
                </a:lnTo>
                <a:lnTo>
                  <a:pt x="33" y="3067"/>
                </a:lnTo>
                <a:lnTo>
                  <a:pt x="36" y="3085"/>
                </a:lnTo>
                <a:lnTo>
                  <a:pt x="41" y="3102"/>
                </a:lnTo>
                <a:lnTo>
                  <a:pt x="47" y="3118"/>
                </a:lnTo>
                <a:lnTo>
                  <a:pt x="53" y="3134"/>
                </a:lnTo>
                <a:lnTo>
                  <a:pt x="61" y="3150"/>
                </a:lnTo>
                <a:lnTo>
                  <a:pt x="68" y="3164"/>
                </a:lnTo>
                <a:lnTo>
                  <a:pt x="77" y="3179"/>
                </a:lnTo>
                <a:lnTo>
                  <a:pt x="85" y="3194"/>
                </a:lnTo>
                <a:lnTo>
                  <a:pt x="95" y="3207"/>
                </a:lnTo>
                <a:lnTo>
                  <a:pt x="106" y="3221"/>
                </a:lnTo>
                <a:lnTo>
                  <a:pt x="117" y="3234"/>
                </a:lnTo>
                <a:lnTo>
                  <a:pt x="129" y="3246"/>
                </a:lnTo>
                <a:lnTo>
                  <a:pt x="142" y="3257"/>
                </a:lnTo>
                <a:lnTo>
                  <a:pt x="154" y="3268"/>
                </a:lnTo>
                <a:lnTo>
                  <a:pt x="167" y="3279"/>
                </a:lnTo>
                <a:lnTo>
                  <a:pt x="181" y="3289"/>
                </a:lnTo>
                <a:lnTo>
                  <a:pt x="196" y="3298"/>
                </a:lnTo>
                <a:lnTo>
                  <a:pt x="210" y="3306"/>
                </a:lnTo>
                <a:lnTo>
                  <a:pt x="225" y="3315"/>
                </a:lnTo>
                <a:lnTo>
                  <a:pt x="241" y="3321"/>
                </a:lnTo>
                <a:lnTo>
                  <a:pt x="257" y="3328"/>
                </a:lnTo>
                <a:lnTo>
                  <a:pt x="273" y="3333"/>
                </a:lnTo>
                <a:lnTo>
                  <a:pt x="290" y="3338"/>
                </a:lnTo>
                <a:lnTo>
                  <a:pt x="307" y="3342"/>
                </a:lnTo>
                <a:lnTo>
                  <a:pt x="324" y="3346"/>
                </a:lnTo>
                <a:lnTo>
                  <a:pt x="343" y="3348"/>
                </a:lnTo>
                <a:lnTo>
                  <a:pt x="360" y="3349"/>
                </a:lnTo>
                <a:lnTo>
                  <a:pt x="378" y="3349"/>
                </a:lnTo>
                <a:lnTo>
                  <a:pt x="1288" y="3349"/>
                </a:lnTo>
                <a:lnTo>
                  <a:pt x="1274" y="3430"/>
                </a:lnTo>
                <a:lnTo>
                  <a:pt x="1262" y="3514"/>
                </a:lnTo>
                <a:lnTo>
                  <a:pt x="1250" y="3598"/>
                </a:lnTo>
                <a:lnTo>
                  <a:pt x="1239" y="3683"/>
                </a:lnTo>
                <a:lnTo>
                  <a:pt x="1229" y="3770"/>
                </a:lnTo>
                <a:lnTo>
                  <a:pt x="1219" y="3857"/>
                </a:lnTo>
                <a:lnTo>
                  <a:pt x="1209" y="3944"/>
                </a:lnTo>
                <a:lnTo>
                  <a:pt x="1202" y="4031"/>
                </a:lnTo>
                <a:lnTo>
                  <a:pt x="1195" y="4118"/>
                </a:lnTo>
                <a:lnTo>
                  <a:pt x="1189" y="4204"/>
                </a:lnTo>
                <a:lnTo>
                  <a:pt x="1182" y="4288"/>
                </a:lnTo>
                <a:lnTo>
                  <a:pt x="1179" y="4372"/>
                </a:lnTo>
                <a:lnTo>
                  <a:pt x="1175" y="4453"/>
                </a:lnTo>
                <a:lnTo>
                  <a:pt x="1173" y="4531"/>
                </a:lnTo>
                <a:lnTo>
                  <a:pt x="1171" y="4608"/>
                </a:lnTo>
                <a:lnTo>
                  <a:pt x="1170" y="4682"/>
                </a:lnTo>
                <a:lnTo>
                  <a:pt x="1171" y="4753"/>
                </a:lnTo>
                <a:lnTo>
                  <a:pt x="1173" y="4819"/>
                </a:lnTo>
                <a:lnTo>
                  <a:pt x="1175" y="4883"/>
                </a:lnTo>
                <a:lnTo>
                  <a:pt x="1179" y="4943"/>
                </a:lnTo>
                <a:lnTo>
                  <a:pt x="1184" y="4999"/>
                </a:lnTo>
                <a:lnTo>
                  <a:pt x="1189" y="5052"/>
                </a:lnTo>
                <a:lnTo>
                  <a:pt x="1195" y="5102"/>
                </a:lnTo>
                <a:lnTo>
                  <a:pt x="1202" y="5149"/>
                </a:lnTo>
                <a:lnTo>
                  <a:pt x="1211" y="5193"/>
                </a:lnTo>
                <a:lnTo>
                  <a:pt x="1219" y="5235"/>
                </a:lnTo>
                <a:lnTo>
                  <a:pt x="1229" y="5273"/>
                </a:lnTo>
                <a:lnTo>
                  <a:pt x="1240" y="5308"/>
                </a:lnTo>
                <a:lnTo>
                  <a:pt x="1251" y="5340"/>
                </a:lnTo>
                <a:lnTo>
                  <a:pt x="1263" y="5371"/>
                </a:lnTo>
                <a:lnTo>
                  <a:pt x="1276" y="5399"/>
                </a:lnTo>
                <a:lnTo>
                  <a:pt x="1289" y="5423"/>
                </a:lnTo>
                <a:lnTo>
                  <a:pt x="1304" y="5447"/>
                </a:lnTo>
                <a:lnTo>
                  <a:pt x="1318" y="5467"/>
                </a:lnTo>
                <a:lnTo>
                  <a:pt x="1333" y="5487"/>
                </a:lnTo>
                <a:lnTo>
                  <a:pt x="1349" y="5503"/>
                </a:lnTo>
                <a:lnTo>
                  <a:pt x="1366" y="5519"/>
                </a:lnTo>
                <a:lnTo>
                  <a:pt x="1382" y="5531"/>
                </a:lnTo>
                <a:lnTo>
                  <a:pt x="1401" y="5543"/>
                </a:lnTo>
                <a:lnTo>
                  <a:pt x="1418" y="5553"/>
                </a:lnTo>
                <a:lnTo>
                  <a:pt x="1436" y="5562"/>
                </a:lnTo>
                <a:lnTo>
                  <a:pt x="1456" y="5568"/>
                </a:lnTo>
                <a:lnTo>
                  <a:pt x="1474" y="5574"/>
                </a:lnTo>
                <a:lnTo>
                  <a:pt x="1494" y="5578"/>
                </a:lnTo>
                <a:lnTo>
                  <a:pt x="1515" y="5581"/>
                </a:lnTo>
                <a:lnTo>
                  <a:pt x="1534" y="5584"/>
                </a:lnTo>
                <a:lnTo>
                  <a:pt x="1555" y="5585"/>
                </a:lnTo>
                <a:lnTo>
                  <a:pt x="1576" y="5585"/>
                </a:lnTo>
                <a:lnTo>
                  <a:pt x="1597" y="5585"/>
                </a:lnTo>
                <a:lnTo>
                  <a:pt x="1618" y="5584"/>
                </a:lnTo>
                <a:lnTo>
                  <a:pt x="1637" y="5581"/>
                </a:lnTo>
                <a:lnTo>
                  <a:pt x="1658" y="5578"/>
                </a:lnTo>
                <a:lnTo>
                  <a:pt x="1678" y="5574"/>
                </a:lnTo>
                <a:lnTo>
                  <a:pt x="1696" y="5568"/>
                </a:lnTo>
                <a:lnTo>
                  <a:pt x="1716" y="5562"/>
                </a:lnTo>
                <a:lnTo>
                  <a:pt x="1734" y="5553"/>
                </a:lnTo>
                <a:lnTo>
                  <a:pt x="1751" y="5543"/>
                </a:lnTo>
                <a:lnTo>
                  <a:pt x="1770" y="5531"/>
                </a:lnTo>
                <a:lnTo>
                  <a:pt x="1787" y="5519"/>
                </a:lnTo>
                <a:lnTo>
                  <a:pt x="1803" y="5503"/>
                </a:lnTo>
                <a:lnTo>
                  <a:pt x="1819" y="5487"/>
                </a:lnTo>
                <a:lnTo>
                  <a:pt x="1833" y="5467"/>
                </a:lnTo>
                <a:lnTo>
                  <a:pt x="1848" y="5447"/>
                </a:lnTo>
                <a:lnTo>
                  <a:pt x="1863" y="5423"/>
                </a:lnTo>
                <a:lnTo>
                  <a:pt x="1876" y="5399"/>
                </a:lnTo>
                <a:lnTo>
                  <a:pt x="1888" y="5371"/>
                </a:lnTo>
                <a:lnTo>
                  <a:pt x="1901" y="5340"/>
                </a:lnTo>
                <a:lnTo>
                  <a:pt x="1912" y="5308"/>
                </a:lnTo>
                <a:lnTo>
                  <a:pt x="1923" y="5273"/>
                </a:lnTo>
                <a:lnTo>
                  <a:pt x="1933" y="5235"/>
                </a:lnTo>
                <a:lnTo>
                  <a:pt x="1941" y="5193"/>
                </a:lnTo>
                <a:lnTo>
                  <a:pt x="1950" y="5149"/>
                </a:lnTo>
                <a:lnTo>
                  <a:pt x="1957" y="5102"/>
                </a:lnTo>
                <a:lnTo>
                  <a:pt x="1963" y="5052"/>
                </a:lnTo>
                <a:lnTo>
                  <a:pt x="1968" y="4999"/>
                </a:lnTo>
                <a:lnTo>
                  <a:pt x="1973" y="4943"/>
                </a:lnTo>
                <a:lnTo>
                  <a:pt x="1977" y="4883"/>
                </a:lnTo>
                <a:lnTo>
                  <a:pt x="1979" y="4819"/>
                </a:lnTo>
                <a:lnTo>
                  <a:pt x="1980" y="4753"/>
                </a:lnTo>
                <a:lnTo>
                  <a:pt x="1982" y="4682"/>
                </a:lnTo>
                <a:lnTo>
                  <a:pt x="1980" y="4608"/>
                </a:lnTo>
                <a:lnTo>
                  <a:pt x="1979" y="4531"/>
                </a:lnTo>
                <a:lnTo>
                  <a:pt x="1977" y="4453"/>
                </a:lnTo>
                <a:lnTo>
                  <a:pt x="1973" y="4372"/>
                </a:lnTo>
                <a:lnTo>
                  <a:pt x="1968" y="4288"/>
                </a:lnTo>
                <a:lnTo>
                  <a:pt x="1963" y="4204"/>
                </a:lnTo>
                <a:lnTo>
                  <a:pt x="1957" y="4118"/>
                </a:lnTo>
                <a:lnTo>
                  <a:pt x="1950" y="4031"/>
                </a:lnTo>
                <a:lnTo>
                  <a:pt x="1941" y="3944"/>
                </a:lnTo>
                <a:lnTo>
                  <a:pt x="1933" y="3857"/>
                </a:lnTo>
                <a:lnTo>
                  <a:pt x="1923" y="3770"/>
                </a:lnTo>
                <a:lnTo>
                  <a:pt x="1913" y="3683"/>
                </a:lnTo>
                <a:lnTo>
                  <a:pt x="1902" y="3598"/>
                </a:lnTo>
                <a:lnTo>
                  <a:pt x="1890" y="3514"/>
                </a:lnTo>
                <a:lnTo>
                  <a:pt x="1877" y="3430"/>
                </a:lnTo>
                <a:lnTo>
                  <a:pt x="1864" y="3349"/>
                </a:lnTo>
                <a:lnTo>
                  <a:pt x="2773" y="3349"/>
                </a:lnTo>
                <a:lnTo>
                  <a:pt x="2792" y="3349"/>
                </a:lnTo>
                <a:lnTo>
                  <a:pt x="2809" y="3348"/>
                </a:lnTo>
                <a:lnTo>
                  <a:pt x="2827" y="3346"/>
                </a:lnTo>
                <a:lnTo>
                  <a:pt x="2845" y="3342"/>
                </a:lnTo>
                <a:lnTo>
                  <a:pt x="2862" y="3338"/>
                </a:lnTo>
                <a:lnTo>
                  <a:pt x="2878" y="3333"/>
                </a:lnTo>
                <a:lnTo>
                  <a:pt x="2895" y="3328"/>
                </a:lnTo>
                <a:lnTo>
                  <a:pt x="2911" y="3321"/>
                </a:lnTo>
                <a:lnTo>
                  <a:pt x="2927" y="3315"/>
                </a:lnTo>
                <a:lnTo>
                  <a:pt x="2941" y="3306"/>
                </a:lnTo>
                <a:lnTo>
                  <a:pt x="2956" y="3298"/>
                </a:lnTo>
                <a:lnTo>
                  <a:pt x="2971" y="3289"/>
                </a:lnTo>
                <a:lnTo>
                  <a:pt x="2984" y="3279"/>
                </a:lnTo>
                <a:lnTo>
                  <a:pt x="2998" y="3268"/>
                </a:lnTo>
                <a:lnTo>
                  <a:pt x="3010" y="3257"/>
                </a:lnTo>
                <a:lnTo>
                  <a:pt x="3022" y="3246"/>
                </a:lnTo>
                <a:lnTo>
                  <a:pt x="3035" y="3234"/>
                </a:lnTo>
                <a:lnTo>
                  <a:pt x="3046" y="3221"/>
                </a:lnTo>
                <a:lnTo>
                  <a:pt x="3055" y="3207"/>
                </a:lnTo>
                <a:lnTo>
                  <a:pt x="3065" y="3194"/>
                </a:lnTo>
                <a:lnTo>
                  <a:pt x="3075" y="3179"/>
                </a:lnTo>
                <a:lnTo>
                  <a:pt x="3084" y="3164"/>
                </a:lnTo>
                <a:lnTo>
                  <a:pt x="3091" y="3150"/>
                </a:lnTo>
                <a:lnTo>
                  <a:pt x="3098" y="3134"/>
                </a:lnTo>
                <a:lnTo>
                  <a:pt x="3104" y="3118"/>
                </a:lnTo>
                <a:lnTo>
                  <a:pt x="3111" y="3102"/>
                </a:lnTo>
                <a:lnTo>
                  <a:pt x="3114" y="3085"/>
                </a:lnTo>
                <a:lnTo>
                  <a:pt x="3119" y="3067"/>
                </a:lnTo>
                <a:lnTo>
                  <a:pt x="3122" y="3050"/>
                </a:lnTo>
                <a:lnTo>
                  <a:pt x="3124" y="3033"/>
                </a:lnTo>
                <a:lnTo>
                  <a:pt x="3125" y="3015"/>
                </a:lnTo>
                <a:lnTo>
                  <a:pt x="3125" y="2996"/>
                </a:lnTo>
                <a:lnTo>
                  <a:pt x="3125" y="1856"/>
                </a:lnTo>
                <a:lnTo>
                  <a:pt x="2700" y="1856"/>
                </a:lnTo>
                <a:lnTo>
                  <a:pt x="3152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16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箱子"/>
          <p:cNvSpPr/>
          <p:nvPr/>
        </p:nvSpPr>
        <p:spPr>
          <a:xfrm>
            <a:off x="4201892" y="3630268"/>
            <a:ext cx="457544" cy="457544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03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99036" y="2133600"/>
            <a:ext cx="5147976" cy="2909593"/>
            <a:chOff x="5442159" y="2627003"/>
            <a:chExt cx="4916962" cy="1323439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49169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lang="ru-RU" altLang="zh-CN" sz="4000" b="1" dirty="0">
                  <a:solidFill>
                    <a:srgbClr val="00206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Системы оценки трафика магазина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59" y="3386136"/>
              <a:ext cx="4916961" cy="181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Retail traffic statistics system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</a:p>
        </p:txBody>
      </p:sp>
      <p:sp>
        <p:nvSpPr>
          <p:cNvPr id="4" name="直角三角形 3"/>
          <p:cNvSpPr/>
          <p:nvPr/>
        </p:nvSpPr>
        <p:spPr>
          <a:xfrm flipV="1">
            <a:off x="7769691" y="348448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9065286" y="240633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1505648" y="269116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8677465" y="248526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766831" y="240633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直角三角形 10"/>
          <p:cNvSpPr/>
          <p:nvPr/>
        </p:nvSpPr>
        <p:spPr>
          <a:xfrm flipV="1">
            <a:off x="7769691" y="612100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9065286" y="504285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505648" y="532768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8677465" y="512178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7766831" y="504285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1583518" y="279431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8" name="文本框 22"/>
          <p:cNvSpPr txBox="1"/>
          <p:nvPr/>
        </p:nvSpPr>
        <p:spPr>
          <a:xfrm flipH="1">
            <a:off x="1583518" y="543083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8888095" y="2630485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方法二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811895" y="5235890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方法四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拉包 818"/>
          <p:cNvSpPr/>
          <p:nvPr/>
        </p:nvSpPr>
        <p:spPr>
          <a:xfrm>
            <a:off x="8255635" y="2725735"/>
            <a:ext cx="539750" cy="536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咖啡 819"/>
          <p:cNvSpPr/>
          <p:nvPr/>
        </p:nvSpPr>
        <p:spPr>
          <a:xfrm>
            <a:off x="8301355" y="5235890"/>
            <a:ext cx="448310" cy="645160"/>
          </a:xfrm>
          <a:custGeom>
            <a:avLst/>
            <a:gdLst/>
            <a:ahLst/>
            <a:cxnLst>
              <a:cxn ang="0">
                <a:pos x="371445" y="4170766"/>
              </a:cxn>
              <a:cxn ang="0">
                <a:pos x="1792630" y="4800430"/>
              </a:cxn>
              <a:cxn ang="0">
                <a:pos x="3197663" y="4203058"/>
              </a:cxn>
              <a:cxn ang="0">
                <a:pos x="3407611" y="4299927"/>
              </a:cxn>
              <a:cxn ang="0">
                <a:pos x="1792630" y="5042605"/>
              </a:cxn>
              <a:cxn ang="0">
                <a:pos x="145346" y="4267639"/>
              </a:cxn>
              <a:cxn ang="0">
                <a:pos x="371445" y="4170766"/>
              </a:cxn>
              <a:cxn ang="0">
                <a:pos x="3746756" y="2669270"/>
              </a:cxn>
              <a:cxn ang="0">
                <a:pos x="4166650" y="3185913"/>
              </a:cxn>
              <a:cxn ang="0">
                <a:pos x="3633706" y="3718701"/>
              </a:cxn>
              <a:cxn ang="0">
                <a:pos x="3439911" y="3686415"/>
              </a:cxn>
              <a:cxn ang="0">
                <a:pos x="3569109" y="3476526"/>
              </a:cxn>
              <a:cxn ang="0">
                <a:pos x="3633706" y="3492671"/>
              </a:cxn>
              <a:cxn ang="0">
                <a:pos x="3924402" y="3185913"/>
              </a:cxn>
              <a:cxn ang="0">
                <a:pos x="3730608" y="2911445"/>
              </a:cxn>
              <a:cxn ang="0">
                <a:pos x="3746756" y="2669270"/>
              </a:cxn>
              <a:cxn ang="0">
                <a:pos x="3536810" y="2314074"/>
              </a:cxn>
              <a:cxn ang="0">
                <a:pos x="3569109" y="2636978"/>
              </a:cxn>
              <a:cxn ang="0">
                <a:pos x="1792630" y="4412946"/>
              </a:cxn>
              <a:cxn ang="0">
                <a:pos x="0" y="2636978"/>
              </a:cxn>
              <a:cxn ang="0">
                <a:pos x="32302" y="2346365"/>
              </a:cxn>
              <a:cxn ang="0">
                <a:pos x="1792630" y="3266639"/>
              </a:cxn>
              <a:cxn ang="0">
                <a:pos x="3536810" y="2346365"/>
              </a:cxn>
              <a:cxn ang="0">
                <a:pos x="3536810" y="2314074"/>
              </a:cxn>
              <a:cxn ang="0">
                <a:pos x="1792630" y="1603686"/>
              </a:cxn>
              <a:cxn ang="0">
                <a:pos x="3343009" y="2346365"/>
              </a:cxn>
              <a:cxn ang="0">
                <a:pos x="3326861" y="2459381"/>
              </a:cxn>
              <a:cxn ang="0">
                <a:pos x="1792630" y="1942738"/>
              </a:cxn>
              <a:cxn ang="0">
                <a:pos x="242248" y="2459381"/>
              </a:cxn>
              <a:cxn ang="0">
                <a:pos x="226095" y="2346365"/>
              </a:cxn>
              <a:cxn ang="0">
                <a:pos x="1792630" y="1603686"/>
              </a:cxn>
              <a:cxn ang="0">
                <a:pos x="2340261" y="267425"/>
              </a:cxn>
              <a:cxn ang="0">
                <a:pos x="2384732" y="1604557"/>
              </a:cxn>
              <a:cxn ang="0">
                <a:pos x="2340261" y="267425"/>
              </a:cxn>
              <a:cxn ang="0">
                <a:pos x="1183916" y="178285"/>
              </a:cxn>
              <a:cxn ang="0">
                <a:pos x="1228390" y="1515418"/>
              </a:cxn>
              <a:cxn ang="0">
                <a:pos x="1183916" y="178285"/>
              </a:cxn>
              <a:cxn ang="0">
                <a:pos x="1762085" y="0"/>
              </a:cxn>
              <a:cxn ang="0">
                <a:pos x="1806562" y="1337130"/>
              </a:cxn>
              <a:cxn ang="0">
                <a:pos x="1762085" y="0"/>
              </a:cxn>
            </a:cxnLst>
            <a:rect l="0" t="0" r="0" b="0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直角三角形 23"/>
          <p:cNvSpPr/>
          <p:nvPr/>
        </p:nvSpPr>
        <p:spPr>
          <a:xfrm flipV="1">
            <a:off x="7769691" y="220700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直角三角形 24"/>
          <p:cNvSpPr/>
          <p:nvPr/>
        </p:nvSpPr>
        <p:spPr>
          <a:xfrm flipH="1">
            <a:off x="9065286" y="112885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1505648" y="141368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 flipH="1">
            <a:off x="8677465" y="120778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7766831" y="112885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直角三角形 30"/>
          <p:cNvSpPr/>
          <p:nvPr/>
        </p:nvSpPr>
        <p:spPr>
          <a:xfrm flipV="1">
            <a:off x="7769691" y="484352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直角三角形 31"/>
          <p:cNvSpPr/>
          <p:nvPr/>
        </p:nvSpPr>
        <p:spPr>
          <a:xfrm flipH="1">
            <a:off x="9065286" y="376537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1505648" y="405020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8677465" y="384430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7766831" y="376537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22"/>
          <p:cNvSpPr txBox="1"/>
          <p:nvPr/>
        </p:nvSpPr>
        <p:spPr>
          <a:xfrm flipH="1">
            <a:off x="1583518" y="151683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38" name="文本框 22"/>
          <p:cNvSpPr txBox="1"/>
          <p:nvPr/>
        </p:nvSpPr>
        <p:spPr>
          <a:xfrm flipH="1">
            <a:off x="1583518" y="415335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39" name="文本框 38"/>
          <p:cNvSpPr txBox="1"/>
          <p:nvPr/>
        </p:nvSpPr>
        <p:spPr>
          <a:xfrm flipH="1">
            <a:off x="8819366" y="1350316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方法一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8819366" y="3976713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zoom-in-tool_77322"/>
          <p:cNvSpPr>
            <a:spLocks noChangeAspect="1"/>
          </p:cNvSpPr>
          <p:nvPr/>
        </p:nvSpPr>
        <p:spPr>
          <a:xfrm>
            <a:off x="8182382" y="1387828"/>
            <a:ext cx="609685" cy="608690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gears-in-bald-head-side-view_43179"/>
          <p:cNvSpPr>
            <a:spLocks noChangeAspect="1"/>
          </p:cNvSpPr>
          <p:nvPr/>
        </p:nvSpPr>
        <p:spPr>
          <a:xfrm>
            <a:off x="8255635" y="4011580"/>
            <a:ext cx="534454" cy="609685"/>
          </a:xfrm>
          <a:custGeom>
            <a:avLst/>
            <a:gdLst>
              <a:gd name="connsiteX0" fmla="*/ 275524 w 483890"/>
              <a:gd name="connsiteY0" fmla="*/ 304175 h 552003"/>
              <a:gd name="connsiteX1" fmla="*/ 304951 w 483890"/>
              <a:gd name="connsiteY1" fmla="*/ 332797 h 552003"/>
              <a:gd name="connsiteX2" fmla="*/ 275524 w 483890"/>
              <a:gd name="connsiteY2" fmla="*/ 361419 h 552003"/>
              <a:gd name="connsiteX3" fmla="*/ 246097 w 483890"/>
              <a:gd name="connsiteY3" fmla="*/ 332797 h 552003"/>
              <a:gd name="connsiteX4" fmla="*/ 275524 w 483890"/>
              <a:gd name="connsiteY4" fmla="*/ 304175 h 552003"/>
              <a:gd name="connsiteX5" fmla="*/ 283293 w 483890"/>
              <a:gd name="connsiteY5" fmla="*/ 261139 h 552003"/>
              <a:gd name="connsiteX6" fmla="*/ 254588 w 483890"/>
              <a:gd name="connsiteY6" fmla="*/ 262572 h 552003"/>
              <a:gd name="connsiteX7" fmla="*/ 245976 w 483890"/>
              <a:gd name="connsiteY7" fmla="*/ 272602 h 552003"/>
              <a:gd name="connsiteX8" fmla="*/ 245976 w 483890"/>
              <a:gd name="connsiteY8" fmla="*/ 286930 h 552003"/>
              <a:gd name="connsiteX9" fmla="*/ 238800 w 483890"/>
              <a:gd name="connsiteY9" fmla="*/ 292661 h 552003"/>
              <a:gd name="connsiteX10" fmla="*/ 225883 w 483890"/>
              <a:gd name="connsiteY10" fmla="*/ 286930 h 552003"/>
              <a:gd name="connsiteX11" fmla="*/ 214401 w 483890"/>
              <a:gd name="connsiteY11" fmla="*/ 289796 h 552003"/>
              <a:gd name="connsiteX12" fmla="*/ 201484 w 483890"/>
              <a:gd name="connsiteY12" fmla="*/ 315587 h 552003"/>
              <a:gd name="connsiteX13" fmla="*/ 201484 w 483890"/>
              <a:gd name="connsiteY13" fmla="*/ 318452 h 552003"/>
              <a:gd name="connsiteX14" fmla="*/ 205789 w 483890"/>
              <a:gd name="connsiteY14" fmla="*/ 328482 h 552003"/>
              <a:gd name="connsiteX15" fmla="*/ 218707 w 483890"/>
              <a:gd name="connsiteY15" fmla="*/ 335646 h 552003"/>
              <a:gd name="connsiteX16" fmla="*/ 220142 w 483890"/>
              <a:gd name="connsiteY16" fmla="*/ 344243 h 552003"/>
              <a:gd name="connsiteX17" fmla="*/ 210095 w 483890"/>
              <a:gd name="connsiteY17" fmla="*/ 352840 h 552003"/>
              <a:gd name="connsiteX18" fmla="*/ 210095 w 483890"/>
              <a:gd name="connsiteY18" fmla="*/ 365736 h 552003"/>
              <a:gd name="connsiteX19" fmla="*/ 228753 w 483890"/>
              <a:gd name="connsiteY19" fmla="*/ 388661 h 552003"/>
              <a:gd name="connsiteX20" fmla="*/ 240235 w 483890"/>
              <a:gd name="connsiteY20" fmla="*/ 388661 h 552003"/>
              <a:gd name="connsiteX21" fmla="*/ 241670 w 483890"/>
              <a:gd name="connsiteY21" fmla="*/ 388661 h 552003"/>
              <a:gd name="connsiteX22" fmla="*/ 251717 w 483890"/>
              <a:gd name="connsiteY22" fmla="*/ 380064 h 552003"/>
              <a:gd name="connsiteX23" fmla="*/ 260329 w 483890"/>
              <a:gd name="connsiteY23" fmla="*/ 382929 h 552003"/>
              <a:gd name="connsiteX24" fmla="*/ 261764 w 483890"/>
              <a:gd name="connsiteY24" fmla="*/ 394392 h 552003"/>
              <a:gd name="connsiteX25" fmla="*/ 270375 w 483890"/>
              <a:gd name="connsiteY25" fmla="*/ 402989 h 552003"/>
              <a:gd name="connsiteX26" fmla="*/ 299080 w 483890"/>
              <a:gd name="connsiteY26" fmla="*/ 401556 h 552003"/>
              <a:gd name="connsiteX27" fmla="*/ 309127 w 483890"/>
              <a:gd name="connsiteY27" fmla="*/ 391526 h 552003"/>
              <a:gd name="connsiteX28" fmla="*/ 307692 w 483890"/>
              <a:gd name="connsiteY28" fmla="*/ 377198 h 552003"/>
              <a:gd name="connsiteX29" fmla="*/ 313433 w 483890"/>
              <a:gd name="connsiteY29" fmla="*/ 372900 h 552003"/>
              <a:gd name="connsiteX30" fmla="*/ 324915 w 483890"/>
              <a:gd name="connsiteY30" fmla="*/ 378631 h 552003"/>
              <a:gd name="connsiteX31" fmla="*/ 337832 w 483890"/>
              <a:gd name="connsiteY31" fmla="*/ 375765 h 552003"/>
              <a:gd name="connsiteX32" fmla="*/ 352184 w 483890"/>
              <a:gd name="connsiteY32" fmla="*/ 351407 h 552003"/>
              <a:gd name="connsiteX33" fmla="*/ 349314 w 483890"/>
              <a:gd name="connsiteY33" fmla="*/ 338512 h 552003"/>
              <a:gd name="connsiteX34" fmla="*/ 334961 w 483890"/>
              <a:gd name="connsiteY34" fmla="*/ 329915 h 552003"/>
              <a:gd name="connsiteX35" fmla="*/ 333526 w 483890"/>
              <a:gd name="connsiteY35" fmla="*/ 321318 h 552003"/>
              <a:gd name="connsiteX36" fmla="*/ 345008 w 483890"/>
              <a:gd name="connsiteY36" fmla="*/ 311288 h 552003"/>
              <a:gd name="connsiteX37" fmla="*/ 345008 w 483890"/>
              <a:gd name="connsiteY37" fmla="*/ 298393 h 552003"/>
              <a:gd name="connsiteX38" fmla="*/ 326350 w 483890"/>
              <a:gd name="connsiteY38" fmla="*/ 276900 h 552003"/>
              <a:gd name="connsiteX39" fmla="*/ 313433 w 483890"/>
              <a:gd name="connsiteY39" fmla="*/ 276900 h 552003"/>
              <a:gd name="connsiteX40" fmla="*/ 303386 w 483890"/>
              <a:gd name="connsiteY40" fmla="*/ 285497 h 552003"/>
              <a:gd name="connsiteX41" fmla="*/ 293339 w 483890"/>
              <a:gd name="connsiteY41" fmla="*/ 281199 h 552003"/>
              <a:gd name="connsiteX42" fmla="*/ 291904 w 483890"/>
              <a:gd name="connsiteY42" fmla="*/ 269736 h 552003"/>
              <a:gd name="connsiteX43" fmla="*/ 177819 w 483890"/>
              <a:gd name="connsiteY43" fmla="*/ 120718 h 552003"/>
              <a:gd name="connsiteX44" fmla="*/ 223109 w 483890"/>
              <a:gd name="connsiteY44" fmla="*/ 165088 h 552003"/>
              <a:gd name="connsiteX45" fmla="*/ 177819 w 483890"/>
              <a:gd name="connsiteY45" fmla="*/ 209458 h 552003"/>
              <a:gd name="connsiteX46" fmla="*/ 132529 w 483890"/>
              <a:gd name="connsiteY46" fmla="*/ 165088 h 552003"/>
              <a:gd name="connsiteX47" fmla="*/ 177819 w 483890"/>
              <a:gd name="connsiteY47" fmla="*/ 120718 h 552003"/>
              <a:gd name="connsiteX48" fmla="*/ 190002 w 483890"/>
              <a:gd name="connsiteY48" fmla="*/ 53379 h 552003"/>
              <a:gd name="connsiteX49" fmla="*/ 145509 w 483890"/>
              <a:gd name="connsiteY49" fmla="*/ 57678 h 552003"/>
              <a:gd name="connsiteX50" fmla="*/ 131157 w 483890"/>
              <a:gd name="connsiteY50" fmla="*/ 72006 h 552003"/>
              <a:gd name="connsiteX51" fmla="*/ 132592 w 483890"/>
              <a:gd name="connsiteY51" fmla="*/ 94931 h 552003"/>
              <a:gd name="connsiteX52" fmla="*/ 119675 w 483890"/>
              <a:gd name="connsiteY52" fmla="*/ 103528 h 552003"/>
              <a:gd name="connsiteX53" fmla="*/ 101016 w 483890"/>
              <a:gd name="connsiteY53" fmla="*/ 94931 h 552003"/>
              <a:gd name="connsiteX54" fmla="*/ 82358 w 483890"/>
              <a:gd name="connsiteY54" fmla="*/ 99230 h 552003"/>
              <a:gd name="connsiteX55" fmla="*/ 63700 w 483890"/>
              <a:gd name="connsiteY55" fmla="*/ 140782 h 552003"/>
              <a:gd name="connsiteX56" fmla="*/ 62265 w 483890"/>
              <a:gd name="connsiteY56" fmla="*/ 142214 h 552003"/>
              <a:gd name="connsiteX57" fmla="*/ 68006 w 483890"/>
              <a:gd name="connsiteY57" fmla="*/ 159408 h 552003"/>
              <a:gd name="connsiteX58" fmla="*/ 89534 w 483890"/>
              <a:gd name="connsiteY58" fmla="*/ 169438 h 552003"/>
              <a:gd name="connsiteX59" fmla="*/ 92405 w 483890"/>
              <a:gd name="connsiteY59" fmla="*/ 183766 h 552003"/>
              <a:gd name="connsiteX60" fmla="*/ 75182 w 483890"/>
              <a:gd name="connsiteY60" fmla="*/ 198095 h 552003"/>
              <a:gd name="connsiteX61" fmla="*/ 75182 w 483890"/>
              <a:gd name="connsiteY61" fmla="*/ 218154 h 552003"/>
              <a:gd name="connsiteX62" fmla="*/ 105322 w 483890"/>
              <a:gd name="connsiteY62" fmla="*/ 252542 h 552003"/>
              <a:gd name="connsiteX63" fmla="*/ 122545 w 483890"/>
              <a:gd name="connsiteY63" fmla="*/ 253975 h 552003"/>
              <a:gd name="connsiteX64" fmla="*/ 125416 w 483890"/>
              <a:gd name="connsiteY64" fmla="*/ 252542 h 552003"/>
              <a:gd name="connsiteX65" fmla="*/ 141203 w 483890"/>
              <a:gd name="connsiteY65" fmla="*/ 238214 h 552003"/>
              <a:gd name="connsiteX66" fmla="*/ 154120 w 483890"/>
              <a:gd name="connsiteY66" fmla="*/ 243945 h 552003"/>
              <a:gd name="connsiteX67" fmla="*/ 156991 w 483890"/>
              <a:gd name="connsiteY67" fmla="*/ 261139 h 552003"/>
              <a:gd name="connsiteX68" fmla="*/ 171343 w 483890"/>
              <a:gd name="connsiteY68" fmla="*/ 275467 h 552003"/>
              <a:gd name="connsiteX69" fmla="*/ 215836 w 483890"/>
              <a:gd name="connsiteY69" fmla="*/ 272602 h 552003"/>
              <a:gd name="connsiteX70" fmla="*/ 230189 w 483890"/>
              <a:gd name="connsiteY70" fmla="*/ 258274 h 552003"/>
              <a:gd name="connsiteX71" fmla="*/ 227318 w 483890"/>
              <a:gd name="connsiteY71" fmla="*/ 233915 h 552003"/>
              <a:gd name="connsiteX72" fmla="*/ 238800 w 483890"/>
              <a:gd name="connsiteY72" fmla="*/ 228184 h 552003"/>
              <a:gd name="connsiteX73" fmla="*/ 256023 w 483890"/>
              <a:gd name="connsiteY73" fmla="*/ 238214 h 552003"/>
              <a:gd name="connsiteX74" fmla="*/ 274681 w 483890"/>
              <a:gd name="connsiteY74" fmla="*/ 232483 h 552003"/>
              <a:gd name="connsiteX75" fmla="*/ 297645 w 483890"/>
              <a:gd name="connsiteY75" fmla="*/ 193796 h 552003"/>
              <a:gd name="connsiteX76" fmla="*/ 291904 w 483890"/>
              <a:gd name="connsiteY76" fmla="*/ 173737 h 552003"/>
              <a:gd name="connsiteX77" fmla="*/ 270375 w 483890"/>
              <a:gd name="connsiteY77" fmla="*/ 160841 h 552003"/>
              <a:gd name="connsiteX78" fmla="*/ 268940 w 483890"/>
              <a:gd name="connsiteY78" fmla="*/ 149379 h 552003"/>
              <a:gd name="connsiteX79" fmla="*/ 286163 w 483890"/>
              <a:gd name="connsiteY79" fmla="*/ 133618 h 552003"/>
              <a:gd name="connsiteX80" fmla="*/ 286163 w 483890"/>
              <a:gd name="connsiteY80" fmla="*/ 113558 h 552003"/>
              <a:gd name="connsiteX81" fmla="*/ 257458 w 483890"/>
              <a:gd name="connsiteY81" fmla="*/ 79170 h 552003"/>
              <a:gd name="connsiteX82" fmla="*/ 237365 w 483890"/>
              <a:gd name="connsiteY82" fmla="*/ 79170 h 552003"/>
              <a:gd name="connsiteX83" fmla="*/ 221577 w 483890"/>
              <a:gd name="connsiteY83" fmla="*/ 92066 h 552003"/>
              <a:gd name="connsiteX84" fmla="*/ 205789 w 483890"/>
              <a:gd name="connsiteY84" fmla="*/ 84901 h 552003"/>
              <a:gd name="connsiteX85" fmla="*/ 204354 w 483890"/>
              <a:gd name="connsiteY85" fmla="*/ 67707 h 552003"/>
              <a:gd name="connsiteX86" fmla="*/ 224346 w 483890"/>
              <a:gd name="connsiteY86" fmla="*/ 6 h 552003"/>
              <a:gd name="connsiteX87" fmla="*/ 433993 w 483890"/>
              <a:gd name="connsiteY87" fmla="*/ 238214 h 552003"/>
              <a:gd name="connsiteX88" fmla="*/ 481357 w 483890"/>
              <a:gd name="connsiteY88" fmla="*/ 337079 h 552003"/>
              <a:gd name="connsiteX89" fmla="*/ 439734 w 483890"/>
              <a:gd name="connsiteY89" fmla="*/ 354273 h 552003"/>
              <a:gd name="connsiteX90" fmla="*/ 449781 w 483890"/>
              <a:gd name="connsiteY90" fmla="*/ 395825 h 552003"/>
              <a:gd name="connsiteX91" fmla="*/ 421076 w 483890"/>
              <a:gd name="connsiteY91" fmla="*/ 400123 h 552003"/>
              <a:gd name="connsiteX92" fmla="*/ 441170 w 483890"/>
              <a:gd name="connsiteY92" fmla="*/ 425914 h 552003"/>
              <a:gd name="connsiteX93" fmla="*/ 406724 w 483890"/>
              <a:gd name="connsiteY93" fmla="*/ 451705 h 552003"/>
              <a:gd name="connsiteX94" fmla="*/ 363666 w 483890"/>
              <a:gd name="connsiteY94" fmla="*/ 509018 h 552003"/>
              <a:gd name="connsiteX95" fmla="*/ 304821 w 483890"/>
              <a:gd name="connsiteY95" fmla="*/ 490392 h 552003"/>
              <a:gd name="connsiteX96" fmla="*/ 290469 w 483890"/>
              <a:gd name="connsiteY96" fmla="*/ 552003 h 552003"/>
              <a:gd name="connsiteX97" fmla="*/ 95275 w 483890"/>
              <a:gd name="connsiteY97" fmla="*/ 552003 h 552003"/>
              <a:gd name="connsiteX98" fmla="*/ 102452 w 483890"/>
              <a:gd name="connsiteY98" fmla="*/ 417317 h 552003"/>
              <a:gd name="connsiteX99" fmla="*/ 1984 w 483890"/>
              <a:gd name="connsiteY99" fmla="*/ 173737 h 552003"/>
              <a:gd name="connsiteX100" fmla="*/ 165602 w 483890"/>
              <a:gd name="connsiteY100" fmla="*/ 4663 h 552003"/>
              <a:gd name="connsiteX101" fmla="*/ 224346 w 483890"/>
              <a:gd name="connsiteY101" fmla="*/ 6 h 55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83890" h="552003">
                <a:moveTo>
                  <a:pt x="275524" y="304175"/>
                </a:moveTo>
                <a:cubicBezTo>
                  <a:pt x="291776" y="304175"/>
                  <a:pt x="304951" y="316990"/>
                  <a:pt x="304951" y="332797"/>
                </a:cubicBezTo>
                <a:cubicBezTo>
                  <a:pt x="304951" y="348604"/>
                  <a:pt x="291776" y="361419"/>
                  <a:pt x="275524" y="361419"/>
                </a:cubicBezTo>
                <a:cubicBezTo>
                  <a:pt x="259272" y="361419"/>
                  <a:pt x="246097" y="348604"/>
                  <a:pt x="246097" y="332797"/>
                </a:cubicBezTo>
                <a:cubicBezTo>
                  <a:pt x="246097" y="316990"/>
                  <a:pt x="259272" y="304175"/>
                  <a:pt x="275524" y="304175"/>
                </a:cubicBezTo>
                <a:close/>
                <a:moveTo>
                  <a:pt x="283293" y="261139"/>
                </a:moveTo>
                <a:lnTo>
                  <a:pt x="254588" y="262572"/>
                </a:lnTo>
                <a:lnTo>
                  <a:pt x="245976" y="272602"/>
                </a:lnTo>
                <a:cubicBezTo>
                  <a:pt x="245976" y="272602"/>
                  <a:pt x="245976" y="282632"/>
                  <a:pt x="245976" y="286930"/>
                </a:cubicBezTo>
                <a:cubicBezTo>
                  <a:pt x="243106" y="288363"/>
                  <a:pt x="241670" y="289796"/>
                  <a:pt x="238800" y="292661"/>
                </a:cubicBezTo>
                <a:cubicBezTo>
                  <a:pt x="234494" y="289796"/>
                  <a:pt x="225883" y="286930"/>
                  <a:pt x="225883" y="286930"/>
                </a:cubicBezTo>
                <a:lnTo>
                  <a:pt x="214401" y="289796"/>
                </a:lnTo>
                <a:lnTo>
                  <a:pt x="201484" y="315587"/>
                </a:lnTo>
                <a:lnTo>
                  <a:pt x="201484" y="318452"/>
                </a:lnTo>
                <a:lnTo>
                  <a:pt x="205789" y="328482"/>
                </a:lnTo>
                <a:cubicBezTo>
                  <a:pt x="205789" y="328482"/>
                  <a:pt x="214401" y="332781"/>
                  <a:pt x="218707" y="335646"/>
                </a:cubicBezTo>
                <a:cubicBezTo>
                  <a:pt x="220142" y="338512"/>
                  <a:pt x="220142" y="341377"/>
                  <a:pt x="220142" y="344243"/>
                </a:cubicBezTo>
                <a:cubicBezTo>
                  <a:pt x="217271" y="347109"/>
                  <a:pt x="210095" y="352840"/>
                  <a:pt x="210095" y="352840"/>
                </a:cubicBezTo>
                <a:lnTo>
                  <a:pt x="210095" y="365736"/>
                </a:lnTo>
                <a:lnTo>
                  <a:pt x="228753" y="388661"/>
                </a:lnTo>
                <a:cubicBezTo>
                  <a:pt x="228753" y="388661"/>
                  <a:pt x="238800" y="390094"/>
                  <a:pt x="240235" y="388661"/>
                </a:cubicBezTo>
                <a:cubicBezTo>
                  <a:pt x="240235" y="388661"/>
                  <a:pt x="241670" y="388661"/>
                  <a:pt x="241670" y="388661"/>
                </a:cubicBezTo>
                <a:cubicBezTo>
                  <a:pt x="241670" y="388661"/>
                  <a:pt x="248847" y="382929"/>
                  <a:pt x="251717" y="380064"/>
                </a:cubicBezTo>
                <a:cubicBezTo>
                  <a:pt x="254588" y="381497"/>
                  <a:pt x="257458" y="381497"/>
                  <a:pt x="260329" y="382929"/>
                </a:cubicBezTo>
                <a:cubicBezTo>
                  <a:pt x="261764" y="387228"/>
                  <a:pt x="261764" y="394392"/>
                  <a:pt x="261764" y="394392"/>
                </a:cubicBezTo>
                <a:lnTo>
                  <a:pt x="270375" y="402989"/>
                </a:lnTo>
                <a:lnTo>
                  <a:pt x="299080" y="401556"/>
                </a:lnTo>
                <a:lnTo>
                  <a:pt x="309127" y="391526"/>
                </a:lnTo>
                <a:cubicBezTo>
                  <a:pt x="309127" y="391526"/>
                  <a:pt x="307692" y="381497"/>
                  <a:pt x="307692" y="377198"/>
                </a:cubicBezTo>
                <a:cubicBezTo>
                  <a:pt x="309127" y="375765"/>
                  <a:pt x="311998" y="374333"/>
                  <a:pt x="313433" y="372900"/>
                </a:cubicBezTo>
                <a:cubicBezTo>
                  <a:pt x="317739" y="374333"/>
                  <a:pt x="324915" y="378631"/>
                  <a:pt x="324915" y="378631"/>
                </a:cubicBezTo>
                <a:lnTo>
                  <a:pt x="337832" y="375765"/>
                </a:lnTo>
                <a:lnTo>
                  <a:pt x="352184" y="351407"/>
                </a:lnTo>
                <a:lnTo>
                  <a:pt x="349314" y="338512"/>
                </a:lnTo>
                <a:cubicBezTo>
                  <a:pt x="349314" y="338512"/>
                  <a:pt x="339267" y="332781"/>
                  <a:pt x="334961" y="329915"/>
                </a:cubicBezTo>
                <a:cubicBezTo>
                  <a:pt x="334961" y="327049"/>
                  <a:pt x="334961" y="324184"/>
                  <a:pt x="333526" y="321318"/>
                </a:cubicBezTo>
                <a:cubicBezTo>
                  <a:pt x="337832" y="318452"/>
                  <a:pt x="345008" y="311288"/>
                  <a:pt x="345008" y="311288"/>
                </a:cubicBezTo>
                <a:lnTo>
                  <a:pt x="345008" y="298393"/>
                </a:lnTo>
                <a:lnTo>
                  <a:pt x="326350" y="276900"/>
                </a:lnTo>
                <a:lnTo>
                  <a:pt x="313433" y="276900"/>
                </a:lnTo>
                <a:lnTo>
                  <a:pt x="303386" y="285497"/>
                </a:lnTo>
                <a:cubicBezTo>
                  <a:pt x="300516" y="284064"/>
                  <a:pt x="297645" y="282632"/>
                  <a:pt x="293339" y="281199"/>
                </a:cubicBezTo>
                <a:cubicBezTo>
                  <a:pt x="293339" y="276900"/>
                  <a:pt x="291904" y="269736"/>
                  <a:pt x="291904" y="269736"/>
                </a:cubicBezTo>
                <a:close/>
                <a:moveTo>
                  <a:pt x="177819" y="120718"/>
                </a:moveTo>
                <a:cubicBezTo>
                  <a:pt x="202832" y="120718"/>
                  <a:pt x="223109" y="140583"/>
                  <a:pt x="223109" y="165088"/>
                </a:cubicBezTo>
                <a:cubicBezTo>
                  <a:pt x="223109" y="189593"/>
                  <a:pt x="202832" y="209458"/>
                  <a:pt x="177819" y="209458"/>
                </a:cubicBezTo>
                <a:cubicBezTo>
                  <a:pt x="152806" y="209458"/>
                  <a:pt x="132529" y="189593"/>
                  <a:pt x="132529" y="165088"/>
                </a:cubicBezTo>
                <a:cubicBezTo>
                  <a:pt x="132529" y="140583"/>
                  <a:pt x="152806" y="120718"/>
                  <a:pt x="177819" y="120718"/>
                </a:cubicBezTo>
                <a:close/>
                <a:moveTo>
                  <a:pt x="190002" y="53379"/>
                </a:moveTo>
                <a:lnTo>
                  <a:pt x="145509" y="57678"/>
                </a:lnTo>
                <a:lnTo>
                  <a:pt x="131157" y="72006"/>
                </a:lnTo>
                <a:cubicBezTo>
                  <a:pt x="131157" y="72006"/>
                  <a:pt x="132592" y="86334"/>
                  <a:pt x="132592" y="94931"/>
                </a:cubicBezTo>
                <a:cubicBezTo>
                  <a:pt x="128286" y="96364"/>
                  <a:pt x="123980" y="99230"/>
                  <a:pt x="119675" y="103528"/>
                </a:cubicBezTo>
                <a:cubicBezTo>
                  <a:pt x="113934" y="100662"/>
                  <a:pt x="101016" y="94931"/>
                  <a:pt x="101016" y="94931"/>
                </a:cubicBezTo>
                <a:lnTo>
                  <a:pt x="82358" y="99230"/>
                </a:lnTo>
                <a:lnTo>
                  <a:pt x="63700" y="140782"/>
                </a:lnTo>
                <a:lnTo>
                  <a:pt x="62265" y="142214"/>
                </a:lnTo>
                <a:lnTo>
                  <a:pt x="68006" y="159408"/>
                </a:lnTo>
                <a:cubicBezTo>
                  <a:pt x="68006" y="159408"/>
                  <a:pt x="82358" y="166573"/>
                  <a:pt x="89534" y="169438"/>
                </a:cubicBezTo>
                <a:cubicBezTo>
                  <a:pt x="90970" y="175170"/>
                  <a:pt x="90970" y="179468"/>
                  <a:pt x="92405" y="183766"/>
                </a:cubicBezTo>
                <a:cubicBezTo>
                  <a:pt x="86664" y="188065"/>
                  <a:pt x="75182" y="198095"/>
                  <a:pt x="75182" y="198095"/>
                </a:cubicBezTo>
                <a:lnTo>
                  <a:pt x="75182" y="218154"/>
                </a:lnTo>
                <a:lnTo>
                  <a:pt x="105322" y="252542"/>
                </a:lnTo>
                <a:cubicBezTo>
                  <a:pt x="105322" y="252542"/>
                  <a:pt x="121110" y="253975"/>
                  <a:pt x="122545" y="253975"/>
                </a:cubicBezTo>
                <a:lnTo>
                  <a:pt x="125416" y="252542"/>
                </a:lnTo>
                <a:cubicBezTo>
                  <a:pt x="125416" y="252542"/>
                  <a:pt x="135462" y="243945"/>
                  <a:pt x="141203" y="238214"/>
                </a:cubicBezTo>
                <a:cubicBezTo>
                  <a:pt x="145509" y="241080"/>
                  <a:pt x="149815" y="242512"/>
                  <a:pt x="154120" y="243945"/>
                </a:cubicBezTo>
                <a:cubicBezTo>
                  <a:pt x="155556" y="249677"/>
                  <a:pt x="156991" y="261139"/>
                  <a:pt x="156991" y="261139"/>
                </a:cubicBezTo>
                <a:lnTo>
                  <a:pt x="171343" y="275467"/>
                </a:lnTo>
                <a:lnTo>
                  <a:pt x="215836" y="272602"/>
                </a:lnTo>
                <a:lnTo>
                  <a:pt x="230189" y="258274"/>
                </a:lnTo>
                <a:cubicBezTo>
                  <a:pt x="230189" y="258274"/>
                  <a:pt x="228753" y="242512"/>
                  <a:pt x="227318" y="233915"/>
                </a:cubicBezTo>
                <a:cubicBezTo>
                  <a:pt x="231624" y="232483"/>
                  <a:pt x="234494" y="229617"/>
                  <a:pt x="238800" y="228184"/>
                </a:cubicBezTo>
                <a:cubicBezTo>
                  <a:pt x="244541" y="231050"/>
                  <a:pt x="256023" y="238214"/>
                  <a:pt x="256023" y="238214"/>
                </a:cubicBezTo>
                <a:lnTo>
                  <a:pt x="274681" y="232483"/>
                </a:lnTo>
                <a:lnTo>
                  <a:pt x="297645" y="193796"/>
                </a:lnTo>
                <a:lnTo>
                  <a:pt x="291904" y="173737"/>
                </a:lnTo>
                <a:cubicBezTo>
                  <a:pt x="291904" y="173737"/>
                  <a:pt x="277552" y="165140"/>
                  <a:pt x="270375" y="160841"/>
                </a:cubicBezTo>
                <a:cubicBezTo>
                  <a:pt x="270375" y="156543"/>
                  <a:pt x="268940" y="152244"/>
                  <a:pt x="268940" y="149379"/>
                </a:cubicBezTo>
                <a:cubicBezTo>
                  <a:pt x="274681" y="143647"/>
                  <a:pt x="286163" y="133618"/>
                  <a:pt x="286163" y="133618"/>
                </a:cubicBezTo>
                <a:lnTo>
                  <a:pt x="286163" y="113558"/>
                </a:lnTo>
                <a:lnTo>
                  <a:pt x="257458" y="79170"/>
                </a:lnTo>
                <a:lnTo>
                  <a:pt x="237365" y="79170"/>
                </a:lnTo>
                <a:cubicBezTo>
                  <a:pt x="237365" y="79170"/>
                  <a:pt x="227318" y="87767"/>
                  <a:pt x="221577" y="92066"/>
                </a:cubicBezTo>
                <a:cubicBezTo>
                  <a:pt x="217271" y="89200"/>
                  <a:pt x="211530" y="87767"/>
                  <a:pt x="205789" y="84901"/>
                </a:cubicBezTo>
                <a:cubicBezTo>
                  <a:pt x="205789" y="79170"/>
                  <a:pt x="204354" y="67707"/>
                  <a:pt x="204354" y="67707"/>
                </a:cubicBezTo>
                <a:close/>
                <a:moveTo>
                  <a:pt x="224346" y="6"/>
                </a:moveTo>
                <a:cubicBezTo>
                  <a:pt x="358329" y="790"/>
                  <a:pt x="465390" y="82752"/>
                  <a:pt x="433993" y="238214"/>
                </a:cubicBezTo>
                <a:cubicBezTo>
                  <a:pt x="433993" y="269736"/>
                  <a:pt x="497144" y="319885"/>
                  <a:pt x="481357" y="337079"/>
                </a:cubicBezTo>
                <a:cubicBezTo>
                  <a:pt x="467004" y="354273"/>
                  <a:pt x="439734" y="354273"/>
                  <a:pt x="439734" y="354273"/>
                </a:cubicBezTo>
                <a:cubicBezTo>
                  <a:pt x="439734" y="354273"/>
                  <a:pt x="456957" y="387228"/>
                  <a:pt x="449781" y="395825"/>
                </a:cubicBezTo>
                <a:cubicBezTo>
                  <a:pt x="442605" y="404422"/>
                  <a:pt x="421076" y="400123"/>
                  <a:pt x="421076" y="400123"/>
                </a:cubicBezTo>
                <a:cubicBezTo>
                  <a:pt x="421076" y="400123"/>
                  <a:pt x="441170" y="414452"/>
                  <a:pt x="441170" y="425914"/>
                </a:cubicBezTo>
                <a:cubicBezTo>
                  <a:pt x="441170" y="437377"/>
                  <a:pt x="406724" y="451705"/>
                  <a:pt x="406724" y="451705"/>
                </a:cubicBezTo>
                <a:cubicBezTo>
                  <a:pt x="406724" y="451705"/>
                  <a:pt x="413900" y="513317"/>
                  <a:pt x="363666" y="509018"/>
                </a:cubicBezTo>
                <a:cubicBezTo>
                  <a:pt x="313433" y="504720"/>
                  <a:pt x="304821" y="490392"/>
                  <a:pt x="304821" y="490392"/>
                </a:cubicBezTo>
                <a:lnTo>
                  <a:pt x="290469" y="552003"/>
                </a:lnTo>
                <a:lnTo>
                  <a:pt x="95275" y="552003"/>
                </a:lnTo>
                <a:lnTo>
                  <a:pt x="102452" y="417317"/>
                </a:lnTo>
                <a:cubicBezTo>
                  <a:pt x="102452" y="417317"/>
                  <a:pt x="-16674" y="288363"/>
                  <a:pt x="1984" y="173737"/>
                </a:cubicBezTo>
                <a:cubicBezTo>
                  <a:pt x="12031" y="126453"/>
                  <a:pt x="6290" y="30454"/>
                  <a:pt x="165602" y="4663"/>
                </a:cubicBezTo>
                <a:cubicBezTo>
                  <a:pt x="185516" y="1439"/>
                  <a:pt x="205206" y="-106"/>
                  <a:pt x="2243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65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3" name=" 210"/>
          <p:cNvSpPr/>
          <p:nvPr/>
        </p:nvSpPr>
        <p:spPr>
          <a:xfrm>
            <a:off x="1877060" y="394906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 210"/>
          <p:cNvSpPr/>
          <p:nvPr/>
        </p:nvSpPr>
        <p:spPr>
          <a:xfrm>
            <a:off x="3554729" y="3569653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 210"/>
          <p:cNvSpPr/>
          <p:nvPr/>
        </p:nvSpPr>
        <p:spPr>
          <a:xfrm>
            <a:off x="5214463" y="3172142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 210"/>
          <p:cNvSpPr/>
          <p:nvPr/>
        </p:nvSpPr>
        <p:spPr>
          <a:xfrm>
            <a:off x="6864992" y="2768124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54729" y="224790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463" y="4471988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64992" y="1481304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522970" y="369189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2"/>
          <p:cNvSpPr txBox="1"/>
          <p:nvPr/>
        </p:nvSpPr>
        <p:spPr>
          <a:xfrm flipH="1">
            <a:off x="1154678" y="2449513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2" name="文本框 20"/>
          <p:cNvSpPr txBox="1"/>
          <p:nvPr/>
        </p:nvSpPr>
        <p:spPr>
          <a:xfrm flipH="1">
            <a:off x="1154678" y="207075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3" name="文本框 22"/>
          <p:cNvSpPr txBox="1"/>
          <p:nvPr/>
        </p:nvSpPr>
        <p:spPr>
          <a:xfrm flipH="1">
            <a:off x="2797494" y="5372100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4" name="文本框 20"/>
          <p:cNvSpPr txBox="1"/>
          <p:nvPr/>
        </p:nvSpPr>
        <p:spPr>
          <a:xfrm flipH="1">
            <a:off x="2797494" y="499491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4408733" y="1587856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6" name="文本框 20"/>
          <p:cNvSpPr txBox="1"/>
          <p:nvPr/>
        </p:nvSpPr>
        <p:spPr>
          <a:xfrm flipH="1">
            <a:off x="4408733" y="1209093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6178710" y="4562285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6178710" y="4163505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9" name=" 210"/>
          <p:cNvSpPr/>
          <p:nvPr/>
        </p:nvSpPr>
        <p:spPr>
          <a:xfrm>
            <a:off x="8509164" y="234567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614025" y="1061720"/>
            <a:ext cx="0" cy="126794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2"/>
          <p:cNvSpPr txBox="1"/>
          <p:nvPr/>
        </p:nvSpPr>
        <p:spPr>
          <a:xfrm flipH="1">
            <a:off x="8217781" y="904034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8217781" y="535289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3" name="文本框 20"/>
          <p:cNvSpPr txBox="1"/>
          <p:nvPr/>
        </p:nvSpPr>
        <p:spPr>
          <a:xfrm rot="300000" flipH="1">
            <a:off x="2158365" y="3863340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24" name="文本框 20"/>
          <p:cNvSpPr txBox="1"/>
          <p:nvPr/>
        </p:nvSpPr>
        <p:spPr>
          <a:xfrm rot="300000" flipH="1">
            <a:off x="3943348" y="3503927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25" name="文本框 20"/>
          <p:cNvSpPr txBox="1"/>
          <p:nvPr/>
        </p:nvSpPr>
        <p:spPr>
          <a:xfrm rot="300000" flipH="1">
            <a:off x="5651028" y="3045785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26" name="文本框 20"/>
          <p:cNvSpPr txBox="1"/>
          <p:nvPr/>
        </p:nvSpPr>
        <p:spPr>
          <a:xfrm rot="300000" flipH="1">
            <a:off x="7263773" y="2669421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27" name="文本框 20"/>
          <p:cNvSpPr txBox="1"/>
          <p:nvPr/>
        </p:nvSpPr>
        <p:spPr>
          <a:xfrm rot="300000" flipH="1">
            <a:off x="8934783" y="2241994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42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1516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04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70716" y="2709101"/>
            <a:ext cx="3449769" cy="1159243"/>
            <a:chOff x="5442160" y="2627003"/>
            <a:chExt cx="3449769" cy="1159243"/>
          </a:xfrm>
        </p:grpSpPr>
        <p:sp>
          <p:nvSpPr>
            <p:cNvPr id="3" name="文本框 2"/>
            <p:cNvSpPr txBox="1"/>
            <p:nvPr/>
          </p:nvSpPr>
          <p:spPr>
            <a:xfrm>
              <a:off x="5442161" y="2627003"/>
              <a:ext cx="3449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Заключение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386136"/>
              <a:ext cx="344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Discussion and conclusion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386344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3" name="同侧圆角矩形 1"/>
          <p:cNvSpPr/>
          <p:nvPr/>
        </p:nvSpPr>
        <p:spPr>
          <a:xfrm rot="5400000" flipH="1">
            <a:off x="4162245" y="161326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8"/>
          <p:cNvSpPr/>
          <p:nvPr/>
        </p:nvSpPr>
        <p:spPr>
          <a:xfrm>
            <a:off x="4961890" y="24123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同侧圆角矩形 9"/>
          <p:cNvSpPr/>
          <p:nvPr/>
        </p:nvSpPr>
        <p:spPr>
          <a:xfrm rot="10800000" flipH="1">
            <a:off x="6130745" y="90333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同侧圆角矩形 10"/>
          <p:cNvSpPr/>
          <p:nvPr/>
        </p:nvSpPr>
        <p:spPr>
          <a:xfrm rot="10800000" flipH="1" flipV="1">
            <a:off x="4871540" y="357922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同侧圆角矩形 11"/>
          <p:cNvSpPr/>
          <p:nvPr/>
        </p:nvSpPr>
        <p:spPr>
          <a:xfrm rot="16200000">
            <a:off x="6840040" y="287056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4961890" y="36696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13"/>
          <p:cNvSpPr/>
          <p:nvPr/>
        </p:nvSpPr>
        <p:spPr>
          <a:xfrm>
            <a:off x="6221095" y="36696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6221095" y="24123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130165" y="2455540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6385560" y="24549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13" name="文本框 12"/>
          <p:cNvSpPr txBox="1"/>
          <p:nvPr/>
        </p:nvSpPr>
        <p:spPr>
          <a:xfrm flipH="1">
            <a:off x="5126355" y="37122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6384925" y="37122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15" name="钻石"/>
          <p:cNvSpPr>
            <a:spLocks noEditPoints="1"/>
          </p:cNvSpPr>
          <p:nvPr/>
        </p:nvSpPr>
        <p:spPr>
          <a:xfrm>
            <a:off x="3896995" y="2608575"/>
            <a:ext cx="614680" cy="614680"/>
          </a:xfrm>
          <a:custGeom>
            <a:avLst/>
            <a:gdLst/>
            <a:ahLst/>
            <a:cxnLst>
              <a:cxn ang="0">
                <a:pos x="1225271385" y="24653465"/>
              </a:cxn>
              <a:cxn ang="0">
                <a:pos x="327548682" y="0"/>
              </a:cxn>
              <a:cxn ang="0">
                <a:pos x="24263280" y="271191872"/>
              </a:cxn>
              <a:cxn ang="0">
                <a:pos x="24263280" y="394459196"/>
              </a:cxn>
              <a:cxn ang="0">
                <a:pos x="740016979" y="1134070658"/>
              </a:cxn>
              <a:cxn ang="0">
                <a:pos x="1467900453" y="394459196"/>
              </a:cxn>
              <a:cxn ang="0">
                <a:pos x="1455770678" y="271191872"/>
              </a:cxn>
              <a:cxn ang="0">
                <a:pos x="1043302382" y="172574253"/>
              </a:cxn>
              <a:cxn ang="0">
                <a:pos x="1128221996" y="98613859"/>
              </a:cxn>
              <a:cxn ang="0">
                <a:pos x="921985983" y="332823654"/>
              </a:cxn>
              <a:cxn ang="0">
                <a:pos x="1128221996" y="332823654"/>
              </a:cxn>
              <a:cxn ang="0">
                <a:pos x="885592928" y="308170189"/>
              </a:cxn>
              <a:cxn ang="0">
                <a:pos x="909856208" y="110942471"/>
              </a:cxn>
              <a:cxn ang="0">
                <a:pos x="849199873" y="332823654"/>
              </a:cxn>
              <a:cxn ang="0">
                <a:pos x="740016979" y="246538407"/>
              </a:cxn>
              <a:cxn ang="0">
                <a:pos x="849199873" y="98613859"/>
              </a:cxn>
              <a:cxn ang="0">
                <a:pos x="642963860" y="98613859"/>
              </a:cxn>
              <a:cxn ang="0">
                <a:pos x="703620194" y="209556330"/>
              </a:cxn>
              <a:cxn ang="0">
                <a:pos x="485258136" y="197231478"/>
              </a:cxn>
              <a:cxn ang="0">
                <a:pos x="703620194" y="209556330"/>
              </a:cxn>
              <a:cxn ang="0">
                <a:pos x="363941737" y="332823654"/>
              </a:cxn>
              <a:cxn ang="0">
                <a:pos x="570177750" y="332823654"/>
              </a:cxn>
              <a:cxn ang="0">
                <a:pos x="448861351" y="172574253"/>
              </a:cxn>
              <a:cxn ang="0">
                <a:pos x="521651191" y="98613859"/>
              </a:cxn>
              <a:cxn ang="0">
                <a:pos x="412468297" y="209556330"/>
              </a:cxn>
              <a:cxn ang="0">
                <a:pos x="97053119" y="332823654"/>
              </a:cxn>
              <a:cxn ang="0">
                <a:pos x="133446174" y="382134343"/>
              </a:cxn>
              <a:cxn ang="0">
                <a:pos x="594441030" y="875207398"/>
              </a:cxn>
              <a:cxn ang="0">
                <a:pos x="351811962" y="382134343"/>
              </a:cxn>
              <a:cxn ang="0">
                <a:pos x="691490419" y="961496404"/>
              </a:cxn>
              <a:cxn ang="0">
                <a:pos x="630834085" y="382134343"/>
              </a:cxn>
              <a:cxn ang="0">
                <a:pos x="740016979" y="973821257"/>
              </a:cxn>
              <a:cxn ang="0">
                <a:pos x="788543539" y="961496404"/>
              </a:cxn>
              <a:cxn ang="0">
                <a:pos x="1140351771" y="382134343"/>
              </a:cxn>
              <a:cxn ang="0">
                <a:pos x="897722703" y="875207398"/>
              </a:cxn>
              <a:cxn ang="0">
                <a:pos x="1358717559" y="382134343"/>
              </a:cxn>
              <a:cxn ang="0">
                <a:pos x="1201008105" y="332823654"/>
              </a:cxn>
              <a:cxn ang="0">
                <a:pos x="1176748555" y="110942471"/>
              </a:cxn>
              <a:cxn ang="0">
                <a:pos x="1201008105" y="332823654"/>
              </a:cxn>
              <a:cxn ang="0">
                <a:pos x="1201008105" y="332823654"/>
              </a:cxn>
            </a:cxnLst>
            <a:rect l="0" t="0" r="0" b="0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信封"/>
          <p:cNvSpPr>
            <a:spLocks noEditPoints="1"/>
          </p:cNvSpPr>
          <p:nvPr/>
        </p:nvSpPr>
        <p:spPr>
          <a:xfrm>
            <a:off x="7689850" y="3903340"/>
            <a:ext cx="612140" cy="539750"/>
          </a:xfrm>
          <a:custGeom>
            <a:avLst/>
            <a:gdLst/>
            <a:ahLst/>
            <a:cxnLst>
              <a:cxn ang="0">
                <a:pos x="1298061224" y="0"/>
              </a:cxn>
              <a:cxn ang="0">
                <a:pos x="181972734" y="0"/>
              </a:cxn>
              <a:cxn ang="0">
                <a:pos x="0" y="194216045"/>
              </a:cxn>
              <a:cxn ang="0">
                <a:pos x="0" y="789008744"/>
              </a:cxn>
              <a:cxn ang="0">
                <a:pos x="181972734" y="983224789"/>
              </a:cxn>
              <a:cxn ang="0">
                <a:pos x="1298061224" y="983224789"/>
              </a:cxn>
              <a:cxn ang="0">
                <a:pos x="1492163733" y="789008744"/>
              </a:cxn>
              <a:cxn ang="0">
                <a:pos x="1492163733" y="194216045"/>
              </a:cxn>
              <a:cxn ang="0">
                <a:pos x="1298061224" y="0"/>
              </a:cxn>
              <a:cxn ang="0">
                <a:pos x="97053119" y="242771921"/>
              </a:cxn>
              <a:cxn ang="0">
                <a:pos x="412468297" y="497680946"/>
              </a:cxn>
              <a:cxn ang="0">
                <a:pos x="97053119" y="740452867"/>
              </a:cxn>
              <a:cxn ang="0">
                <a:pos x="97053119" y="242771921"/>
              </a:cxn>
              <a:cxn ang="0">
                <a:pos x="1395110614" y="789008744"/>
              </a:cxn>
              <a:cxn ang="0">
                <a:pos x="1298061224" y="886116766"/>
              </a:cxn>
              <a:cxn ang="0">
                <a:pos x="181972734" y="886116766"/>
              </a:cxn>
              <a:cxn ang="0">
                <a:pos x="97053119" y="789008744"/>
              </a:cxn>
              <a:cxn ang="0">
                <a:pos x="460994856" y="521958884"/>
              </a:cxn>
              <a:cxn ang="0">
                <a:pos x="655097365" y="679759887"/>
              </a:cxn>
              <a:cxn ang="0">
                <a:pos x="740016979" y="704037825"/>
              </a:cxn>
              <a:cxn ang="0">
                <a:pos x="824936593" y="679759887"/>
              </a:cxn>
              <a:cxn ang="0">
                <a:pos x="1031168877" y="521958884"/>
              </a:cxn>
              <a:cxn ang="0">
                <a:pos x="1395110614" y="789008744"/>
              </a:cxn>
              <a:cxn ang="0">
                <a:pos x="1395110614" y="740452867"/>
              </a:cxn>
              <a:cxn ang="0">
                <a:pos x="1067565661" y="497680946"/>
              </a:cxn>
              <a:cxn ang="0">
                <a:pos x="1395110614" y="242771921"/>
              </a:cxn>
              <a:cxn ang="0">
                <a:pos x="1395110614" y="740452867"/>
              </a:cxn>
              <a:cxn ang="0">
                <a:pos x="800673314" y="631207741"/>
              </a:cxn>
              <a:cxn ang="0">
                <a:pos x="740016979" y="655481949"/>
              </a:cxn>
              <a:cxn ang="0">
                <a:pos x="691490419" y="631207741"/>
              </a:cxn>
              <a:cxn ang="0">
                <a:pos x="497387911" y="497680946"/>
              </a:cxn>
              <a:cxn ang="0">
                <a:pos x="460994856" y="461265904"/>
              </a:cxn>
              <a:cxn ang="0">
                <a:pos x="97053119" y="194216045"/>
              </a:cxn>
              <a:cxn ang="0">
                <a:pos x="181972734" y="97108022"/>
              </a:cxn>
              <a:cxn ang="0">
                <a:pos x="1298061224" y="97108022"/>
              </a:cxn>
              <a:cxn ang="0">
                <a:pos x="1395110614" y="194216045"/>
              </a:cxn>
              <a:cxn ang="0">
                <a:pos x="800673314" y="631207741"/>
              </a:cxn>
              <a:cxn ang="0">
                <a:pos x="800673314" y="631207741"/>
              </a:cxn>
              <a:cxn ang="0">
                <a:pos x="800673314" y="631207741"/>
              </a:cxn>
            </a:cxnLst>
            <a:rect l="0" t="0" r="0" b="0"/>
            <a:pathLst>
              <a:path w="123" h="81">
                <a:moveTo>
                  <a:pt x="1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4"/>
                  <a:pt x="7" y="81"/>
                  <a:pt x="15" y="81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116" y="81"/>
                  <a:pt x="123" y="74"/>
                  <a:pt x="123" y="65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7"/>
                  <a:pt x="116" y="0"/>
                  <a:pt x="107" y="0"/>
                </a:cubicBezTo>
                <a:close/>
                <a:moveTo>
                  <a:pt x="8" y="20"/>
                </a:moveTo>
                <a:cubicBezTo>
                  <a:pt x="34" y="41"/>
                  <a:pt x="34" y="41"/>
                  <a:pt x="34" y="41"/>
                </a:cubicBezTo>
                <a:cubicBezTo>
                  <a:pt x="8" y="61"/>
                  <a:pt x="8" y="61"/>
                  <a:pt x="8" y="61"/>
                </a:cubicBezTo>
                <a:lnTo>
                  <a:pt x="8" y="20"/>
                </a:lnTo>
                <a:close/>
                <a:moveTo>
                  <a:pt x="115" y="65"/>
                </a:moveTo>
                <a:cubicBezTo>
                  <a:pt x="115" y="70"/>
                  <a:pt x="112" y="73"/>
                  <a:pt x="107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1" y="73"/>
                  <a:pt x="8" y="70"/>
                  <a:pt x="8" y="65"/>
                </a:cubicBezTo>
                <a:cubicBezTo>
                  <a:pt x="38" y="43"/>
                  <a:pt x="38" y="43"/>
                  <a:pt x="38" y="43"/>
                </a:cubicBezTo>
                <a:cubicBezTo>
                  <a:pt x="54" y="56"/>
                  <a:pt x="54" y="56"/>
                  <a:pt x="54" y="56"/>
                </a:cubicBezTo>
                <a:cubicBezTo>
                  <a:pt x="56" y="57"/>
                  <a:pt x="59" y="58"/>
                  <a:pt x="61" y="58"/>
                </a:cubicBezTo>
                <a:cubicBezTo>
                  <a:pt x="64" y="58"/>
                  <a:pt x="66" y="57"/>
                  <a:pt x="68" y="56"/>
                </a:cubicBezTo>
                <a:cubicBezTo>
                  <a:pt x="85" y="43"/>
                  <a:pt x="85" y="43"/>
                  <a:pt x="85" y="43"/>
                </a:cubicBezTo>
                <a:lnTo>
                  <a:pt x="115" y="65"/>
                </a:lnTo>
                <a:close/>
                <a:moveTo>
                  <a:pt x="115" y="61"/>
                </a:moveTo>
                <a:cubicBezTo>
                  <a:pt x="88" y="41"/>
                  <a:pt x="88" y="41"/>
                  <a:pt x="88" y="41"/>
                </a:cubicBezTo>
                <a:cubicBezTo>
                  <a:pt x="115" y="20"/>
                  <a:pt x="115" y="20"/>
                  <a:pt x="115" y="20"/>
                </a:cubicBezTo>
                <a:lnTo>
                  <a:pt x="115" y="61"/>
                </a:lnTo>
                <a:close/>
                <a:moveTo>
                  <a:pt x="66" y="52"/>
                </a:moveTo>
                <a:cubicBezTo>
                  <a:pt x="65" y="53"/>
                  <a:pt x="63" y="54"/>
                  <a:pt x="61" y="54"/>
                </a:cubicBezTo>
                <a:cubicBezTo>
                  <a:pt x="60" y="54"/>
                  <a:pt x="58" y="53"/>
                  <a:pt x="57" y="52"/>
                </a:cubicBezTo>
                <a:cubicBezTo>
                  <a:pt x="41" y="41"/>
                  <a:pt x="41" y="41"/>
                  <a:pt x="41" y="41"/>
                </a:cubicBezTo>
                <a:cubicBezTo>
                  <a:pt x="38" y="38"/>
                  <a:pt x="38" y="38"/>
                  <a:pt x="38" y="3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5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12" y="8"/>
                  <a:pt x="115" y="11"/>
                  <a:pt x="115" y="16"/>
                </a:cubicBezTo>
                <a:lnTo>
                  <a:pt x="66" y="52"/>
                </a:lnTo>
                <a:close/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铅笔"/>
          <p:cNvSpPr>
            <a:spLocks noEditPoints="1"/>
          </p:cNvSpPr>
          <p:nvPr/>
        </p:nvSpPr>
        <p:spPr>
          <a:xfrm>
            <a:off x="5229225" y="5010145"/>
            <a:ext cx="576580" cy="629285"/>
          </a:xfrm>
          <a:custGeom>
            <a:avLst/>
            <a:gdLst/>
            <a:ahLst/>
            <a:cxnLst>
              <a:cxn ang="0">
                <a:pos x="1090592553" y="0"/>
              </a:cxn>
              <a:cxn ang="0">
                <a:pos x="642238582" y="317924667"/>
              </a:cxn>
              <a:cxn ang="0">
                <a:pos x="642238582" y="317924667"/>
              </a:cxn>
              <a:cxn ang="0">
                <a:pos x="157530781" y="807040117"/>
              </a:cxn>
              <a:cxn ang="0">
                <a:pos x="0" y="1296151821"/>
              </a:cxn>
              <a:cxn ang="0">
                <a:pos x="157530781" y="1504026074"/>
              </a:cxn>
              <a:cxn ang="0">
                <a:pos x="605884752" y="1393975660"/>
              </a:cxn>
              <a:cxn ang="0">
                <a:pos x="1393531201" y="623619015"/>
              </a:cxn>
              <a:cxn ang="0">
                <a:pos x="739177160" y="1112734464"/>
              </a:cxn>
              <a:cxn ang="0">
                <a:pos x="1151181028" y="550252072"/>
              </a:cxn>
              <a:cxn ang="0">
                <a:pos x="1102708011" y="782583221"/>
              </a:cxn>
              <a:cxn ang="0">
                <a:pos x="739177160" y="1149417935"/>
              </a:cxn>
              <a:cxn ang="0">
                <a:pos x="678588685" y="953774002"/>
              </a:cxn>
              <a:cxn ang="0">
                <a:pos x="521061632" y="807040117"/>
              </a:cxn>
              <a:cxn ang="0">
                <a:pos x="1066354181" y="415748506"/>
              </a:cxn>
              <a:cxn ang="0">
                <a:pos x="678588685" y="953774002"/>
              </a:cxn>
              <a:cxn ang="0">
                <a:pos x="351411665" y="745899749"/>
              </a:cxn>
              <a:cxn ang="0">
                <a:pos x="920942586" y="342381563"/>
              </a:cxn>
              <a:cxn ang="0">
                <a:pos x="193884612" y="1406202235"/>
              </a:cxn>
              <a:cxn ang="0">
                <a:pos x="84823120" y="1345065613"/>
              </a:cxn>
              <a:cxn ang="0">
                <a:pos x="145411595" y="1137191360"/>
              </a:cxn>
              <a:cxn ang="0">
                <a:pos x="363530851" y="1357292188"/>
              </a:cxn>
              <a:cxn ang="0">
                <a:pos x="412000140" y="1345065613"/>
              </a:cxn>
              <a:cxn ang="0">
                <a:pos x="157530781" y="1088277568"/>
              </a:cxn>
              <a:cxn ang="0">
                <a:pos x="218119256" y="880407059"/>
              </a:cxn>
              <a:cxn ang="0">
                <a:pos x="593765566" y="1296151821"/>
              </a:cxn>
              <a:cxn ang="0">
                <a:pos x="412000140" y="1345065613"/>
              </a:cxn>
              <a:cxn ang="0">
                <a:pos x="1248119606" y="635849335"/>
              </a:cxn>
              <a:cxn ang="0">
                <a:pos x="1126942656" y="354608139"/>
              </a:cxn>
              <a:cxn ang="0">
                <a:pos x="933061772" y="158960461"/>
              </a:cxn>
              <a:cxn ang="0">
                <a:pos x="1296592623" y="195643933"/>
              </a:cxn>
              <a:cxn ang="0">
                <a:pos x="1332942726" y="550252072"/>
              </a:cxn>
              <a:cxn ang="0">
                <a:pos x="1332942726" y="550252072"/>
              </a:cxn>
            </a:cxnLst>
            <a:rect l="0" t="0" r="0" b="0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礼物"/>
          <p:cNvSpPr>
            <a:spLocks noEditPoints="1"/>
          </p:cNvSpPr>
          <p:nvPr/>
        </p:nvSpPr>
        <p:spPr>
          <a:xfrm>
            <a:off x="6440170" y="1381755"/>
            <a:ext cx="570865" cy="670560"/>
          </a:xfrm>
          <a:custGeom>
            <a:avLst/>
            <a:gdLst/>
            <a:ahLst/>
            <a:cxnLst>
              <a:cxn ang="0">
                <a:pos x="264790" y="136764"/>
              </a:cxn>
              <a:cxn ang="0">
                <a:pos x="258332" y="143276"/>
              </a:cxn>
              <a:cxn ang="0">
                <a:pos x="238957" y="143276"/>
              </a:cxn>
              <a:cxn ang="0">
                <a:pos x="238957" y="214914"/>
              </a:cxn>
              <a:cxn ang="0">
                <a:pos x="226040" y="234452"/>
              </a:cxn>
              <a:cxn ang="0">
                <a:pos x="38750" y="234452"/>
              </a:cxn>
              <a:cxn ang="0">
                <a:pos x="19375" y="214914"/>
              </a:cxn>
              <a:cxn ang="0">
                <a:pos x="19375" y="143276"/>
              </a:cxn>
              <a:cxn ang="0">
                <a:pos x="6458" y="143276"/>
              </a:cxn>
              <a:cxn ang="0">
                <a:pos x="0" y="136764"/>
              </a:cxn>
              <a:cxn ang="0">
                <a:pos x="0" y="84663"/>
              </a:cxn>
              <a:cxn ang="0">
                <a:pos x="6458" y="78151"/>
              </a:cxn>
              <a:cxn ang="0">
                <a:pos x="77500" y="78151"/>
              </a:cxn>
              <a:cxn ang="0">
                <a:pos x="38750" y="39075"/>
              </a:cxn>
              <a:cxn ang="0">
                <a:pos x="77500" y="0"/>
              </a:cxn>
              <a:cxn ang="0">
                <a:pos x="109791" y="13025"/>
              </a:cxn>
              <a:cxn ang="0">
                <a:pos x="129166" y="39075"/>
              </a:cxn>
              <a:cxn ang="0">
                <a:pos x="154999" y="13025"/>
              </a:cxn>
              <a:cxn ang="0">
                <a:pos x="180832" y="0"/>
              </a:cxn>
              <a:cxn ang="0">
                <a:pos x="219582" y="39075"/>
              </a:cxn>
              <a:cxn ang="0">
                <a:pos x="180832" y="78151"/>
              </a:cxn>
              <a:cxn ang="0">
                <a:pos x="258332" y="78151"/>
              </a:cxn>
              <a:cxn ang="0">
                <a:pos x="264790" y="84663"/>
              </a:cxn>
              <a:cxn ang="0">
                <a:pos x="264790" y="136764"/>
              </a:cxn>
              <a:cxn ang="0">
                <a:pos x="116249" y="52100"/>
              </a:cxn>
              <a:cxn ang="0">
                <a:pos x="90416" y="26050"/>
              </a:cxn>
              <a:cxn ang="0">
                <a:pos x="77500" y="19538"/>
              </a:cxn>
              <a:cxn ang="0">
                <a:pos x="64583" y="39075"/>
              </a:cxn>
              <a:cxn ang="0">
                <a:pos x="77500" y="52100"/>
              </a:cxn>
              <a:cxn ang="0">
                <a:pos x="116249" y="52100"/>
              </a:cxn>
              <a:cxn ang="0">
                <a:pos x="161457" y="188864"/>
              </a:cxn>
              <a:cxn ang="0">
                <a:pos x="161457" y="110713"/>
              </a:cxn>
              <a:cxn ang="0">
                <a:pos x="161457" y="78151"/>
              </a:cxn>
              <a:cxn ang="0">
                <a:pos x="103333" y="78151"/>
              </a:cxn>
              <a:cxn ang="0">
                <a:pos x="103333" y="110713"/>
              </a:cxn>
              <a:cxn ang="0">
                <a:pos x="103333" y="188864"/>
              </a:cxn>
              <a:cxn ang="0">
                <a:pos x="103333" y="201889"/>
              </a:cxn>
              <a:cxn ang="0">
                <a:pos x="116249" y="208402"/>
              </a:cxn>
              <a:cxn ang="0">
                <a:pos x="148541" y="208402"/>
              </a:cxn>
              <a:cxn ang="0">
                <a:pos x="161457" y="201889"/>
              </a:cxn>
              <a:cxn ang="0">
                <a:pos x="161457" y="188864"/>
              </a:cxn>
              <a:cxn ang="0">
                <a:pos x="180832" y="19538"/>
              </a:cxn>
              <a:cxn ang="0">
                <a:pos x="167916" y="26050"/>
              </a:cxn>
              <a:cxn ang="0">
                <a:pos x="148541" y="52100"/>
              </a:cxn>
              <a:cxn ang="0">
                <a:pos x="180832" y="52100"/>
              </a:cxn>
              <a:cxn ang="0">
                <a:pos x="200207" y="39075"/>
              </a:cxn>
              <a:cxn ang="0">
                <a:pos x="180832" y="19538"/>
              </a:cxn>
            </a:cxnLst>
            <a:rect l="0" t="0" r="0" b="0"/>
            <a:pathLst>
              <a:path w="41" h="36">
                <a:moveTo>
                  <a:pt x="41" y="21"/>
                </a:moveTo>
                <a:cubicBezTo>
                  <a:pt x="41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5"/>
                  <a:pt x="36" y="36"/>
                  <a:pt x="3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36"/>
                  <a:pt x="3" y="35"/>
                  <a:pt x="3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2"/>
                  <a:pt x="6" y="9"/>
                  <a:pt x="6" y="6"/>
                </a:cubicBezTo>
                <a:cubicBezTo>
                  <a:pt x="6" y="2"/>
                  <a:pt x="9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8" y="0"/>
                </a:cubicBezTo>
                <a:cubicBezTo>
                  <a:pt x="32" y="0"/>
                  <a:pt x="34" y="2"/>
                  <a:pt x="34" y="6"/>
                </a:cubicBezTo>
                <a:cubicBezTo>
                  <a:pt x="34" y="9"/>
                  <a:pt x="32" y="12"/>
                  <a:pt x="28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3"/>
                </a:cubicBezTo>
                <a:lnTo>
                  <a:pt x="41" y="21"/>
                </a:lnTo>
                <a:close/>
                <a:moveTo>
                  <a:pt x="18" y="8"/>
                </a:move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3"/>
                  <a:pt x="12" y="3"/>
                </a:cubicBezTo>
                <a:cubicBezTo>
                  <a:pt x="11" y="3"/>
                  <a:pt x="10" y="4"/>
                  <a:pt x="10" y="6"/>
                </a:cubicBezTo>
                <a:cubicBezTo>
                  <a:pt x="10" y="7"/>
                  <a:pt x="11" y="8"/>
                  <a:pt x="12" y="8"/>
                </a:cubicBezTo>
                <a:lnTo>
                  <a:pt x="18" y="8"/>
                </a:lnTo>
                <a:close/>
                <a:moveTo>
                  <a:pt x="25" y="29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2"/>
                  <a:pt x="25" y="12"/>
                  <a:pt x="2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5" y="31"/>
                </a:cubicBezTo>
                <a:lnTo>
                  <a:pt x="25" y="29"/>
                </a:lnTo>
                <a:close/>
                <a:moveTo>
                  <a:pt x="28" y="3"/>
                </a:moveTo>
                <a:cubicBezTo>
                  <a:pt x="27" y="3"/>
                  <a:pt x="27" y="4"/>
                  <a:pt x="26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4"/>
                  <a:pt x="30" y="3"/>
                  <a:pt x="28" y="3"/>
                </a:cubicBez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7468870" y="154622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0" name="文本框 22"/>
          <p:cNvSpPr txBox="1"/>
          <p:nvPr/>
        </p:nvSpPr>
        <p:spPr>
          <a:xfrm flipH="1">
            <a:off x="6968490" y="544131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1" name="文本框 22"/>
          <p:cNvSpPr txBox="1"/>
          <p:nvPr/>
        </p:nvSpPr>
        <p:spPr>
          <a:xfrm flipH="1">
            <a:off x="1269365" y="5320025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1793875" y="158940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14721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3" name="文本框 22"/>
          <p:cNvSpPr txBox="1"/>
          <p:nvPr/>
        </p:nvSpPr>
        <p:spPr>
          <a:xfrm flipH="1">
            <a:off x="1677035" y="1445265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4" name="正五边形 8"/>
          <p:cNvSpPr/>
          <p:nvPr/>
        </p:nvSpPr>
        <p:spPr>
          <a:xfrm rot="19380000" flipH="1">
            <a:off x="3786505" y="192595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正五边形 9"/>
          <p:cNvSpPr/>
          <p:nvPr/>
        </p:nvSpPr>
        <p:spPr>
          <a:xfrm rot="19380000" flipH="1">
            <a:off x="407522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>
            <a:endCxn id="4" idx="0"/>
          </p:cNvCxnSpPr>
          <p:nvPr/>
        </p:nvCxnSpPr>
        <p:spPr>
          <a:xfrm>
            <a:off x="3987800" y="1927860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7280000">
            <a:off x="3570583" y="33673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五边形 4"/>
          <p:cNvSpPr/>
          <p:nvPr/>
        </p:nvSpPr>
        <p:spPr>
          <a:xfrm rot="2220000">
            <a:off x="6242685" y="192595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正五边形 5"/>
          <p:cNvSpPr/>
          <p:nvPr/>
        </p:nvSpPr>
        <p:spPr>
          <a:xfrm rot="2220000">
            <a:off x="653140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4980000">
            <a:off x="7967577" y="1899979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4320000" flipH="1">
            <a:off x="8357257" y="338763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五边形 2"/>
          <p:cNvSpPr/>
          <p:nvPr/>
        </p:nvSpPr>
        <p:spPr>
          <a:xfrm>
            <a:off x="5008880" y="354139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正五边形 6"/>
          <p:cNvSpPr/>
          <p:nvPr/>
        </p:nvSpPr>
        <p:spPr>
          <a:xfrm>
            <a:off x="5297596" y="383011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6000000" flipH="1">
            <a:off x="6746245" y="56921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5600000">
            <a:off x="5205725" y="56921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2"/>
          <p:cNvSpPr txBox="1"/>
          <p:nvPr/>
        </p:nvSpPr>
        <p:spPr>
          <a:xfrm flipH="1">
            <a:off x="8287385" y="143447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8837295" y="338201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8" name="文本框 22"/>
          <p:cNvSpPr txBox="1"/>
          <p:nvPr/>
        </p:nvSpPr>
        <p:spPr>
          <a:xfrm flipH="1">
            <a:off x="1119505" y="33743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2465705" y="582421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0" name="文本框 22"/>
          <p:cNvSpPr txBox="1"/>
          <p:nvPr/>
        </p:nvSpPr>
        <p:spPr>
          <a:xfrm flipH="1">
            <a:off x="7354570" y="582421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1677035" y="102553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1119505" y="292989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3" name="文本框 20"/>
          <p:cNvSpPr txBox="1"/>
          <p:nvPr/>
        </p:nvSpPr>
        <p:spPr>
          <a:xfrm flipH="1">
            <a:off x="2465705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4" name="文本框 20"/>
          <p:cNvSpPr txBox="1"/>
          <p:nvPr/>
        </p:nvSpPr>
        <p:spPr>
          <a:xfrm flipH="1">
            <a:off x="8287385" y="103188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5" name="文本框 20"/>
          <p:cNvSpPr txBox="1"/>
          <p:nvPr/>
        </p:nvSpPr>
        <p:spPr>
          <a:xfrm flipH="1">
            <a:off x="8837295" y="295021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6" name="文本框 20"/>
          <p:cNvSpPr txBox="1"/>
          <p:nvPr/>
        </p:nvSpPr>
        <p:spPr>
          <a:xfrm flipH="1">
            <a:off x="7354570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7" name="文本框 20"/>
          <p:cNvSpPr txBox="1"/>
          <p:nvPr/>
        </p:nvSpPr>
        <p:spPr>
          <a:xfrm flipH="1">
            <a:off x="416814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647192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9" name="文本框 20"/>
          <p:cNvSpPr txBox="1"/>
          <p:nvPr/>
        </p:nvSpPr>
        <p:spPr>
          <a:xfrm flipH="1">
            <a:off x="5311775" y="45116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0" name="病历"/>
          <p:cNvSpPr/>
          <p:nvPr/>
        </p:nvSpPr>
        <p:spPr>
          <a:xfrm>
            <a:off x="4761865" y="2430145"/>
            <a:ext cx="315595" cy="448945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回收"/>
          <p:cNvSpPr/>
          <p:nvPr/>
        </p:nvSpPr>
        <p:spPr>
          <a:xfrm>
            <a:off x="7033895" y="2461895"/>
            <a:ext cx="437515" cy="437515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叶子"/>
          <p:cNvSpPr/>
          <p:nvPr/>
        </p:nvSpPr>
        <p:spPr>
          <a:xfrm>
            <a:off x="5894070" y="4076700"/>
            <a:ext cx="403860" cy="494030"/>
          </a:xfrm>
          <a:custGeom>
            <a:avLst/>
            <a:gdLst>
              <a:gd name="T0" fmla="*/ 224337307 w 5545"/>
              <a:gd name="T1" fmla="*/ 14634273 h 8243"/>
              <a:gd name="T2" fmla="*/ 221565041 w 5545"/>
              <a:gd name="T3" fmla="*/ 33167291 h 8243"/>
              <a:gd name="T4" fmla="*/ 217086819 w 5545"/>
              <a:gd name="T5" fmla="*/ 49670974 h 8243"/>
              <a:gd name="T6" fmla="*/ 211009248 w 5545"/>
              <a:gd name="T7" fmla="*/ 64465403 h 8243"/>
              <a:gd name="T8" fmla="*/ 202425932 w 5545"/>
              <a:gd name="T9" fmla="*/ 79687146 h 8243"/>
              <a:gd name="T10" fmla="*/ 184406435 w 5545"/>
              <a:gd name="T11" fmla="*/ 102920381 h 8243"/>
              <a:gd name="T12" fmla="*/ 155351411 w 5545"/>
              <a:gd name="T13" fmla="*/ 132883168 h 8243"/>
              <a:gd name="T14" fmla="*/ 135359438 w 5545"/>
              <a:gd name="T15" fmla="*/ 154620690 h 8243"/>
              <a:gd name="T16" fmla="*/ 119099202 w 5545"/>
              <a:gd name="T17" fmla="*/ 177640383 h 8243"/>
              <a:gd name="T18" fmla="*/ 111848714 w 5545"/>
              <a:gd name="T19" fmla="*/ 191847343 h 8243"/>
              <a:gd name="T20" fmla="*/ 105877752 w 5545"/>
              <a:gd name="T21" fmla="*/ 207603170 h 8243"/>
              <a:gd name="T22" fmla="*/ 101452833 w 5545"/>
              <a:gd name="T23" fmla="*/ 225281792 h 8243"/>
              <a:gd name="T24" fmla="*/ 98894014 w 5545"/>
              <a:gd name="T25" fmla="*/ 245096750 h 8243"/>
              <a:gd name="T26" fmla="*/ 98414048 w 5545"/>
              <a:gd name="T27" fmla="*/ 265125249 h 8243"/>
              <a:gd name="T28" fmla="*/ 100386755 w 5545"/>
              <a:gd name="T29" fmla="*/ 287557243 h 8243"/>
              <a:gd name="T30" fmla="*/ 103798668 w 5545"/>
              <a:gd name="T31" fmla="*/ 303152913 h 8243"/>
              <a:gd name="T32" fmla="*/ 109503111 w 5545"/>
              <a:gd name="T33" fmla="*/ 317893957 h 8243"/>
              <a:gd name="T34" fmla="*/ 116326937 w 5545"/>
              <a:gd name="T35" fmla="*/ 329323726 h 8243"/>
              <a:gd name="T36" fmla="*/ 81247645 w 5545"/>
              <a:gd name="T37" fmla="*/ 360034138 h 8243"/>
              <a:gd name="T38" fmla="*/ 41156862 w 5545"/>
              <a:gd name="T39" fmla="*/ 392613960 h 8243"/>
              <a:gd name="T40" fmla="*/ 0 w 5545"/>
              <a:gd name="T41" fmla="*/ 423644914 h 8243"/>
              <a:gd name="T42" fmla="*/ 40943646 w 5545"/>
              <a:gd name="T43" fmla="*/ 415366496 h 8243"/>
              <a:gd name="T44" fmla="*/ 78741899 w 5545"/>
              <a:gd name="T45" fmla="*/ 379315012 h 8243"/>
              <a:gd name="T46" fmla="*/ 109982846 w 5545"/>
              <a:gd name="T47" fmla="*/ 347429430 h 8243"/>
              <a:gd name="T48" fmla="*/ 140157484 w 5545"/>
              <a:gd name="T49" fmla="*/ 314529066 h 8243"/>
              <a:gd name="T50" fmla="*/ 155937754 w 5545"/>
              <a:gd name="T51" fmla="*/ 295996048 h 8243"/>
              <a:gd name="T52" fmla="*/ 180354875 w 5545"/>
              <a:gd name="T53" fmla="*/ 263843540 h 8243"/>
              <a:gd name="T54" fmla="*/ 201786284 w 5545"/>
              <a:gd name="T55" fmla="*/ 230302321 h 8243"/>
              <a:gd name="T56" fmla="*/ 219859085 w 5545"/>
              <a:gd name="T57" fmla="*/ 194624534 h 8243"/>
              <a:gd name="T58" fmla="*/ 232227442 w 5545"/>
              <a:gd name="T59" fmla="*/ 162472026 h 8243"/>
              <a:gd name="T60" fmla="*/ 242463411 w 5545"/>
              <a:gd name="T61" fmla="*/ 123322808 h 8243"/>
              <a:gd name="T62" fmla="*/ 246835025 w 5545"/>
              <a:gd name="T63" fmla="*/ 100356731 h 8243"/>
              <a:gd name="T64" fmla="*/ 245129069 w 5545"/>
              <a:gd name="T65" fmla="*/ 141482129 h 8243"/>
              <a:gd name="T66" fmla="*/ 238251709 w 5545"/>
              <a:gd name="T67" fmla="*/ 182340369 h 8243"/>
              <a:gd name="T68" fmla="*/ 228549009 w 5545"/>
              <a:gd name="T69" fmla="*/ 216789601 h 8243"/>
              <a:gd name="T70" fmla="*/ 213354852 w 5545"/>
              <a:gd name="T71" fmla="*/ 255832048 h 8243"/>
              <a:gd name="T72" fmla="*/ 197681190 w 5545"/>
              <a:gd name="T73" fmla="*/ 287397087 h 8243"/>
              <a:gd name="T74" fmla="*/ 177689217 w 5545"/>
              <a:gd name="T75" fmla="*/ 321151847 h 8243"/>
              <a:gd name="T76" fmla="*/ 155244803 w 5545"/>
              <a:gd name="T77" fmla="*/ 353411357 h 8243"/>
              <a:gd name="T78" fmla="*/ 171345127 w 5545"/>
              <a:gd name="T79" fmla="*/ 354906839 h 8243"/>
              <a:gd name="T80" fmla="*/ 190643918 w 5545"/>
              <a:gd name="T81" fmla="*/ 353304586 h 8243"/>
              <a:gd name="T82" fmla="*/ 209409900 w 5545"/>
              <a:gd name="T83" fmla="*/ 348390828 h 8243"/>
              <a:gd name="T84" fmla="*/ 226576303 w 5545"/>
              <a:gd name="T85" fmla="*/ 340860035 h 8243"/>
              <a:gd name="T86" fmla="*/ 239477930 w 5545"/>
              <a:gd name="T87" fmla="*/ 332261073 h 8243"/>
              <a:gd name="T88" fmla="*/ 254565248 w 5545"/>
              <a:gd name="T89" fmla="*/ 317573414 h 8243"/>
              <a:gd name="T90" fmla="*/ 266720390 w 5545"/>
              <a:gd name="T91" fmla="*/ 300322106 h 8243"/>
              <a:gd name="T92" fmla="*/ 276529697 w 5545"/>
              <a:gd name="T93" fmla="*/ 279759523 h 8243"/>
              <a:gd name="T94" fmla="*/ 286179323 w 5545"/>
              <a:gd name="T95" fmla="*/ 251238832 h 8243"/>
              <a:gd name="T96" fmla="*/ 292683325 w 5545"/>
              <a:gd name="T97" fmla="*/ 219673794 h 8243"/>
              <a:gd name="T98" fmla="*/ 295508895 w 5545"/>
              <a:gd name="T99" fmla="*/ 185918802 h 8243"/>
              <a:gd name="T100" fmla="*/ 294229370 w 5545"/>
              <a:gd name="T101" fmla="*/ 150721945 h 8243"/>
              <a:gd name="T102" fmla="*/ 288258407 w 5545"/>
              <a:gd name="T103" fmla="*/ 115044390 h 8243"/>
              <a:gd name="T104" fmla="*/ 277062967 w 5545"/>
              <a:gd name="T105" fmla="*/ 79633761 h 8243"/>
              <a:gd name="T106" fmla="*/ 261548986 w 5545"/>
              <a:gd name="T107" fmla="*/ 47694794 h 8243"/>
              <a:gd name="T108" fmla="*/ 250993193 w 5545"/>
              <a:gd name="T109" fmla="*/ 31244727 h 8243"/>
              <a:gd name="T110" fmla="*/ 238838052 w 5545"/>
              <a:gd name="T111" fmla="*/ 15275128 h 8243"/>
              <a:gd name="T112" fmla="*/ 225030258 w 5545"/>
              <a:gd name="T113" fmla="*/ 0 h 82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45" h="8243">
                <a:moveTo>
                  <a:pt x="4221" y="0"/>
                </a:moveTo>
                <a:lnTo>
                  <a:pt x="4221" y="0"/>
                </a:lnTo>
                <a:lnTo>
                  <a:pt x="4220" y="56"/>
                </a:lnTo>
                <a:lnTo>
                  <a:pt x="4218" y="112"/>
                </a:lnTo>
                <a:lnTo>
                  <a:pt x="4215" y="167"/>
                </a:lnTo>
                <a:lnTo>
                  <a:pt x="4212" y="221"/>
                </a:lnTo>
                <a:lnTo>
                  <a:pt x="4208" y="274"/>
                </a:lnTo>
                <a:lnTo>
                  <a:pt x="4203" y="325"/>
                </a:lnTo>
                <a:lnTo>
                  <a:pt x="4197" y="377"/>
                </a:lnTo>
                <a:lnTo>
                  <a:pt x="4190" y="427"/>
                </a:lnTo>
                <a:lnTo>
                  <a:pt x="4183" y="477"/>
                </a:lnTo>
                <a:lnTo>
                  <a:pt x="4175" y="525"/>
                </a:lnTo>
                <a:lnTo>
                  <a:pt x="4166" y="574"/>
                </a:lnTo>
                <a:lnTo>
                  <a:pt x="4156" y="621"/>
                </a:lnTo>
                <a:lnTo>
                  <a:pt x="4146" y="667"/>
                </a:lnTo>
                <a:lnTo>
                  <a:pt x="4135" y="713"/>
                </a:lnTo>
                <a:lnTo>
                  <a:pt x="4124" y="757"/>
                </a:lnTo>
                <a:lnTo>
                  <a:pt x="4112" y="802"/>
                </a:lnTo>
                <a:lnTo>
                  <a:pt x="4099" y="845"/>
                </a:lnTo>
                <a:lnTo>
                  <a:pt x="4086" y="888"/>
                </a:lnTo>
                <a:lnTo>
                  <a:pt x="4072" y="930"/>
                </a:lnTo>
                <a:lnTo>
                  <a:pt x="4057" y="971"/>
                </a:lnTo>
                <a:lnTo>
                  <a:pt x="4042" y="1012"/>
                </a:lnTo>
                <a:lnTo>
                  <a:pt x="4026" y="1053"/>
                </a:lnTo>
                <a:lnTo>
                  <a:pt x="4010" y="1092"/>
                </a:lnTo>
                <a:lnTo>
                  <a:pt x="3993" y="1131"/>
                </a:lnTo>
                <a:lnTo>
                  <a:pt x="3976" y="1170"/>
                </a:lnTo>
                <a:lnTo>
                  <a:pt x="3958" y="1207"/>
                </a:lnTo>
                <a:lnTo>
                  <a:pt x="3939" y="1244"/>
                </a:lnTo>
                <a:lnTo>
                  <a:pt x="3920" y="1282"/>
                </a:lnTo>
                <a:lnTo>
                  <a:pt x="3901" y="1318"/>
                </a:lnTo>
                <a:lnTo>
                  <a:pt x="3881" y="1353"/>
                </a:lnTo>
                <a:lnTo>
                  <a:pt x="3861" y="1389"/>
                </a:lnTo>
                <a:lnTo>
                  <a:pt x="3840" y="1423"/>
                </a:lnTo>
                <a:lnTo>
                  <a:pt x="3797" y="1492"/>
                </a:lnTo>
                <a:lnTo>
                  <a:pt x="3753" y="1558"/>
                </a:lnTo>
                <a:lnTo>
                  <a:pt x="3706" y="1623"/>
                </a:lnTo>
                <a:lnTo>
                  <a:pt x="3660" y="1686"/>
                </a:lnTo>
                <a:lnTo>
                  <a:pt x="3611" y="1748"/>
                </a:lnTo>
                <a:lnTo>
                  <a:pt x="3561" y="1809"/>
                </a:lnTo>
                <a:lnTo>
                  <a:pt x="3511" y="1869"/>
                </a:lnTo>
                <a:lnTo>
                  <a:pt x="3459" y="1927"/>
                </a:lnTo>
                <a:lnTo>
                  <a:pt x="3407" y="1985"/>
                </a:lnTo>
                <a:lnTo>
                  <a:pt x="3353" y="2042"/>
                </a:lnTo>
                <a:lnTo>
                  <a:pt x="3299" y="2099"/>
                </a:lnTo>
                <a:lnTo>
                  <a:pt x="3245" y="2155"/>
                </a:lnTo>
                <a:lnTo>
                  <a:pt x="3136" y="2266"/>
                </a:lnTo>
                <a:lnTo>
                  <a:pt x="3025" y="2377"/>
                </a:lnTo>
                <a:lnTo>
                  <a:pt x="2914" y="2488"/>
                </a:lnTo>
                <a:lnTo>
                  <a:pt x="2859" y="2544"/>
                </a:lnTo>
                <a:lnTo>
                  <a:pt x="2804" y="2600"/>
                </a:lnTo>
                <a:lnTo>
                  <a:pt x="2750" y="2658"/>
                </a:lnTo>
                <a:lnTo>
                  <a:pt x="2696" y="2716"/>
                </a:lnTo>
                <a:lnTo>
                  <a:pt x="2643" y="2775"/>
                </a:lnTo>
                <a:lnTo>
                  <a:pt x="2591" y="2834"/>
                </a:lnTo>
                <a:lnTo>
                  <a:pt x="2539" y="2895"/>
                </a:lnTo>
                <a:lnTo>
                  <a:pt x="2489" y="2957"/>
                </a:lnTo>
                <a:lnTo>
                  <a:pt x="2440" y="3021"/>
                </a:lnTo>
                <a:lnTo>
                  <a:pt x="2391" y="3085"/>
                </a:lnTo>
                <a:lnTo>
                  <a:pt x="2345" y="3152"/>
                </a:lnTo>
                <a:lnTo>
                  <a:pt x="2299" y="3220"/>
                </a:lnTo>
                <a:lnTo>
                  <a:pt x="2255" y="3290"/>
                </a:lnTo>
                <a:lnTo>
                  <a:pt x="2234" y="3326"/>
                </a:lnTo>
                <a:lnTo>
                  <a:pt x="2214" y="3363"/>
                </a:lnTo>
                <a:lnTo>
                  <a:pt x="2192" y="3399"/>
                </a:lnTo>
                <a:lnTo>
                  <a:pt x="2172" y="3436"/>
                </a:lnTo>
                <a:lnTo>
                  <a:pt x="2153" y="3475"/>
                </a:lnTo>
                <a:lnTo>
                  <a:pt x="2134" y="3513"/>
                </a:lnTo>
                <a:lnTo>
                  <a:pt x="2116" y="3552"/>
                </a:lnTo>
                <a:lnTo>
                  <a:pt x="2098" y="3592"/>
                </a:lnTo>
                <a:lnTo>
                  <a:pt x="2079" y="3632"/>
                </a:lnTo>
                <a:lnTo>
                  <a:pt x="2062" y="3672"/>
                </a:lnTo>
                <a:lnTo>
                  <a:pt x="2046" y="3715"/>
                </a:lnTo>
                <a:lnTo>
                  <a:pt x="2030" y="3756"/>
                </a:lnTo>
                <a:lnTo>
                  <a:pt x="2015" y="3799"/>
                </a:lnTo>
                <a:lnTo>
                  <a:pt x="2000" y="3843"/>
                </a:lnTo>
                <a:lnTo>
                  <a:pt x="1986" y="3887"/>
                </a:lnTo>
                <a:lnTo>
                  <a:pt x="1971" y="3932"/>
                </a:lnTo>
                <a:lnTo>
                  <a:pt x="1958" y="3978"/>
                </a:lnTo>
                <a:lnTo>
                  <a:pt x="1946" y="4024"/>
                </a:lnTo>
                <a:lnTo>
                  <a:pt x="1934" y="4072"/>
                </a:lnTo>
                <a:lnTo>
                  <a:pt x="1923" y="4119"/>
                </a:lnTo>
                <a:lnTo>
                  <a:pt x="1913" y="4169"/>
                </a:lnTo>
                <a:lnTo>
                  <a:pt x="1903" y="4218"/>
                </a:lnTo>
                <a:lnTo>
                  <a:pt x="1894" y="4268"/>
                </a:lnTo>
                <a:lnTo>
                  <a:pt x="1886" y="4320"/>
                </a:lnTo>
                <a:lnTo>
                  <a:pt x="1879" y="4371"/>
                </a:lnTo>
                <a:lnTo>
                  <a:pt x="1872" y="4425"/>
                </a:lnTo>
                <a:lnTo>
                  <a:pt x="1866" y="4479"/>
                </a:lnTo>
                <a:lnTo>
                  <a:pt x="1861" y="4534"/>
                </a:lnTo>
                <a:lnTo>
                  <a:pt x="1855" y="4589"/>
                </a:lnTo>
                <a:lnTo>
                  <a:pt x="1851" y="4646"/>
                </a:lnTo>
                <a:lnTo>
                  <a:pt x="1849" y="4703"/>
                </a:lnTo>
                <a:lnTo>
                  <a:pt x="1846" y="4763"/>
                </a:lnTo>
                <a:lnTo>
                  <a:pt x="1845" y="4822"/>
                </a:lnTo>
                <a:lnTo>
                  <a:pt x="1845" y="4883"/>
                </a:lnTo>
                <a:lnTo>
                  <a:pt x="1846" y="4964"/>
                </a:lnTo>
                <a:lnTo>
                  <a:pt x="1848" y="5047"/>
                </a:lnTo>
                <a:lnTo>
                  <a:pt x="1853" y="5131"/>
                </a:lnTo>
                <a:lnTo>
                  <a:pt x="1861" y="5215"/>
                </a:lnTo>
                <a:lnTo>
                  <a:pt x="1866" y="5257"/>
                </a:lnTo>
                <a:lnTo>
                  <a:pt x="1871" y="5299"/>
                </a:lnTo>
                <a:lnTo>
                  <a:pt x="1876" y="5342"/>
                </a:lnTo>
                <a:lnTo>
                  <a:pt x="1883" y="5384"/>
                </a:lnTo>
                <a:lnTo>
                  <a:pt x="1890" y="5426"/>
                </a:lnTo>
                <a:lnTo>
                  <a:pt x="1898" y="5469"/>
                </a:lnTo>
                <a:lnTo>
                  <a:pt x="1906" y="5510"/>
                </a:lnTo>
                <a:lnTo>
                  <a:pt x="1915" y="5553"/>
                </a:lnTo>
                <a:lnTo>
                  <a:pt x="1925" y="5594"/>
                </a:lnTo>
                <a:lnTo>
                  <a:pt x="1936" y="5635"/>
                </a:lnTo>
                <a:lnTo>
                  <a:pt x="1947" y="5676"/>
                </a:lnTo>
                <a:lnTo>
                  <a:pt x="1960" y="5717"/>
                </a:lnTo>
                <a:lnTo>
                  <a:pt x="1973" y="5757"/>
                </a:lnTo>
                <a:lnTo>
                  <a:pt x="1988" y="5797"/>
                </a:lnTo>
                <a:lnTo>
                  <a:pt x="2003" y="5837"/>
                </a:lnTo>
                <a:lnTo>
                  <a:pt x="2019" y="5875"/>
                </a:lnTo>
                <a:lnTo>
                  <a:pt x="2036" y="5914"/>
                </a:lnTo>
                <a:lnTo>
                  <a:pt x="2054" y="5952"/>
                </a:lnTo>
                <a:lnTo>
                  <a:pt x="2072" y="5989"/>
                </a:lnTo>
                <a:lnTo>
                  <a:pt x="2093" y="6026"/>
                </a:lnTo>
                <a:lnTo>
                  <a:pt x="2114" y="6062"/>
                </a:lnTo>
                <a:lnTo>
                  <a:pt x="2136" y="6097"/>
                </a:lnTo>
                <a:lnTo>
                  <a:pt x="2158" y="6133"/>
                </a:lnTo>
                <a:lnTo>
                  <a:pt x="2182" y="6166"/>
                </a:lnTo>
                <a:lnTo>
                  <a:pt x="2071" y="6266"/>
                </a:lnTo>
                <a:lnTo>
                  <a:pt x="1959" y="6366"/>
                </a:lnTo>
                <a:lnTo>
                  <a:pt x="1847" y="6463"/>
                </a:lnTo>
                <a:lnTo>
                  <a:pt x="1734" y="6561"/>
                </a:lnTo>
                <a:lnTo>
                  <a:pt x="1629" y="6652"/>
                </a:lnTo>
                <a:lnTo>
                  <a:pt x="1524" y="6741"/>
                </a:lnTo>
                <a:lnTo>
                  <a:pt x="1418" y="6831"/>
                </a:lnTo>
                <a:lnTo>
                  <a:pt x="1311" y="6918"/>
                </a:lnTo>
                <a:lnTo>
                  <a:pt x="1204" y="7006"/>
                </a:lnTo>
                <a:lnTo>
                  <a:pt x="1097" y="7094"/>
                </a:lnTo>
                <a:lnTo>
                  <a:pt x="989" y="7180"/>
                </a:lnTo>
                <a:lnTo>
                  <a:pt x="881" y="7266"/>
                </a:lnTo>
                <a:lnTo>
                  <a:pt x="772" y="7351"/>
                </a:lnTo>
                <a:lnTo>
                  <a:pt x="663" y="7436"/>
                </a:lnTo>
                <a:lnTo>
                  <a:pt x="554" y="7521"/>
                </a:lnTo>
                <a:lnTo>
                  <a:pt x="444" y="7604"/>
                </a:lnTo>
                <a:lnTo>
                  <a:pt x="333" y="7687"/>
                </a:lnTo>
                <a:lnTo>
                  <a:pt x="223" y="7770"/>
                </a:lnTo>
                <a:lnTo>
                  <a:pt x="111" y="7851"/>
                </a:lnTo>
                <a:lnTo>
                  <a:pt x="0" y="7932"/>
                </a:lnTo>
                <a:lnTo>
                  <a:pt x="247" y="8243"/>
                </a:lnTo>
                <a:lnTo>
                  <a:pt x="352" y="8150"/>
                </a:lnTo>
                <a:lnTo>
                  <a:pt x="457" y="8057"/>
                </a:lnTo>
                <a:lnTo>
                  <a:pt x="561" y="7964"/>
                </a:lnTo>
                <a:lnTo>
                  <a:pt x="665" y="7871"/>
                </a:lnTo>
                <a:lnTo>
                  <a:pt x="768" y="7777"/>
                </a:lnTo>
                <a:lnTo>
                  <a:pt x="871" y="7682"/>
                </a:lnTo>
                <a:lnTo>
                  <a:pt x="974" y="7586"/>
                </a:lnTo>
                <a:lnTo>
                  <a:pt x="1075" y="7490"/>
                </a:lnTo>
                <a:lnTo>
                  <a:pt x="1177" y="7394"/>
                </a:lnTo>
                <a:lnTo>
                  <a:pt x="1277" y="7298"/>
                </a:lnTo>
                <a:lnTo>
                  <a:pt x="1377" y="7200"/>
                </a:lnTo>
                <a:lnTo>
                  <a:pt x="1477" y="7102"/>
                </a:lnTo>
                <a:lnTo>
                  <a:pt x="1576" y="7004"/>
                </a:lnTo>
                <a:lnTo>
                  <a:pt x="1674" y="6905"/>
                </a:lnTo>
                <a:lnTo>
                  <a:pt x="1773" y="6805"/>
                </a:lnTo>
                <a:lnTo>
                  <a:pt x="1870" y="6705"/>
                </a:lnTo>
                <a:lnTo>
                  <a:pt x="1966" y="6606"/>
                </a:lnTo>
                <a:lnTo>
                  <a:pt x="2063" y="6505"/>
                </a:lnTo>
                <a:lnTo>
                  <a:pt x="2159" y="6404"/>
                </a:lnTo>
                <a:lnTo>
                  <a:pt x="2254" y="6302"/>
                </a:lnTo>
                <a:lnTo>
                  <a:pt x="2349" y="6199"/>
                </a:lnTo>
                <a:lnTo>
                  <a:pt x="2443" y="6096"/>
                </a:lnTo>
                <a:lnTo>
                  <a:pt x="2536" y="5993"/>
                </a:lnTo>
                <a:lnTo>
                  <a:pt x="2629" y="5889"/>
                </a:lnTo>
                <a:lnTo>
                  <a:pt x="2661" y="5852"/>
                </a:lnTo>
                <a:lnTo>
                  <a:pt x="2694" y="5815"/>
                </a:lnTo>
                <a:lnTo>
                  <a:pt x="2726" y="5774"/>
                </a:lnTo>
                <a:lnTo>
                  <a:pt x="2759" y="5734"/>
                </a:lnTo>
                <a:lnTo>
                  <a:pt x="2843" y="5639"/>
                </a:lnTo>
                <a:lnTo>
                  <a:pt x="2925" y="5542"/>
                </a:lnTo>
                <a:lnTo>
                  <a:pt x="3004" y="5445"/>
                </a:lnTo>
                <a:lnTo>
                  <a:pt x="3082" y="5347"/>
                </a:lnTo>
                <a:lnTo>
                  <a:pt x="3159" y="5247"/>
                </a:lnTo>
                <a:lnTo>
                  <a:pt x="3234" y="5146"/>
                </a:lnTo>
                <a:lnTo>
                  <a:pt x="3309" y="5043"/>
                </a:lnTo>
                <a:lnTo>
                  <a:pt x="3383" y="4940"/>
                </a:lnTo>
                <a:lnTo>
                  <a:pt x="3444" y="4853"/>
                </a:lnTo>
                <a:lnTo>
                  <a:pt x="3504" y="4765"/>
                </a:lnTo>
                <a:lnTo>
                  <a:pt x="3562" y="4676"/>
                </a:lnTo>
                <a:lnTo>
                  <a:pt x="3620" y="4586"/>
                </a:lnTo>
                <a:lnTo>
                  <a:pt x="3676" y="4495"/>
                </a:lnTo>
                <a:lnTo>
                  <a:pt x="3731" y="4404"/>
                </a:lnTo>
                <a:lnTo>
                  <a:pt x="3785" y="4312"/>
                </a:lnTo>
                <a:lnTo>
                  <a:pt x="3838" y="4219"/>
                </a:lnTo>
                <a:lnTo>
                  <a:pt x="3889" y="4125"/>
                </a:lnTo>
                <a:lnTo>
                  <a:pt x="3938" y="4030"/>
                </a:lnTo>
                <a:lnTo>
                  <a:pt x="3987" y="3936"/>
                </a:lnTo>
                <a:lnTo>
                  <a:pt x="4034" y="3839"/>
                </a:lnTo>
                <a:lnTo>
                  <a:pt x="4080" y="3742"/>
                </a:lnTo>
                <a:lnTo>
                  <a:pt x="4124" y="3644"/>
                </a:lnTo>
                <a:lnTo>
                  <a:pt x="4166" y="3546"/>
                </a:lnTo>
                <a:lnTo>
                  <a:pt x="4208" y="3446"/>
                </a:lnTo>
                <a:lnTo>
                  <a:pt x="4247" y="3347"/>
                </a:lnTo>
                <a:lnTo>
                  <a:pt x="4285" y="3246"/>
                </a:lnTo>
                <a:lnTo>
                  <a:pt x="4322" y="3145"/>
                </a:lnTo>
                <a:lnTo>
                  <a:pt x="4356" y="3042"/>
                </a:lnTo>
                <a:lnTo>
                  <a:pt x="4388" y="2939"/>
                </a:lnTo>
                <a:lnTo>
                  <a:pt x="4420" y="2836"/>
                </a:lnTo>
                <a:lnTo>
                  <a:pt x="4449" y="2731"/>
                </a:lnTo>
                <a:lnTo>
                  <a:pt x="4476" y="2627"/>
                </a:lnTo>
                <a:lnTo>
                  <a:pt x="4502" y="2521"/>
                </a:lnTo>
                <a:lnTo>
                  <a:pt x="4526" y="2415"/>
                </a:lnTo>
                <a:lnTo>
                  <a:pt x="4548" y="2309"/>
                </a:lnTo>
                <a:lnTo>
                  <a:pt x="4567" y="2202"/>
                </a:lnTo>
                <a:lnTo>
                  <a:pt x="4585" y="2095"/>
                </a:lnTo>
                <a:lnTo>
                  <a:pt x="4601" y="1987"/>
                </a:lnTo>
                <a:lnTo>
                  <a:pt x="4615" y="1878"/>
                </a:lnTo>
                <a:lnTo>
                  <a:pt x="4626" y="1769"/>
                </a:lnTo>
                <a:lnTo>
                  <a:pt x="4630" y="1879"/>
                </a:lnTo>
                <a:lnTo>
                  <a:pt x="4632" y="1989"/>
                </a:lnTo>
                <a:lnTo>
                  <a:pt x="4631" y="2099"/>
                </a:lnTo>
                <a:lnTo>
                  <a:pt x="4628" y="2209"/>
                </a:lnTo>
                <a:lnTo>
                  <a:pt x="4624" y="2319"/>
                </a:lnTo>
                <a:lnTo>
                  <a:pt x="4617" y="2429"/>
                </a:lnTo>
                <a:lnTo>
                  <a:pt x="4609" y="2539"/>
                </a:lnTo>
                <a:lnTo>
                  <a:pt x="4598" y="2649"/>
                </a:lnTo>
                <a:lnTo>
                  <a:pt x="4586" y="2758"/>
                </a:lnTo>
                <a:lnTo>
                  <a:pt x="4571" y="2868"/>
                </a:lnTo>
                <a:lnTo>
                  <a:pt x="4555" y="2978"/>
                </a:lnTo>
                <a:lnTo>
                  <a:pt x="4536" y="3087"/>
                </a:lnTo>
                <a:lnTo>
                  <a:pt x="4515" y="3196"/>
                </a:lnTo>
                <a:lnTo>
                  <a:pt x="4493" y="3305"/>
                </a:lnTo>
                <a:lnTo>
                  <a:pt x="4469" y="3414"/>
                </a:lnTo>
                <a:lnTo>
                  <a:pt x="4443" y="3523"/>
                </a:lnTo>
                <a:lnTo>
                  <a:pt x="4416" y="3631"/>
                </a:lnTo>
                <a:lnTo>
                  <a:pt x="4386" y="3738"/>
                </a:lnTo>
                <a:lnTo>
                  <a:pt x="4355" y="3846"/>
                </a:lnTo>
                <a:lnTo>
                  <a:pt x="4322" y="3953"/>
                </a:lnTo>
                <a:lnTo>
                  <a:pt x="4287" y="4059"/>
                </a:lnTo>
                <a:lnTo>
                  <a:pt x="4251" y="4165"/>
                </a:lnTo>
                <a:lnTo>
                  <a:pt x="4214" y="4270"/>
                </a:lnTo>
                <a:lnTo>
                  <a:pt x="4175" y="4375"/>
                </a:lnTo>
                <a:lnTo>
                  <a:pt x="4133" y="4479"/>
                </a:lnTo>
                <a:lnTo>
                  <a:pt x="4091" y="4583"/>
                </a:lnTo>
                <a:lnTo>
                  <a:pt x="4047" y="4687"/>
                </a:lnTo>
                <a:lnTo>
                  <a:pt x="4002" y="4790"/>
                </a:lnTo>
                <a:lnTo>
                  <a:pt x="3955" y="4892"/>
                </a:lnTo>
                <a:lnTo>
                  <a:pt x="3907" y="4994"/>
                </a:lnTo>
                <a:lnTo>
                  <a:pt x="3858" y="5095"/>
                </a:lnTo>
                <a:lnTo>
                  <a:pt x="3806" y="5195"/>
                </a:lnTo>
                <a:lnTo>
                  <a:pt x="3758" y="5288"/>
                </a:lnTo>
                <a:lnTo>
                  <a:pt x="3708" y="5381"/>
                </a:lnTo>
                <a:lnTo>
                  <a:pt x="3658" y="5473"/>
                </a:lnTo>
                <a:lnTo>
                  <a:pt x="3607" y="5564"/>
                </a:lnTo>
                <a:lnTo>
                  <a:pt x="3554" y="5654"/>
                </a:lnTo>
                <a:lnTo>
                  <a:pt x="3500" y="5745"/>
                </a:lnTo>
                <a:lnTo>
                  <a:pt x="3445" y="5835"/>
                </a:lnTo>
                <a:lnTo>
                  <a:pt x="3390" y="5924"/>
                </a:lnTo>
                <a:lnTo>
                  <a:pt x="3333" y="6013"/>
                </a:lnTo>
                <a:lnTo>
                  <a:pt x="3276" y="6100"/>
                </a:lnTo>
                <a:lnTo>
                  <a:pt x="3217" y="6188"/>
                </a:lnTo>
                <a:lnTo>
                  <a:pt x="3158" y="6275"/>
                </a:lnTo>
                <a:lnTo>
                  <a:pt x="3097" y="6361"/>
                </a:lnTo>
                <a:lnTo>
                  <a:pt x="3037" y="6446"/>
                </a:lnTo>
                <a:lnTo>
                  <a:pt x="2974" y="6532"/>
                </a:lnTo>
                <a:lnTo>
                  <a:pt x="2912" y="6617"/>
                </a:lnTo>
                <a:lnTo>
                  <a:pt x="2961" y="6625"/>
                </a:lnTo>
                <a:lnTo>
                  <a:pt x="3010" y="6632"/>
                </a:lnTo>
                <a:lnTo>
                  <a:pt x="3061" y="6638"/>
                </a:lnTo>
                <a:lnTo>
                  <a:pt x="3111" y="6642"/>
                </a:lnTo>
                <a:lnTo>
                  <a:pt x="3163" y="6644"/>
                </a:lnTo>
                <a:lnTo>
                  <a:pt x="3214" y="6645"/>
                </a:lnTo>
                <a:lnTo>
                  <a:pt x="3266" y="6645"/>
                </a:lnTo>
                <a:lnTo>
                  <a:pt x="3317" y="6643"/>
                </a:lnTo>
                <a:lnTo>
                  <a:pt x="3369" y="6640"/>
                </a:lnTo>
                <a:lnTo>
                  <a:pt x="3421" y="6636"/>
                </a:lnTo>
                <a:lnTo>
                  <a:pt x="3472" y="6630"/>
                </a:lnTo>
                <a:lnTo>
                  <a:pt x="3525" y="6623"/>
                </a:lnTo>
                <a:lnTo>
                  <a:pt x="3576" y="6615"/>
                </a:lnTo>
                <a:lnTo>
                  <a:pt x="3628" y="6605"/>
                </a:lnTo>
                <a:lnTo>
                  <a:pt x="3679" y="6595"/>
                </a:lnTo>
                <a:lnTo>
                  <a:pt x="3730" y="6582"/>
                </a:lnTo>
                <a:lnTo>
                  <a:pt x="3780" y="6569"/>
                </a:lnTo>
                <a:lnTo>
                  <a:pt x="3831" y="6555"/>
                </a:lnTo>
                <a:lnTo>
                  <a:pt x="3880" y="6540"/>
                </a:lnTo>
                <a:lnTo>
                  <a:pt x="3928" y="6523"/>
                </a:lnTo>
                <a:lnTo>
                  <a:pt x="3977" y="6506"/>
                </a:lnTo>
                <a:lnTo>
                  <a:pt x="4025" y="6488"/>
                </a:lnTo>
                <a:lnTo>
                  <a:pt x="4072" y="6468"/>
                </a:lnTo>
                <a:lnTo>
                  <a:pt x="4118" y="6448"/>
                </a:lnTo>
                <a:lnTo>
                  <a:pt x="4163" y="6427"/>
                </a:lnTo>
                <a:lnTo>
                  <a:pt x="4207" y="6405"/>
                </a:lnTo>
                <a:lnTo>
                  <a:pt x="4250" y="6382"/>
                </a:lnTo>
                <a:lnTo>
                  <a:pt x="4293" y="6357"/>
                </a:lnTo>
                <a:lnTo>
                  <a:pt x="4334" y="6333"/>
                </a:lnTo>
                <a:lnTo>
                  <a:pt x="4373" y="6308"/>
                </a:lnTo>
                <a:lnTo>
                  <a:pt x="4413" y="6282"/>
                </a:lnTo>
                <a:lnTo>
                  <a:pt x="4450" y="6255"/>
                </a:lnTo>
                <a:lnTo>
                  <a:pt x="4492" y="6221"/>
                </a:lnTo>
                <a:lnTo>
                  <a:pt x="4535" y="6187"/>
                </a:lnTo>
                <a:lnTo>
                  <a:pt x="4577" y="6150"/>
                </a:lnTo>
                <a:lnTo>
                  <a:pt x="4618" y="6112"/>
                </a:lnTo>
                <a:lnTo>
                  <a:pt x="4659" y="6072"/>
                </a:lnTo>
                <a:lnTo>
                  <a:pt x="4698" y="6032"/>
                </a:lnTo>
                <a:lnTo>
                  <a:pt x="4736" y="5989"/>
                </a:lnTo>
                <a:lnTo>
                  <a:pt x="4775" y="5946"/>
                </a:lnTo>
                <a:lnTo>
                  <a:pt x="4811" y="5902"/>
                </a:lnTo>
                <a:lnTo>
                  <a:pt x="4846" y="5856"/>
                </a:lnTo>
                <a:lnTo>
                  <a:pt x="4881" y="5811"/>
                </a:lnTo>
                <a:lnTo>
                  <a:pt x="4913" y="5764"/>
                </a:lnTo>
                <a:lnTo>
                  <a:pt x="4944" y="5717"/>
                </a:lnTo>
                <a:lnTo>
                  <a:pt x="4974" y="5671"/>
                </a:lnTo>
                <a:lnTo>
                  <a:pt x="5003" y="5623"/>
                </a:lnTo>
                <a:lnTo>
                  <a:pt x="5029" y="5576"/>
                </a:lnTo>
                <a:lnTo>
                  <a:pt x="5062" y="5511"/>
                </a:lnTo>
                <a:lnTo>
                  <a:pt x="5095" y="5446"/>
                </a:lnTo>
                <a:lnTo>
                  <a:pt x="5127" y="5378"/>
                </a:lnTo>
                <a:lnTo>
                  <a:pt x="5158" y="5308"/>
                </a:lnTo>
                <a:lnTo>
                  <a:pt x="5187" y="5238"/>
                </a:lnTo>
                <a:lnTo>
                  <a:pt x="5217" y="5165"/>
                </a:lnTo>
                <a:lnTo>
                  <a:pt x="5245" y="5093"/>
                </a:lnTo>
                <a:lnTo>
                  <a:pt x="5272" y="5017"/>
                </a:lnTo>
                <a:lnTo>
                  <a:pt x="5297" y="4940"/>
                </a:lnTo>
                <a:lnTo>
                  <a:pt x="5322" y="4864"/>
                </a:lnTo>
                <a:lnTo>
                  <a:pt x="5346" y="4784"/>
                </a:lnTo>
                <a:lnTo>
                  <a:pt x="5368" y="4704"/>
                </a:lnTo>
                <a:lnTo>
                  <a:pt x="5389" y="4623"/>
                </a:lnTo>
                <a:lnTo>
                  <a:pt x="5409" y="4541"/>
                </a:lnTo>
                <a:lnTo>
                  <a:pt x="5428" y="4457"/>
                </a:lnTo>
                <a:lnTo>
                  <a:pt x="5445" y="4372"/>
                </a:lnTo>
                <a:lnTo>
                  <a:pt x="5462" y="4287"/>
                </a:lnTo>
                <a:lnTo>
                  <a:pt x="5477" y="4201"/>
                </a:lnTo>
                <a:lnTo>
                  <a:pt x="5490" y="4113"/>
                </a:lnTo>
                <a:lnTo>
                  <a:pt x="5502" y="4025"/>
                </a:lnTo>
                <a:lnTo>
                  <a:pt x="5512" y="3936"/>
                </a:lnTo>
                <a:lnTo>
                  <a:pt x="5522" y="3846"/>
                </a:lnTo>
                <a:lnTo>
                  <a:pt x="5529" y="3756"/>
                </a:lnTo>
                <a:lnTo>
                  <a:pt x="5535" y="3665"/>
                </a:lnTo>
                <a:lnTo>
                  <a:pt x="5540" y="3573"/>
                </a:lnTo>
                <a:lnTo>
                  <a:pt x="5543" y="3481"/>
                </a:lnTo>
                <a:lnTo>
                  <a:pt x="5545" y="3388"/>
                </a:lnTo>
                <a:lnTo>
                  <a:pt x="5545" y="3295"/>
                </a:lnTo>
                <a:lnTo>
                  <a:pt x="5543" y="3201"/>
                </a:lnTo>
                <a:lnTo>
                  <a:pt x="5540" y="3106"/>
                </a:lnTo>
                <a:lnTo>
                  <a:pt x="5534" y="3013"/>
                </a:lnTo>
                <a:lnTo>
                  <a:pt x="5528" y="2918"/>
                </a:lnTo>
                <a:lnTo>
                  <a:pt x="5519" y="2822"/>
                </a:lnTo>
                <a:lnTo>
                  <a:pt x="5509" y="2727"/>
                </a:lnTo>
                <a:lnTo>
                  <a:pt x="5497" y="2631"/>
                </a:lnTo>
                <a:lnTo>
                  <a:pt x="5483" y="2537"/>
                </a:lnTo>
                <a:lnTo>
                  <a:pt x="5467" y="2441"/>
                </a:lnTo>
                <a:lnTo>
                  <a:pt x="5449" y="2345"/>
                </a:lnTo>
                <a:lnTo>
                  <a:pt x="5428" y="2249"/>
                </a:lnTo>
                <a:lnTo>
                  <a:pt x="5407" y="2154"/>
                </a:lnTo>
                <a:lnTo>
                  <a:pt x="5383" y="2058"/>
                </a:lnTo>
                <a:lnTo>
                  <a:pt x="5358" y="1964"/>
                </a:lnTo>
                <a:lnTo>
                  <a:pt x="5329" y="1868"/>
                </a:lnTo>
                <a:lnTo>
                  <a:pt x="5300" y="1773"/>
                </a:lnTo>
                <a:lnTo>
                  <a:pt x="5268" y="1679"/>
                </a:lnTo>
                <a:lnTo>
                  <a:pt x="5234" y="1584"/>
                </a:lnTo>
                <a:lnTo>
                  <a:pt x="5197" y="1491"/>
                </a:lnTo>
                <a:lnTo>
                  <a:pt x="5159" y="1398"/>
                </a:lnTo>
                <a:lnTo>
                  <a:pt x="5118" y="1305"/>
                </a:lnTo>
                <a:lnTo>
                  <a:pt x="5075" y="1212"/>
                </a:lnTo>
                <a:lnTo>
                  <a:pt x="5030" y="1120"/>
                </a:lnTo>
                <a:lnTo>
                  <a:pt x="4982" y="1030"/>
                </a:lnTo>
                <a:lnTo>
                  <a:pt x="4932" y="939"/>
                </a:lnTo>
                <a:lnTo>
                  <a:pt x="4906" y="893"/>
                </a:lnTo>
                <a:lnTo>
                  <a:pt x="4880" y="849"/>
                </a:lnTo>
                <a:lnTo>
                  <a:pt x="4852" y="805"/>
                </a:lnTo>
                <a:lnTo>
                  <a:pt x="4825" y="760"/>
                </a:lnTo>
                <a:lnTo>
                  <a:pt x="4797" y="716"/>
                </a:lnTo>
                <a:lnTo>
                  <a:pt x="4768" y="671"/>
                </a:lnTo>
                <a:lnTo>
                  <a:pt x="4738" y="628"/>
                </a:lnTo>
                <a:lnTo>
                  <a:pt x="4708" y="585"/>
                </a:lnTo>
                <a:lnTo>
                  <a:pt x="4678" y="541"/>
                </a:lnTo>
                <a:lnTo>
                  <a:pt x="4647" y="498"/>
                </a:lnTo>
                <a:lnTo>
                  <a:pt x="4614" y="455"/>
                </a:lnTo>
                <a:lnTo>
                  <a:pt x="4582" y="412"/>
                </a:lnTo>
                <a:lnTo>
                  <a:pt x="4549" y="370"/>
                </a:lnTo>
                <a:lnTo>
                  <a:pt x="4514" y="327"/>
                </a:lnTo>
                <a:lnTo>
                  <a:pt x="4480" y="286"/>
                </a:lnTo>
                <a:lnTo>
                  <a:pt x="4445" y="244"/>
                </a:lnTo>
                <a:lnTo>
                  <a:pt x="4410" y="202"/>
                </a:lnTo>
                <a:lnTo>
                  <a:pt x="4373" y="161"/>
                </a:lnTo>
                <a:lnTo>
                  <a:pt x="4336" y="121"/>
                </a:lnTo>
                <a:lnTo>
                  <a:pt x="4298" y="80"/>
                </a:lnTo>
                <a:lnTo>
                  <a:pt x="4259" y="40"/>
                </a:lnTo>
                <a:lnTo>
                  <a:pt x="4221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4297533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СПИСОК ЛИТЕРАТУРЫ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9788" y="1160780"/>
            <a:ext cx="4491746" cy="490172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7535" y="3591986"/>
            <a:ext cx="108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СПАСИБО ЗА ВНЕМАНИЕ!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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medal-of-award_49824"/>
          <p:cNvSpPr>
            <a:spLocks noChangeAspect="1"/>
          </p:cNvSpPr>
          <p:nvPr/>
        </p:nvSpPr>
        <p:spPr>
          <a:xfrm>
            <a:off x="5227305" y="1864606"/>
            <a:ext cx="1737390" cy="109783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ABDB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1888" y="4607649"/>
            <a:ext cx="6805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000" dirty="0">
              <a:solidFill>
                <a:srgbClr val="355C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3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5962" y="2361476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2103" y="2504356"/>
            <a:ext cx="482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Предыстория и смысл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5962" y="3232454"/>
            <a:ext cx="152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2103" y="3375334"/>
            <a:ext cx="693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Техноллгии, связанные с этим исследованием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5962" y="4140437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2104" y="4283317"/>
            <a:ext cx="710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400" b="1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Системы оценки трафика магазина</a:t>
            </a:r>
            <a:endParaRPr lang="zh-CN" altLang="en-US" sz="2400" b="1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5962" y="5011415"/>
            <a:ext cx="152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2103" y="5154295"/>
            <a:ext cx="527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Заключение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565042" y="2648884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 flipH="1">
            <a:off x="3563756" y="3577015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65042" y="4434139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 flipH="1">
            <a:off x="3563756" y="5362270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89422" y="1152065"/>
            <a:ext cx="381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СОДЕРЖАНИЕ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42" y="1444454"/>
            <a:ext cx="10980933" cy="72000"/>
            <a:chOff x="587842" y="1358728"/>
            <a:chExt cx="10980933" cy="72000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9573705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 flipH="1">
              <a:off x="2510913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7333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01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13669" y="2709101"/>
            <a:ext cx="5760184" cy="1159243"/>
            <a:chOff x="5442160" y="2627003"/>
            <a:chExt cx="5760184" cy="1159243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576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ru-RU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Предыстория и смысл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386136"/>
              <a:ext cx="5520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Background and significance of topic selection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329297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20320" y="2373941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22"/>
          <p:cNvSpPr txBox="1"/>
          <p:nvPr/>
        </p:nvSpPr>
        <p:spPr>
          <a:xfrm flipH="1">
            <a:off x="1010285" y="3346126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1119505" y="2693346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01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2511425" y="2072316"/>
            <a:ext cx="4565650" cy="294513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3656330" y="3149276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3782695" y="2394261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02</a:t>
            </a:r>
          </a:p>
        </p:txBody>
      </p:sp>
      <p:sp>
        <p:nvSpPr>
          <p:cNvPr id="9" name="矩形 8"/>
          <p:cNvSpPr/>
          <p:nvPr/>
        </p:nvSpPr>
        <p:spPr>
          <a:xfrm rot="16200000">
            <a:off x="5618480" y="2373941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6608445" y="3346126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10"/>
          <p:cNvSpPr txBox="1"/>
          <p:nvPr/>
        </p:nvSpPr>
        <p:spPr>
          <a:xfrm flipH="1">
            <a:off x="6717665" y="2693346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03</a:t>
            </a:r>
          </a:p>
        </p:txBody>
      </p:sp>
      <p:sp>
        <p:nvSpPr>
          <p:cNvPr id="12" name="矩形 11"/>
          <p:cNvSpPr/>
          <p:nvPr/>
        </p:nvSpPr>
        <p:spPr>
          <a:xfrm rot="16200000">
            <a:off x="8223885" y="2373306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9213850" y="3345491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9323070" y="2692711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04</a:t>
            </a:r>
          </a:p>
        </p:txBody>
      </p:sp>
      <p:sp>
        <p:nvSpPr>
          <p:cNvPr id="15" name="Freeform 93"/>
          <p:cNvSpPr>
            <a:spLocks noEditPoints="1"/>
          </p:cNvSpPr>
          <p:nvPr/>
        </p:nvSpPr>
        <p:spPr>
          <a:xfrm>
            <a:off x="1706880" y="1926901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354"/>
          <p:cNvSpPr>
            <a:spLocks noEditPoints="1"/>
          </p:cNvSpPr>
          <p:nvPr/>
        </p:nvSpPr>
        <p:spPr>
          <a:xfrm>
            <a:off x="9906635" y="1927536"/>
            <a:ext cx="582930" cy="719455"/>
          </a:xfrm>
          <a:custGeom>
            <a:avLst/>
            <a:gdLst/>
            <a:ahLst/>
            <a:cxnLst>
              <a:cxn ang="0">
                <a:pos x="223811" y="114557"/>
              </a:cxn>
              <a:cxn ang="0">
                <a:pos x="259848" y="88781"/>
              </a:cxn>
              <a:cxn ang="0">
                <a:pos x="237088" y="48687"/>
              </a:cxn>
              <a:cxn ang="0">
                <a:pos x="195360" y="66825"/>
              </a:cxn>
              <a:cxn ang="0">
                <a:pos x="157426" y="44868"/>
              </a:cxn>
              <a:cxn ang="0">
                <a:pos x="152684" y="0"/>
              </a:cxn>
              <a:cxn ang="0">
                <a:pos x="107164" y="0"/>
              </a:cxn>
              <a:cxn ang="0">
                <a:pos x="102422" y="44868"/>
              </a:cxn>
              <a:cxn ang="0">
                <a:pos x="63539" y="66825"/>
              </a:cxn>
              <a:cxn ang="0">
                <a:pos x="22760" y="48687"/>
              </a:cxn>
              <a:cxn ang="0">
                <a:pos x="0" y="88781"/>
              </a:cxn>
              <a:cxn ang="0">
                <a:pos x="36037" y="114557"/>
              </a:cxn>
              <a:cxn ang="0">
                <a:pos x="36037" y="160379"/>
              </a:cxn>
              <a:cxn ang="0">
                <a:pos x="0" y="186155"/>
              </a:cxn>
              <a:cxn ang="0">
                <a:pos x="22760" y="226249"/>
              </a:cxn>
              <a:cxn ang="0">
                <a:pos x="64488" y="208111"/>
              </a:cxn>
              <a:cxn ang="0">
                <a:pos x="102422" y="230068"/>
              </a:cxn>
              <a:cxn ang="0">
                <a:pos x="107164" y="274936"/>
              </a:cxn>
              <a:cxn ang="0">
                <a:pos x="152684" y="274936"/>
              </a:cxn>
              <a:cxn ang="0">
                <a:pos x="157426" y="230068"/>
              </a:cxn>
              <a:cxn ang="0">
                <a:pos x="195360" y="208111"/>
              </a:cxn>
              <a:cxn ang="0">
                <a:pos x="237088" y="226249"/>
              </a:cxn>
              <a:cxn ang="0">
                <a:pos x="259848" y="186155"/>
              </a:cxn>
              <a:cxn ang="0">
                <a:pos x="223811" y="160379"/>
              </a:cxn>
              <a:cxn ang="0">
                <a:pos x="223811" y="114557"/>
              </a:cxn>
              <a:cxn ang="0">
                <a:pos x="149839" y="171835"/>
              </a:cxn>
              <a:cxn ang="0">
                <a:pos x="110009" y="171835"/>
              </a:cxn>
              <a:cxn ang="0">
                <a:pos x="91042" y="137468"/>
              </a:cxn>
              <a:cxn ang="0">
                <a:pos x="110009" y="103101"/>
              </a:cxn>
              <a:cxn ang="0">
                <a:pos x="149839" y="103101"/>
              </a:cxn>
              <a:cxn ang="0">
                <a:pos x="169755" y="137468"/>
              </a:cxn>
              <a:cxn ang="0">
                <a:pos x="149839" y="171835"/>
              </a:cxn>
            </a:cxnLst>
            <a:rect l="0" t="0" r="0" b="0"/>
            <a:pathLst>
              <a:path w="274" h="288">
                <a:moveTo>
                  <a:pt x="236" y="120"/>
                </a:moveTo>
                <a:cubicBezTo>
                  <a:pt x="274" y="93"/>
                  <a:pt x="274" y="93"/>
                  <a:pt x="274" y="93"/>
                </a:cubicBezTo>
                <a:cubicBezTo>
                  <a:pt x="250" y="51"/>
                  <a:pt x="250" y="51"/>
                  <a:pt x="250" y="51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1" y="0"/>
                  <a:pt x="161" y="0"/>
                  <a:pt x="1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67" y="70"/>
                  <a:pt x="67" y="70"/>
                  <a:pt x="67" y="70"/>
                </a:cubicBezTo>
                <a:cubicBezTo>
                  <a:pt x="24" y="51"/>
                  <a:pt x="24" y="51"/>
                  <a:pt x="24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18" y="182"/>
                  <a:pt x="0" y="195"/>
                  <a:pt x="0" y="195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68" y="218"/>
                  <a:pt x="68" y="218"/>
                  <a:pt x="68" y="218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8"/>
                  <a:pt x="163" y="266"/>
                  <a:pt x="166" y="241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50" y="237"/>
                  <a:pt x="250" y="237"/>
                  <a:pt x="250" y="237"/>
                </a:cubicBezTo>
                <a:cubicBezTo>
                  <a:pt x="274" y="195"/>
                  <a:pt x="274" y="195"/>
                  <a:pt x="274" y="195"/>
                </a:cubicBezTo>
                <a:cubicBezTo>
                  <a:pt x="274" y="195"/>
                  <a:pt x="256" y="182"/>
                  <a:pt x="236" y="168"/>
                </a:cubicBezTo>
                <a:lnTo>
                  <a:pt x="236" y="120"/>
                </a:lnTo>
                <a:close/>
                <a:moveTo>
                  <a:pt x="158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79" y="144"/>
                  <a:pt x="179" y="144"/>
                  <a:pt x="179" y="144"/>
                </a:cubicBezTo>
                <a:lnTo>
                  <a:pt x="158" y="180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211"/>
          <p:cNvSpPr>
            <a:spLocks noEditPoints="1"/>
          </p:cNvSpPr>
          <p:nvPr/>
        </p:nvSpPr>
        <p:spPr>
          <a:xfrm>
            <a:off x="7403465" y="1926901"/>
            <a:ext cx="379095" cy="673735"/>
          </a:xfrm>
          <a:custGeom>
            <a:avLst/>
            <a:gdLst/>
            <a:ahLst/>
            <a:cxnLst>
              <a:cxn ang="0">
                <a:pos x="182132" y="34158"/>
              </a:cxn>
              <a:cxn ang="0">
                <a:pos x="149710" y="0"/>
              </a:cxn>
              <a:cxn ang="0">
                <a:pos x="58168" y="0"/>
              </a:cxn>
              <a:cxn ang="0">
                <a:pos x="26700" y="34158"/>
              </a:cxn>
              <a:cxn ang="0">
                <a:pos x="0" y="34158"/>
              </a:cxn>
              <a:cxn ang="0">
                <a:pos x="0" y="273260"/>
              </a:cxn>
              <a:cxn ang="0">
                <a:pos x="207878" y="273260"/>
              </a:cxn>
              <a:cxn ang="0">
                <a:pos x="207878" y="34158"/>
              </a:cxn>
              <a:cxn ang="0">
                <a:pos x="182132" y="34158"/>
              </a:cxn>
              <a:cxn ang="0">
                <a:pos x="70564" y="15181"/>
              </a:cxn>
              <a:cxn ang="0">
                <a:pos x="135407" y="15181"/>
              </a:cxn>
              <a:cxn ang="0">
                <a:pos x="143989" y="22772"/>
              </a:cxn>
              <a:cxn ang="0">
                <a:pos x="135407" y="31311"/>
              </a:cxn>
              <a:cxn ang="0">
                <a:pos x="70564" y="31311"/>
              </a:cxn>
              <a:cxn ang="0">
                <a:pos x="62936" y="22772"/>
              </a:cxn>
              <a:cxn ang="0">
                <a:pos x="70564" y="15181"/>
              </a:cxn>
              <a:cxn ang="0">
                <a:pos x="163060" y="223921"/>
              </a:cxn>
              <a:cxn ang="0">
                <a:pos x="42911" y="223921"/>
              </a:cxn>
              <a:cxn ang="0">
                <a:pos x="42911" y="205894"/>
              </a:cxn>
              <a:cxn ang="0">
                <a:pos x="163060" y="205894"/>
              </a:cxn>
              <a:cxn ang="0">
                <a:pos x="163060" y="223921"/>
              </a:cxn>
              <a:cxn ang="0">
                <a:pos x="163060" y="183122"/>
              </a:cxn>
              <a:cxn ang="0">
                <a:pos x="42911" y="183122"/>
              </a:cxn>
              <a:cxn ang="0">
                <a:pos x="42911" y="165095"/>
              </a:cxn>
              <a:cxn ang="0">
                <a:pos x="163060" y="165095"/>
              </a:cxn>
              <a:cxn ang="0">
                <a:pos x="163060" y="183122"/>
              </a:cxn>
              <a:cxn ang="0">
                <a:pos x="163060" y="142323"/>
              </a:cxn>
              <a:cxn ang="0">
                <a:pos x="42911" y="142323"/>
              </a:cxn>
              <a:cxn ang="0">
                <a:pos x="42911" y="124295"/>
              </a:cxn>
              <a:cxn ang="0">
                <a:pos x="163060" y="124295"/>
              </a:cxn>
              <a:cxn ang="0">
                <a:pos x="163060" y="142323"/>
              </a:cxn>
              <a:cxn ang="0">
                <a:pos x="163060" y="101524"/>
              </a:cxn>
              <a:cxn ang="0">
                <a:pos x="42911" y="101524"/>
              </a:cxn>
              <a:cxn ang="0">
                <a:pos x="42911" y="83496"/>
              </a:cxn>
              <a:cxn ang="0">
                <a:pos x="163060" y="83496"/>
              </a:cxn>
              <a:cxn ang="0">
                <a:pos x="163060" y="101524"/>
              </a:cxn>
            </a:cxnLst>
            <a:rect l="0" t="0" r="0" b="0"/>
            <a:pathLst>
              <a:path w="218" h="288">
                <a:moveTo>
                  <a:pt x="191" y="36"/>
                </a:moveTo>
                <a:cubicBezTo>
                  <a:pt x="183" y="21"/>
                  <a:pt x="169" y="0"/>
                  <a:pt x="1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49" y="0"/>
                  <a:pt x="36" y="19"/>
                  <a:pt x="2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218" y="36"/>
                  <a:pt x="218" y="36"/>
                  <a:pt x="218" y="36"/>
                </a:cubicBezTo>
                <a:lnTo>
                  <a:pt x="191" y="36"/>
                </a:lnTo>
                <a:close/>
                <a:moveTo>
                  <a:pt x="74" y="16"/>
                </a:moveTo>
                <a:cubicBezTo>
                  <a:pt x="142" y="16"/>
                  <a:pt x="142" y="16"/>
                  <a:pt x="142" y="16"/>
                </a:cubicBezTo>
                <a:cubicBezTo>
                  <a:pt x="147" y="16"/>
                  <a:pt x="151" y="20"/>
                  <a:pt x="151" y="24"/>
                </a:cubicBezTo>
                <a:cubicBezTo>
                  <a:pt x="151" y="29"/>
                  <a:pt x="147" y="33"/>
                  <a:pt x="142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0" y="33"/>
                  <a:pt x="66" y="29"/>
                  <a:pt x="66" y="24"/>
                </a:cubicBezTo>
                <a:cubicBezTo>
                  <a:pt x="66" y="20"/>
                  <a:pt x="70" y="16"/>
                  <a:pt x="74" y="16"/>
                </a:cubicBezTo>
                <a:close/>
                <a:moveTo>
                  <a:pt x="171" y="236"/>
                </a:moveTo>
                <a:cubicBezTo>
                  <a:pt x="45" y="236"/>
                  <a:pt x="45" y="236"/>
                  <a:pt x="45" y="236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171" y="217"/>
                  <a:pt x="171" y="217"/>
                  <a:pt x="171" y="217"/>
                </a:cubicBezTo>
                <a:lnTo>
                  <a:pt x="171" y="236"/>
                </a:lnTo>
                <a:close/>
                <a:moveTo>
                  <a:pt x="171" y="193"/>
                </a:moveTo>
                <a:cubicBezTo>
                  <a:pt x="45" y="193"/>
                  <a:pt x="45" y="193"/>
                  <a:pt x="45" y="193"/>
                </a:cubicBezTo>
                <a:cubicBezTo>
                  <a:pt x="45" y="174"/>
                  <a:pt x="45" y="174"/>
                  <a:pt x="45" y="174"/>
                </a:cubicBezTo>
                <a:cubicBezTo>
                  <a:pt x="171" y="174"/>
                  <a:pt x="171" y="174"/>
                  <a:pt x="171" y="174"/>
                </a:cubicBezTo>
                <a:lnTo>
                  <a:pt x="171" y="193"/>
                </a:lnTo>
                <a:close/>
                <a:moveTo>
                  <a:pt x="171" y="150"/>
                </a:moveTo>
                <a:cubicBezTo>
                  <a:pt x="45" y="150"/>
                  <a:pt x="45" y="150"/>
                  <a:pt x="45" y="150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171" y="131"/>
                  <a:pt x="171" y="131"/>
                  <a:pt x="171" y="131"/>
                </a:cubicBezTo>
                <a:lnTo>
                  <a:pt x="171" y="150"/>
                </a:lnTo>
                <a:close/>
                <a:moveTo>
                  <a:pt x="171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88"/>
                  <a:pt x="45" y="88"/>
                  <a:pt x="45" y="88"/>
                </a:cubicBezTo>
                <a:cubicBezTo>
                  <a:pt x="171" y="88"/>
                  <a:pt x="171" y="88"/>
                  <a:pt x="171" y="88"/>
                </a:cubicBezTo>
                <a:lnTo>
                  <a:pt x="171" y="107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441"/>
          <p:cNvSpPr>
            <a:spLocks noEditPoints="1"/>
          </p:cNvSpPr>
          <p:nvPr/>
        </p:nvSpPr>
        <p:spPr>
          <a:xfrm>
            <a:off x="4493895" y="1789106"/>
            <a:ext cx="600710" cy="521970"/>
          </a:xfrm>
          <a:custGeom>
            <a:avLst/>
            <a:gdLst/>
            <a:ahLst/>
            <a:cxnLst>
              <a:cxn ang="0">
                <a:pos x="263772" y="65613"/>
              </a:cxn>
              <a:cxn ang="0">
                <a:pos x="233410" y="65613"/>
              </a:cxn>
              <a:cxn ang="0">
                <a:pos x="233410" y="38037"/>
              </a:cxn>
              <a:cxn ang="0">
                <a:pos x="223921" y="28528"/>
              </a:cxn>
              <a:cxn ang="0">
                <a:pos x="130937" y="28528"/>
              </a:cxn>
              <a:cxn ang="0">
                <a:pos x="118602" y="0"/>
              </a:cxn>
              <a:cxn ang="0">
                <a:pos x="50287" y="0"/>
              </a:cxn>
              <a:cxn ang="0">
                <a:pos x="37953" y="28528"/>
              </a:cxn>
              <a:cxn ang="0">
                <a:pos x="10437" y="28528"/>
              </a:cxn>
              <a:cxn ang="0">
                <a:pos x="0" y="36135"/>
              </a:cxn>
              <a:cxn ang="0">
                <a:pos x="0" y="199693"/>
              </a:cxn>
              <a:cxn ang="0">
                <a:pos x="26567" y="226319"/>
              </a:cxn>
              <a:cxn ang="0">
                <a:pos x="256181" y="226319"/>
              </a:cxn>
              <a:cxn ang="0">
                <a:pos x="273260" y="208252"/>
              </a:cxn>
              <a:cxn ang="0">
                <a:pos x="273260" y="75123"/>
              </a:cxn>
              <a:cxn ang="0">
                <a:pos x="263772" y="65613"/>
              </a:cxn>
              <a:cxn ang="0">
                <a:pos x="48390" y="44693"/>
              </a:cxn>
              <a:cxn ang="0">
                <a:pos x="60724" y="16166"/>
              </a:cxn>
              <a:cxn ang="0">
                <a:pos x="108165" y="16166"/>
              </a:cxn>
              <a:cxn ang="0">
                <a:pos x="120500" y="44693"/>
              </a:cxn>
              <a:cxn ang="0">
                <a:pos x="217280" y="44693"/>
              </a:cxn>
              <a:cxn ang="0">
                <a:pos x="217280" y="65613"/>
              </a:cxn>
              <a:cxn ang="0">
                <a:pos x="39850" y="65613"/>
              </a:cxn>
              <a:cxn ang="0">
                <a:pos x="39850" y="194939"/>
              </a:cxn>
              <a:cxn ang="0">
                <a:pos x="55980" y="194939"/>
              </a:cxn>
              <a:cxn ang="0">
                <a:pos x="55980" y="81779"/>
              </a:cxn>
              <a:cxn ang="0">
                <a:pos x="257130" y="81779"/>
              </a:cxn>
              <a:cxn ang="0">
                <a:pos x="257130" y="208252"/>
              </a:cxn>
              <a:cxn ang="0">
                <a:pos x="257130" y="209202"/>
              </a:cxn>
              <a:cxn ang="0">
                <a:pos x="256181" y="209202"/>
              </a:cxn>
              <a:cxn ang="0">
                <a:pos x="26567" y="209202"/>
              </a:cxn>
              <a:cxn ang="0">
                <a:pos x="17079" y="199693"/>
              </a:cxn>
              <a:cxn ang="0">
                <a:pos x="17079" y="44693"/>
              </a:cxn>
            </a:cxnLst>
            <a:rect l="0" t="0" r="0" b="0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477069" y="812800"/>
            <a:ext cx="1237862" cy="5618480"/>
            <a:chOff x="5477069" y="1381760"/>
            <a:chExt cx="1237862" cy="5827042"/>
          </a:xfrm>
          <a:solidFill>
            <a:srgbClr val="355C7D"/>
          </a:solidFill>
        </p:grpSpPr>
        <p:sp>
          <p:nvSpPr>
            <p:cNvPr id="19" name="lamppost_90288"/>
            <p:cNvSpPr>
              <a:spLocks noChangeAspect="1"/>
            </p:cNvSpPr>
            <p:nvPr/>
          </p:nvSpPr>
          <p:spPr>
            <a:xfrm>
              <a:off x="5477069" y="1381760"/>
              <a:ext cx="1237862" cy="1651042"/>
            </a:xfrm>
            <a:custGeom>
              <a:avLst/>
              <a:gdLst>
                <a:gd name="connsiteX0" fmla="*/ 208011 w 454093"/>
                <a:gd name="connsiteY0" fmla="*/ 531566 h 605663"/>
                <a:gd name="connsiteX1" fmla="*/ 208011 w 454093"/>
                <a:gd name="connsiteY1" fmla="*/ 591381 h 605663"/>
                <a:gd name="connsiteX2" fmla="*/ 246083 w 454093"/>
                <a:gd name="connsiteY2" fmla="*/ 591381 h 605663"/>
                <a:gd name="connsiteX3" fmla="*/ 246083 w 454093"/>
                <a:gd name="connsiteY3" fmla="*/ 531566 h 605663"/>
                <a:gd name="connsiteX4" fmla="*/ 173273 w 454093"/>
                <a:gd name="connsiteY4" fmla="*/ 481631 h 605663"/>
                <a:gd name="connsiteX5" fmla="*/ 173273 w 454093"/>
                <a:gd name="connsiteY5" fmla="*/ 487323 h 605663"/>
                <a:gd name="connsiteX6" fmla="*/ 203171 w 454093"/>
                <a:gd name="connsiteY6" fmla="*/ 517284 h 605663"/>
                <a:gd name="connsiteX7" fmla="*/ 250923 w 454093"/>
                <a:gd name="connsiteY7" fmla="*/ 517284 h 605663"/>
                <a:gd name="connsiteX8" fmla="*/ 280821 w 454093"/>
                <a:gd name="connsiteY8" fmla="*/ 487323 h 605663"/>
                <a:gd name="connsiteX9" fmla="*/ 280821 w 454093"/>
                <a:gd name="connsiteY9" fmla="*/ 481631 h 605663"/>
                <a:gd name="connsiteX10" fmla="*/ 127027 w 454093"/>
                <a:gd name="connsiteY10" fmla="*/ 451778 h 605663"/>
                <a:gd name="connsiteX11" fmla="*/ 129931 w 454093"/>
                <a:gd name="connsiteY11" fmla="*/ 467349 h 605663"/>
                <a:gd name="connsiteX12" fmla="*/ 324163 w 454093"/>
                <a:gd name="connsiteY12" fmla="*/ 467349 h 605663"/>
                <a:gd name="connsiteX13" fmla="*/ 327067 w 454093"/>
                <a:gd name="connsiteY13" fmla="*/ 451778 h 605663"/>
                <a:gd name="connsiteX14" fmla="*/ 313247 w 454093"/>
                <a:gd name="connsiteY14" fmla="*/ 220376 h 605663"/>
                <a:gd name="connsiteX15" fmla="*/ 340120 w 454093"/>
                <a:gd name="connsiteY15" fmla="*/ 220376 h 605663"/>
                <a:gd name="connsiteX16" fmla="*/ 345602 w 454093"/>
                <a:gd name="connsiteY16" fmla="*/ 222953 h 605663"/>
                <a:gd name="connsiteX17" fmla="*/ 347215 w 454093"/>
                <a:gd name="connsiteY17" fmla="*/ 228857 h 605663"/>
                <a:gd name="connsiteX18" fmla="*/ 327436 w 454093"/>
                <a:gd name="connsiteY18" fmla="*/ 337609 h 605663"/>
                <a:gd name="connsiteX19" fmla="*/ 320449 w 454093"/>
                <a:gd name="connsiteY19" fmla="*/ 343513 h 605663"/>
                <a:gd name="connsiteX20" fmla="*/ 319159 w 454093"/>
                <a:gd name="connsiteY20" fmla="*/ 343406 h 605663"/>
                <a:gd name="connsiteX21" fmla="*/ 313354 w 454093"/>
                <a:gd name="connsiteY21" fmla="*/ 335140 h 605663"/>
                <a:gd name="connsiteX22" fmla="*/ 331521 w 454093"/>
                <a:gd name="connsiteY22" fmla="*/ 234762 h 605663"/>
                <a:gd name="connsiteX23" fmla="*/ 313247 w 454093"/>
                <a:gd name="connsiteY23" fmla="*/ 234762 h 605663"/>
                <a:gd name="connsiteX24" fmla="*/ 306045 w 454093"/>
                <a:gd name="connsiteY24" fmla="*/ 227569 h 605663"/>
                <a:gd name="connsiteX25" fmla="*/ 313247 w 454093"/>
                <a:gd name="connsiteY25" fmla="*/ 220376 h 605663"/>
                <a:gd name="connsiteX26" fmla="*/ 114044 w 454093"/>
                <a:gd name="connsiteY26" fmla="*/ 220376 h 605663"/>
                <a:gd name="connsiteX27" fmla="*/ 140917 w 454093"/>
                <a:gd name="connsiteY27" fmla="*/ 220376 h 605663"/>
                <a:gd name="connsiteX28" fmla="*/ 148119 w 454093"/>
                <a:gd name="connsiteY28" fmla="*/ 227569 h 605663"/>
                <a:gd name="connsiteX29" fmla="*/ 140917 w 454093"/>
                <a:gd name="connsiteY29" fmla="*/ 234762 h 605663"/>
                <a:gd name="connsiteX30" fmla="*/ 122643 w 454093"/>
                <a:gd name="connsiteY30" fmla="*/ 234762 h 605663"/>
                <a:gd name="connsiteX31" fmla="*/ 140810 w 454093"/>
                <a:gd name="connsiteY31" fmla="*/ 335140 h 605663"/>
                <a:gd name="connsiteX32" fmla="*/ 135005 w 454093"/>
                <a:gd name="connsiteY32" fmla="*/ 343406 h 605663"/>
                <a:gd name="connsiteX33" fmla="*/ 133715 w 454093"/>
                <a:gd name="connsiteY33" fmla="*/ 343513 h 605663"/>
                <a:gd name="connsiteX34" fmla="*/ 126728 w 454093"/>
                <a:gd name="connsiteY34" fmla="*/ 337609 h 605663"/>
                <a:gd name="connsiteX35" fmla="*/ 106949 w 454093"/>
                <a:gd name="connsiteY35" fmla="*/ 228857 h 605663"/>
                <a:gd name="connsiteX36" fmla="*/ 108562 w 454093"/>
                <a:gd name="connsiteY36" fmla="*/ 222953 h 605663"/>
                <a:gd name="connsiteX37" fmla="*/ 114044 w 454093"/>
                <a:gd name="connsiteY37" fmla="*/ 220376 h 605663"/>
                <a:gd name="connsiteX38" fmla="*/ 234253 w 454093"/>
                <a:gd name="connsiteY38" fmla="*/ 205432 h 605663"/>
                <a:gd name="connsiteX39" fmla="*/ 234253 w 454093"/>
                <a:gd name="connsiteY39" fmla="*/ 437495 h 605663"/>
                <a:gd name="connsiteX40" fmla="*/ 329755 w 454093"/>
                <a:gd name="connsiteY40" fmla="*/ 437495 h 605663"/>
                <a:gd name="connsiteX41" fmla="*/ 373527 w 454093"/>
                <a:gd name="connsiteY41" fmla="*/ 205432 h 605663"/>
                <a:gd name="connsiteX42" fmla="*/ 80567 w 454093"/>
                <a:gd name="connsiteY42" fmla="*/ 205432 h 605663"/>
                <a:gd name="connsiteX43" fmla="*/ 124339 w 454093"/>
                <a:gd name="connsiteY43" fmla="*/ 437495 h 605663"/>
                <a:gd name="connsiteX44" fmla="*/ 219841 w 454093"/>
                <a:gd name="connsiteY44" fmla="*/ 437495 h 605663"/>
                <a:gd name="connsiteX45" fmla="*/ 219841 w 454093"/>
                <a:gd name="connsiteY45" fmla="*/ 205432 h 605663"/>
                <a:gd name="connsiteX46" fmla="*/ 165852 w 454093"/>
                <a:gd name="connsiteY46" fmla="*/ 97615 h 605663"/>
                <a:gd name="connsiteX47" fmla="*/ 30234 w 454093"/>
                <a:gd name="connsiteY47" fmla="*/ 191149 h 605663"/>
                <a:gd name="connsiteX48" fmla="*/ 423860 w 454093"/>
                <a:gd name="connsiteY48" fmla="*/ 191149 h 605663"/>
                <a:gd name="connsiteX49" fmla="*/ 288242 w 454093"/>
                <a:gd name="connsiteY49" fmla="*/ 97615 h 605663"/>
                <a:gd name="connsiteX50" fmla="*/ 206828 w 454093"/>
                <a:gd name="connsiteY50" fmla="*/ 54016 h 605663"/>
                <a:gd name="connsiteX51" fmla="*/ 171015 w 454093"/>
                <a:gd name="connsiteY51" fmla="*/ 83333 h 605663"/>
                <a:gd name="connsiteX52" fmla="*/ 283079 w 454093"/>
                <a:gd name="connsiteY52" fmla="*/ 83333 h 605663"/>
                <a:gd name="connsiteX53" fmla="*/ 247266 w 454093"/>
                <a:gd name="connsiteY53" fmla="*/ 54016 h 605663"/>
                <a:gd name="connsiteX54" fmla="*/ 227047 w 454093"/>
                <a:gd name="connsiteY54" fmla="*/ 14283 h 605663"/>
                <a:gd name="connsiteX55" fmla="*/ 208764 w 454093"/>
                <a:gd name="connsiteY55" fmla="*/ 32646 h 605663"/>
                <a:gd name="connsiteX56" fmla="*/ 208764 w 454093"/>
                <a:gd name="connsiteY56" fmla="*/ 39733 h 605663"/>
                <a:gd name="connsiteX57" fmla="*/ 245330 w 454093"/>
                <a:gd name="connsiteY57" fmla="*/ 39733 h 605663"/>
                <a:gd name="connsiteX58" fmla="*/ 245330 w 454093"/>
                <a:gd name="connsiteY58" fmla="*/ 32646 h 605663"/>
                <a:gd name="connsiteX59" fmla="*/ 227047 w 454093"/>
                <a:gd name="connsiteY59" fmla="*/ 14283 h 605663"/>
                <a:gd name="connsiteX60" fmla="*/ 227047 w 454093"/>
                <a:gd name="connsiteY60" fmla="*/ 0 h 605663"/>
                <a:gd name="connsiteX61" fmla="*/ 259742 w 454093"/>
                <a:gd name="connsiteY61" fmla="*/ 32646 h 605663"/>
                <a:gd name="connsiteX62" fmla="*/ 259742 w 454093"/>
                <a:gd name="connsiteY62" fmla="*/ 41237 h 605663"/>
                <a:gd name="connsiteX63" fmla="*/ 297921 w 454093"/>
                <a:gd name="connsiteY63" fmla="*/ 86876 h 605663"/>
                <a:gd name="connsiteX64" fmla="*/ 450962 w 454093"/>
                <a:gd name="connsiteY64" fmla="*/ 192330 h 605663"/>
                <a:gd name="connsiteX65" fmla="*/ 453758 w 454093"/>
                <a:gd name="connsiteY65" fmla="*/ 200384 h 605663"/>
                <a:gd name="connsiteX66" fmla="*/ 446875 w 454093"/>
                <a:gd name="connsiteY66" fmla="*/ 205432 h 605663"/>
                <a:gd name="connsiteX67" fmla="*/ 388154 w 454093"/>
                <a:gd name="connsiteY67" fmla="*/ 205432 h 605663"/>
                <a:gd name="connsiteX68" fmla="*/ 337069 w 454093"/>
                <a:gd name="connsiteY68" fmla="*/ 475832 h 605663"/>
                <a:gd name="connsiteX69" fmla="*/ 330078 w 454093"/>
                <a:gd name="connsiteY69" fmla="*/ 481631 h 605663"/>
                <a:gd name="connsiteX70" fmla="*/ 295232 w 454093"/>
                <a:gd name="connsiteY70" fmla="*/ 481631 h 605663"/>
                <a:gd name="connsiteX71" fmla="*/ 295232 w 454093"/>
                <a:gd name="connsiteY71" fmla="*/ 487323 h 605663"/>
                <a:gd name="connsiteX72" fmla="*/ 260387 w 454093"/>
                <a:gd name="connsiteY72" fmla="*/ 530492 h 605663"/>
                <a:gd name="connsiteX73" fmla="*/ 260387 w 454093"/>
                <a:gd name="connsiteY73" fmla="*/ 598468 h 605663"/>
                <a:gd name="connsiteX74" fmla="*/ 253181 w 454093"/>
                <a:gd name="connsiteY74" fmla="*/ 605663 h 605663"/>
                <a:gd name="connsiteX75" fmla="*/ 200913 w 454093"/>
                <a:gd name="connsiteY75" fmla="*/ 605663 h 605663"/>
                <a:gd name="connsiteX76" fmla="*/ 193707 w 454093"/>
                <a:gd name="connsiteY76" fmla="*/ 598468 h 605663"/>
                <a:gd name="connsiteX77" fmla="*/ 193707 w 454093"/>
                <a:gd name="connsiteY77" fmla="*/ 530492 h 605663"/>
                <a:gd name="connsiteX78" fmla="*/ 158862 w 454093"/>
                <a:gd name="connsiteY78" fmla="*/ 487323 h 605663"/>
                <a:gd name="connsiteX79" fmla="*/ 158862 w 454093"/>
                <a:gd name="connsiteY79" fmla="*/ 481631 h 605663"/>
                <a:gd name="connsiteX80" fmla="*/ 124016 w 454093"/>
                <a:gd name="connsiteY80" fmla="*/ 481631 h 605663"/>
                <a:gd name="connsiteX81" fmla="*/ 117025 w 454093"/>
                <a:gd name="connsiteY81" fmla="*/ 475832 h 605663"/>
                <a:gd name="connsiteX82" fmla="*/ 65940 w 454093"/>
                <a:gd name="connsiteY82" fmla="*/ 205432 h 605663"/>
                <a:gd name="connsiteX83" fmla="*/ 7219 w 454093"/>
                <a:gd name="connsiteY83" fmla="*/ 205432 h 605663"/>
                <a:gd name="connsiteX84" fmla="*/ 336 w 454093"/>
                <a:gd name="connsiteY84" fmla="*/ 200384 h 605663"/>
                <a:gd name="connsiteX85" fmla="*/ 3132 w 454093"/>
                <a:gd name="connsiteY85" fmla="*/ 192330 h 605663"/>
                <a:gd name="connsiteX86" fmla="*/ 156173 w 454093"/>
                <a:gd name="connsiteY86" fmla="*/ 86876 h 605663"/>
                <a:gd name="connsiteX87" fmla="*/ 194352 w 454093"/>
                <a:gd name="connsiteY87" fmla="*/ 41237 h 605663"/>
                <a:gd name="connsiteX88" fmla="*/ 194352 w 454093"/>
                <a:gd name="connsiteY88" fmla="*/ 32646 h 605663"/>
                <a:gd name="connsiteX89" fmla="*/ 227047 w 454093"/>
                <a:gd name="connsiteY89" fmla="*/ 0 h 60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54093" h="605663">
                  <a:moveTo>
                    <a:pt x="208011" y="531566"/>
                  </a:moveTo>
                  <a:lnTo>
                    <a:pt x="208011" y="591381"/>
                  </a:lnTo>
                  <a:lnTo>
                    <a:pt x="246083" y="591381"/>
                  </a:lnTo>
                  <a:lnTo>
                    <a:pt x="246083" y="531566"/>
                  </a:lnTo>
                  <a:close/>
                  <a:moveTo>
                    <a:pt x="173273" y="481631"/>
                  </a:moveTo>
                  <a:lnTo>
                    <a:pt x="173273" y="487323"/>
                  </a:lnTo>
                  <a:cubicBezTo>
                    <a:pt x="173273" y="503860"/>
                    <a:pt x="186717" y="517284"/>
                    <a:pt x="203171" y="517284"/>
                  </a:cubicBezTo>
                  <a:lnTo>
                    <a:pt x="250923" y="517284"/>
                  </a:lnTo>
                  <a:cubicBezTo>
                    <a:pt x="267377" y="517284"/>
                    <a:pt x="280821" y="503860"/>
                    <a:pt x="280821" y="487323"/>
                  </a:cubicBezTo>
                  <a:lnTo>
                    <a:pt x="280821" y="481631"/>
                  </a:lnTo>
                  <a:close/>
                  <a:moveTo>
                    <a:pt x="127027" y="451778"/>
                  </a:moveTo>
                  <a:lnTo>
                    <a:pt x="129931" y="467349"/>
                  </a:lnTo>
                  <a:lnTo>
                    <a:pt x="324163" y="467349"/>
                  </a:lnTo>
                  <a:lnTo>
                    <a:pt x="327067" y="451778"/>
                  </a:lnTo>
                  <a:close/>
                  <a:moveTo>
                    <a:pt x="313247" y="220376"/>
                  </a:moveTo>
                  <a:lnTo>
                    <a:pt x="340120" y="220376"/>
                  </a:lnTo>
                  <a:cubicBezTo>
                    <a:pt x="342270" y="220376"/>
                    <a:pt x="344312" y="221342"/>
                    <a:pt x="345602" y="222953"/>
                  </a:cubicBezTo>
                  <a:cubicBezTo>
                    <a:pt x="347000" y="224563"/>
                    <a:pt x="347537" y="226710"/>
                    <a:pt x="347215" y="228857"/>
                  </a:cubicBezTo>
                  <a:lnTo>
                    <a:pt x="327436" y="337609"/>
                  </a:lnTo>
                  <a:cubicBezTo>
                    <a:pt x="326791" y="341151"/>
                    <a:pt x="323781" y="343513"/>
                    <a:pt x="320449" y="343513"/>
                  </a:cubicBezTo>
                  <a:cubicBezTo>
                    <a:pt x="320019" y="343513"/>
                    <a:pt x="319589" y="343513"/>
                    <a:pt x="319159" y="343406"/>
                  </a:cubicBezTo>
                  <a:cubicBezTo>
                    <a:pt x="315182" y="342654"/>
                    <a:pt x="312602" y="339004"/>
                    <a:pt x="313354" y="335140"/>
                  </a:cubicBezTo>
                  <a:lnTo>
                    <a:pt x="331521" y="234762"/>
                  </a:lnTo>
                  <a:lnTo>
                    <a:pt x="313247" y="234762"/>
                  </a:lnTo>
                  <a:cubicBezTo>
                    <a:pt x="309270" y="234762"/>
                    <a:pt x="306045" y="231541"/>
                    <a:pt x="306045" y="227569"/>
                  </a:cubicBezTo>
                  <a:cubicBezTo>
                    <a:pt x="306045" y="223597"/>
                    <a:pt x="309270" y="220376"/>
                    <a:pt x="313247" y="220376"/>
                  </a:cubicBezTo>
                  <a:close/>
                  <a:moveTo>
                    <a:pt x="114044" y="220376"/>
                  </a:moveTo>
                  <a:lnTo>
                    <a:pt x="140917" y="220376"/>
                  </a:lnTo>
                  <a:cubicBezTo>
                    <a:pt x="144894" y="220376"/>
                    <a:pt x="148119" y="223597"/>
                    <a:pt x="148119" y="227569"/>
                  </a:cubicBezTo>
                  <a:cubicBezTo>
                    <a:pt x="148119" y="231541"/>
                    <a:pt x="144894" y="234762"/>
                    <a:pt x="140917" y="234762"/>
                  </a:cubicBezTo>
                  <a:lnTo>
                    <a:pt x="122643" y="234762"/>
                  </a:lnTo>
                  <a:lnTo>
                    <a:pt x="140810" y="335140"/>
                  </a:lnTo>
                  <a:cubicBezTo>
                    <a:pt x="141562" y="339004"/>
                    <a:pt x="138982" y="342654"/>
                    <a:pt x="135005" y="343406"/>
                  </a:cubicBezTo>
                  <a:cubicBezTo>
                    <a:pt x="134575" y="343513"/>
                    <a:pt x="134145" y="343513"/>
                    <a:pt x="133715" y="343513"/>
                  </a:cubicBezTo>
                  <a:cubicBezTo>
                    <a:pt x="130383" y="343513"/>
                    <a:pt x="127373" y="341151"/>
                    <a:pt x="126728" y="337609"/>
                  </a:cubicBezTo>
                  <a:lnTo>
                    <a:pt x="106949" y="228857"/>
                  </a:lnTo>
                  <a:cubicBezTo>
                    <a:pt x="106627" y="226710"/>
                    <a:pt x="107164" y="224563"/>
                    <a:pt x="108562" y="222953"/>
                  </a:cubicBezTo>
                  <a:cubicBezTo>
                    <a:pt x="109852" y="221342"/>
                    <a:pt x="111894" y="220376"/>
                    <a:pt x="114044" y="220376"/>
                  </a:cubicBezTo>
                  <a:close/>
                  <a:moveTo>
                    <a:pt x="234253" y="205432"/>
                  </a:moveTo>
                  <a:lnTo>
                    <a:pt x="234253" y="437495"/>
                  </a:lnTo>
                  <a:lnTo>
                    <a:pt x="329755" y="437495"/>
                  </a:lnTo>
                  <a:lnTo>
                    <a:pt x="373527" y="205432"/>
                  </a:lnTo>
                  <a:close/>
                  <a:moveTo>
                    <a:pt x="80567" y="205432"/>
                  </a:moveTo>
                  <a:lnTo>
                    <a:pt x="124339" y="437495"/>
                  </a:lnTo>
                  <a:lnTo>
                    <a:pt x="219841" y="437495"/>
                  </a:lnTo>
                  <a:lnTo>
                    <a:pt x="219841" y="205432"/>
                  </a:lnTo>
                  <a:close/>
                  <a:moveTo>
                    <a:pt x="165852" y="97615"/>
                  </a:moveTo>
                  <a:lnTo>
                    <a:pt x="30234" y="191149"/>
                  </a:lnTo>
                  <a:lnTo>
                    <a:pt x="423860" y="191149"/>
                  </a:lnTo>
                  <a:lnTo>
                    <a:pt x="288242" y="97615"/>
                  </a:lnTo>
                  <a:close/>
                  <a:moveTo>
                    <a:pt x="206828" y="54016"/>
                  </a:moveTo>
                  <a:cubicBezTo>
                    <a:pt x="189190" y="54016"/>
                    <a:pt x="174349" y="66580"/>
                    <a:pt x="171015" y="83333"/>
                  </a:cubicBezTo>
                  <a:lnTo>
                    <a:pt x="283079" y="83333"/>
                  </a:lnTo>
                  <a:cubicBezTo>
                    <a:pt x="279745" y="66580"/>
                    <a:pt x="264904" y="54016"/>
                    <a:pt x="247266" y="54016"/>
                  </a:cubicBezTo>
                  <a:close/>
                  <a:moveTo>
                    <a:pt x="227047" y="14283"/>
                  </a:moveTo>
                  <a:cubicBezTo>
                    <a:pt x="216937" y="14283"/>
                    <a:pt x="208764" y="22552"/>
                    <a:pt x="208764" y="32646"/>
                  </a:cubicBezTo>
                  <a:lnTo>
                    <a:pt x="208764" y="39733"/>
                  </a:lnTo>
                  <a:lnTo>
                    <a:pt x="245330" y="39733"/>
                  </a:lnTo>
                  <a:lnTo>
                    <a:pt x="245330" y="32646"/>
                  </a:lnTo>
                  <a:cubicBezTo>
                    <a:pt x="245330" y="22552"/>
                    <a:pt x="237157" y="14283"/>
                    <a:pt x="227047" y="14283"/>
                  </a:cubicBezTo>
                  <a:close/>
                  <a:moveTo>
                    <a:pt x="227047" y="0"/>
                  </a:moveTo>
                  <a:cubicBezTo>
                    <a:pt x="245007" y="0"/>
                    <a:pt x="259742" y="14605"/>
                    <a:pt x="259742" y="32646"/>
                  </a:cubicBezTo>
                  <a:lnTo>
                    <a:pt x="259742" y="41237"/>
                  </a:lnTo>
                  <a:cubicBezTo>
                    <a:pt x="280606" y="46499"/>
                    <a:pt x="296415" y="64755"/>
                    <a:pt x="297921" y="86876"/>
                  </a:cubicBezTo>
                  <a:lnTo>
                    <a:pt x="450962" y="192330"/>
                  </a:lnTo>
                  <a:cubicBezTo>
                    <a:pt x="453543" y="194156"/>
                    <a:pt x="454726" y="197378"/>
                    <a:pt x="453758" y="200384"/>
                  </a:cubicBezTo>
                  <a:cubicBezTo>
                    <a:pt x="452790" y="203391"/>
                    <a:pt x="450101" y="205432"/>
                    <a:pt x="446875" y="205432"/>
                  </a:cubicBezTo>
                  <a:lnTo>
                    <a:pt x="388154" y="205432"/>
                  </a:lnTo>
                  <a:lnTo>
                    <a:pt x="337069" y="475832"/>
                  </a:lnTo>
                  <a:cubicBezTo>
                    <a:pt x="336531" y="479269"/>
                    <a:pt x="333519" y="481631"/>
                    <a:pt x="330078" y="481631"/>
                  </a:cubicBezTo>
                  <a:lnTo>
                    <a:pt x="295232" y="481631"/>
                  </a:lnTo>
                  <a:lnTo>
                    <a:pt x="295232" y="487323"/>
                  </a:lnTo>
                  <a:cubicBezTo>
                    <a:pt x="295232" y="508478"/>
                    <a:pt x="280283" y="526197"/>
                    <a:pt x="260387" y="530492"/>
                  </a:cubicBezTo>
                  <a:lnTo>
                    <a:pt x="260387" y="598468"/>
                  </a:lnTo>
                  <a:cubicBezTo>
                    <a:pt x="260387" y="602442"/>
                    <a:pt x="257160" y="605663"/>
                    <a:pt x="253181" y="605663"/>
                  </a:cubicBezTo>
                  <a:lnTo>
                    <a:pt x="200913" y="605663"/>
                  </a:lnTo>
                  <a:cubicBezTo>
                    <a:pt x="196934" y="605663"/>
                    <a:pt x="193707" y="602442"/>
                    <a:pt x="193707" y="598468"/>
                  </a:cubicBezTo>
                  <a:lnTo>
                    <a:pt x="193707" y="530492"/>
                  </a:lnTo>
                  <a:cubicBezTo>
                    <a:pt x="173811" y="526197"/>
                    <a:pt x="158862" y="508478"/>
                    <a:pt x="158862" y="487323"/>
                  </a:cubicBezTo>
                  <a:lnTo>
                    <a:pt x="158862" y="481631"/>
                  </a:lnTo>
                  <a:lnTo>
                    <a:pt x="124016" y="481631"/>
                  </a:lnTo>
                  <a:cubicBezTo>
                    <a:pt x="120575" y="481631"/>
                    <a:pt x="117563" y="479269"/>
                    <a:pt x="117025" y="475832"/>
                  </a:cubicBezTo>
                  <a:lnTo>
                    <a:pt x="65940" y="205432"/>
                  </a:lnTo>
                  <a:lnTo>
                    <a:pt x="7219" y="205432"/>
                  </a:lnTo>
                  <a:cubicBezTo>
                    <a:pt x="3993" y="205432"/>
                    <a:pt x="1304" y="203391"/>
                    <a:pt x="336" y="200384"/>
                  </a:cubicBezTo>
                  <a:cubicBezTo>
                    <a:pt x="-632" y="197378"/>
                    <a:pt x="551" y="194156"/>
                    <a:pt x="3132" y="192330"/>
                  </a:cubicBezTo>
                  <a:lnTo>
                    <a:pt x="156173" y="86876"/>
                  </a:lnTo>
                  <a:cubicBezTo>
                    <a:pt x="157679" y="64755"/>
                    <a:pt x="173488" y="46499"/>
                    <a:pt x="194352" y="41237"/>
                  </a:cubicBezTo>
                  <a:lnTo>
                    <a:pt x="194352" y="32646"/>
                  </a:lnTo>
                  <a:cubicBezTo>
                    <a:pt x="194352" y="14605"/>
                    <a:pt x="209087" y="0"/>
                    <a:pt x="227047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矩形 19"/>
            <p:cNvSpPr/>
            <p:nvPr/>
          </p:nvSpPr>
          <p:spPr>
            <a:xfrm>
              <a:off x="6060440" y="3032802"/>
              <a:ext cx="71120" cy="41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31800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14931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176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 flipH="1">
            <a:off x="2758459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  <p:sp>
        <p:nvSpPr>
          <p:cNvPr id="25" name="文本框 22"/>
          <p:cNvSpPr txBox="1"/>
          <p:nvPr/>
        </p:nvSpPr>
        <p:spPr>
          <a:xfrm flipH="1">
            <a:off x="621822" y="2704414"/>
            <a:ext cx="4681697" cy="34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6" name="book-from-top-view_43022"/>
          <p:cNvSpPr>
            <a:spLocks noChangeAspect="1"/>
          </p:cNvSpPr>
          <p:nvPr/>
        </p:nvSpPr>
        <p:spPr>
          <a:xfrm>
            <a:off x="965200" y="1817154"/>
            <a:ext cx="377190" cy="510899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矩形 26"/>
          <p:cNvSpPr/>
          <p:nvPr/>
        </p:nvSpPr>
        <p:spPr>
          <a:xfrm>
            <a:off x="6805673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9032956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  <p:sp>
        <p:nvSpPr>
          <p:cNvPr id="29" name="settings_13584"/>
          <p:cNvSpPr>
            <a:spLocks noChangeAspect="1"/>
          </p:cNvSpPr>
          <p:nvPr/>
        </p:nvSpPr>
        <p:spPr>
          <a:xfrm>
            <a:off x="7248393" y="1806994"/>
            <a:ext cx="531417" cy="58477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1840" y="1684382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00431" y="1699768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22"/>
          <p:cNvSpPr txBox="1"/>
          <p:nvPr/>
        </p:nvSpPr>
        <p:spPr>
          <a:xfrm flipH="1">
            <a:off x="6896716" y="2704414"/>
            <a:ext cx="4681697" cy="34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35856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331470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国内外相关文献综述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7592" y="1319564"/>
            <a:ext cx="10156816" cy="5072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3604" y="1483873"/>
            <a:ext cx="4364031" cy="2612792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</p:cNvCxnSpPr>
          <p:nvPr/>
        </p:nvCxnSpPr>
        <p:spPr>
          <a:xfrm>
            <a:off x="6096000" y="1319564"/>
            <a:ext cx="0" cy="4986110"/>
          </a:xfrm>
          <a:prstGeom prst="line">
            <a:avLst/>
          </a:prstGeom>
          <a:ln w="19050">
            <a:solidFill>
              <a:srgbClr val="A7B9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24366" y="1483873"/>
            <a:ext cx="4364031" cy="2612792"/>
          </a:xfrm>
          <a:prstGeom prst="rect">
            <a:avLst/>
          </a:prstGeom>
        </p:spPr>
      </p:pic>
      <p:sp>
        <p:nvSpPr>
          <p:cNvPr id="7" name="文本框 22"/>
          <p:cNvSpPr txBox="1"/>
          <p:nvPr/>
        </p:nvSpPr>
        <p:spPr>
          <a:xfrm flipH="1">
            <a:off x="779948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8" name="文本框 22"/>
          <p:cNvSpPr txBox="1"/>
          <p:nvPr/>
        </p:nvSpPr>
        <p:spPr>
          <a:xfrm flipH="1">
            <a:off x="6924366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矩形 8"/>
          <p:cNvSpPr/>
          <p:nvPr/>
        </p:nvSpPr>
        <p:spPr>
          <a:xfrm>
            <a:off x="1418897" y="1702676"/>
            <a:ext cx="3300248" cy="2091558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6257" y="1702676"/>
            <a:ext cx="3300248" cy="2091558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872174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7926133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</p:spTree>
    <p:extLst>
      <p:ext uri="{BB962C8B-B14F-4D97-AF65-F5344CB8AC3E}">
        <p14:creationId xmlns:p14="http://schemas.microsoft.com/office/powerpoint/2010/main" val="178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00109" y="500061"/>
            <a:ext cx="190024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论文创新点</a:t>
            </a:r>
          </a:p>
        </p:txBody>
      </p:sp>
      <p:sp>
        <p:nvSpPr>
          <p:cNvPr id="3" name="矩形 2"/>
          <p:cNvSpPr/>
          <p:nvPr/>
        </p:nvSpPr>
        <p:spPr>
          <a:xfrm>
            <a:off x="9232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任意多边形 14"/>
          <p:cNvSpPr/>
          <p:nvPr/>
        </p:nvSpPr>
        <p:spPr>
          <a:xfrm>
            <a:off x="9232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12242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6" name="文本框 20"/>
          <p:cNvSpPr txBox="1"/>
          <p:nvPr/>
        </p:nvSpPr>
        <p:spPr>
          <a:xfrm flipH="1">
            <a:off x="12268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7" name="文本框 20"/>
          <p:cNvSpPr txBox="1"/>
          <p:nvPr/>
        </p:nvSpPr>
        <p:spPr>
          <a:xfrm flipH="1">
            <a:off x="7835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8" name="矩形 7"/>
          <p:cNvSpPr/>
          <p:nvPr/>
        </p:nvSpPr>
        <p:spPr>
          <a:xfrm>
            <a:off x="475234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5"/>
          <p:cNvSpPr/>
          <p:nvPr/>
        </p:nvSpPr>
        <p:spPr>
          <a:xfrm>
            <a:off x="475234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505333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20"/>
          <p:cNvSpPr txBox="1"/>
          <p:nvPr/>
        </p:nvSpPr>
        <p:spPr>
          <a:xfrm flipH="1">
            <a:off x="505587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2" name="文本框 20"/>
          <p:cNvSpPr txBox="1"/>
          <p:nvPr/>
        </p:nvSpPr>
        <p:spPr>
          <a:xfrm flipH="1">
            <a:off x="461264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3" name="矩形 12"/>
          <p:cNvSpPr/>
          <p:nvPr/>
        </p:nvSpPr>
        <p:spPr>
          <a:xfrm>
            <a:off x="85813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813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8823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6" name="文本框 20"/>
          <p:cNvSpPr txBox="1"/>
          <p:nvPr/>
        </p:nvSpPr>
        <p:spPr>
          <a:xfrm flipH="1">
            <a:off x="88849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7" name="文本框 20"/>
          <p:cNvSpPr txBox="1"/>
          <p:nvPr/>
        </p:nvSpPr>
        <p:spPr>
          <a:xfrm flipH="1">
            <a:off x="84416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8" name="trade-center_89006"/>
          <p:cNvSpPr>
            <a:spLocks noChangeAspect="1"/>
          </p:cNvSpPr>
          <p:nvPr/>
        </p:nvSpPr>
        <p:spPr>
          <a:xfrm>
            <a:off x="2353140" y="4720396"/>
            <a:ext cx="896945" cy="86379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19" name="crowd-of-users_33887"/>
          <p:cNvSpPr>
            <a:spLocks noChangeAspect="1"/>
          </p:cNvSpPr>
          <p:nvPr/>
        </p:nvSpPr>
        <p:spPr>
          <a:xfrm>
            <a:off x="6083669" y="4720396"/>
            <a:ext cx="1129642" cy="863794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20" name="stats_150561"/>
          <p:cNvSpPr>
            <a:spLocks noChangeAspect="1"/>
          </p:cNvSpPr>
          <p:nvPr/>
        </p:nvSpPr>
        <p:spPr>
          <a:xfrm>
            <a:off x="10019337" y="4877435"/>
            <a:ext cx="1080463" cy="706754"/>
          </a:xfrm>
          <a:custGeom>
            <a:avLst/>
            <a:gdLst>
              <a:gd name="T0" fmla="*/ 2907 w 3311"/>
              <a:gd name="T1" fmla="*/ 0 h 2169"/>
              <a:gd name="T2" fmla="*/ 2503 w 3311"/>
              <a:gd name="T3" fmla="*/ 404 h 2169"/>
              <a:gd name="T4" fmla="*/ 2563 w 3311"/>
              <a:gd name="T5" fmla="*/ 616 h 2169"/>
              <a:gd name="T6" fmla="*/ 2175 w 3311"/>
              <a:gd name="T7" fmla="*/ 1061 h 2169"/>
              <a:gd name="T8" fmla="*/ 1999 w 3311"/>
              <a:gd name="T9" fmla="*/ 1021 h 2169"/>
              <a:gd name="T10" fmla="*/ 1776 w 3311"/>
              <a:gd name="T11" fmla="*/ 1088 h 2169"/>
              <a:gd name="T12" fmla="*/ 1565 w 3311"/>
              <a:gd name="T13" fmla="*/ 908 h 2169"/>
              <a:gd name="T14" fmla="*/ 1594 w 3311"/>
              <a:gd name="T15" fmla="*/ 756 h 2169"/>
              <a:gd name="T16" fmla="*/ 1190 w 3311"/>
              <a:gd name="T17" fmla="*/ 352 h 2169"/>
              <a:gd name="T18" fmla="*/ 786 w 3311"/>
              <a:gd name="T19" fmla="*/ 756 h 2169"/>
              <a:gd name="T20" fmla="*/ 856 w 3311"/>
              <a:gd name="T21" fmla="*/ 983 h 2169"/>
              <a:gd name="T22" fmla="*/ 545 w 3311"/>
              <a:gd name="T23" fmla="*/ 1386 h 2169"/>
              <a:gd name="T24" fmla="*/ 404 w 3311"/>
              <a:gd name="T25" fmla="*/ 1361 h 2169"/>
              <a:gd name="T26" fmla="*/ 0 w 3311"/>
              <a:gd name="T27" fmla="*/ 1765 h 2169"/>
              <a:gd name="T28" fmla="*/ 404 w 3311"/>
              <a:gd name="T29" fmla="*/ 2169 h 2169"/>
              <a:gd name="T30" fmla="*/ 808 w 3311"/>
              <a:gd name="T31" fmla="*/ 1765 h 2169"/>
              <a:gd name="T32" fmla="*/ 735 w 3311"/>
              <a:gd name="T33" fmla="*/ 1533 h 2169"/>
              <a:gd name="T34" fmla="*/ 1044 w 3311"/>
              <a:gd name="T35" fmla="*/ 1132 h 2169"/>
              <a:gd name="T36" fmla="*/ 1190 w 3311"/>
              <a:gd name="T37" fmla="*/ 1160 h 2169"/>
              <a:gd name="T38" fmla="*/ 1412 w 3311"/>
              <a:gd name="T39" fmla="*/ 1093 h 2169"/>
              <a:gd name="T40" fmla="*/ 1624 w 3311"/>
              <a:gd name="T41" fmla="*/ 1274 h 2169"/>
              <a:gd name="T42" fmla="*/ 1595 w 3311"/>
              <a:gd name="T43" fmla="*/ 1425 h 2169"/>
              <a:gd name="T44" fmla="*/ 1999 w 3311"/>
              <a:gd name="T45" fmla="*/ 1829 h 2169"/>
              <a:gd name="T46" fmla="*/ 2403 w 3311"/>
              <a:gd name="T47" fmla="*/ 1425 h 2169"/>
              <a:gd name="T48" fmla="*/ 2350 w 3311"/>
              <a:gd name="T49" fmla="*/ 1225 h 2169"/>
              <a:gd name="T50" fmla="*/ 2744 w 3311"/>
              <a:gd name="T51" fmla="*/ 773 h 2169"/>
              <a:gd name="T52" fmla="*/ 2907 w 3311"/>
              <a:gd name="T53" fmla="*/ 808 h 2169"/>
              <a:gd name="T54" fmla="*/ 3311 w 3311"/>
              <a:gd name="T55" fmla="*/ 404 h 2169"/>
              <a:gd name="T56" fmla="*/ 2907 w 3311"/>
              <a:gd name="T57" fmla="*/ 0 h 2169"/>
              <a:gd name="T58" fmla="*/ 2907 w 3311"/>
              <a:gd name="T59" fmla="*/ 568 h 2169"/>
              <a:gd name="T60" fmla="*/ 2743 w 3311"/>
              <a:gd name="T61" fmla="*/ 404 h 2169"/>
              <a:gd name="T62" fmla="*/ 2907 w 3311"/>
              <a:gd name="T63" fmla="*/ 240 h 2169"/>
              <a:gd name="T64" fmla="*/ 3071 w 3311"/>
              <a:gd name="T65" fmla="*/ 404 h 2169"/>
              <a:gd name="T66" fmla="*/ 2907 w 3311"/>
              <a:gd name="T67" fmla="*/ 568 h 2169"/>
              <a:gd name="T68" fmla="*/ 1999 w 3311"/>
              <a:gd name="T69" fmla="*/ 1589 h 2169"/>
              <a:gd name="T70" fmla="*/ 1835 w 3311"/>
              <a:gd name="T71" fmla="*/ 1425 h 2169"/>
              <a:gd name="T72" fmla="*/ 1999 w 3311"/>
              <a:gd name="T73" fmla="*/ 1261 h 2169"/>
              <a:gd name="T74" fmla="*/ 2163 w 3311"/>
              <a:gd name="T75" fmla="*/ 1425 h 2169"/>
              <a:gd name="T76" fmla="*/ 1999 w 3311"/>
              <a:gd name="T77" fmla="*/ 1589 h 2169"/>
              <a:gd name="T78" fmla="*/ 1190 w 3311"/>
              <a:gd name="T79" fmla="*/ 920 h 2169"/>
              <a:gd name="T80" fmla="*/ 1026 w 3311"/>
              <a:gd name="T81" fmla="*/ 756 h 2169"/>
              <a:gd name="T82" fmla="*/ 1190 w 3311"/>
              <a:gd name="T83" fmla="*/ 592 h 2169"/>
              <a:gd name="T84" fmla="*/ 1354 w 3311"/>
              <a:gd name="T85" fmla="*/ 756 h 2169"/>
              <a:gd name="T86" fmla="*/ 1190 w 3311"/>
              <a:gd name="T87" fmla="*/ 920 h 2169"/>
              <a:gd name="T88" fmla="*/ 568 w 3311"/>
              <a:gd name="T89" fmla="*/ 1765 h 2169"/>
              <a:gd name="T90" fmla="*/ 404 w 3311"/>
              <a:gd name="T91" fmla="*/ 1929 h 2169"/>
              <a:gd name="T92" fmla="*/ 240 w 3311"/>
              <a:gd name="T93" fmla="*/ 1765 h 2169"/>
              <a:gd name="T94" fmla="*/ 404 w 3311"/>
              <a:gd name="T95" fmla="*/ 1601 h 2169"/>
              <a:gd name="T96" fmla="*/ 568 w 3311"/>
              <a:gd name="T97" fmla="*/ 176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11" h="2169">
                <a:moveTo>
                  <a:pt x="2907" y="0"/>
                </a:moveTo>
                <a:cubicBezTo>
                  <a:pt x="2684" y="0"/>
                  <a:pt x="2503" y="181"/>
                  <a:pt x="2503" y="404"/>
                </a:cubicBezTo>
                <a:cubicBezTo>
                  <a:pt x="2503" y="481"/>
                  <a:pt x="2525" y="554"/>
                  <a:pt x="2563" y="616"/>
                </a:cubicBezTo>
                <a:lnTo>
                  <a:pt x="2175" y="1061"/>
                </a:lnTo>
                <a:cubicBezTo>
                  <a:pt x="2122" y="1036"/>
                  <a:pt x="2062" y="1021"/>
                  <a:pt x="1999" y="1021"/>
                </a:cubicBezTo>
                <a:cubicBezTo>
                  <a:pt x="1917" y="1021"/>
                  <a:pt x="1840" y="1046"/>
                  <a:pt x="1776" y="1088"/>
                </a:cubicBezTo>
                <a:lnTo>
                  <a:pt x="1565" y="908"/>
                </a:lnTo>
                <a:cubicBezTo>
                  <a:pt x="1584" y="861"/>
                  <a:pt x="1594" y="809"/>
                  <a:pt x="1594" y="756"/>
                </a:cubicBezTo>
                <a:cubicBezTo>
                  <a:pt x="1594" y="533"/>
                  <a:pt x="1413" y="352"/>
                  <a:pt x="1190" y="352"/>
                </a:cubicBezTo>
                <a:cubicBezTo>
                  <a:pt x="968" y="352"/>
                  <a:pt x="786" y="533"/>
                  <a:pt x="786" y="756"/>
                </a:cubicBezTo>
                <a:cubicBezTo>
                  <a:pt x="786" y="840"/>
                  <a:pt x="812" y="918"/>
                  <a:pt x="856" y="983"/>
                </a:cubicBezTo>
                <a:lnTo>
                  <a:pt x="545" y="1386"/>
                </a:lnTo>
                <a:cubicBezTo>
                  <a:pt x="501" y="1370"/>
                  <a:pt x="454" y="1361"/>
                  <a:pt x="404" y="1361"/>
                </a:cubicBezTo>
                <a:cubicBezTo>
                  <a:pt x="181" y="1361"/>
                  <a:pt x="0" y="1542"/>
                  <a:pt x="0" y="1765"/>
                </a:cubicBezTo>
                <a:cubicBezTo>
                  <a:pt x="0" y="1988"/>
                  <a:pt x="181" y="2169"/>
                  <a:pt x="404" y="2169"/>
                </a:cubicBezTo>
                <a:cubicBezTo>
                  <a:pt x="627" y="2169"/>
                  <a:pt x="808" y="1988"/>
                  <a:pt x="808" y="1765"/>
                </a:cubicBezTo>
                <a:cubicBezTo>
                  <a:pt x="808" y="1679"/>
                  <a:pt x="781" y="1599"/>
                  <a:pt x="735" y="1533"/>
                </a:cubicBezTo>
                <a:lnTo>
                  <a:pt x="1044" y="1132"/>
                </a:lnTo>
                <a:cubicBezTo>
                  <a:pt x="1090" y="1150"/>
                  <a:pt x="1139" y="1160"/>
                  <a:pt x="1190" y="1160"/>
                </a:cubicBezTo>
                <a:cubicBezTo>
                  <a:pt x="1272" y="1160"/>
                  <a:pt x="1349" y="1135"/>
                  <a:pt x="1412" y="1093"/>
                </a:cubicBezTo>
                <a:lnTo>
                  <a:pt x="1624" y="1274"/>
                </a:lnTo>
                <a:cubicBezTo>
                  <a:pt x="1606" y="1321"/>
                  <a:pt x="1595" y="1372"/>
                  <a:pt x="1595" y="1425"/>
                </a:cubicBezTo>
                <a:cubicBezTo>
                  <a:pt x="1595" y="1648"/>
                  <a:pt x="1776" y="1829"/>
                  <a:pt x="1999" y="1829"/>
                </a:cubicBezTo>
                <a:cubicBezTo>
                  <a:pt x="2222" y="1829"/>
                  <a:pt x="2403" y="1648"/>
                  <a:pt x="2403" y="1425"/>
                </a:cubicBezTo>
                <a:cubicBezTo>
                  <a:pt x="2403" y="1352"/>
                  <a:pt x="2384" y="1284"/>
                  <a:pt x="2350" y="1225"/>
                </a:cubicBezTo>
                <a:lnTo>
                  <a:pt x="2744" y="773"/>
                </a:lnTo>
                <a:cubicBezTo>
                  <a:pt x="2794" y="795"/>
                  <a:pt x="2849" y="808"/>
                  <a:pt x="2907" y="808"/>
                </a:cubicBezTo>
                <a:cubicBezTo>
                  <a:pt x="3130" y="808"/>
                  <a:pt x="3311" y="627"/>
                  <a:pt x="3311" y="404"/>
                </a:cubicBezTo>
                <a:cubicBezTo>
                  <a:pt x="3311" y="181"/>
                  <a:pt x="3130" y="0"/>
                  <a:pt x="2907" y="0"/>
                </a:cubicBezTo>
                <a:close/>
                <a:moveTo>
                  <a:pt x="2907" y="568"/>
                </a:moveTo>
                <a:cubicBezTo>
                  <a:pt x="2816" y="568"/>
                  <a:pt x="2743" y="494"/>
                  <a:pt x="2743" y="404"/>
                </a:cubicBezTo>
                <a:cubicBezTo>
                  <a:pt x="2743" y="313"/>
                  <a:pt x="2816" y="240"/>
                  <a:pt x="2907" y="240"/>
                </a:cubicBezTo>
                <a:cubicBezTo>
                  <a:pt x="2997" y="240"/>
                  <a:pt x="3071" y="313"/>
                  <a:pt x="3071" y="404"/>
                </a:cubicBezTo>
                <a:cubicBezTo>
                  <a:pt x="3071" y="494"/>
                  <a:pt x="2997" y="568"/>
                  <a:pt x="2907" y="568"/>
                </a:cubicBezTo>
                <a:close/>
                <a:moveTo>
                  <a:pt x="1999" y="1589"/>
                </a:moveTo>
                <a:cubicBezTo>
                  <a:pt x="1909" y="1589"/>
                  <a:pt x="1835" y="1516"/>
                  <a:pt x="1835" y="1425"/>
                </a:cubicBezTo>
                <a:cubicBezTo>
                  <a:pt x="1835" y="1335"/>
                  <a:pt x="1909" y="1261"/>
                  <a:pt x="1999" y="1261"/>
                </a:cubicBezTo>
                <a:cubicBezTo>
                  <a:pt x="2089" y="1261"/>
                  <a:pt x="2163" y="1335"/>
                  <a:pt x="2163" y="1425"/>
                </a:cubicBezTo>
                <a:cubicBezTo>
                  <a:pt x="2163" y="1516"/>
                  <a:pt x="2089" y="1589"/>
                  <a:pt x="1999" y="1589"/>
                </a:cubicBezTo>
                <a:close/>
                <a:moveTo>
                  <a:pt x="1190" y="920"/>
                </a:moveTo>
                <a:cubicBezTo>
                  <a:pt x="1100" y="920"/>
                  <a:pt x="1026" y="846"/>
                  <a:pt x="1026" y="756"/>
                </a:cubicBezTo>
                <a:cubicBezTo>
                  <a:pt x="1026" y="665"/>
                  <a:pt x="1100" y="592"/>
                  <a:pt x="1190" y="592"/>
                </a:cubicBezTo>
                <a:cubicBezTo>
                  <a:pt x="1281" y="592"/>
                  <a:pt x="1354" y="665"/>
                  <a:pt x="1354" y="756"/>
                </a:cubicBezTo>
                <a:cubicBezTo>
                  <a:pt x="1354" y="846"/>
                  <a:pt x="1281" y="920"/>
                  <a:pt x="1190" y="920"/>
                </a:cubicBezTo>
                <a:close/>
                <a:moveTo>
                  <a:pt x="568" y="1765"/>
                </a:moveTo>
                <a:cubicBezTo>
                  <a:pt x="568" y="1855"/>
                  <a:pt x="494" y="1929"/>
                  <a:pt x="404" y="1929"/>
                </a:cubicBezTo>
                <a:cubicBezTo>
                  <a:pt x="314" y="1929"/>
                  <a:pt x="240" y="1855"/>
                  <a:pt x="240" y="1765"/>
                </a:cubicBezTo>
                <a:cubicBezTo>
                  <a:pt x="240" y="1675"/>
                  <a:pt x="314" y="1601"/>
                  <a:pt x="404" y="1601"/>
                </a:cubicBezTo>
                <a:cubicBezTo>
                  <a:pt x="494" y="1601"/>
                  <a:pt x="568" y="1675"/>
                  <a:pt x="568" y="1765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3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02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24824" y="2404436"/>
            <a:ext cx="5308396" cy="2605131"/>
            <a:chOff x="5442160" y="2627003"/>
            <a:chExt cx="4916961" cy="1633672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4916961" cy="121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Техноллгии, связанные с нашим исследованием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860565"/>
              <a:ext cx="49169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Research contents and process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</a:t>
            </a:r>
          </a:p>
        </p:txBody>
      </p:sp>
      <p:sp>
        <p:nvSpPr>
          <p:cNvPr id="3" name="任意多边形: 形状 2"/>
          <p:cNvSpPr/>
          <p:nvPr/>
        </p:nvSpPr>
        <p:spPr>
          <a:xfrm flipV="1">
            <a:off x="2043389" y="4064604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7623139" y="1871259"/>
            <a:ext cx="2613007" cy="9572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  <a:gd name="connsiteX0dup0dup1dup2dup3dup4dup5dup6dup7dup8dup9dup10dup11dup12" fmla="*/ 0 w 1478589"/>
              <a:gd name="connsiteY0dup0dup1dup2dup3dup4dup5dup6dup7dup8dup9dup10dup11dup12" fmla="*/ 0 h 218654"/>
              <a:gd name="connsiteX1dup0dup1dup2dup3dup4dup5dup6dup7dup8dup9dup10dup11dup12" fmla="*/ 934720 w 1478589"/>
              <a:gd name="connsiteY1dup0dup1dup2dup3dup4dup5dup6dup7dup8dup9dup10dup11dup12" fmla="*/ 0 h 218654"/>
              <a:gd name="connsiteX2dup0dup1dup2dup3dup4dup5dup6dup7dup8dup9dup10dup11dup12" fmla="*/ 1478589 w 1478589"/>
              <a:gd name="connsiteY2dup0dup1dup2dup3dup4dup5dup6dup7dup8dup9dup10dup11dup12" fmla="*/ 218654 h 218654"/>
              <a:gd name="connsiteX0dup0dup1dup2dup3dup4dup5dup6dup7dup8dup9dup10dup11dup12dup13" fmla="*/ 0 w 1526763"/>
              <a:gd name="connsiteY0dup0dup1dup2dup3dup4dup5dup6dup7dup8dup9dup10dup11dup12dup13" fmla="*/ 0 h 205982"/>
              <a:gd name="connsiteX1dup0dup1dup2dup3dup4dup5dup6dup7dup8dup9dup10dup11dup12dup13" fmla="*/ 934720 w 1526763"/>
              <a:gd name="connsiteY1dup0dup1dup2dup3dup4dup5dup6dup7dup8dup9dup10dup11dup12dup13" fmla="*/ 0 h 205982"/>
              <a:gd name="connsiteX2dup0dup1dup2dup3dup4dup5dup6dup7dup8dup9dup10dup11dup12dup13" fmla="*/ 1526763 w 1526763"/>
              <a:gd name="connsiteY2dup0dup1dup2dup3dup4dup5dup6dup7dup8dup9dup10dup11dup12dup13" fmla="*/ 205982 h 205982"/>
            </a:gdLst>
            <a:ahLst/>
            <a:cxnLst>
              <a:cxn ang="0">
                <a:pos x="connsiteX0dup0dup1dup2dup3dup4dup5dup6dup7dup8dup9dup10dup11dup12dup13" y="connsiteY0dup0dup1dup2dup3dup4dup5dup6dup7dup8dup9dup10dup11dup12dup13"/>
              </a:cxn>
              <a:cxn ang="0">
                <a:pos x="connsiteX1dup0dup1dup2dup3dup4dup5dup6dup7dup8dup9dup10dup11dup12dup13" y="connsiteY1dup0dup1dup2dup3dup4dup5dup6dup7dup8dup9dup10dup11dup12dup13"/>
              </a:cxn>
              <a:cxn ang="0">
                <a:pos x="connsiteX2dup0dup1dup2dup3dup4dup5dup6dup7dup8dup9dup10dup11dup12dup13" y="connsiteY2dup0dup1dup2dup3dup4dup5dup6dup7dup8dup9dup10dup11dup12dup13"/>
              </a:cxn>
            </a:cxnLst>
            <a:rect l="l" t="t" r="r" b="b"/>
            <a:pathLst>
              <a:path w="1526763" h="205982">
                <a:moveTo>
                  <a:pt x="0" y="0"/>
                </a:moveTo>
                <a:lnTo>
                  <a:pt x="934720" y="0"/>
                </a:lnTo>
                <a:lnTo>
                  <a:pt x="1526763" y="205982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937669" y="846815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5400000">
            <a:off x="6421745" y="2333398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rot="10800000">
            <a:off x="4937670" y="3819982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3481685" y="2333398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incoming-call_40316"/>
          <p:cNvSpPr>
            <a:spLocks noChangeAspect="1"/>
          </p:cNvSpPr>
          <p:nvPr/>
        </p:nvSpPr>
        <p:spPr>
          <a:xfrm>
            <a:off x="6437807" y="922382"/>
            <a:ext cx="290176" cy="394934"/>
          </a:xfrm>
          <a:custGeom>
            <a:avLst/>
            <a:gdLst>
              <a:gd name="connsiteX0" fmla="*/ 235021 w 421897"/>
              <a:gd name="connsiteY0" fmla="*/ 240977 h 574209"/>
              <a:gd name="connsiteX1" fmla="*/ 269506 w 421897"/>
              <a:gd name="connsiteY1" fmla="*/ 299794 h 574209"/>
              <a:gd name="connsiteX2" fmla="*/ 255137 w 421897"/>
              <a:gd name="connsiteY2" fmla="*/ 308401 h 574209"/>
              <a:gd name="connsiteX3" fmla="*/ 246516 w 421897"/>
              <a:gd name="connsiteY3" fmla="*/ 294056 h 574209"/>
              <a:gd name="connsiteX4" fmla="*/ 229274 w 421897"/>
              <a:gd name="connsiteY4" fmla="*/ 263930 h 574209"/>
              <a:gd name="connsiteX5" fmla="*/ 220653 w 421897"/>
              <a:gd name="connsiteY5" fmla="*/ 249584 h 574209"/>
              <a:gd name="connsiteX6" fmla="*/ 235021 w 421897"/>
              <a:gd name="connsiteY6" fmla="*/ 240977 h 574209"/>
              <a:gd name="connsiteX7" fmla="*/ 247934 w 421897"/>
              <a:gd name="connsiteY7" fmla="*/ 193564 h 574209"/>
              <a:gd name="connsiteX8" fmla="*/ 316824 w 421897"/>
              <a:gd name="connsiteY8" fmla="*/ 312665 h 574209"/>
              <a:gd name="connsiteX9" fmla="*/ 301036 w 421897"/>
              <a:gd name="connsiteY9" fmla="*/ 321275 h 574209"/>
              <a:gd name="connsiteX10" fmla="*/ 293860 w 421897"/>
              <a:gd name="connsiteY10" fmla="*/ 306925 h 574209"/>
              <a:gd name="connsiteX11" fmla="*/ 242193 w 421897"/>
              <a:gd name="connsiteY11" fmla="*/ 216523 h 574209"/>
              <a:gd name="connsiteX12" fmla="*/ 233581 w 421897"/>
              <a:gd name="connsiteY12" fmla="*/ 202174 h 574209"/>
              <a:gd name="connsiteX13" fmla="*/ 247934 w 421897"/>
              <a:gd name="connsiteY13" fmla="*/ 193564 h 574209"/>
              <a:gd name="connsiteX14" fmla="*/ 260813 w 421897"/>
              <a:gd name="connsiteY14" fmla="*/ 146433 h 574209"/>
              <a:gd name="connsiteX15" fmla="*/ 364182 w 421897"/>
              <a:gd name="connsiteY15" fmla="*/ 325553 h 574209"/>
              <a:gd name="connsiteX16" fmla="*/ 348389 w 421897"/>
              <a:gd name="connsiteY16" fmla="*/ 334151 h 574209"/>
              <a:gd name="connsiteX17" fmla="*/ 339775 w 421897"/>
              <a:gd name="connsiteY17" fmla="*/ 318388 h 574209"/>
              <a:gd name="connsiteX18" fmla="*/ 253635 w 421897"/>
              <a:gd name="connsiteY18" fmla="*/ 170793 h 574209"/>
              <a:gd name="connsiteX19" fmla="*/ 245021 w 421897"/>
              <a:gd name="connsiteY19" fmla="*/ 155031 h 574209"/>
              <a:gd name="connsiteX20" fmla="*/ 260813 w 421897"/>
              <a:gd name="connsiteY20" fmla="*/ 146433 h 574209"/>
              <a:gd name="connsiteX21" fmla="*/ 272479 w 421897"/>
              <a:gd name="connsiteY21" fmla="*/ 100507 h 574209"/>
              <a:gd name="connsiteX22" fmla="*/ 410287 w 421897"/>
              <a:gd name="connsiteY22" fmla="*/ 336992 h 574209"/>
              <a:gd name="connsiteX23" fmla="*/ 395932 w 421897"/>
              <a:gd name="connsiteY23" fmla="*/ 345592 h 574209"/>
              <a:gd name="connsiteX24" fmla="*/ 387319 w 421897"/>
              <a:gd name="connsiteY24" fmla="*/ 331259 h 574209"/>
              <a:gd name="connsiteX25" fmla="*/ 266737 w 421897"/>
              <a:gd name="connsiteY25" fmla="*/ 123439 h 574209"/>
              <a:gd name="connsiteX26" fmla="*/ 258124 w 421897"/>
              <a:gd name="connsiteY26" fmla="*/ 107674 h 574209"/>
              <a:gd name="connsiteX27" fmla="*/ 272479 w 421897"/>
              <a:gd name="connsiteY27" fmla="*/ 100507 h 574209"/>
              <a:gd name="connsiteX28" fmla="*/ 115925 w 421897"/>
              <a:gd name="connsiteY28" fmla="*/ 219 h 574209"/>
              <a:gd name="connsiteX29" fmla="*/ 137458 w 421897"/>
              <a:gd name="connsiteY29" fmla="*/ 13118 h 574209"/>
              <a:gd name="connsiteX30" fmla="*/ 176218 w 421897"/>
              <a:gd name="connsiteY30" fmla="*/ 112010 h 574209"/>
              <a:gd name="connsiteX31" fmla="*/ 173347 w 421897"/>
              <a:gd name="connsiteY31" fmla="*/ 140675 h 574209"/>
              <a:gd name="connsiteX32" fmla="*/ 158992 w 421897"/>
              <a:gd name="connsiteY32" fmla="*/ 165039 h 574209"/>
              <a:gd name="connsiteX33" fmla="*/ 158992 w 421897"/>
              <a:gd name="connsiteY33" fmla="*/ 322693 h 574209"/>
              <a:gd name="connsiteX34" fmla="*/ 296805 w 421897"/>
              <a:gd name="connsiteY34" fmla="*/ 402953 h 574209"/>
              <a:gd name="connsiteX35" fmla="*/ 325516 w 421897"/>
              <a:gd name="connsiteY35" fmla="*/ 401520 h 574209"/>
              <a:gd name="connsiteX36" fmla="*/ 351356 w 421897"/>
              <a:gd name="connsiteY36" fmla="*/ 414419 h 574209"/>
              <a:gd name="connsiteX37" fmla="*/ 418827 w 421897"/>
              <a:gd name="connsiteY37" fmla="*/ 497546 h 574209"/>
              <a:gd name="connsiteX38" fmla="*/ 417392 w 421897"/>
              <a:gd name="connsiteY38" fmla="*/ 521911 h 574209"/>
              <a:gd name="connsiteX39" fmla="*/ 387245 w 421897"/>
              <a:gd name="connsiteY39" fmla="*/ 557741 h 574209"/>
              <a:gd name="connsiteX40" fmla="*/ 67116 w 421897"/>
              <a:gd name="connsiteY40" fmla="*/ 375722 h 574209"/>
              <a:gd name="connsiteX41" fmla="*/ 68552 w 421897"/>
              <a:gd name="connsiteY41" fmla="*/ 8819 h 5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1897" h="574209">
                <a:moveTo>
                  <a:pt x="235021" y="240977"/>
                </a:moveTo>
                <a:cubicBezTo>
                  <a:pt x="260885" y="248150"/>
                  <a:pt x="276690" y="273972"/>
                  <a:pt x="269506" y="299794"/>
                </a:cubicBezTo>
                <a:cubicBezTo>
                  <a:pt x="268069" y="306967"/>
                  <a:pt x="260885" y="309836"/>
                  <a:pt x="255137" y="308401"/>
                </a:cubicBezTo>
                <a:cubicBezTo>
                  <a:pt x="247953" y="306967"/>
                  <a:pt x="245079" y="299794"/>
                  <a:pt x="246516" y="294056"/>
                </a:cubicBezTo>
                <a:cubicBezTo>
                  <a:pt x="249390" y="281145"/>
                  <a:pt x="242206" y="266799"/>
                  <a:pt x="229274" y="263930"/>
                </a:cubicBezTo>
                <a:cubicBezTo>
                  <a:pt x="222090" y="262496"/>
                  <a:pt x="219216" y="255323"/>
                  <a:pt x="220653" y="249584"/>
                </a:cubicBezTo>
                <a:cubicBezTo>
                  <a:pt x="222090" y="242412"/>
                  <a:pt x="229274" y="238108"/>
                  <a:pt x="235021" y="240977"/>
                </a:cubicBezTo>
                <a:close/>
                <a:moveTo>
                  <a:pt x="247934" y="193564"/>
                </a:moveTo>
                <a:cubicBezTo>
                  <a:pt x="299601" y="207914"/>
                  <a:pt x="331176" y="261007"/>
                  <a:pt x="316824" y="312665"/>
                </a:cubicBezTo>
                <a:cubicBezTo>
                  <a:pt x="315389" y="318405"/>
                  <a:pt x="308213" y="322710"/>
                  <a:pt x="301036" y="321275"/>
                </a:cubicBezTo>
                <a:cubicBezTo>
                  <a:pt x="295296" y="319840"/>
                  <a:pt x="290990" y="312665"/>
                  <a:pt x="293860" y="306925"/>
                </a:cubicBezTo>
                <a:cubicBezTo>
                  <a:pt x="303907" y="266747"/>
                  <a:pt x="280944" y="228003"/>
                  <a:pt x="242193" y="216523"/>
                </a:cubicBezTo>
                <a:cubicBezTo>
                  <a:pt x="235017" y="215088"/>
                  <a:pt x="230711" y="207914"/>
                  <a:pt x="233581" y="202174"/>
                </a:cubicBezTo>
                <a:cubicBezTo>
                  <a:pt x="235017" y="194999"/>
                  <a:pt x="240758" y="192129"/>
                  <a:pt x="247934" y="193564"/>
                </a:cubicBezTo>
                <a:close/>
                <a:moveTo>
                  <a:pt x="260813" y="146433"/>
                </a:moveTo>
                <a:cubicBezTo>
                  <a:pt x="338339" y="167927"/>
                  <a:pt x="384281" y="248173"/>
                  <a:pt x="364182" y="325553"/>
                </a:cubicBezTo>
                <a:cubicBezTo>
                  <a:pt x="361310" y="331285"/>
                  <a:pt x="355568" y="335584"/>
                  <a:pt x="348389" y="334151"/>
                </a:cubicBezTo>
                <a:cubicBezTo>
                  <a:pt x="342646" y="331285"/>
                  <a:pt x="338339" y="325553"/>
                  <a:pt x="339775" y="318388"/>
                </a:cubicBezTo>
                <a:cubicBezTo>
                  <a:pt x="357003" y="253905"/>
                  <a:pt x="318240" y="187989"/>
                  <a:pt x="253635" y="170793"/>
                </a:cubicBezTo>
                <a:cubicBezTo>
                  <a:pt x="247892" y="167927"/>
                  <a:pt x="243585" y="162196"/>
                  <a:pt x="245021" y="155031"/>
                </a:cubicBezTo>
                <a:cubicBezTo>
                  <a:pt x="247892" y="149299"/>
                  <a:pt x="253635" y="145000"/>
                  <a:pt x="260813" y="146433"/>
                </a:cubicBezTo>
                <a:close/>
                <a:moveTo>
                  <a:pt x="272479" y="100507"/>
                </a:moveTo>
                <a:cubicBezTo>
                  <a:pt x="377271" y="127739"/>
                  <a:pt x="438997" y="233799"/>
                  <a:pt x="410287" y="336992"/>
                </a:cubicBezTo>
                <a:cubicBezTo>
                  <a:pt x="408852" y="344158"/>
                  <a:pt x="401674" y="348458"/>
                  <a:pt x="395932" y="345592"/>
                </a:cubicBezTo>
                <a:cubicBezTo>
                  <a:pt x="388755" y="344158"/>
                  <a:pt x="385884" y="338425"/>
                  <a:pt x="387319" y="331259"/>
                </a:cubicBezTo>
                <a:cubicBezTo>
                  <a:pt x="411723" y="240965"/>
                  <a:pt x="357174" y="147804"/>
                  <a:pt x="266737" y="123439"/>
                </a:cubicBezTo>
                <a:cubicBezTo>
                  <a:pt x="260995" y="122006"/>
                  <a:pt x="256689" y="114840"/>
                  <a:pt x="258124" y="107674"/>
                </a:cubicBezTo>
                <a:cubicBezTo>
                  <a:pt x="259560" y="101941"/>
                  <a:pt x="266737" y="97641"/>
                  <a:pt x="272479" y="100507"/>
                </a:cubicBezTo>
                <a:close/>
                <a:moveTo>
                  <a:pt x="115925" y="219"/>
                </a:moveTo>
                <a:cubicBezTo>
                  <a:pt x="124538" y="-1214"/>
                  <a:pt x="134587" y="4519"/>
                  <a:pt x="137458" y="13118"/>
                </a:cubicBezTo>
                <a:lnTo>
                  <a:pt x="176218" y="112010"/>
                </a:lnTo>
                <a:cubicBezTo>
                  <a:pt x="179089" y="120610"/>
                  <a:pt x="179089" y="133508"/>
                  <a:pt x="173347" y="140675"/>
                </a:cubicBezTo>
                <a:lnTo>
                  <a:pt x="158992" y="165039"/>
                </a:lnTo>
                <a:cubicBezTo>
                  <a:pt x="134587" y="179371"/>
                  <a:pt x="92956" y="209469"/>
                  <a:pt x="158992" y="322693"/>
                </a:cubicBezTo>
                <a:cubicBezTo>
                  <a:pt x="225027" y="437351"/>
                  <a:pt x="272401" y="415852"/>
                  <a:pt x="296805" y="402953"/>
                </a:cubicBezTo>
                <a:lnTo>
                  <a:pt x="325516" y="401520"/>
                </a:lnTo>
                <a:cubicBezTo>
                  <a:pt x="334130" y="401520"/>
                  <a:pt x="345614" y="407253"/>
                  <a:pt x="351356" y="414419"/>
                </a:cubicBezTo>
                <a:lnTo>
                  <a:pt x="418827" y="497546"/>
                </a:lnTo>
                <a:cubicBezTo>
                  <a:pt x="423134" y="503279"/>
                  <a:pt x="423134" y="514744"/>
                  <a:pt x="417392" y="521911"/>
                </a:cubicBezTo>
                <a:lnTo>
                  <a:pt x="387245" y="557741"/>
                </a:lnTo>
                <a:cubicBezTo>
                  <a:pt x="295370" y="610770"/>
                  <a:pt x="157556" y="531943"/>
                  <a:pt x="67116" y="375722"/>
                </a:cubicBezTo>
                <a:cubicBezTo>
                  <a:pt x="-23324" y="219502"/>
                  <a:pt x="-21888" y="61848"/>
                  <a:pt x="68552" y="8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onoff-button_1228"/>
          <p:cNvSpPr>
            <a:spLocks noChangeAspect="1"/>
          </p:cNvSpPr>
          <p:nvPr/>
        </p:nvSpPr>
        <p:spPr>
          <a:xfrm>
            <a:off x="8406749" y="3975145"/>
            <a:ext cx="384958" cy="386683"/>
          </a:xfrm>
          <a:custGeom>
            <a:avLst/>
            <a:gdLst>
              <a:gd name="T0" fmla="*/ 136 w 322"/>
              <a:gd name="T1" fmla="*/ 151 h 324"/>
              <a:gd name="T2" fmla="*/ 136 w 322"/>
              <a:gd name="T3" fmla="*/ 25 h 324"/>
              <a:gd name="T4" fmla="*/ 161 w 322"/>
              <a:gd name="T5" fmla="*/ 0 h 324"/>
              <a:gd name="T6" fmla="*/ 186 w 322"/>
              <a:gd name="T7" fmla="*/ 25 h 324"/>
              <a:gd name="T8" fmla="*/ 186 w 322"/>
              <a:gd name="T9" fmla="*/ 151 h 324"/>
              <a:gd name="T10" fmla="*/ 161 w 322"/>
              <a:gd name="T11" fmla="*/ 176 h 324"/>
              <a:gd name="T12" fmla="*/ 136 w 322"/>
              <a:gd name="T13" fmla="*/ 151 h 324"/>
              <a:gd name="T14" fmla="*/ 261 w 322"/>
              <a:gd name="T15" fmla="*/ 37 h 324"/>
              <a:gd name="T16" fmla="*/ 234 w 322"/>
              <a:gd name="T17" fmla="*/ 40 h 324"/>
              <a:gd name="T18" fmla="*/ 237 w 322"/>
              <a:gd name="T19" fmla="*/ 66 h 324"/>
              <a:gd name="T20" fmla="*/ 284 w 322"/>
              <a:gd name="T21" fmla="*/ 163 h 324"/>
              <a:gd name="T22" fmla="*/ 161 w 322"/>
              <a:gd name="T23" fmla="*/ 286 h 324"/>
              <a:gd name="T24" fmla="*/ 38 w 322"/>
              <a:gd name="T25" fmla="*/ 163 h 324"/>
              <a:gd name="T26" fmla="*/ 85 w 322"/>
              <a:gd name="T27" fmla="*/ 66 h 324"/>
              <a:gd name="T28" fmla="*/ 88 w 322"/>
              <a:gd name="T29" fmla="*/ 40 h 324"/>
              <a:gd name="T30" fmla="*/ 61 w 322"/>
              <a:gd name="T31" fmla="*/ 37 h 324"/>
              <a:gd name="T32" fmla="*/ 0 w 322"/>
              <a:gd name="T33" fmla="*/ 163 h 324"/>
              <a:gd name="T34" fmla="*/ 161 w 322"/>
              <a:gd name="T35" fmla="*/ 324 h 324"/>
              <a:gd name="T36" fmla="*/ 322 w 322"/>
              <a:gd name="T37" fmla="*/ 163 h 324"/>
              <a:gd name="T38" fmla="*/ 261 w 322"/>
              <a:gd name="T39" fmla="*/ 3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2" h="324">
                <a:moveTo>
                  <a:pt x="136" y="151"/>
                </a:moveTo>
                <a:lnTo>
                  <a:pt x="136" y="25"/>
                </a:lnTo>
                <a:cubicBezTo>
                  <a:pt x="136" y="11"/>
                  <a:pt x="147" y="0"/>
                  <a:pt x="161" y="0"/>
                </a:cubicBezTo>
                <a:cubicBezTo>
                  <a:pt x="175" y="0"/>
                  <a:pt x="186" y="11"/>
                  <a:pt x="186" y="25"/>
                </a:cubicBezTo>
                <a:lnTo>
                  <a:pt x="186" y="151"/>
                </a:lnTo>
                <a:cubicBezTo>
                  <a:pt x="186" y="164"/>
                  <a:pt x="175" y="176"/>
                  <a:pt x="161" y="176"/>
                </a:cubicBezTo>
                <a:cubicBezTo>
                  <a:pt x="147" y="176"/>
                  <a:pt x="136" y="164"/>
                  <a:pt x="136" y="151"/>
                </a:cubicBezTo>
                <a:close/>
                <a:moveTo>
                  <a:pt x="261" y="37"/>
                </a:moveTo>
                <a:cubicBezTo>
                  <a:pt x="252" y="30"/>
                  <a:pt x="241" y="32"/>
                  <a:pt x="234" y="40"/>
                </a:cubicBezTo>
                <a:cubicBezTo>
                  <a:pt x="228" y="48"/>
                  <a:pt x="229" y="60"/>
                  <a:pt x="237" y="66"/>
                </a:cubicBezTo>
                <a:cubicBezTo>
                  <a:pt x="267" y="90"/>
                  <a:pt x="284" y="125"/>
                  <a:pt x="284" y="163"/>
                </a:cubicBezTo>
                <a:cubicBezTo>
                  <a:pt x="284" y="231"/>
                  <a:pt x="229" y="286"/>
                  <a:pt x="161" y="286"/>
                </a:cubicBezTo>
                <a:cubicBezTo>
                  <a:pt x="93" y="286"/>
                  <a:pt x="38" y="231"/>
                  <a:pt x="38" y="163"/>
                </a:cubicBezTo>
                <a:cubicBezTo>
                  <a:pt x="38" y="125"/>
                  <a:pt x="55" y="90"/>
                  <a:pt x="85" y="66"/>
                </a:cubicBezTo>
                <a:cubicBezTo>
                  <a:pt x="93" y="60"/>
                  <a:pt x="94" y="48"/>
                  <a:pt x="88" y="40"/>
                </a:cubicBezTo>
                <a:cubicBezTo>
                  <a:pt x="81" y="32"/>
                  <a:pt x="70" y="30"/>
                  <a:pt x="61" y="37"/>
                </a:cubicBezTo>
                <a:cubicBezTo>
                  <a:pt x="23" y="68"/>
                  <a:pt x="0" y="114"/>
                  <a:pt x="0" y="163"/>
                </a:cubicBezTo>
                <a:cubicBezTo>
                  <a:pt x="0" y="252"/>
                  <a:pt x="72" y="324"/>
                  <a:pt x="161" y="324"/>
                </a:cubicBezTo>
                <a:cubicBezTo>
                  <a:pt x="250" y="324"/>
                  <a:pt x="322" y="252"/>
                  <a:pt x="322" y="163"/>
                </a:cubicBezTo>
                <a:cubicBezTo>
                  <a:pt x="322" y="114"/>
                  <a:pt x="300" y="68"/>
                  <a:pt x="261" y="37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chat-bubbles-with-ellipsis_61520"/>
          <p:cNvSpPr>
            <a:spLocks noChangeAspect="1"/>
          </p:cNvSpPr>
          <p:nvPr/>
        </p:nvSpPr>
        <p:spPr>
          <a:xfrm>
            <a:off x="5321830" y="6034318"/>
            <a:ext cx="455201" cy="259124"/>
          </a:xfrm>
          <a:custGeom>
            <a:avLst/>
            <a:gdLst>
              <a:gd name="connsiteX0" fmla="*/ 298538 w 574281"/>
              <a:gd name="connsiteY0" fmla="*/ 131885 h 326912"/>
              <a:gd name="connsiteX1" fmla="*/ 272703 w 574281"/>
              <a:gd name="connsiteY1" fmla="*/ 157688 h 326912"/>
              <a:gd name="connsiteX2" fmla="*/ 298538 w 574281"/>
              <a:gd name="connsiteY2" fmla="*/ 182058 h 326912"/>
              <a:gd name="connsiteX3" fmla="*/ 324373 w 574281"/>
              <a:gd name="connsiteY3" fmla="*/ 157688 h 326912"/>
              <a:gd name="connsiteX4" fmla="*/ 298538 w 574281"/>
              <a:gd name="connsiteY4" fmla="*/ 131885 h 326912"/>
              <a:gd name="connsiteX5" fmla="*/ 209550 w 574281"/>
              <a:gd name="connsiteY5" fmla="*/ 131885 h 326912"/>
              <a:gd name="connsiteX6" fmla="*/ 183716 w 574281"/>
              <a:gd name="connsiteY6" fmla="*/ 157688 h 326912"/>
              <a:gd name="connsiteX7" fmla="*/ 209550 w 574281"/>
              <a:gd name="connsiteY7" fmla="*/ 182058 h 326912"/>
              <a:gd name="connsiteX8" fmla="*/ 235386 w 574281"/>
              <a:gd name="connsiteY8" fmla="*/ 157688 h 326912"/>
              <a:gd name="connsiteX9" fmla="*/ 209550 w 574281"/>
              <a:gd name="connsiteY9" fmla="*/ 131885 h 326912"/>
              <a:gd name="connsiteX10" fmla="*/ 120563 w 574281"/>
              <a:gd name="connsiteY10" fmla="*/ 131885 h 326912"/>
              <a:gd name="connsiteX11" fmla="*/ 94728 w 574281"/>
              <a:gd name="connsiteY11" fmla="*/ 157688 h 326912"/>
              <a:gd name="connsiteX12" fmla="*/ 120563 w 574281"/>
              <a:gd name="connsiteY12" fmla="*/ 182058 h 326912"/>
              <a:gd name="connsiteX13" fmla="*/ 144963 w 574281"/>
              <a:gd name="connsiteY13" fmla="*/ 157688 h 326912"/>
              <a:gd name="connsiteX14" fmla="*/ 120563 w 574281"/>
              <a:gd name="connsiteY14" fmla="*/ 131885 h 326912"/>
              <a:gd name="connsiteX15" fmla="*/ 380439 w 574281"/>
              <a:gd name="connsiteY15" fmla="*/ 38852 h 326912"/>
              <a:gd name="connsiteX16" fmla="*/ 386182 w 574281"/>
              <a:gd name="connsiteY16" fmla="*/ 38852 h 326912"/>
              <a:gd name="connsiteX17" fmla="*/ 574281 w 574281"/>
              <a:gd name="connsiteY17" fmla="*/ 182166 h 326912"/>
              <a:gd name="connsiteX18" fmla="*/ 541256 w 574281"/>
              <a:gd name="connsiteY18" fmla="*/ 265287 h 326912"/>
              <a:gd name="connsiteX19" fmla="*/ 567102 w 574281"/>
              <a:gd name="connsiteY19" fmla="*/ 326912 h 326912"/>
              <a:gd name="connsiteX20" fmla="*/ 499616 w 574281"/>
              <a:gd name="connsiteY20" fmla="*/ 298250 h 326912"/>
              <a:gd name="connsiteX21" fmla="*/ 386182 w 574281"/>
              <a:gd name="connsiteY21" fmla="*/ 326912 h 326912"/>
              <a:gd name="connsiteX22" fmla="*/ 323004 w 574281"/>
              <a:gd name="connsiteY22" fmla="*/ 318313 h 326912"/>
              <a:gd name="connsiteX23" fmla="*/ 446489 w 574281"/>
              <a:gd name="connsiteY23" fmla="*/ 162102 h 326912"/>
              <a:gd name="connsiteX24" fmla="*/ 380439 w 574281"/>
              <a:gd name="connsiteY24" fmla="*/ 38852 h 326912"/>
              <a:gd name="connsiteX25" fmla="*/ 209550 w 574281"/>
              <a:gd name="connsiteY25" fmla="*/ 0 h 326912"/>
              <a:gd name="connsiteX26" fmla="*/ 360255 w 574281"/>
              <a:gd name="connsiteY26" fmla="*/ 48740 h 326912"/>
              <a:gd name="connsiteX27" fmla="*/ 419101 w 574281"/>
              <a:gd name="connsiteY27" fmla="*/ 160555 h 326912"/>
              <a:gd name="connsiteX28" fmla="*/ 307149 w 574281"/>
              <a:gd name="connsiteY28" fmla="*/ 303908 h 326912"/>
              <a:gd name="connsiteX29" fmla="*/ 209550 w 574281"/>
              <a:gd name="connsiteY29" fmla="*/ 322544 h 326912"/>
              <a:gd name="connsiteX30" fmla="*/ 83246 w 574281"/>
              <a:gd name="connsiteY30" fmla="*/ 289573 h 326912"/>
              <a:gd name="connsiteX31" fmla="*/ 7176 w 574281"/>
              <a:gd name="connsiteY31" fmla="*/ 322544 h 326912"/>
              <a:gd name="connsiteX32" fmla="*/ 37317 w 574281"/>
              <a:gd name="connsiteY32" fmla="*/ 252301 h 326912"/>
              <a:gd name="connsiteX33" fmla="*/ 0 w 574281"/>
              <a:gd name="connsiteY33" fmla="*/ 160555 h 326912"/>
              <a:gd name="connsiteX34" fmla="*/ 209550 w 574281"/>
              <a:gd name="connsiteY34" fmla="*/ 0 h 32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4281" h="326912">
                <a:moveTo>
                  <a:pt x="298538" y="131885"/>
                </a:moveTo>
                <a:cubicBezTo>
                  <a:pt x="284185" y="131885"/>
                  <a:pt x="272703" y="143353"/>
                  <a:pt x="272703" y="157688"/>
                </a:cubicBezTo>
                <a:cubicBezTo>
                  <a:pt x="272703" y="170590"/>
                  <a:pt x="284185" y="182058"/>
                  <a:pt x="298538" y="182058"/>
                </a:cubicBezTo>
                <a:cubicBezTo>
                  <a:pt x="312890" y="182058"/>
                  <a:pt x="324373" y="170590"/>
                  <a:pt x="324373" y="157688"/>
                </a:cubicBezTo>
                <a:cubicBezTo>
                  <a:pt x="324373" y="143353"/>
                  <a:pt x="312890" y="131885"/>
                  <a:pt x="298538" y="131885"/>
                </a:cubicBezTo>
                <a:close/>
                <a:moveTo>
                  <a:pt x="209550" y="131885"/>
                </a:moveTo>
                <a:cubicBezTo>
                  <a:pt x="195198" y="131885"/>
                  <a:pt x="183716" y="143353"/>
                  <a:pt x="183716" y="157688"/>
                </a:cubicBezTo>
                <a:cubicBezTo>
                  <a:pt x="183716" y="170590"/>
                  <a:pt x="195198" y="182058"/>
                  <a:pt x="209550" y="182058"/>
                </a:cubicBezTo>
                <a:cubicBezTo>
                  <a:pt x="223903" y="182058"/>
                  <a:pt x="235386" y="172024"/>
                  <a:pt x="235386" y="157688"/>
                </a:cubicBezTo>
                <a:cubicBezTo>
                  <a:pt x="235386" y="143353"/>
                  <a:pt x="223903" y="131885"/>
                  <a:pt x="209550" y="131885"/>
                </a:cubicBezTo>
                <a:close/>
                <a:moveTo>
                  <a:pt x="120563" y="131885"/>
                </a:moveTo>
                <a:cubicBezTo>
                  <a:pt x="106211" y="131885"/>
                  <a:pt x="94728" y="143353"/>
                  <a:pt x="94728" y="157688"/>
                </a:cubicBezTo>
                <a:cubicBezTo>
                  <a:pt x="94728" y="170590"/>
                  <a:pt x="106211" y="182058"/>
                  <a:pt x="120563" y="182058"/>
                </a:cubicBezTo>
                <a:cubicBezTo>
                  <a:pt x="134916" y="182058"/>
                  <a:pt x="144963" y="172024"/>
                  <a:pt x="144963" y="157688"/>
                </a:cubicBezTo>
                <a:cubicBezTo>
                  <a:pt x="144963" y="143353"/>
                  <a:pt x="134916" y="131885"/>
                  <a:pt x="120563" y="131885"/>
                </a:cubicBezTo>
                <a:close/>
                <a:moveTo>
                  <a:pt x="380439" y="38852"/>
                </a:moveTo>
                <a:cubicBezTo>
                  <a:pt x="383310" y="38852"/>
                  <a:pt x="384746" y="38852"/>
                  <a:pt x="386182" y="38852"/>
                </a:cubicBezTo>
                <a:cubicBezTo>
                  <a:pt x="489565" y="38852"/>
                  <a:pt x="574281" y="103343"/>
                  <a:pt x="574281" y="182166"/>
                </a:cubicBezTo>
                <a:cubicBezTo>
                  <a:pt x="574281" y="213695"/>
                  <a:pt x="561358" y="242357"/>
                  <a:pt x="541256" y="265287"/>
                </a:cubicBezTo>
                <a:lnTo>
                  <a:pt x="567102" y="326912"/>
                </a:lnTo>
                <a:lnTo>
                  <a:pt x="499616" y="298250"/>
                </a:lnTo>
                <a:cubicBezTo>
                  <a:pt x="468027" y="316880"/>
                  <a:pt x="429258" y="326912"/>
                  <a:pt x="386182" y="326912"/>
                </a:cubicBezTo>
                <a:cubicBezTo>
                  <a:pt x="364644" y="326912"/>
                  <a:pt x="343106" y="324046"/>
                  <a:pt x="323004" y="318313"/>
                </a:cubicBezTo>
                <a:cubicBezTo>
                  <a:pt x="396233" y="289651"/>
                  <a:pt x="446489" y="229459"/>
                  <a:pt x="446489" y="162102"/>
                </a:cubicBezTo>
                <a:cubicBezTo>
                  <a:pt x="446489" y="113375"/>
                  <a:pt x="420643" y="70381"/>
                  <a:pt x="380439" y="38852"/>
                </a:cubicBezTo>
                <a:close/>
                <a:moveTo>
                  <a:pt x="209550" y="0"/>
                </a:moveTo>
                <a:cubicBezTo>
                  <a:pt x="268397" y="0"/>
                  <a:pt x="321502" y="18636"/>
                  <a:pt x="360255" y="48740"/>
                </a:cubicBezTo>
                <a:cubicBezTo>
                  <a:pt x="396137" y="77411"/>
                  <a:pt x="419101" y="117550"/>
                  <a:pt x="419101" y="160555"/>
                </a:cubicBezTo>
                <a:cubicBezTo>
                  <a:pt x="419101" y="223631"/>
                  <a:pt x="373172" y="276671"/>
                  <a:pt x="307149" y="303908"/>
                </a:cubicBezTo>
                <a:cubicBezTo>
                  <a:pt x="277009" y="315377"/>
                  <a:pt x="243997" y="322544"/>
                  <a:pt x="209550" y="322544"/>
                </a:cubicBezTo>
                <a:cubicBezTo>
                  <a:pt x="162186" y="322544"/>
                  <a:pt x="119128" y="309642"/>
                  <a:pt x="83246" y="289573"/>
                </a:cubicBezTo>
                <a:lnTo>
                  <a:pt x="7176" y="322544"/>
                </a:lnTo>
                <a:lnTo>
                  <a:pt x="37317" y="252301"/>
                </a:lnTo>
                <a:cubicBezTo>
                  <a:pt x="14353" y="226498"/>
                  <a:pt x="0" y="194960"/>
                  <a:pt x="0" y="160555"/>
                </a:cubicBezTo>
                <a:cubicBezTo>
                  <a:pt x="0" y="71677"/>
                  <a:pt x="93293" y="0"/>
                  <a:pt x="2095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shopping-cart_272578"/>
          <p:cNvSpPr>
            <a:spLocks noChangeAspect="1"/>
          </p:cNvSpPr>
          <p:nvPr/>
        </p:nvSpPr>
        <p:spPr>
          <a:xfrm>
            <a:off x="3363574" y="2960541"/>
            <a:ext cx="353496" cy="352970"/>
          </a:xfrm>
          <a:custGeom>
            <a:avLst/>
            <a:gdLst>
              <a:gd name="connsiteX0" fmla="*/ 482139 w 607624"/>
              <a:gd name="connsiteY0" fmla="*/ 527565 h 606722"/>
              <a:gd name="connsiteX1" fmla="*/ 462292 w 607624"/>
              <a:gd name="connsiteY1" fmla="*/ 547377 h 606722"/>
              <a:gd name="connsiteX2" fmla="*/ 482139 w 607624"/>
              <a:gd name="connsiteY2" fmla="*/ 567099 h 606722"/>
              <a:gd name="connsiteX3" fmla="*/ 501897 w 607624"/>
              <a:gd name="connsiteY3" fmla="*/ 547377 h 606722"/>
              <a:gd name="connsiteX4" fmla="*/ 482139 w 607624"/>
              <a:gd name="connsiteY4" fmla="*/ 527565 h 606722"/>
              <a:gd name="connsiteX5" fmla="*/ 257600 w 607624"/>
              <a:gd name="connsiteY5" fmla="*/ 527565 h 606722"/>
              <a:gd name="connsiteX6" fmla="*/ 237753 w 607624"/>
              <a:gd name="connsiteY6" fmla="*/ 547377 h 606722"/>
              <a:gd name="connsiteX7" fmla="*/ 257600 w 607624"/>
              <a:gd name="connsiteY7" fmla="*/ 567099 h 606722"/>
              <a:gd name="connsiteX8" fmla="*/ 277447 w 607624"/>
              <a:gd name="connsiteY8" fmla="*/ 547377 h 606722"/>
              <a:gd name="connsiteX9" fmla="*/ 257600 w 607624"/>
              <a:gd name="connsiteY9" fmla="*/ 527565 h 606722"/>
              <a:gd name="connsiteX10" fmla="*/ 482139 w 607624"/>
              <a:gd name="connsiteY10" fmla="*/ 488031 h 606722"/>
              <a:gd name="connsiteX11" fmla="*/ 541590 w 607624"/>
              <a:gd name="connsiteY11" fmla="*/ 547377 h 606722"/>
              <a:gd name="connsiteX12" fmla="*/ 482139 w 607624"/>
              <a:gd name="connsiteY12" fmla="*/ 606722 h 606722"/>
              <a:gd name="connsiteX13" fmla="*/ 422687 w 607624"/>
              <a:gd name="connsiteY13" fmla="*/ 547377 h 606722"/>
              <a:gd name="connsiteX14" fmla="*/ 482139 w 607624"/>
              <a:gd name="connsiteY14" fmla="*/ 488031 h 606722"/>
              <a:gd name="connsiteX15" fmla="*/ 257600 w 607624"/>
              <a:gd name="connsiteY15" fmla="*/ 488031 h 606722"/>
              <a:gd name="connsiteX16" fmla="*/ 317051 w 607624"/>
              <a:gd name="connsiteY16" fmla="*/ 547377 h 606722"/>
              <a:gd name="connsiteX17" fmla="*/ 257600 w 607624"/>
              <a:gd name="connsiteY17" fmla="*/ 606722 h 606722"/>
              <a:gd name="connsiteX18" fmla="*/ 198148 w 607624"/>
              <a:gd name="connsiteY18" fmla="*/ 547377 h 606722"/>
              <a:gd name="connsiteX19" fmla="*/ 257600 w 607624"/>
              <a:gd name="connsiteY19" fmla="*/ 488031 h 606722"/>
              <a:gd name="connsiteX20" fmla="*/ 482151 w 607624"/>
              <a:gd name="connsiteY20" fmla="*/ 171433 h 606722"/>
              <a:gd name="connsiteX21" fmla="*/ 462303 w 607624"/>
              <a:gd name="connsiteY21" fmla="*/ 191251 h 606722"/>
              <a:gd name="connsiteX22" fmla="*/ 462303 w 607624"/>
              <a:gd name="connsiteY22" fmla="*/ 270346 h 606722"/>
              <a:gd name="connsiteX23" fmla="*/ 482151 w 607624"/>
              <a:gd name="connsiteY23" fmla="*/ 290165 h 606722"/>
              <a:gd name="connsiteX24" fmla="*/ 501911 w 607624"/>
              <a:gd name="connsiteY24" fmla="*/ 270346 h 606722"/>
              <a:gd name="connsiteX25" fmla="*/ 501911 w 607624"/>
              <a:gd name="connsiteY25" fmla="*/ 191251 h 606722"/>
              <a:gd name="connsiteX26" fmla="*/ 482151 w 607624"/>
              <a:gd name="connsiteY26" fmla="*/ 171433 h 606722"/>
              <a:gd name="connsiteX27" fmla="*/ 363238 w 607624"/>
              <a:gd name="connsiteY27" fmla="*/ 171433 h 606722"/>
              <a:gd name="connsiteX28" fmla="*/ 343478 w 607624"/>
              <a:gd name="connsiteY28" fmla="*/ 191251 h 606722"/>
              <a:gd name="connsiteX29" fmla="*/ 343478 w 607624"/>
              <a:gd name="connsiteY29" fmla="*/ 270346 h 606722"/>
              <a:gd name="connsiteX30" fmla="*/ 363238 w 607624"/>
              <a:gd name="connsiteY30" fmla="*/ 290165 h 606722"/>
              <a:gd name="connsiteX31" fmla="*/ 383086 w 607624"/>
              <a:gd name="connsiteY31" fmla="*/ 270346 h 606722"/>
              <a:gd name="connsiteX32" fmla="*/ 383086 w 607624"/>
              <a:gd name="connsiteY32" fmla="*/ 191251 h 606722"/>
              <a:gd name="connsiteX33" fmla="*/ 363238 w 607624"/>
              <a:gd name="connsiteY33" fmla="*/ 171433 h 606722"/>
              <a:gd name="connsiteX34" fmla="*/ 244325 w 607624"/>
              <a:gd name="connsiteY34" fmla="*/ 171433 h 606722"/>
              <a:gd name="connsiteX35" fmla="*/ 224565 w 607624"/>
              <a:gd name="connsiteY35" fmla="*/ 191251 h 606722"/>
              <a:gd name="connsiteX36" fmla="*/ 224565 w 607624"/>
              <a:gd name="connsiteY36" fmla="*/ 270346 h 606722"/>
              <a:gd name="connsiteX37" fmla="*/ 244325 w 607624"/>
              <a:gd name="connsiteY37" fmla="*/ 290165 h 606722"/>
              <a:gd name="connsiteX38" fmla="*/ 264173 w 607624"/>
              <a:gd name="connsiteY38" fmla="*/ 270346 h 606722"/>
              <a:gd name="connsiteX39" fmla="*/ 264173 w 607624"/>
              <a:gd name="connsiteY39" fmla="*/ 191251 h 606722"/>
              <a:gd name="connsiteX40" fmla="*/ 244325 w 607624"/>
              <a:gd name="connsiteY40" fmla="*/ 171433 h 606722"/>
              <a:gd name="connsiteX41" fmla="*/ 19849 w 607624"/>
              <a:gd name="connsiteY41" fmla="*/ 0 h 606722"/>
              <a:gd name="connsiteX42" fmla="*/ 112238 w 607624"/>
              <a:gd name="connsiteY42" fmla="*/ 0 h 606722"/>
              <a:gd name="connsiteX43" fmla="*/ 131731 w 607624"/>
              <a:gd name="connsiteY43" fmla="*/ 15997 h 606722"/>
              <a:gd name="connsiteX44" fmla="*/ 146506 w 607624"/>
              <a:gd name="connsiteY44" fmla="*/ 92337 h 606722"/>
              <a:gd name="connsiteX45" fmla="*/ 587803 w 607624"/>
              <a:gd name="connsiteY45" fmla="*/ 92337 h 606722"/>
              <a:gd name="connsiteX46" fmla="*/ 602934 w 607624"/>
              <a:gd name="connsiteY46" fmla="*/ 99358 h 606722"/>
              <a:gd name="connsiteX47" fmla="*/ 607384 w 607624"/>
              <a:gd name="connsiteY47" fmla="*/ 115355 h 606722"/>
              <a:gd name="connsiteX48" fmla="*/ 567687 w 607624"/>
              <a:gd name="connsiteY48" fmla="*/ 352730 h 606722"/>
              <a:gd name="connsiteX49" fmla="*/ 548194 w 607624"/>
              <a:gd name="connsiteY49" fmla="*/ 369260 h 606722"/>
              <a:gd name="connsiteX50" fmla="*/ 200177 w 607624"/>
              <a:gd name="connsiteY50" fmla="*/ 369260 h 606722"/>
              <a:gd name="connsiteX51" fmla="*/ 207921 w 607624"/>
              <a:gd name="connsiteY51" fmla="*/ 408897 h 606722"/>
              <a:gd name="connsiteX52" fmla="*/ 548194 w 607624"/>
              <a:gd name="connsiteY52" fmla="*/ 408897 h 606722"/>
              <a:gd name="connsiteX53" fmla="*/ 567954 w 607624"/>
              <a:gd name="connsiteY53" fmla="*/ 428626 h 606722"/>
              <a:gd name="connsiteX54" fmla="*/ 548194 w 607624"/>
              <a:gd name="connsiteY54" fmla="*/ 448444 h 606722"/>
              <a:gd name="connsiteX55" fmla="*/ 191543 w 607624"/>
              <a:gd name="connsiteY55" fmla="*/ 448444 h 606722"/>
              <a:gd name="connsiteX56" fmla="*/ 172051 w 607624"/>
              <a:gd name="connsiteY56" fmla="*/ 432359 h 606722"/>
              <a:gd name="connsiteX57" fmla="*/ 148553 w 607624"/>
              <a:gd name="connsiteY57" fmla="*/ 311138 h 606722"/>
              <a:gd name="connsiteX58" fmla="*/ 110725 w 607624"/>
              <a:gd name="connsiteY58" fmla="*/ 115888 h 606722"/>
              <a:gd name="connsiteX59" fmla="*/ 110725 w 607624"/>
              <a:gd name="connsiteY59" fmla="*/ 115711 h 606722"/>
              <a:gd name="connsiteX60" fmla="*/ 95950 w 607624"/>
              <a:gd name="connsiteY60" fmla="*/ 39548 h 606722"/>
              <a:gd name="connsiteX61" fmla="*/ 19849 w 607624"/>
              <a:gd name="connsiteY61" fmla="*/ 39548 h 606722"/>
              <a:gd name="connsiteX62" fmla="*/ 0 w 607624"/>
              <a:gd name="connsiteY62" fmla="*/ 19819 h 606722"/>
              <a:gd name="connsiteX63" fmla="*/ 19849 w 607624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624" h="606722">
                <a:moveTo>
                  <a:pt x="482139" y="527565"/>
                </a:moveTo>
                <a:cubicBezTo>
                  <a:pt x="471192" y="527565"/>
                  <a:pt x="462292" y="536449"/>
                  <a:pt x="462292" y="547377"/>
                </a:cubicBezTo>
                <a:cubicBezTo>
                  <a:pt x="462292" y="558304"/>
                  <a:pt x="471192" y="567099"/>
                  <a:pt x="482139" y="567099"/>
                </a:cubicBezTo>
                <a:cubicBezTo>
                  <a:pt x="493086" y="567099"/>
                  <a:pt x="501897" y="558304"/>
                  <a:pt x="501897" y="547377"/>
                </a:cubicBezTo>
                <a:cubicBezTo>
                  <a:pt x="501897" y="536449"/>
                  <a:pt x="493086" y="527565"/>
                  <a:pt x="482139" y="527565"/>
                </a:cubicBezTo>
                <a:close/>
                <a:moveTo>
                  <a:pt x="257600" y="527565"/>
                </a:moveTo>
                <a:cubicBezTo>
                  <a:pt x="246653" y="527565"/>
                  <a:pt x="237753" y="536449"/>
                  <a:pt x="237753" y="547377"/>
                </a:cubicBezTo>
                <a:cubicBezTo>
                  <a:pt x="237753" y="558304"/>
                  <a:pt x="246653" y="567099"/>
                  <a:pt x="257600" y="567099"/>
                </a:cubicBezTo>
                <a:cubicBezTo>
                  <a:pt x="268547" y="567099"/>
                  <a:pt x="277447" y="558304"/>
                  <a:pt x="277447" y="547377"/>
                </a:cubicBezTo>
                <a:cubicBezTo>
                  <a:pt x="277447" y="536449"/>
                  <a:pt x="268547" y="527565"/>
                  <a:pt x="257600" y="527565"/>
                </a:cubicBezTo>
                <a:close/>
                <a:moveTo>
                  <a:pt x="482139" y="488031"/>
                </a:moveTo>
                <a:cubicBezTo>
                  <a:pt x="514890" y="488031"/>
                  <a:pt x="541590" y="514683"/>
                  <a:pt x="541590" y="547377"/>
                </a:cubicBezTo>
                <a:cubicBezTo>
                  <a:pt x="541590" y="580070"/>
                  <a:pt x="514890" y="606722"/>
                  <a:pt x="482139" y="606722"/>
                </a:cubicBezTo>
                <a:cubicBezTo>
                  <a:pt x="449387" y="606722"/>
                  <a:pt x="422687" y="580070"/>
                  <a:pt x="422687" y="547377"/>
                </a:cubicBezTo>
                <a:cubicBezTo>
                  <a:pt x="422687" y="514683"/>
                  <a:pt x="449387" y="488031"/>
                  <a:pt x="482139" y="488031"/>
                </a:cubicBezTo>
                <a:close/>
                <a:moveTo>
                  <a:pt x="257600" y="488031"/>
                </a:moveTo>
                <a:cubicBezTo>
                  <a:pt x="290351" y="488031"/>
                  <a:pt x="317051" y="514683"/>
                  <a:pt x="317051" y="547377"/>
                </a:cubicBezTo>
                <a:cubicBezTo>
                  <a:pt x="317051" y="580070"/>
                  <a:pt x="290351" y="606722"/>
                  <a:pt x="257600" y="606722"/>
                </a:cubicBezTo>
                <a:cubicBezTo>
                  <a:pt x="224848" y="606722"/>
                  <a:pt x="198148" y="580070"/>
                  <a:pt x="198148" y="547377"/>
                </a:cubicBezTo>
                <a:cubicBezTo>
                  <a:pt x="198148" y="514683"/>
                  <a:pt x="224848" y="488031"/>
                  <a:pt x="257600" y="488031"/>
                </a:cubicBezTo>
                <a:close/>
                <a:moveTo>
                  <a:pt x="482151" y="171433"/>
                </a:moveTo>
                <a:cubicBezTo>
                  <a:pt x="471203" y="171433"/>
                  <a:pt x="462303" y="180320"/>
                  <a:pt x="462303" y="191251"/>
                </a:cubicBezTo>
                <a:lnTo>
                  <a:pt x="462303" y="270346"/>
                </a:lnTo>
                <a:cubicBezTo>
                  <a:pt x="462303" y="281278"/>
                  <a:pt x="471203" y="290165"/>
                  <a:pt x="482151" y="290165"/>
                </a:cubicBezTo>
                <a:cubicBezTo>
                  <a:pt x="493099" y="290165"/>
                  <a:pt x="501911" y="281278"/>
                  <a:pt x="501911" y="270346"/>
                </a:cubicBezTo>
                <a:lnTo>
                  <a:pt x="501911" y="191251"/>
                </a:lnTo>
                <a:cubicBezTo>
                  <a:pt x="501911" y="180320"/>
                  <a:pt x="493099" y="171433"/>
                  <a:pt x="482151" y="171433"/>
                </a:cubicBezTo>
                <a:close/>
                <a:moveTo>
                  <a:pt x="363238" y="171433"/>
                </a:moveTo>
                <a:cubicBezTo>
                  <a:pt x="352290" y="171433"/>
                  <a:pt x="343478" y="180320"/>
                  <a:pt x="343478" y="191251"/>
                </a:cubicBezTo>
                <a:lnTo>
                  <a:pt x="343478" y="270346"/>
                </a:lnTo>
                <a:cubicBezTo>
                  <a:pt x="343478" y="281278"/>
                  <a:pt x="352290" y="290165"/>
                  <a:pt x="363238" y="290165"/>
                </a:cubicBezTo>
                <a:cubicBezTo>
                  <a:pt x="374186" y="290165"/>
                  <a:pt x="383086" y="281278"/>
                  <a:pt x="383086" y="270346"/>
                </a:cubicBezTo>
                <a:lnTo>
                  <a:pt x="383086" y="191251"/>
                </a:lnTo>
                <a:cubicBezTo>
                  <a:pt x="383086" y="180320"/>
                  <a:pt x="374186" y="171433"/>
                  <a:pt x="363238" y="171433"/>
                </a:cubicBezTo>
                <a:close/>
                <a:moveTo>
                  <a:pt x="244325" y="171433"/>
                </a:moveTo>
                <a:cubicBezTo>
                  <a:pt x="233466" y="171433"/>
                  <a:pt x="224565" y="180320"/>
                  <a:pt x="224565" y="191251"/>
                </a:cubicBezTo>
                <a:lnTo>
                  <a:pt x="224565" y="270346"/>
                </a:lnTo>
                <a:cubicBezTo>
                  <a:pt x="224565" y="281278"/>
                  <a:pt x="233466" y="290165"/>
                  <a:pt x="244325" y="290165"/>
                </a:cubicBezTo>
                <a:cubicBezTo>
                  <a:pt x="255272" y="290165"/>
                  <a:pt x="264173" y="281278"/>
                  <a:pt x="264173" y="270346"/>
                </a:cubicBezTo>
                <a:lnTo>
                  <a:pt x="264173" y="191251"/>
                </a:lnTo>
                <a:cubicBezTo>
                  <a:pt x="264173" y="180320"/>
                  <a:pt x="255272" y="171433"/>
                  <a:pt x="244325" y="171433"/>
                </a:cubicBezTo>
                <a:close/>
                <a:moveTo>
                  <a:pt x="19849" y="0"/>
                </a:moveTo>
                <a:lnTo>
                  <a:pt x="112238" y="0"/>
                </a:lnTo>
                <a:cubicBezTo>
                  <a:pt x="121762" y="0"/>
                  <a:pt x="129951" y="6754"/>
                  <a:pt x="131731" y="15997"/>
                </a:cubicBezTo>
                <a:lnTo>
                  <a:pt x="146506" y="92337"/>
                </a:lnTo>
                <a:lnTo>
                  <a:pt x="587803" y="92337"/>
                </a:lnTo>
                <a:cubicBezTo>
                  <a:pt x="593677" y="92337"/>
                  <a:pt x="599196" y="94915"/>
                  <a:pt x="602934" y="99358"/>
                </a:cubicBezTo>
                <a:cubicBezTo>
                  <a:pt x="606672" y="103802"/>
                  <a:pt x="608274" y="109578"/>
                  <a:pt x="607384" y="115355"/>
                </a:cubicBezTo>
                <a:lnTo>
                  <a:pt x="567687" y="352730"/>
                </a:lnTo>
                <a:cubicBezTo>
                  <a:pt x="566174" y="362328"/>
                  <a:pt x="557896" y="369260"/>
                  <a:pt x="548194" y="369260"/>
                </a:cubicBezTo>
                <a:lnTo>
                  <a:pt x="200177" y="369260"/>
                </a:lnTo>
                <a:lnTo>
                  <a:pt x="207921" y="408897"/>
                </a:lnTo>
                <a:lnTo>
                  <a:pt x="548194" y="408897"/>
                </a:lnTo>
                <a:cubicBezTo>
                  <a:pt x="559142" y="408897"/>
                  <a:pt x="567954" y="417695"/>
                  <a:pt x="567954" y="428626"/>
                </a:cubicBezTo>
                <a:cubicBezTo>
                  <a:pt x="567954" y="439557"/>
                  <a:pt x="559142" y="448444"/>
                  <a:pt x="548194" y="448444"/>
                </a:cubicBezTo>
                <a:lnTo>
                  <a:pt x="191543" y="448444"/>
                </a:lnTo>
                <a:cubicBezTo>
                  <a:pt x="182020" y="448444"/>
                  <a:pt x="173920" y="441690"/>
                  <a:pt x="172051" y="432359"/>
                </a:cubicBezTo>
                <a:lnTo>
                  <a:pt x="148553" y="311138"/>
                </a:lnTo>
                <a:lnTo>
                  <a:pt x="110725" y="115888"/>
                </a:lnTo>
                <a:cubicBezTo>
                  <a:pt x="110725" y="115799"/>
                  <a:pt x="110725" y="115799"/>
                  <a:pt x="110725" y="115711"/>
                </a:cubicBezTo>
                <a:lnTo>
                  <a:pt x="95950" y="39548"/>
                </a:lnTo>
                <a:lnTo>
                  <a:pt x="19849" y="39548"/>
                </a:lnTo>
                <a:cubicBezTo>
                  <a:pt x="8901" y="39548"/>
                  <a:pt x="0" y="30750"/>
                  <a:pt x="0" y="19819"/>
                </a:cubicBezTo>
                <a:cubicBezTo>
                  <a:pt x="0" y="8887"/>
                  <a:pt x="8901" y="0"/>
                  <a:pt x="19849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13" name="文本框 22"/>
          <p:cNvSpPr txBox="1"/>
          <p:nvPr/>
        </p:nvSpPr>
        <p:spPr>
          <a:xfrm flipH="1">
            <a:off x="1102238" y="1438185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1102238" y="903077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PART 1.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761311" y="4583484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761311" y="4048376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5437095" y="2114146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4179130" y="3370333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6649454" y="3343805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5391489" y="4599992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21" name="任意多边形: 形状 20"/>
          <p:cNvSpPr/>
          <p:nvPr/>
        </p:nvSpPr>
        <p:spPr>
          <a:xfrm>
            <a:off x="3108098" y="1322023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6582895" y="5547749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9236376" y="1922276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9236376" y="1387168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25" name="文本框 22"/>
          <p:cNvSpPr txBox="1"/>
          <p:nvPr/>
        </p:nvSpPr>
        <p:spPr>
          <a:xfrm flipH="1">
            <a:off x="8997819" y="4940999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6" name="文本框 25"/>
          <p:cNvSpPr txBox="1"/>
          <p:nvPr/>
        </p:nvSpPr>
        <p:spPr>
          <a:xfrm flipH="1">
            <a:off x="8997819" y="4405891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6715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1556</Words>
  <Application>Microsoft Office PowerPoint</Application>
  <PresentationFormat>宽屏</PresentationFormat>
  <Paragraphs>155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微软雅黑 Light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Ли Ицзя</cp:lastModifiedBy>
  <cp:revision>137</cp:revision>
  <dcterms:created xsi:type="dcterms:W3CDTF">2018-08-26T00:55:13Z</dcterms:created>
  <dcterms:modified xsi:type="dcterms:W3CDTF">2023-04-25T04:12:49Z</dcterms:modified>
</cp:coreProperties>
</file>