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1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91" r:id="rId2"/>
    <p:sldId id="3613" r:id="rId3"/>
    <p:sldId id="3614" r:id="rId4"/>
    <p:sldId id="3615" r:id="rId5"/>
    <p:sldId id="3616" r:id="rId6"/>
    <p:sldId id="3617" r:id="rId7"/>
    <p:sldId id="3618" r:id="rId8"/>
    <p:sldId id="3619" r:id="rId9"/>
    <p:sldId id="3625" r:id="rId10"/>
    <p:sldId id="3621" r:id="rId11"/>
    <p:sldId id="3622" r:id="rId12"/>
    <p:sldId id="3624" r:id="rId13"/>
    <p:sldId id="3626" r:id="rId14"/>
    <p:sldId id="3627" r:id="rId15"/>
    <p:sldId id="3628" r:id="rId16"/>
    <p:sldId id="3629" r:id="rId17"/>
    <p:sldId id="3630" r:id="rId18"/>
    <p:sldId id="3631" r:id="rId19"/>
    <p:sldId id="3632" r:id="rId20"/>
    <p:sldId id="3633" r:id="rId21"/>
    <p:sldId id="3634" r:id="rId22"/>
    <p:sldId id="382" r:id="rId23"/>
    <p:sldId id="3506" r:id="rId24"/>
    <p:sldId id="3611" r:id="rId25"/>
    <p:sldId id="401" r:id="rId26"/>
    <p:sldId id="309" r:id="rId27"/>
    <p:sldId id="3612" r:id="rId28"/>
    <p:sldId id="312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11D623DE-8547-44B4-95DA-6A9A21AA192B}">
          <p14:sldIdLst>
            <p14:sldId id="291"/>
            <p14:sldId id="3613"/>
            <p14:sldId id="3614"/>
            <p14:sldId id="3615"/>
            <p14:sldId id="3616"/>
            <p14:sldId id="3617"/>
            <p14:sldId id="3618"/>
            <p14:sldId id="3619"/>
            <p14:sldId id="3625"/>
            <p14:sldId id="3621"/>
            <p14:sldId id="3622"/>
            <p14:sldId id="3624"/>
            <p14:sldId id="3626"/>
            <p14:sldId id="3627"/>
            <p14:sldId id="3628"/>
            <p14:sldId id="3629"/>
            <p14:sldId id="3630"/>
            <p14:sldId id="3631"/>
            <p14:sldId id="3632"/>
            <p14:sldId id="3633"/>
            <p14:sldId id="3634"/>
          </p14:sldIdLst>
        </p14:section>
        <p14:section name="旧、备用" id="{E2025866-2517-4A7A-AE0E-35097CD1FE30}">
          <p14:sldIdLst>
            <p14:sldId id="382"/>
            <p14:sldId id="3506"/>
            <p14:sldId id="3611"/>
            <p14:sldId id="401"/>
            <p14:sldId id="309"/>
            <p14:sldId id="3612"/>
            <p14:sldId id="31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42C1E4-5599-471B-98BD-BA6B45F5C270}" v="237" dt="2023-12-04T01:11:46.4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56" autoAdjust="0"/>
    <p:restoredTop sz="81581" autoAdjust="0"/>
  </p:normalViewPr>
  <p:slideViewPr>
    <p:cSldViewPr snapToGrid="0">
      <p:cViewPr varScale="1">
        <p:scale>
          <a:sx n="76" d="100"/>
          <a:sy n="76" d="100"/>
        </p:scale>
        <p:origin x="80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Ли Ицзя" userId="face8d94-5999-42eb-b3c1-a1cf9dc2481e" providerId="ADAL" clId="{2342C1E4-5599-471B-98BD-BA6B45F5C270}"/>
    <pc:docChg chg="undo custSel addSld delSld modSld sldOrd addSection modSection">
      <pc:chgData name="Ли Ицзя" userId="face8d94-5999-42eb-b3c1-a1cf9dc2481e" providerId="ADAL" clId="{2342C1E4-5599-471B-98BD-BA6B45F5C270}" dt="2023-12-04T01:11:46.489" v="1799" actId="404"/>
      <pc:docMkLst>
        <pc:docMk/>
      </pc:docMkLst>
      <pc:sldChg chg="new del ord">
        <pc:chgData name="Ли Ицзя" userId="face8d94-5999-42eb-b3c1-a1cf9dc2481e" providerId="ADAL" clId="{2342C1E4-5599-471B-98BD-BA6B45F5C270}" dt="2023-12-03T22:50:26.967" v="38" actId="47"/>
        <pc:sldMkLst>
          <pc:docMk/>
          <pc:sldMk cId="4087875069" sldId="256"/>
        </pc:sldMkLst>
      </pc:sldChg>
      <pc:sldChg chg="delSp modSp add del mod setBg delAnim modAnim">
        <pc:chgData name="Ли Ицзя" userId="face8d94-5999-42eb-b3c1-a1cf9dc2481e" providerId="ADAL" clId="{2342C1E4-5599-471B-98BD-BA6B45F5C270}" dt="2023-12-04T00:38:33.390" v="1109" actId="47"/>
        <pc:sldMkLst>
          <pc:docMk/>
          <pc:sldMk cId="1760193352" sldId="289"/>
        </pc:sldMkLst>
        <pc:spChg chg="del mod">
          <ac:chgData name="Ли Ицзя" userId="face8d94-5999-42eb-b3c1-a1cf9dc2481e" providerId="ADAL" clId="{2342C1E4-5599-471B-98BD-BA6B45F5C270}" dt="2023-12-04T00:38:32.524" v="1108"/>
          <ac:spMkLst>
            <pc:docMk/>
            <pc:sldMk cId="1760193352" sldId="289"/>
            <ac:spMk id="12" creationId="{00000000-0000-0000-0000-000000000000}"/>
          </ac:spMkLst>
        </pc:spChg>
        <pc:spChg chg="del">
          <ac:chgData name="Ли Ицзя" userId="face8d94-5999-42eb-b3c1-a1cf9dc2481e" providerId="ADAL" clId="{2342C1E4-5599-471B-98BD-BA6B45F5C270}" dt="2023-12-04T00:37:30.542" v="1063" actId="478"/>
          <ac:spMkLst>
            <pc:docMk/>
            <pc:sldMk cId="1760193352" sldId="289"/>
            <ac:spMk id="13" creationId="{00000000-0000-0000-0000-000000000000}"/>
          </ac:spMkLst>
        </pc:spChg>
        <pc:spChg chg="mod">
          <ac:chgData name="Ли Ицзя" userId="face8d94-5999-42eb-b3c1-a1cf9dc2481e" providerId="ADAL" clId="{2342C1E4-5599-471B-98BD-BA6B45F5C270}" dt="2023-12-04T00:37:33.717" v="1065" actId="6549"/>
          <ac:spMkLst>
            <pc:docMk/>
            <pc:sldMk cId="1760193352" sldId="289"/>
            <ac:spMk id="14" creationId="{00000000-0000-0000-0000-000000000000}"/>
          </ac:spMkLst>
        </pc:spChg>
        <pc:spChg chg="mod">
          <ac:chgData name="Ли Ицзя" userId="face8d94-5999-42eb-b3c1-a1cf9dc2481e" providerId="ADAL" clId="{2342C1E4-5599-471B-98BD-BA6B45F5C270}" dt="2023-12-04T00:37:31.535" v="1064" actId="6549"/>
          <ac:spMkLst>
            <pc:docMk/>
            <pc:sldMk cId="1760193352" sldId="289"/>
            <ac:spMk id="15" creationId="{00000000-0000-0000-0000-000000000000}"/>
          </ac:spMkLst>
        </pc:spChg>
        <pc:spChg chg="del mod">
          <ac:chgData name="Ли Ицзя" userId="face8d94-5999-42eb-b3c1-a1cf9dc2481e" providerId="ADAL" clId="{2342C1E4-5599-471B-98BD-BA6B45F5C270}" dt="2023-12-04T00:37:50.790" v="1069" actId="478"/>
          <ac:spMkLst>
            <pc:docMk/>
            <pc:sldMk cId="1760193352" sldId="289"/>
            <ac:spMk id="16" creationId="{00000000-0000-0000-0000-000000000000}"/>
          </ac:spMkLst>
        </pc:spChg>
      </pc:sldChg>
      <pc:sldChg chg="addSp delSp modSp add mod setBg modNotesTx">
        <pc:chgData name="Ли Ицзя" userId="face8d94-5999-42eb-b3c1-a1cf9dc2481e" providerId="ADAL" clId="{2342C1E4-5599-471B-98BD-BA6B45F5C270}" dt="2023-12-04T01:11:22.164" v="1796" actId="20577"/>
        <pc:sldMkLst>
          <pc:docMk/>
          <pc:sldMk cId="427750564" sldId="291"/>
        </pc:sldMkLst>
        <pc:spChg chg="mod">
          <ac:chgData name="Ли Ицзя" userId="face8d94-5999-42eb-b3c1-a1cf9dc2481e" providerId="ADAL" clId="{2342C1E4-5599-471B-98BD-BA6B45F5C270}" dt="2023-12-03T23:10:56.618" v="183" actId="20577"/>
          <ac:spMkLst>
            <pc:docMk/>
            <pc:sldMk cId="427750564" sldId="291"/>
            <ac:spMk id="13" creationId="{84BFF3C0-6037-7F24-67B4-6EAD0E637910}"/>
          </ac:spMkLst>
        </pc:spChg>
        <pc:spChg chg="mod">
          <ac:chgData name="Ли Ицзя" userId="face8d94-5999-42eb-b3c1-a1cf9dc2481e" providerId="ADAL" clId="{2342C1E4-5599-471B-98BD-BA6B45F5C270}" dt="2023-12-04T01:11:22.164" v="1796" actId="20577"/>
          <ac:spMkLst>
            <pc:docMk/>
            <pc:sldMk cId="427750564" sldId="291"/>
            <ac:spMk id="14" creationId="{337CC4A9-7AE3-520E-D0AB-7A4DB8CBE407}"/>
          </ac:spMkLst>
        </pc:spChg>
        <pc:spChg chg="add">
          <ac:chgData name="Ли Ицзя" userId="face8d94-5999-42eb-b3c1-a1cf9dc2481e" providerId="ADAL" clId="{2342C1E4-5599-471B-98BD-BA6B45F5C270}" dt="2023-12-03T22:57:58.384" v="157" actId="26606"/>
          <ac:spMkLst>
            <pc:docMk/>
            <pc:sldMk cId="427750564" sldId="291"/>
            <ac:spMk id="17" creationId="{C463B99A-73EE-4FBB-B7C4-F9F9BCC25C65}"/>
          </ac:spMkLst>
        </pc:spChg>
        <pc:spChg chg="add">
          <ac:chgData name="Ли Ицзя" userId="face8d94-5999-42eb-b3c1-a1cf9dc2481e" providerId="ADAL" clId="{2342C1E4-5599-471B-98BD-BA6B45F5C270}" dt="2023-12-03T22:57:58.384" v="157" actId="26606"/>
          <ac:spMkLst>
            <pc:docMk/>
            <pc:sldMk cId="427750564" sldId="291"/>
            <ac:spMk id="18" creationId="{A5D2A5D1-BA0D-47D3-B051-DA7743C46E28}"/>
          </ac:spMkLst>
        </pc:spChg>
        <pc:spChg chg="add">
          <ac:chgData name="Ли Ицзя" userId="face8d94-5999-42eb-b3c1-a1cf9dc2481e" providerId="ADAL" clId="{2342C1E4-5599-471B-98BD-BA6B45F5C270}" dt="2023-12-03T22:57:58.384" v="157" actId="26606"/>
          <ac:spMkLst>
            <pc:docMk/>
            <pc:sldMk cId="427750564" sldId="291"/>
            <ac:spMk id="19" creationId="{2D2B266D-3625-4584-A5C3-7D3F672CFF30}"/>
          </ac:spMkLst>
        </pc:spChg>
        <pc:spChg chg="add del">
          <ac:chgData name="Ли Ицзя" userId="face8d94-5999-42eb-b3c1-a1cf9dc2481e" providerId="ADAL" clId="{2342C1E4-5599-471B-98BD-BA6B45F5C270}" dt="2023-12-03T22:49:31.031" v="24" actId="26606"/>
          <ac:spMkLst>
            <pc:docMk/>
            <pc:sldMk cId="427750564" sldId="291"/>
            <ac:spMk id="21" creationId="{F3060C83-F051-4F0E-ABAD-AA0DFC48B218}"/>
          </ac:spMkLst>
        </pc:spChg>
        <pc:spChg chg="add del">
          <ac:chgData name="Ли Ицзя" userId="face8d94-5999-42eb-b3c1-a1cf9dc2481e" providerId="ADAL" clId="{2342C1E4-5599-471B-98BD-BA6B45F5C270}" dt="2023-12-03T22:49:31.031" v="24" actId="26606"/>
          <ac:spMkLst>
            <pc:docMk/>
            <pc:sldMk cId="427750564" sldId="291"/>
            <ac:spMk id="23" creationId="{83C98ABE-055B-441F-B07E-44F97F083C39}"/>
          </ac:spMkLst>
        </pc:spChg>
        <pc:spChg chg="add del">
          <ac:chgData name="Ли Ицзя" userId="face8d94-5999-42eb-b3c1-a1cf9dc2481e" providerId="ADAL" clId="{2342C1E4-5599-471B-98BD-BA6B45F5C270}" dt="2023-12-03T22:49:31.031" v="24" actId="26606"/>
          <ac:spMkLst>
            <pc:docMk/>
            <pc:sldMk cId="427750564" sldId="291"/>
            <ac:spMk id="25" creationId="{29FDB030-9B49-4CED-8CCD-4D99382388AC}"/>
          </ac:spMkLst>
        </pc:spChg>
        <pc:spChg chg="add del">
          <ac:chgData name="Ли Ицзя" userId="face8d94-5999-42eb-b3c1-a1cf9dc2481e" providerId="ADAL" clId="{2342C1E4-5599-471B-98BD-BA6B45F5C270}" dt="2023-12-03T22:49:31.031" v="24" actId="26606"/>
          <ac:spMkLst>
            <pc:docMk/>
            <pc:sldMk cId="427750564" sldId="291"/>
            <ac:spMk id="27" creationId="{3783CA14-24A1-485C-8B30-D6A5D87987AD}"/>
          </ac:spMkLst>
        </pc:spChg>
        <pc:spChg chg="add del">
          <ac:chgData name="Ли Ицзя" userId="face8d94-5999-42eb-b3c1-a1cf9dc2481e" providerId="ADAL" clId="{2342C1E4-5599-471B-98BD-BA6B45F5C270}" dt="2023-12-03T22:49:31.031" v="24" actId="26606"/>
          <ac:spMkLst>
            <pc:docMk/>
            <pc:sldMk cId="427750564" sldId="291"/>
            <ac:spMk id="29" creationId="{9A97C86A-04D6-40F7-AE84-31AB43E6A846}"/>
          </ac:spMkLst>
        </pc:spChg>
        <pc:spChg chg="add del">
          <ac:chgData name="Ли Ицзя" userId="face8d94-5999-42eb-b3c1-a1cf9dc2481e" providerId="ADAL" clId="{2342C1E4-5599-471B-98BD-BA6B45F5C270}" dt="2023-12-03T22:49:31.031" v="24" actId="26606"/>
          <ac:spMkLst>
            <pc:docMk/>
            <pc:sldMk cId="427750564" sldId="291"/>
            <ac:spMk id="31" creationId="{FF9F2414-84E8-453E-B1F3-389FDE8192D9}"/>
          </ac:spMkLst>
        </pc:spChg>
        <pc:spChg chg="add del">
          <ac:chgData name="Ли Ицзя" userId="face8d94-5999-42eb-b3c1-a1cf9dc2481e" providerId="ADAL" clId="{2342C1E4-5599-471B-98BD-BA6B45F5C270}" dt="2023-12-03T22:49:31.031" v="24" actId="26606"/>
          <ac:spMkLst>
            <pc:docMk/>
            <pc:sldMk cId="427750564" sldId="291"/>
            <ac:spMk id="33" creationId="{3ECA69A1-7536-43AC-85EF-C7106179F5ED}"/>
          </ac:spMkLst>
        </pc:spChg>
        <pc:picChg chg="mod">
          <ac:chgData name="Ли Ицзя" userId="face8d94-5999-42eb-b3c1-a1cf9dc2481e" providerId="ADAL" clId="{2342C1E4-5599-471B-98BD-BA6B45F5C270}" dt="2023-12-03T22:57:58.384" v="157" actId="26606"/>
          <ac:picMkLst>
            <pc:docMk/>
            <pc:sldMk cId="427750564" sldId="291"/>
            <ac:picMk id="2" creationId="{ED8AEE33-64E8-822B-14A3-A37D254C151D}"/>
          </ac:picMkLst>
        </pc:picChg>
        <pc:picChg chg="add mod">
          <ac:chgData name="Ли Ицзя" userId="face8d94-5999-42eb-b3c1-a1cf9dc2481e" providerId="ADAL" clId="{2342C1E4-5599-471B-98BD-BA6B45F5C270}" dt="2023-12-03T23:11:02.737" v="184" actId="1076"/>
          <ac:picMkLst>
            <pc:docMk/>
            <pc:sldMk cId="427750564" sldId="291"/>
            <ac:picMk id="4" creationId="{05B25A69-BCF9-6906-1727-9FEA2FD1E789}"/>
          </ac:picMkLst>
        </pc:picChg>
        <pc:picChg chg="del mod">
          <ac:chgData name="Ли Ицзя" userId="face8d94-5999-42eb-b3c1-a1cf9dc2481e" providerId="ADAL" clId="{2342C1E4-5599-471B-98BD-BA6B45F5C270}" dt="2023-12-03T22:49:36.793" v="26" actId="478"/>
          <ac:picMkLst>
            <pc:docMk/>
            <pc:sldMk cId="427750564" sldId="291"/>
            <ac:picMk id="15" creationId="{7A7EC694-CE60-F0FD-D73F-928C9F362A7F}"/>
          </ac:picMkLst>
        </pc:picChg>
        <pc:picChg chg="del mod">
          <ac:chgData name="Ли Ицзя" userId="face8d94-5999-42eb-b3c1-a1cf9dc2481e" providerId="ADAL" clId="{2342C1E4-5599-471B-98BD-BA6B45F5C270}" dt="2023-12-03T22:49:38.960" v="27" actId="478"/>
          <ac:picMkLst>
            <pc:docMk/>
            <pc:sldMk cId="427750564" sldId="291"/>
            <ac:picMk id="16" creationId="{06F227C0-E97C-47CD-151E-920FB81A9859}"/>
          </ac:picMkLst>
        </pc:picChg>
      </pc:sldChg>
      <pc:sldChg chg="addSp delSp modSp add mod">
        <pc:chgData name="Ли Ицзя" userId="face8d94-5999-42eb-b3c1-a1cf9dc2481e" providerId="ADAL" clId="{2342C1E4-5599-471B-98BD-BA6B45F5C270}" dt="2023-12-04T01:03:30.745" v="1700"/>
        <pc:sldMkLst>
          <pc:docMk/>
          <pc:sldMk cId="2201957639" sldId="309"/>
        </pc:sldMkLst>
        <pc:picChg chg="add del mod ord modVis replST">
          <ac:chgData name="Ли Ицзя" userId="face8d94-5999-42eb-b3c1-a1cf9dc2481e" providerId="ADAL" clId="{2342C1E4-5599-471B-98BD-BA6B45F5C270}" dt="2023-12-04T01:01:02.137" v="1653"/>
          <ac:picMkLst>
            <pc:docMk/>
            <pc:sldMk cId="2201957639" sldId="309"/>
            <ac:picMk id="8" creationId="{7A0B4A65-123F-C325-0840-14DD5F9DB733}"/>
          </ac:picMkLst>
        </pc:picChg>
        <pc:picChg chg="add del mod ord modVis replST">
          <ac:chgData name="Ли Ицзя" userId="face8d94-5999-42eb-b3c1-a1cf9dc2481e" providerId="ADAL" clId="{2342C1E4-5599-471B-98BD-BA6B45F5C270}" dt="2023-12-04T01:03:30.745" v="1700"/>
          <ac:picMkLst>
            <pc:docMk/>
            <pc:sldMk cId="2201957639" sldId="309"/>
            <ac:picMk id="10" creationId="{E8AD7216-E9D1-0E7C-BE69-F6518629DA4E}"/>
          </ac:picMkLst>
        </pc:picChg>
        <pc:picChg chg="del mod modVis">
          <ac:chgData name="Ли Ицзя" userId="face8d94-5999-42eb-b3c1-a1cf9dc2481e" providerId="ADAL" clId="{2342C1E4-5599-471B-98BD-BA6B45F5C270}" dt="2023-12-04T00:38:21.683" v="1105"/>
          <ac:picMkLst>
            <pc:docMk/>
            <pc:sldMk cId="2201957639" sldId="309"/>
            <ac:picMk id="11" creationId="{F8112BE7-4E47-CB91-C6B5-42B08DC9AAB4}"/>
          </ac:picMkLst>
        </pc:picChg>
        <pc:picChg chg="add mod ord replST">
          <ac:chgData name="Ли Ицзя" userId="face8d94-5999-42eb-b3c1-a1cf9dc2481e" providerId="ADAL" clId="{2342C1E4-5599-471B-98BD-BA6B45F5C270}" dt="2023-12-04T01:03:30.744" v="1698"/>
          <ac:picMkLst>
            <pc:docMk/>
            <pc:sldMk cId="2201957639" sldId="309"/>
            <ac:picMk id="16" creationId="{88BE4A9A-30F0-4CB5-BDB8-A4D6EA8DE1D5}"/>
          </ac:picMkLst>
        </pc:picChg>
      </pc:sldChg>
      <pc:sldChg chg="add">
        <pc:chgData name="Ли Ицзя" userId="face8d94-5999-42eb-b3c1-a1cf9dc2481e" providerId="ADAL" clId="{2342C1E4-5599-471B-98BD-BA6B45F5C270}" dt="2023-12-03T22:49:04.276" v="1"/>
        <pc:sldMkLst>
          <pc:docMk/>
          <pc:sldMk cId="1432177446" sldId="312"/>
        </pc:sldMkLst>
      </pc:sldChg>
      <pc:sldChg chg="delSp modSp add del mod">
        <pc:chgData name="Ли Ицзя" userId="face8d94-5999-42eb-b3c1-a1cf9dc2481e" providerId="ADAL" clId="{2342C1E4-5599-471B-98BD-BA6B45F5C270}" dt="2023-12-03T23:13:39.922" v="204" actId="47"/>
        <pc:sldMkLst>
          <pc:docMk/>
          <pc:sldMk cId="2400206838" sldId="349"/>
        </pc:sldMkLst>
        <pc:spChg chg="mod">
          <ac:chgData name="Ли Ицзя" userId="face8d94-5999-42eb-b3c1-a1cf9dc2481e" providerId="ADAL" clId="{2342C1E4-5599-471B-98BD-BA6B45F5C270}" dt="2023-12-03T23:13:00.979" v="201" actId="207"/>
          <ac:spMkLst>
            <pc:docMk/>
            <pc:sldMk cId="2400206838" sldId="349"/>
            <ac:spMk id="2" creationId="{4CA7CB94-DACA-70FA-2332-C66DD62405A4}"/>
          </ac:spMkLst>
        </pc:spChg>
        <pc:spChg chg="del">
          <ac:chgData name="Ли Ицзя" userId="face8d94-5999-42eb-b3c1-a1cf9dc2481e" providerId="ADAL" clId="{2342C1E4-5599-471B-98BD-BA6B45F5C270}" dt="2023-12-03T23:12:15.286" v="195" actId="478"/>
          <ac:spMkLst>
            <pc:docMk/>
            <pc:sldMk cId="2400206838" sldId="349"/>
            <ac:spMk id="20" creationId="{73812F02-F73A-ACD7-310E-71671C395115}"/>
          </ac:spMkLst>
        </pc:spChg>
        <pc:spChg chg="del">
          <ac:chgData name="Ли Ицзя" userId="face8d94-5999-42eb-b3c1-a1cf9dc2481e" providerId="ADAL" clId="{2342C1E4-5599-471B-98BD-BA6B45F5C270}" dt="2023-12-03T23:12:15.286" v="195" actId="478"/>
          <ac:spMkLst>
            <pc:docMk/>
            <pc:sldMk cId="2400206838" sldId="349"/>
            <ac:spMk id="24" creationId="{D99C1D3B-BA96-4A3E-CB12-030C9BCEB8BE}"/>
          </ac:spMkLst>
        </pc:spChg>
        <pc:spChg chg="del">
          <ac:chgData name="Ли Ицзя" userId="face8d94-5999-42eb-b3c1-a1cf9dc2481e" providerId="ADAL" clId="{2342C1E4-5599-471B-98BD-BA6B45F5C270}" dt="2023-12-03T23:12:15.286" v="195" actId="478"/>
          <ac:spMkLst>
            <pc:docMk/>
            <pc:sldMk cId="2400206838" sldId="349"/>
            <ac:spMk id="25" creationId="{47916BBD-3479-E288-B4C3-A69F6BE51308}"/>
          </ac:spMkLst>
        </pc:spChg>
        <pc:spChg chg="del">
          <ac:chgData name="Ли Ицзя" userId="face8d94-5999-42eb-b3c1-a1cf9dc2481e" providerId="ADAL" clId="{2342C1E4-5599-471B-98BD-BA6B45F5C270}" dt="2023-12-03T23:12:15.286" v="195" actId="478"/>
          <ac:spMkLst>
            <pc:docMk/>
            <pc:sldMk cId="2400206838" sldId="349"/>
            <ac:spMk id="27" creationId="{C2D3D825-BD67-08D4-D651-3844E146D3AB}"/>
          </ac:spMkLst>
        </pc:spChg>
        <pc:grpChg chg="del">
          <ac:chgData name="Ли Ицзя" userId="face8d94-5999-42eb-b3c1-a1cf9dc2481e" providerId="ADAL" clId="{2342C1E4-5599-471B-98BD-BA6B45F5C270}" dt="2023-12-03T23:12:15.286" v="195" actId="478"/>
          <ac:grpSpMkLst>
            <pc:docMk/>
            <pc:sldMk cId="2400206838" sldId="349"/>
            <ac:grpSpMk id="6" creationId="{E86F6D79-A55C-34AE-2EAA-ECEC20C3CF4F}"/>
          </ac:grpSpMkLst>
        </pc:grpChg>
        <pc:grpChg chg="del">
          <ac:chgData name="Ли Ицзя" userId="face8d94-5999-42eb-b3c1-a1cf9dc2481e" providerId="ADAL" clId="{2342C1E4-5599-471B-98BD-BA6B45F5C270}" dt="2023-12-03T23:12:15.286" v="195" actId="478"/>
          <ac:grpSpMkLst>
            <pc:docMk/>
            <pc:sldMk cId="2400206838" sldId="349"/>
            <ac:grpSpMk id="9" creationId="{0DE84966-E4B2-398D-3917-DAFCC45E16CB}"/>
          </ac:grpSpMkLst>
        </pc:grpChg>
        <pc:picChg chg="del">
          <ac:chgData name="Ли Ицзя" userId="face8d94-5999-42eb-b3c1-a1cf9dc2481e" providerId="ADAL" clId="{2342C1E4-5599-471B-98BD-BA6B45F5C270}" dt="2023-12-03T23:12:15.286" v="195" actId="478"/>
          <ac:picMkLst>
            <pc:docMk/>
            <pc:sldMk cId="2400206838" sldId="349"/>
            <ac:picMk id="4" creationId="{72C240E0-A505-76CE-4281-CFBFFAA924C3}"/>
          </ac:picMkLst>
        </pc:picChg>
        <pc:picChg chg="del">
          <ac:chgData name="Ли Ицзя" userId="face8d94-5999-42eb-b3c1-a1cf9dc2481e" providerId="ADAL" clId="{2342C1E4-5599-471B-98BD-BA6B45F5C270}" dt="2023-12-03T23:12:15.286" v="195" actId="478"/>
          <ac:picMkLst>
            <pc:docMk/>
            <pc:sldMk cId="2400206838" sldId="349"/>
            <ac:picMk id="15" creationId="{FEEC6B9B-DE44-19EF-573A-8FC800B86A00}"/>
          </ac:picMkLst>
        </pc:picChg>
      </pc:sldChg>
      <pc:sldChg chg="modSp add mod">
        <pc:chgData name="Ли Ицзя" userId="face8d94-5999-42eb-b3c1-a1cf9dc2481e" providerId="ADAL" clId="{2342C1E4-5599-471B-98BD-BA6B45F5C270}" dt="2023-12-04T00:05:14.536" v="525"/>
        <pc:sldMkLst>
          <pc:docMk/>
          <pc:sldMk cId="3703840734" sldId="382"/>
        </pc:sldMkLst>
        <pc:spChg chg="mod">
          <ac:chgData name="Ли Ицзя" userId="face8d94-5999-42eb-b3c1-a1cf9dc2481e" providerId="ADAL" clId="{2342C1E4-5599-471B-98BD-BA6B45F5C270}" dt="2023-12-04T00:05:14.536" v="525"/>
          <ac:spMkLst>
            <pc:docMk/>
            <pc:sldMk cId="3703840734" sldId="382"/>
            <ac:spMk id="2" creationId="{4CA7CB94-DACA-70FA-2332-C66DD62405A4}"/>
          </ac:spMkLst>
        </pc:spChg>
      </pc:sldChg>
      <pc:sldChg chg="add">
        <pc:chgData name="Ли Ицзя" userId="face8d94-5999-42eb-b3c1-a1cf9dc2481e" providerId="ADAL" clId="{2342C1E4-5599-471B-98BD-BA6B45F5C270}" dt="2023-12-03T22:49:04.276" v="1"/>
        <pc:sldMkLst>
          <pc:docMk/>
          <pc:sldMk cId="604785642" sldId="401"/>
        </pc:sldMkLst>
      </pc:sldChg>
      <pc:sldChg chg="add">
        <pc:chgData name="Ли Ицзя" userId="face8d94-5999-42eb-b3c1-a1cf9dc2481e" providerId="ADAL" clId="{2342C1E4-5599-471B-98BD-BA6B45F5C270}" dt="2023-12-03T22:49:04.276" v="1"/>
        <pc:sldMkLst>
          <pc:docMk/>
          <pc:sldMk cId="2647666837" sldId="3506"/>
        </pc:sldMkLst>
      </pc:sldChg>
      <pc:sldChg chg="add">
        <pc:chgData name="Ли Ицзя" userId="face8d94-5999-42eb-b3c1-a1cf9dc2481e" providerId="ADAL" clId="{2342C1E4-5599-471B-98BD-BA6B45F5C270}" dt="2023-12-03T22:49:04.276" v="1"/>
        <pc:sldMkLst>
          <pc:docMk/>
          <pc:sldMk cId="1318393310" sldId="3611"/>
        </pc:sldMkLst>
      </pc:sldChg>
      <pc:sldChg chg="add">
        <pc:chgData name="Ли Ицзя" userId="face8d94-5999-42eb-b3c1-a1cf9dc2481e" providerId="ADAL" clId="{2342C1E4-5599-471B-98BD-BA6B45F5C270}" dt="2023-12-03T22:49:04.276" v="1"/>
        <pc:sldMkLst>
          <pc:docMk/>
          <pc:sldMk cId="3733657624" sldId="3612"/>
        </pc:sldMkLst>
      </pc:sldChg>
      <pc:sldChg chg="new del">
        <pc:chgData name="Ли Ицзя" userId="face8d94-5999-42eb-b3c1-a1cf9dc2481e" providerId="ADAL" clId="{2342C1E4-5599-471B-98BD-BA6B45F5C270}" dt="2023-12-03T22:50:19" v="34" actId="680"/>
        <pc:sldMkLst>
          <pc:docMk/>
          <pc:sldMk cId="1207364481" sldId="3613"/>
        </pc:sldMkLst>
      </pc:sldChg>
      <pc:sldChg chg="addSp delSp modSp new mod setBg">
        <pc:chgData name="Ли Ицзя" userId="face8d94-5999-42eb-b3c1-a1cf9dc2481e" providerId="ADAL" clId="{2342C1E4-5599-471B-98BD-BA6B45F5C270}" dt="2023-12-03T23:41:41.652" v="206" actId="2711"/>
        <pc:sldMkLst>
          <pc:docMk/>
          <pc:sldMk cId="1208025755" sldId="3613"/>
        </pc:sldMkLst>
        <pc:spChg chg="mod">
          <ac:chgData name="Ли Ицзя" userId="face8d94-5999-42eb-b3c1-a1cf9dc2481e" providerId="ADAL" clId="{2342C1E4-5599-471B-98BD-BA6B45F5C270}" dt="2023-12-03T22:53:43.553" v="156" actId="26606"/>
          <ac:spMkLst>
            <pc:docMk/>
            <pc:sldMk cId="1208025755" sldId="3613"/>
            <ac:spMk id="2" creationId="{C573BD5C-382E-BCE2-034C-9347EEF89E6A}"/>
          </ac:spMkLst>
        </pc:spChg>
        <pc:spChg chg="mod ord">
          <ac:chgData name="Ли Ицзя" userId="face8d94-5999-42eb-b3c1-a1cf9dc2481e" providerId="ADAL" clId="{2342C1E4-5599-471B-98BD-BA6B45F5C270}" dt="2023-12-03T23:41:41.652" v="206" actId="2711"/>
          <ac:spMkLst>
            <pc:docMk/>
            <pc:sldMk cId="1208025755" sldId="3613"/>
            <ac:spMk id="3" creationId="{A966C8E8-91D2-4D74-3D31-8F128D52BA84}"/>
          </ac:spMkLst>
        </pc:spChg>
        <pc:spChg chg="add del">
          <ac:chgData name="Ли Ицзя" userId="face8d94-5999-42eb-b3c1-a1cf9dc2481e" providerId="ADAL" clId="{2342C1E4-5599-471B-98BD-BA6B45F5C270}" dt="2023-12-03T22:53:43.553" v="156" actId="26606"/>
          <ac:spMkLst>
            <pc:docMk/>
            <pc:sldMk cId="1208025755" sldId="3613"/>
            <ac:spMk id="9" creationId="{D009D6D5-DAC2-4A8B-A17A-E206B9012D09}"/>
          </ac:spMkLst>
        </pc:spChg>
        <pc:spChg chg="add del">
          <ac:chgData name="Ли Ицзя" userId="face8d94-5999-42eb-b3c1-a1cf9dc2481e" providerId="ADAL" clId="{2342C1E4-5599-471B-98BD-BA6B45F5C270}" dt="2023-12-03T22:53:34.454" v="151" actId="26606"/>
          <ac:spMkLst>
            <pc:docMk/>
            <pc:sldMk cId="1208025755" sldId="3613"/>
            <ac:spMk id="14" creationId="{0E3596DD-156A-473E-9BB3-C6A29F7574E9}"/>
          </ac:spMkLst>
        </pc:spChg>
        <pc:spChg chg="add del">
          <ac:chgData name="Ли Ицзя" userId="face8d94-5999-42eb-b3c1-a1cf9dc2481e" providerId="ADAL" clId="{2342C1E4-5599-471B-98BD-BA6B45F5C270}" dt="2023-12-03T22:53:34.454" v="151" actId="26606"/>
          <ac:spMkLst>
            <pc:docMk/>
            <pc:sldMk cId="1208025755" sldId="3613"/>
            <ac:spMk id="16" creationId="{2C46C4D6-C474-4E92-B52E-944C1118F7B6}"/>
          </ac:spMkLst>
        </pc:spChg>
        <pc:spChg chg="add del">
          <ac:chgData name="Ли Ицзя" userId="face8d94-5999-42eb-b3c1-a1cf9dc2481e" providerId="ADAL" clId="{2342C1E4-5599-471B-98BD-BA6B45F5C270}" dt="2023-12-03T22:53:35.612" v="153" actId="26606"/>
          <ac:spMkLst>
            <pc:docMk/>
            <pc:sldMk cId="1208025755" sldId="3613"/>
            <ac:spMk id="18" creationId="{85F55C16-BC21-49EF-A4FF-C3155BB93BD3}"/>
          </ac:spMkLst>
        </pc:spChg>
        <pc:spChg chg="add del">
          <ac:chgData name="Ли Ицзя" userId="face8d94-5999-42eb-b3c1-a1cf9dc2481e" providerId="ADAL" clId="{2342C1E4-5599-471B-98BD-BA6B45F5C270}" dt="2023-12-03T22:53:35.612" v="153" actId="26606"/>
          <ac:spMkLst>
            <pc:docMk/>
            <pc:sldMk cId="1208025755" sldId="3613"/>
            <ac:spMk id="19" creationId="{0C5F069E-AFE6-4825-8945-46F2918A5019}"/>
          </ac:spMkLst>
        </pc:spChg>
        <pc:spChg chg="add del">
          <ac:chgData name="Ли Ицзя" userId="face8d94-5999-42eb-b3c1-a1cf9dc2481e" providerId="ADAL" clId="{2342C1E4-5599-471B-98BD-BA6B45F5C270}" dt="2023-12-03T22:53:43.443" v="155" actId="26606"/>
          <ac:spMkLst>
            <pc:docMk/>
            <pc:sldMk cId="1208025755" sldId="3613"/>
            <ac:spMk id="21" creationId="{5AA03EDC-7067-4DFF-B672-541D016AAAB8}"/>
          </ac:spMkLst>
        </pc:spChg>
        <pc:spChg chg="add del">
          <ac:chgData name="Ли Ицзя" userId="face8d94-5999-42eb-b3c1-a1cf9dc2481e" providerId="ADAL" clId="{2342C1E4-5599-471B-98BD-BA6B45F5C270}" dt="2023-12-03T22:53:43.443" v="155" actId="26606"/>
          <ac:spMkLst>
            <pc:docMk/>
            <pc:sldMk cId="1208025755" sldId="3613"/>
            <ac:spMk id="22" creationId="{0EBF3E39-B0BE-496A-8604-9007470FFA3A}"/>
          </ac:spMkLst>
        </pc:spChg>
        <pc:spChg chg="add">
          <ac:chgData name="Ли Ицзя" userId="face8d94-5999-42eb-b3c1-a1cf9dc2481e" providerId="ADAL" clId="{2342C1E4-5599-471B-98BD-BA6B45F5C270}" dt="2023-12-03T22:53:43.553" v="156" actId="26606"/>
          <ac:spMkLst>
            <pc:docMk/>
            <pc:sldMk cId="1208025755" sldId="3613"/>
            <ac:spMk id="24" creationId="{A419ADC7-DE7C-464E-9F88-6CAB6F61BC3F}"/>
          </ac:spMkLst>
        </pc:spChg>
        <pc:picChg chg="add mod">
          <ac:chgData name="Ли Ицзя" userId="face8d94-5999-42eb-b3c1-a1cf9dc2481e" providerId="ADAL" clId="{2342C1E4-5599-471B-98BD-BA6B45F5C270}" dt="2023-12-03T22:53:43.553" v="156" actId="26606"/>
          <ac:picMkLst>
            <pc:docMk/>
            <pc:sldMk cId="1208025755" sldId="3613"/>
            <ac:picMk id="5" creationId="{BB471595-9824-4120-A414-004050C5A738}"/>
          </ac:picMkLst>
        </pc:picChg>
      </pc:sldChg>
      <pc:sldChg chg="addSp modSp add mod">
        <pc:chgData name="Ли Ицзя" userId="face8d94-5999-42eb-b3c1-a1cf9dc2481e" providerId="ADAL" clId="{2342C1E4-5599-471B-98BD-BA6B45F5C270}" dt="2023-12-03T23:44:41.473" v="264" actId="20577"/>
        <pc:sldMkLst>
          <pc:docMk/>
          <pc:sldMk cId="1567239268" sldId="3614"/>
        </pc:sldMkLst>
        <pc:spChg chg="mod">
          <ac:chgData name="Ли Ицзя" userId="face8d94-5999-42eb-b3c1-a1cf9dc2481e" providerId="ADAL" clId="{2342C1E4-5599-471B-98BD-BA6B45F5C270}" dt="2023-12-03T23:13:36.984" v="203" actId="122"/>
          <ac:spMkLst>
            <pc:docMk/>
            <pc:sldMk cId="1567239268" sldId="3614"/>
            <ac:spMk id="2" creationId="{4CA7CB94-DACA-70FA-2332-C66DD62405A4}"/>
          </ac:spMkLst>
        </pc:spChg>
        <pc:spChg chg="add mod">
          <ac:chgData name="Ли Ицзя" userId="face8d94-5999-42eb-b3c1-a1cf9dc2481e" providerId="ADAL" clId="{2342C1E4-5599-471B-98BD-BA6B45F5C270}" dt="2023-12-03T23:44:27.651" v="251" actId="20577"/>
          <ac:spMkLst>
            <pc:docMk/>
            <pc:sldMk cId="1567239268" sldId="3614"/>
            <ac:spMk id="3" creationId="{FE8289B8-256A-61F3-BBF3-2B52A3C285A4}"/>
          </ac:spMkLst>
        </pc:spChg>
        <pc:spChg chg="add mod">
          <ac:chgData name="Ли Ицзя" userId="face8d94-5999-42eb-b3c1-a1cf9dc2481e" providerId="ADAL" clId="{2342C1E4-5599-471B-98BD-BA6B45F5C270}" dt="2023-12-03T23:44:30.623" v="252" actId="1076"/>
          <ac:spMkLst>
            <pc:docMk/>
            <pc:sldMk cId="1567239268" sldId="3614"/>
            <ac:spMk id="4" creationId="{444E6228-976D-9D94-7CFA-FFBE340381B5}"/>
          </ac:spMkLst>
        </pc:spChg>
        <pc:spChg chg="add mod">
          <ac:chgData name="Ли Ицзя" userId="face8d94-5999-42eb-b3c1-a1cf9dc2481e" providerId="ADAL" clId="{2342C1E4-5599-471B-98BD-BA6B45F5C270}" dt="2023-12-03T23:44:36.558" v="260" actId="20577"/>
          <ac:spMkLst>
            <pc:docMk/>
            <pc:sldMk cId="1567239268" sldId="3614"/>
            <ac:spMk id="5" creationId="{3AEA6905-01D0-45A9-CAF2-9D0FD1668D54}"/>
          </ac:spMkLst>
        </pc:spChg>
        <pc:spChg chg="add mod">
          <ac:chgData name="Ли Ицзя" userId="face8d94-5999-42eb-b3c1-a1cf9dc2481e" providerId="ADAL" clId="{2342C1E4-5599-471B-98BD-BA6B45F5C270}" dt="2023-12-03T23:44:41.473" v="264" actId="20577"/>
          <ac:spMkLst>
            <pc:docMk/>
            <pc:sldMk cId="1567239268" sldId="3614"/>
            <ac:spMk id="6" creationId="{639D7615-A827-35A3-C807-6D573094696A}"/>
          </ac:spMkLst>
        </pc:spChg>
      </pc:sldChg>
      <pc:sldChg chg="addSp delSp modSp add mod modAnim">
        <pc:chgData name="Ли Ицзя" userId="face8d94-5999-42eb-b3c1-a1cf9dc2481e" providerId="ADAL" clId="{2342C1E4-5599-471B-98BD-BA6B45F5C270}" dt="2023-12-04T01:10:04.051" v="1778" actId="1076"/>
        <pc:sldMkLst>
          <pc:docMk/>
          <pc:sldMk cId="1233867265" sldId="3615"/>
        </pc:sldMkLst>
        <pc:spChg chg="mod">
          <ac:chgData name="Ли Ицзя" userId="face8d94-5999-42eb-b3c1-a1cf9dc2481e" providerId="ADAL" clId="{2342C1E4-5599-471B-98BD-BA6B45F5C270}" dt="2023-12-03T23:45:10.686" v="285" actId="20577"/>
          <ac:spMkLst>
            <pc:docMk/>
            <pc:sldMk cId="1233867265" sldId="3615"/>
            <ac:spMk id="2" creationId="{4CA7CB94-DACA-70FA-2332-C66DD62405A4}"/>
          </ac:spMkLst>
        </pc:spChg>
        <pc:spChg chg="add mod">
          <ac:chgData name="Ли Ицзя" userId="face8d94-5999-42eb-b3c1-a1cf9dc2481e" providerId="ADAL" clId="{2342C1E4-5599-471B-98BD-BA6B45F5C270}" dt="2023-12-04T00:26:38.609" v="821" actId="11530"/>
          <ac:spMkLst>
            <pc:docMk/>
            <pc:sldMk cId="1233867265" sldId="3615"/>
            <ac:spMk id="3" creationId="{B3F23D82-418D-CCDA-578C-DF1A64ECAC5A}"/>
          </ac:spMkLst>
        </pc:spChg>
        <pc:spChg chg="add mod">
          <ac:chgData name="Ли Ицзя" userId="face8d94-5999-42eb-b3c1-a1cf9dc2481e" providerId="ADAL" clId="{2342C1E4-5599-471B-98BD-BA6B45F5C270}" dt="2023-12-04T01:06:43.474" v="1773" actId="1076"/>
          <ac:spMkLst>
            <pc:docMk/>
            <pc:sldMk cId="1233867265" sldId="3615"/>
            <ac:spMk id="6" creationId="{81F10EB7-D975-2FFE-5AB8-ECF7B9576960}"/>
          </ac:spMkLst>
        </pc:spChg>
        <pc:spChg chg="add mod">
          <ac:chgData name="Ли Ицзя" userId="face8d94-5999-42eb-b3c1-a1cf9dc2481e" providerId="ADAL" clId="{2342C1E4-5599-471B-98BD-BA6B45F5C270}" dt="2023-12-04T01:06:43.474" v="1773" actId="1076"/>
          <ac:spMkLst>
            <pc:docMk/>
            <pc:sldMk cId="1233867265" sldId="3615"/>
            <ac:spMk id="7" creationId="{ACAB7FFC-05C2-AC24-ABD2-EA42B5BD54F3}"/>
          </ac:spMkLst>
        </pc:spChg>
        <pc:spChg chg="add del">
          <ac:chgData name="Ли Ицзя" userId="face8d94-5999-42eb-b3c1-a1cf9dc2481e" providerId="ADAL" clId="{2342C1E4-5599-471B-98BD-BA6B45F5C270}" dt="2023-12-04T00:25:47.563" v="817" actId="11529"/>
          <ac:spMkLst>
            <pc:docMk/>
            <pc:sldMk cId="1233867265" sldId="3615"/>
            <ac:spMk id="10" creationId="{77A3E5CD-BF19-5864-E868-E1E432EBC932}"/>
          </ac:spMkLst>
        </pc:spChg>
        <pc:spChg chg="add del">
          <ac:chgData name="Ли Ицзя" userId="face8d94-5999-42eb-b3c1-a1cf9dc2481e" providerId="ADAL" clId="{2342C1E4-5599-471B-98BD-BA6B45F5C270}" dt="2023-12-04T00:26:09.891" v="819" actId="11529"/>
          <ac:spMkLst>
            <pc:docMk/>
            <pc:sldMk cId="1233867265" sldId="3615"/>
            <ac:spMk id="11" creationId="{82BD8C29-122F-B160-A29A-B5DAB471D600}"/>
          </ac:spMkLst>
        </pc:spChg>
        <pc:spChg chg="mod">
          <ac:chgData name="Ли Ицзя" userId="face8d94-5999-42eb-b3c1-a1cf9dc2481e" providerId="ADAL" clId="{2342C1E4-5599-471B-98BD-BA6B45F5C270}" dt="2023-12-04T01:06:43.474" v="1773" actId="1076"/>
          <ac:spMkLst>
            <pc:docMk/>
            <pc:sldMk cId="1233867265" sldId="3615"/>
            <ac:spMk id="14" creationId="{ECC4FE54-8AA5-A60D-C528-2479AD04A52C}"/>
          </ac:spMkLst>
        </pc:spChg>
        <pc:spChg chg="mod">
          <ac:chgData name="Ли Ицзя" userId="face8d94-5999-42eb-b3c1-a1cf9dc2481e" providerId="ADAL" clId="{2342C1E4-5599-471B-98BD-BA6B45F5C270}" dt="2023-12-04T01:06:43.474" v="1773" actId="1076"/>
          <ac:spMkLst>
            <pc:docMk/>
            <pc:sldMk cId="1233867265" sldId="3615"/>
            <ac:spMk id="15" creationId="{841B9916-98A4-EF33-8C75-87B8D1249ED0}"/>
          </ac:spMkLst>
        </pc:spChg>
        <pc:spChg chg="mod">
          <ac:chgData name="Ли Ицзя" userId="face8d94-5999-42eb-b3c1-a1cf9dc2481e" providerId="ADAL" clId="{2342C1E4-5599-471B-98BD-BA6B45F5C270}" dt="2023-12-04T01:06:43.474" v="1773" actId="1076"/>
          <ac:spMkLst>
            <pc:docMk/>
            <pc:sldMk cId="1233867265" sldId="3615"/>
            <ac:spMk id="16" creationId="{E8F39B45-F9CD-B73C-B251-C6095FAFBB5F}"/>
          </ac:spMkLst>
        </pc:spChg>
        <pc:spChg chg="mod">
          <ac:chgData name="Ли Ицзя" userId="face8d94-5999-42eb-b3c1-a1cf9dc2481e" providerId="ADAL" clId="{2342C1E4-5599-471B-98BD-BA6B45F5C270}" dt="2023-12-04T01:06:43.474" v="1773" actId="1076"/>
          <ac:spMkLst>
            <pc:docMk/>
            <pc:sldMk cId="1233867265" sldId="3615"/>
            <ac:spMk id="18" creationId="{946F1181-25BD-E0C8-8EB8-7B02AAEF3FB9}"/>
          </ac:spMkLst>
        </pc:spChg>
        <pc:spChg chg="mod">
          <ac:chgData name="Ли Ицзя" userId="face8d94-5999-42eb-b3c1-a1cf9dc2481e" providerId="ADAL" clId="{2342C1E4-5599-471B-98BD-BA6B45F5C270}" dt="2023-12-04T01:06:43.474" v="1773" actId="1076"/>
          <ac:spMkLst>
            <pc:docMk/>
            <pc:sldMk cId="1233867265" sldId="3615"/>
            <ac:spMk id="19" creationId="{24B709C0-7FA3-A308-068C-0B7D8B1DAA21}"/>
          </ac:spMkLst>
        </pc:spChg>
        <pc:spChg chg="mod">
          <ac:chgData name="Ли Ицзя" userId="face8d94-5999-42eb-b3c1-a1cf9dc2481e" providerId="ADAL" clId="{2342C1E4-5599-471B-98BD-BA6B45F5C270}" dt="2023-12-04T01:06:43.474" v="1773" actId="1076"/>
          <ac:spMkLst>
            <pc:docMk/>
            <pc:sldMk cId="1233867265" sldId="3615"/>
            <ac:spMk id="20" creationId="{7C97A0C7-3381-4F38-0097-13AB1C60B278}"/>
          </ac:spMkLst>
        </pc:spChg>
        <pc:spChg chg="mod">
          <ac:chgData name="Ли Ицзя" userId="face8d94-5999-42eb-b3c1-a1cf9dc2481e" providerId="ADAL" clId="{2342C1E4-5599-471B-98BD-BA6B45F5C270}" dt="2023-12-04T01:06:43.474" v="1773" actId="1076"/>
          <ac:spMkLst>
            <pc:docMk/>
            <pc:sldMk cId="1233867265" sldId="3615"/>
            <ac:spMk id="21" creationId="{216D7E85-91BA-808B-48D6-1E332197394B}"/>
          </ac:spMkLst>
        </pc:spChg>
        <pc:spChg chg="mod">
          <ac:chgData name="Ли Ицзя" userId="face8d94-5999-42eb-b3c1-a1cf9dc2481e" providerId="ADAL" clId="{2342C1E4-5599-471B-98BD-BA6B45F5C270}" dt="2023-12-04T01:06:43.474" v="1773" actId="1076"/>
          <ac:spMkLst>
            <pc:docMk/>
            <pc:sldMk cId="1233867265" sldId="3615"/>
            <ac:spMk id="22" creationId="{CA33D800-B976-35BE-466F-664AC2D8004B}"/>
          </ac:spMkLst>
        </pc:spChg>
        <pc:spChg chg="mod">
          <ac:chgData name="Ли Ицзя" userId="face8d94-5999-42eb-b3c1-a1cf9dc2481e" providerId="ADAL" clId="{2342C1E4-5599-471B-98BD-BA6B45F5C270}" dt="2023-12-04T01:06:43.474" v="1773" actId="1076"/>
          <ac:spMkLst>
            <pc:docMk/>
            <pc:sldMk cId="1233867265" sldId="3615"/>
            <ac:spMk id="23" creationId="{8656B1FC-EEF4-71B5-46B2-E12D89351B1C}"/>
          </ac:spMkLst>
        </pc:spChg>
        <pc:spChg chg="mod">
          <ac:chgData name="Ли Ицзя" userId="face8d94-5999-42eb-b3c1-a1cf9dc2481e" providerId="ADAL" clId="{2342C1E4-5599-471B-98BD-BA6B45F5C270}" dt="2023-12-04T01:06:43.474" v="1773" actId="1076"/>
          <ac:spMkLst>
            <pc:docMk/>
            <pc:sldMk cId="1233867265" sldId="3615"/>
            <ac:spMk id="25" creationId="{E01A6E8C-B20A-C51C-D48F-6498F21F82A6}"/>
          </ac:spMkLst>
        </pc:spChg>
        <pc:spChg chg="mod">
          <ac:chgData name="Ли Ицзя" userId="face8d94-5999-42eb-b3c1-a1cf9dc2481e" providerId="ADAL" clId="{2342C1E4-5599-471B-98BD-BA6B45F5C270}" dt="2023-12-04T01:06:43.474" v="1773" actId="1076"/>
          <ac:spMkLst>
            <pc:docMk/>
            <pc:sldMk cId="1233867265" sldId="3615"/>
            <ac:spMk id="26" creationId="{09B8F64C-0950-A5BA-1F0E-45E768C9C3FB}"/>
          </ac:spMkLst>
        </pc:spChg>
        <pc:grpChg chg="add mod">
          <ac:chgData name="Ли Ицзя" userId="face8d94-5999-42eb-b3c1-a1cf9dc2481e" providerId="ADAL" clId="{2342C1E4-5599-471B-98BD-BA6B45F5C270}" dt="2023-12-04T01:06:43.474" v="1773" actId="1076"/>
          <ac:grpSpMkLst>
            <pc:docMk/>
            <pc:sldMk cId="1233867265" sldId="3615"/>
            <ac:grpSpMk id="13" creationId="{6F5477CD-2F35-A910-9ED7-78A5B9226A03}"/>
          </ac:grpSpMkLst>
        </pc:grpChg>
        <pc:grpChg chg="add mod">
          <ac:chgData name="Ли Ицзя" userId="face8d94-5999-42eb-b3c1-a1cf9dc2481e" providerId="ADAL" clId="{2342C1E4-5599-471B-98BD-BA6B45F5C270}" dt="2023-12-04T01:06:43.474" v="1773" actId="1076"/>
          <ac:grpSpMkLst>
            <pc:docMk/>
            <pc:sldMk cId="1233867265" sldId="3615"/>
            <ac:grpSpMk id="17" creationId="{E89C8BFB-A87F-014F-5DC9-39A13AC92A81}"/>
          </ac:grpSpMkLst>
        </pc:grpChg>
        <pc:grpChg chg="add mod">
          <ac:chgData name="Ли Ицзя" userId="face8d94-5999-42eb-b3c1-a1cf9dc2481e" providerId="ADAL" clId="{2342C1E4-5599-471B-98BD-BA6B45F5C270}" dt="2023-12-04T01:06:43.474" v="1773" actId="1076"/>
          <ac:grpSpMkLst>
            <pc:docMk/>
            <pc:sldMk cId="1233867265" sldId="3615"/>
            <ac:grpSpMk id="24" creationId="{E3239D80-5C93-E9D2-C60D-47B9BDDDA03E}"/>
          </ac:grpSpMkLst>
        </pc:grpChg>
        <pc:picChg chg="add mod">
          <ac:chgData name="Ли Ицзя" userId="face8d94-5999-42eb-b3c1-a1cf9dc2481e" providerId="ADAL" clId="{2342C1E4-5599-471B-98BD-BA6B45F5C270}" dt="2023-12-03T23:47:11.997" v="297" actId="1076"/>
          <ac:picMkLst>
            <pc:docMk/>
            <pc:sldMk cId="1233867265" sldId="3615"/>
            <ac:picMk id="5" creationId="{F576261B-F9DA-ABD0-37E6-B627E85A8DB4}"/>
          </ac:picMkLst>
        </pc:picChg>
        <pc:picChg chg="add mod ord">
          <ac:chgData name="Ли Ицзя" userId="face8d94-5999-42eb-b3c1-a1cf9dc2481e" providerId="ADAL" clId="{2342C1E4-5599-471B-98BD-BA6B45F5C270}" dt="2023-12-04T01:09:58.831" v="1777" actId="1076"/>
          <ac:picMkLst>
            <pc:docMk/>
            <pc:sldMk cId="1233867265" sldId="3615"/>
            <ac:picMk id="8" creationId="{67C887D8-1A40-862F-054C-31F3A044929E}"/>
          </ac:picMkLst>
        </pc:picChg>
        <pc:picChg chg="add mod ord">
          <ac:chgData name="Ли Ицзя" userId="face8d94-5999-42eb-b3c1-a1cf9dc2481e" providerId="ADAL" clId="{2342C1E4-5599-471B-98BD-BA6B45F5C270}" dt="2023-12-04T01:06:43.474" v="1773" actId="1076"/>
          <ac:picMkLst>
            <pc:docMk/>
            <pc:sldMk cId="1233867265" sldId="3615"/>
            <ac:picMk id="9" creationId="{BBE31A27-C6FF-A96E-A051-3017D54A9BF4}"/>
          </ac:picMkLst>
        </pc:picChg>
        <pc:picChg chg="add mod">
          <ac:chgData name="Ли Ицзя" userId="face8d94-5999-42eb-b3c1-a1cf9dc2481e" providerId="ADAL" clId="{2342C1E4-5599-471B-98BD-BA6B45F5C270}" dt="2023-12-04T01:04:02.810" v="1710" actId="571"/>
          <ac:picMkLst>
            <pc:docMk/>
            <pc:sldMk cId="1233867265" sldId="3615"/>
            <ac:picMk id="12" creationId="{6F3AAD45-443C-7612-0E33-27A388D5675A}"/>
          </ac:picMkLst>
        </pc:picChg>
        <pc:picChg chg="add mod">
          <ac:chgData name="Ли Ицзя" userId="face8d94-5999-42eb-b3c1-a1cf9dc2481e" providerId="ADAL" clId="{2342C1E4-5599-471B-98BD-BA6B45F5C270}" dt="2023-12-04T01:10:04.051" v="1778" actId="1076"/>
          <ac:picMkLst>
            <pc:docMk/>
            <pc:sldMk cId="1233867265" sldId="3615"/>
            <ac:picMk id="28" creationId="{008BAEBE-4307-FBFF-98A5-CFED3178CB3F}"/>
          </ac:picMkLst>
        </pc:picChg>
      </pc:sldChg>
      <pc:sldChg chg="addSp delSp modSp new mod setBg addAnim">
        <pc:chgData name="Ли Ицзя" userId="face8d94-5999-42eb-b3c1-a1cf9dc2481e" providerId="ADAL" clId="{2342C1E4-5599-471B-98BD-BA6B45F5C270}" dt="2023-12-04T01:11:46.489" v="1799" actId="404"/>
        <pc:sldMkLst>
          <pc:docMk/>
          <pc:sldMk cId="1147910743" sldId="3616"/>
        </pc:sldMkLst>
        <pc:spChg chg="mod ord">
          <ac:chgData name="Ли Ицзя" userId="face8d94-5999-42eb-b3c1-a1cf9dc2481e" providerId="ADAL" clId="{2342C1E4-5599-471B-98BD-BA6B45F5C270}" dt="2023-12-04T01:11:46.489" v="1799" actId="404"/>
          <ac:spMkLst>
            <pc:docMk/>
            <pc:sldMk cId="1147910743" sldId="3616"/>
            <ac:spMk id="2" creationId="{16376DD4-4039-682B-2823-77AD326F2B5C}"/>
          </ac:spMkLst>
        </pc:spChg>
        <pc:spChg chg="del">
          <ac:chgData name="Ли Ицзя" userId="face8d94-5999-42eb-b3c1-a1cf9dc2481e" providerId="ADAL" clId="{2342C1E4-5599-471B-98BD-BA6B45F5C270}" dt="2023-12-04T00:04:37.805" v="505" actId="478"/>
          <ac:spMkLst>
            <pc:docMk/>
            <pc:sldMk cId="1147910743" sldId="3616"/>
            <ac:spMk id="3" creationId="{5156FF29-2645-F1AC-1D27-F03DE7BF0BB3}"/>
          </ac:spMkLst>
        </pc:spChg>
        <pc:spChg chg="add del">
          <ac:chgData name="Ли Ицзя" userId="face8d94-5999-42eb-b3c1-a1cf9dc2481e" providerId="ADAL" clId="{2342C1E4-5599-471B-98BD-BA6B45F5C270}" dt="2023-12-04T00:41:02.001" v="1142" actId="26606"/>
          <ac:spMkLst>
            <pc:docMk/>
            <pc:sldMk cId="1147910743" sldId="3616"/>
            <ac:spMk id="9" creationId="{8A94871E-96FC-4ADE-815B-41A636E34F1A}"/>
          </ac:spMkLst>
        </pc:spChg>
        <pc:spChg chg="add del">
          <ac:chgData name="Ли Ицзя" userId="face8d94-5999-42eb-b3c1-a1cf9dc2481e" providerId="ADAL" clId="{2342C1E4-5599-471B-98BD-BA6B45F5C270}" dt="2023-12-04T00:41:02.001" v="1142" actId="26606"/>
          <ac:spMkLst>
            <pc:docMk/>
            <pc:sldMk cId="1147910743" sldId="3616"/>
            <ac:spMk id="11" creationId="{3FCFB1DE-0B7E-48CC-BA90-B2AB0889F9D6}"/>
          </ac:spMkLst>
        </pc:spChg>
        <pc:spChg chg="add">
          <ac:chgData name="Ли Ицзя" userId="face8d94-5999-42eb-b3c1-a1cf9dc2481e" providerId="ADAL" clId="{2342C1E4-5599-471B-98BD-BA6B45F5C270}" dt="2023-12-04T00:41:02.001" v="1142" actId="26606"/>
          <ac:spMkLst>
            <pc:docMk/>
            <pc:sldMk cId="1147910743" sldId="3616"/>
            <ac:spMk id="16" creationId="{F12E7CC5-C78B-4EBD-9565-3FA00FAA6CF2}"/>
          </ac:spMkLst>
        </pc:spChg>
        <pc:spChg chg="add">
          <ac:chgData name="Ли Ицзя" userId="face8d94-5999-42eb-b3c1-a1cf9dc2481e" providerId="ADAL" clId="{2342C1E4-5599-471B-98BD-BA6B45F5C270}" dt="2023-12-04T00:41:02.001" v="1142" actId="26606"/>
          <ac:spMkLst>
            <pc:docMk/>
            <pc:sldMk cId="1147910743" sldId="3616"/>
            <ac:spMk id="18" creationId="{3A4529A5-F675-429F-8044-01372BB13422}"/>
          </ac:spMkLst>
        </pc:spChg>
        <pc:spChg chg="add">
          <ac:chgData name="Ли Ицзя" userId="face8d94-5999-42eb-b3c1-a1cf9dc2481e" providerId="ADAL" clId="{2342C1E4-5599-471B-98BD-BA6B45F5C270}" dt="2023-12-04T00:41:02.001" v="1142" actId="26606"/>
          <ac:spMkLst>
            <pc:docMk/>
            <pc:sldMk cId="1147910743" sldId="3616"/>
            <ac:spMk id="20" creationId="{63DAB858-5A0C-4AFF-AAC6-705EDF8DB733}"/>
          </ac:spMkLst>
        </pc:spChg>
        <pc:picChg chg="add mod">
          <ac:chgData name="Ли Ицзя" userId="face8d94-5999-42eb-b3c1-a1cf9dc2481e" providerId="ADAL" clId="{2342C1E4-5599-471B-98BD-BA6B45F5C270}" dt="2023-12-04T00:41:02.001" v="1142" actId="26606"/>
          <ac:picMkLst>
            <pc:docMk/>
            <pc:sldMk cId="1147910743" sldId="3616"/>
            <ac:picMk id="6" creationId="{D2A0FA32-2838-A990-C772-CEB4DF8DF4FD}"/>
          </ac:picMkLst>
        </pc:picChg>
      </pc:sldChg>
      <pc:sldChg chg="addSp delSp modSp new mod ord">
        <pc:chgData name="Ли Ицзя" userId="face8d94-5999-42eb-b3c1-a1cf9dc2481e" providerId="ADAL" clId="{2342C1E4-5599-471B-98BD-BA6B45F5C270}" dt="2023-12-04T00:10:29.183" v="584" actId="207"/>
        <pc:sldMkLst>
          <pc:docMk/>
          <pc:sldMk cId="820137407" sldId="3617"/>
        </pc:sldMkLst>
        <pc:spChg chg="mod">
          <ac:chgData name="Ли Ицзя" userId="face8d94-5999-42eb-b3c1-a1cf9dc2481e" providerId="ADAL" clId="{2342C1E4-5599-471B-98BD-BA6B45F5C270}" dt="2023-12-04T00:05:42.056" v="531"/>
          <ac:spMkLst>
            <pc:docMk/>
            <pc:sldMk cId="820137407" sldId="3617"/>
            <ac:spMk id="2" creationId="{F66D5CDE-4FB0-0808-40BE-8A092D55245C}"/>
          </ac:spMkLst>
        </pc:spChg>
        <pc:spChg chg="del">
          <ac:chgData name="Ли Ицзя" userId="face8d94-5999-42eb-b3c1-a1cf9dc2481e" providerId="ADAL" clId="{2342C1E4-5599-471B-98BD-BA6B45F5C270}" dt="2023-12-04T00:05:35.558" v="530" actId="478"/>
          <ac:spMkLst>
            <pc:docMk/>
            <pc:sldMk cId="820137407" sldId="3617"/>
            <ac:spMk id="3" creationId="{90293E52-C677-CEAB-632F-F4E64AA6EDF1}"/>
          </ac:spMkLst>
        </pc:spChg>
        <pc:spChg chg="add mod">
          <ac:chgData name="Ли Ицзя" userId="face8d94-5999-42eb-b3c1-a1cf9dc2481e" providerId="ADAL" clId="{2342C1E4-5599-471B-98BD-BA6B45F5C270}" dt="2023-12-04T00:10:03.596" v="581" actId="207"/>
          <ac:spMkLst>
            <pc:docMk/>
            <pc:sldMk cId="820137407" sldId="3617"/>
            <ac:spMk id="6" creationId="{3B25DEB2-F17C-C75E-915E-F9227E9E82C6}"/>
          </ac:spMkLst>
        </pc:spChg>
        <pc:spChg chg="add del mod">
          <ac:chgData name="Ли Ицзя" userId="face8d94-5999-42eb-b3c1-a1cf9dc2481e" providerId="ADAL" clId="{2342C1E4-5599-471B-98BD-BA6B45F5C270}" dt="2023-12-04T00:08:18.956" v="556" actId="478"/>
          <ac:spMkLst>
            <pc:docMk/>
            <pc:sldMk cId="820137407" sldId="3617"/>
            <ac:spMk id="7" creationId="{4BEA8BE1-63FB-7D80-F43C-8C2093E2E53A}"/>
          </ac:spMkLst>
        </pc:spChg>
        <pc:spChg chg="add del mod">
          <ac:chgData name="Ли Ицзя" userId="face8d94-5999-42eb-b3c1-a1cf9dc2481e" providerId="ADAL" clId="{2342C1E4-5599-471B-98BD-BA6B45F5C270}" dt="2023-12-04T00:08:32.960" v="564"/>
          <ac:spMkLst>
            <pc:docMk/>
            <pc:sldMk cId="820137407" sldId="3617"/>
            <ac:spMk id="8" creationId="{2EA7AE7F-B785-0679-4D95-47E74DCD69E8}"/>
          </ac:spMkLst>
        </pc:spChg>
        <pc:spChg chg="add del mod">
          <ac:chgData name="Ли Ицзя" userId="face8d94-5999-42eb-b3c1-a1cf9dc2481e" providerId="ADAL" clId="{2342C1E4-5599-471B-98BD-BA6B45F5C270}" dt="2023-12-04T00:09:01.518" v="574" actId="478"/>
          <ac:spMkLst>
            <pc:docMk/>
            <pc:sldMk cId="820137407" sldId="3617"/>
            <ac:spMk id="9" creationId="{39ED9D5B-3015-3728-5535-EE3FC69BE258}"/>
          </ac:spMkLst>
        </pc:spChg>
        <pc:spChg chg="add mod">
          <ac:chgData name="Ли Ицзя" userId="face8d94-5999-42eb-b3c1-a1cf9dc2481e" providerId="ADAL" clId="{2342C1E4-5599-471B-98BD-BA6B45F5C270}" dt="2023-12-04T00:10:03.596" v="581" actId="207"/>
          <ac:spMkLst>
            <pc:docMk/>
            <pc:sldMk cId="820137407" sldId="3617"/>
            <ac:spMk id="10" creationId="{9FC46641-EAE2-3394-9DDE-E5D17038C701}"/>
          </ac:spMkLst>
        </pc:spChg>
        <pc:spChg chg="add mod">
          <ac:chgData name="Ли Ицзя" userId="face8d94-5999-42eb-b3c1-a1cf9dc2481e" providerId="ADAL" clId="{2342C1E4-5599-471B-98BD-BA6B45F5C270}" dt="2023-12-04T00:10:14.035" v="582" actId="207"/>
          <ac:spMkLst>
            <pc:docMk/>
            <pc:sldMk cId="820137407" sldId="3617"/>
            <ac:spMk id="11" creationId="{3AE26C57-6FB7-AA2F-79D7-4BFB9B607074}"/>
          </ac:spMkLst>
        </pc:spChg>
        <pc:spChg chg="add mod">
          <ac:chgData name="Ли Ицзя" userId="face8d94-5999-42eb-b3c1-a1cf9dc2481e" providerId="ADAL" clId="{2342C1E4-5599-471B-98BD-BA6B45F5C270}" dt="2023-12-04T00:10:14.035" v="582" actId="207"/>
          <ac:spMkLst>
            <pc:docMk/>
            <pc:sldMk cId="820137407" sldId="3617"/>
            <ac:spMk id="12" creationId="{29024339-D1C8-3C9D-292C-C083E703763A}"/>
          </ac:spMkLst>
        </pc:spChg>
        <pc:spChg chg="add mod">
          <ac:chgData name="Ли Ицзя" userId="face8d94-5999-42eb-b3c1-a1cf9dc2481e" providerId="ADAL" clId="{2342C1E4-5599-471B-98BD-BA6B45F5C270}" dt="2023-12-04T00:10:19.816" v="583" actId="207"/>
          <ac:spMkLst>
            <pc:docMk/>
            <pc:sldMk cId="820137407" sldId="3617"/>
            <ac:spMk id="13" creationId="{BA26C784-0708-9FF9-14CD-CB374D21B902}"/>
          </ac:spMkLst>
        </pc:spChg>
        <pc:spChg chg="add mod">
          <ac:chgData name="Ли Ицзя" userId="face8d94-5999-42eb-b3c1-a1cf9dc2481e" providerId="ADAL" clId="{2342C1E4-5599-471B-98BD-BA6B45F5C270}" dt="2023-12-04T00:10:19.816" v="583" actId="207"/>
          <ac:spMkLst>
            <pc:docMk/>
            <pc:sldMk cId="820137407" sldId="3617"/>
            <ac:spMk id="14" creationId="{26F84262-8C54-8243-D585-28E81470B102}"/>
          </ac:spMkLst>
        </pc:spChg>
        <pc:spChg chg="add mod">
          <ac:chgData name="Ли Ицзя" userId="face8d94-5999-42eb-b3c1-a1cf9dc2481e" providerId="ADAL" clId="{2342C1E4-5599-471B-98BD-BA6B45F5C270}" dt="2023-12-04T00:10:29.183" v="584" actId="207"/>
          <ac:spMkLst>
            <pc:docMk/>
            <pc:sldMk cId="820137407" sldId="3617"/>
            <ac:spMk id="15" creationId="{F4C47BCC-E502-C0B3-A847-4EEFB87F6CE6}"/>
          </ac:spMkLst>
        </pc:spChg>
        <pc:spChg chg="add mod">
          <ac:chgData name="Ли Ицзя" userId="face8d94-5999-42eb-b3c1-a1cf9dc2481e" providerId="ADAL" clId="{2342C1E4-5599-471B-98BD-BA6B45F5C270}" dt="2023-12-04T00:10:29.183" v="584" actId="207"/>
          <ac:spMkLst>
            <pc:docMk/>
            <pc:sldMk cId="820137407" sldId="3617"/>
            <ac:spMk id="16" creationId="{280B255F-819E-9618-27B2-F1E8F5012971}"/>
          </ac:spMkLst>
        </pc:spChg>
        <pc:picChg chg="add mod">
          <ac:chgData name="Ли Ицзя" userId="face8d94-5999-42eb-b3c1-a1cf9dc2481e" providerId="ADAL" clId="{2342C1E4-5599-471B-98BD-BA6B45F5C270}" dt="2023-12-04T00:06:08.887" v="538" actId="1076"/>
          <ac:picMkLst>
            <pc:docMk/>
            <pc:sldMk cId="820137407" sldId="3617"/>
            <ac:picMk id="4" creationId="{997201B3-12D0-523E-E5C3-3565C5C90D56}"/>
          </ac:picMkLst>
        </pc:picChg>
        <pc:picChg chg="add mod">
          <ac:chgData name="Ли Ицзя" userId="face8d94-5999-42eb-b3c1-a1cf9dc2481e" providerId="ADAL" clId="{2342C1E4-5599-471B-98BD-BA6B45F5C270}" dt="2023-12-04T00:06:20.007" v="542" actId="1076"/>
          <ac:picMkLst>
            <pc:docMk/>
            <pc:sldMk cId="820137407" sldId="3617"/>
            <ac:picMk id="5" creationId="{87623ECA-0D8F-5558-C7FE-28DCD61B9DC5}"/>
          </ac:picMkLst>
        </pc:picChg>
      </pc:sldChg>
      <pc:sldChg chg="addSp delSp modSp new mod setBg modAnim">
        <pc:chgData name="Ли Ицзя" userId="face8d94-5999-42eb-b3c1-a1cf9dc2481e" providerId="ADAL" clId="{2342C1E4-5599-471B-98BD-BA6B45F5C270}" dt="2023-12-04T00:20:42.674" v="732" actId="1076"/>
        <pc:sldMkLst>
          <pc:docMk/>
          <pc:sldMk cId="3976936884" sldId="3618"/>
        </pc:sldMkLst>
        <pc:spChg chg="mod">
          <ac:chgData name="Ли Ицзя" userId="face8d94-5999-42eb-b3c1-a1cf9dc2481e" providerId="ADAL" clId="{2342C1E4-5599-471B-98BD-BA6B45F5C270}" dt="2023-12-04T00:20:35.514" v="731" actId="1076"/>
          <ac:spMkLst>
            <pc:docMk/>
            <pc:sldMk cId="3976936884" sldId="3618"/>
            <ac:spMk id="2" creationId="{E0BD296B-F83C-C718-9FB6-B4DF1DE21E05}"/>
          </ac:spMkLst>
        </pc:spChg>
        <pc:spChg chg="del">
          <ac:chgData name="Ли Ицзя" userId="face8d94-5999-42eb-b3c1-a1cf9dc2481e" providerId="ADAL" clId="{2342C1E4-5599-471B-98BD-BA6B45F5C270}" dt="2023-12-04T00:11:43.810" v="593"/>
          <ac:spMkLst>
            <pc:docMk/>
            <pc:sldMk cId="3976936884" sldId="3618"/>
            <ac:spMk id="3" creationId="{ED32FDBD-C1E5-53D9-8886-87DAFFDA6AD3}"/>
          </ac:spMkLst>
        </pc:spChg>
        <pc:spChg chg="mod">
          <ac:chgData name="Ли Ицзя" userId="face8d94-5999-42eb-b3c1-a1cf9dc2481e" providerId="ADAL" clId="{2342C1E4-5599-471B-98BD-BA6B45F5C270}" dt="2023-12-04T00:13:04.290" v="608"/>
          <ac:spMkLst>
            <pc:docMk/>
            <pc:sldMk cId="3976936884" sldId="3618"/>
            <ac:spMk id="7" creationId="{5AD1EECE-0C88-A37A-CF06-07A527C61E7B}"/>
          </ac:spMkLst>
        </pc:spChg>
        <pc:spChg chg="mod">
          <ac:chgData name="Ли Ицзя" userId="face8d94-5999-42eb-b3c1-a1cf9dc2481e" providerId="ADAL" clId="{2342C1E4-5599-471B-98BD-BA6B45F5C270}" dt="2023-12-04T00:13:04.290" v="608"/>
          <ac:spMkLst>
            <pc:docMk/>
            <pc:sldMk cId="3976936884" sldId="3618"/>
            <ac:spMk id="8" creationId="{95968585-D31A-12EF-BF55-9E0398F04466}"/>
          </ac:spMkLst>
        </pc:spChg>
        <pc:spChg chg="add del">
          <ac:chgData name="Ли Ицзя" userId="face8d94-5999-42eb-b3c1-a1cf9dc2481e" providerId="ADAL" clId="{2342C1E4-5599-471B-98BD-BA6B45F5C270}" dt="2023-12-04T00:12:13.087" v="602" actId="26606"/>
          <ac:spMkLst>
            <pc:docMk/>
            <pc:sldMk cId="3976936884" sldId="3618"/>
            <ac:spMk id="9" creationId="{E98F4347-1074-C358-1193-076941C3E845}"/>
          </ac:spMkLst>
        </pc:spChg>
        <pc:spChg chg="mod">
          <ac:chgData name="Ли Ицзя" userId="face8d94-5999-42eb-b3c1-a1cf9dc2481e" providerId="ADAL" clId="{2342C1E4-5599-471B-98BD-BA6B45F5C270}" dt="2023-12-04T00:13:04.290" v="608"/>
          <ac:spMkLst>
            <pc:docMk/>
            <pc:sldMk cId="3976936884" sldId="3618"/>
            <ac:spMk id="10" creationId="{5728AA3D-FD18-0D8B-9795-D0BB04E33024}"/>
          </ac:spMkLst>
        </pc:spChg>
        <pc:spChg chg="mod">
          <ac:chgData name="Ли Ицзя" userId="face8d94-5999-42eb-b3c1-a1cf9dc2481e" providerId="ADAL" clId="{2342C1E4-5599-471B-98BD-BA6B45F5C270}" dt="2023-12-04T00:13:04.290" v="608"/>
          <ac:spMkLst>
            <pc:docMk/>
            <pc:sldMk cId="3976936884" sldId="3618"/>
            <ac:spMk id="11" creationId="{BC5FD571-95A1-61C3-9AA6-E544EF7AE966}"/>
          </ac:spMkLst>
        </pc:spChg>
        <pc:spChg chg="add del">
          <ac:chgData name="Ли Ицзя" userId="face8d94-5999-42eb-b3c1-a1cf9dc2481e" providerId="ADAL" clId="{2342C1E4-5599-471B-98BD-BA6B45F5C270}" dt="2023-12-04T00:12:13.087" v="602" actId="26606"/>
          <ac:spMkLst>
            <pc:docMk/>
            <pc:sldMk cId="3976936884" sldId="3618"/>
            <ac:spMk id="12" creationId="{A8908DB7-C3A6-4FCB-9820-CEE02B398C4A}"/>
          </ac:spMkLst>
        </pc:spChg>
        <pc:spChg chg="mod">
          <ac:chgData name="Ли Ицзя" userId="face8d94-5999-42eb-b3c1-a1cf9dc2481e" providerId="ADAL" clId="{2342C1E4-5599-471B-98BD-BA6B45F5C270}" dt="2023-12-04T00:13:04.290" v="608"/>
          <ac:spMkLst>
            <pc:docMk/>
            <pc:sldMk cId="3976936884" sldId="3618"/>
            <ac:spMk id="13" creationId="{00689687-5F87-51C6-55B9-4BEAEA915F98}"/>
          </ac:spMkLst>
        </pc:spChg>
        <pc:spChg chg="add del">
          <ac:chgData name="Ли Ицзя" userId="face8d94-5999-42eb-b3c1-a1cf9dc2481e" providerId="ADAL" clId="{2342C1E4-5599-471B-98BD-BA6B45F5C270}" dt="2023-12-04T00:12:13.087" v="602" actId="26606"/>
          <ac:spMkLst>
            <pc:docMk/>
            <pc:sldMk cId="3976936884" sldId="3618"/>
            <ac:spMk id="14" creationId="{535742DD-1B16-4E9D-B715-0D74B4574A68}"/>
          </ac:spMkLst>
        </pc:spChg>
        <pc:spChg chg="mod">
          <ac:chgData name="Ли Ицзя" userId="face8d94-5999-42eb-b3c1-a1cf9dc2481e" providerId="ADAL" clId="{2342C1E4-5599-471B-98BD-BA6B45F5C270}" dt="2023-12-04T00:13:04.290" v="608"/>
          <ac:spMkLst>
            <pc:docMk/>
            <pc:sldMk cId="3976936884" sldId="3618"/>
            <ac:spMk id="15" creationId="{1FD6CA72-E08B-65C9-32B0-66D3240AAF97}"/>
          </ac:spMkLst>
        </pc:spChg>
        <pc:spChg chg="mod">
          <ac:chgData name="Ли Ицзя" userId="face8d94-5999-42eb-b3c1-a1cf9dc2481e" providerId="ADAL" clId="{2342C1E4-5599-471B-98BD-BA6B45F5C270}" dt="2023-12-04T00:13:04.290" v="608"/>
          <ac:spMkLst>
            <pc:docMk/>
            <pc:sldMk cId="3976936884" sldId="3618"/>
            <ac:spMk id="16" creationId="{8F0D3433-11F2-1FE2-45CB-F5A090F6A396}"/>
          </ac:spMkLst>
        </pc:spChg>
        <pc:spChg chg="mod">
          <ac:chgData name="Ли Ицзя" userId="face8d94-5999-42eb-b3c1-a1cf9dc2481e" providerId="ADAL" clId="{2342C1E4-5599-471B-98BD-BA6B45F5C270}" dt="2023-12-04T00:13:04.290" v="608"/>
          <ac:spMkLst>
            <pc:docMk/>
            <pc:sldMk cId="3976936884" sldId="3618"/>
            <ac:spMk id="17" creationId="{B2A8EF8B-414F-3E1A-5B70-6E74F6A058A6}"/>
          </ac:spMkLst>
        </pc:spChg>
        <pc:spChg chg="mod">
          <ac:chgData name="Ли Ицзя" userId="face8d94-5999-42eb-b3c1-a1cf9dc2481e" providerId="ADAL" clId="{2342C1E4-5599-471B-98BD-BA6B45F5C270}" dt="2023-12-04T00:13:04.290" v="608"/>
          <ac:spMkLst>
            <pc:docMk/>
            <pc:sldMk cId="3976936884" sldId="3618"/>
            <ac:spMk id="18" creationId="{E3D8934A-12B9-63D1-BE09-53B89B66EF52}"/>
          </ac:spMkLst>
        </pc:spChg>
        <pc:spChg chg="mod">
          <ac:chgData name="Ли Ицзя" userId="face8d94-5999-42eb-b3c1-a1cf9dc2481e" providerId="ADAL" clId="{2342C1E4-5599-471B-98BD-BA6B45F5C270}" dt="2023-12-04T00:13:04.290" v="608"/>
          <ac:spMkLst>
            <pc:docMk/>
            <pc:sldMk cId="3976936884" sldId="3618"/>
            <ac:spMk id="19" creationId="{EB8707F4-9CE4-9DB8-FA5B-B6C413D74339}"/>
          </ac:spMkLst>
        </pc:spChg>
        <pc:spChg chg="mod">
          <ac:chgData name="Ли Ицзя" userId="face8d94-5999-42eb-b3c1-a1cf9dc2481e" providerId="ADAL" clId="{2342C1E4-5599-471B-98BD-BA6B45F5C270}" dt="2023-12-04T00:13:04.290" v="608"/>
          <ac:spMkLst>
            <pc:docMk/>
            <pc:sldMk cId="3976936884" sldId="3618"/>
            <ac:spMk id="20" creationId="{AEAA1C3A-33AC-F222-085D-2480A204806F}"/>
          </ac:spMkLst>
        </pc:spChg>
        <pc:spChg chg="mod">
          <ac:chgData name="Ли Ицзя" userId="face8d94-5999-42eb-b3c1-a1cf9dc2481e" providerId="ADAL" clId="{2342C1E4-5599-471B-98BD-BA6B45F5C270}" dt="2023-12-04T00:13:04.290" v="608"/>
          <ac:spMkLst>
            <pc:docMk/>
            <pc:sldMk cId="3976936884" sldId="3618"/>
            <ac:spMk id="21" creationId="{E10258BE-99DC-5969-C29C-F46B405071F7}"/>
          </ac:spMkLst>
        </pc:spChg>
        <pc:spChg chg="mod">
          <ac:chgData name="Ли Ицзя" userId="face8d94-5999-42eb-b3c1-a1cf9dc2481e" providerId="ADAL" clId="{2342C1E4-5599-471B-98BD-BA6B45F5C270}" dt="2023-12-04T00:13:04.290" v="608"/>
          <ac:spMkLst>
            <pc:docMk/>
            <pc:sldMk cId="3976936884" sldId="3618"/>
            <ac:spMk id="22" creationId="{BBA5F573-B8D4-6EA0-A74B-A0F04138689C}"/>
          </ac:spMkLst>
        </pc:spChg>
        <pc:spChg chg="mod">
          <ac:chgData name="Ли Ицзя" userId="face8d94-5999-42eb-b3c1-a1cf9dc2481e" providerId="ADAL" clId="{2342C1E4-5599-471B-98BD-BA6B45F5C270}" dt="2023-12-04T00:13:04.290" v="608"/>
          <ac:spMkLst>
            <pc:docMk/>
            <pc:sldMk cId="3976936884" sldId="3618"/>
            <ac:spMk id="23" creationId="{3A23C47C-B19A-EF42-9FF9-EE9E66307DAA}"/>
          </ac:spMkLst>
        </pc:spChg>
        <pc:spChg chg="mod">
          <ac:chgData name="Ли Ицзя" userId="face8d94-5999-42eb-b3c1-a1cf9dc2481e" providerId="ADAL" clId="{2342C1E4-5599-471B-98BD-BA6B45F5C270}" dt="2023-12-04T00:13:04.290" v="608"/>
          <ac:spMkLst>
            <pc:docMk/>
            <pc:sldMk cId="3976936884" sldId="3618"/>
            <ac:spMk id="24" creationId="{E2BF026C-FF4C-7CEC-A4DD-2C2CF9BB1B3B}"/>
          </ac:spMkLst>
        </pc:spChg>
        <pc:spChg chg="mod">
          <ac:chgData name="Ли Ицзя" userId="face8d94-5999-42eb-b3c1-a1cf9dc2481e" providerId="ADAL" clId="{2342C1E4-5599-471B-98BD-BA6B45F5C270}" dt="2023-12-04T00:13:40.282" v="620" actId="20577"/>
          <ac:spMkLst>
            <pc:docMk/>
            <pc:sldMk cId="3976936884" sldId="3618"/>
            <ac:spMk id="25" creationId="{436383CD-C610-2FE7-3B63-DDDB840D2048}"/>
          </ac:spMkLst>
        </pc:spChg>
        <pc:spChg chg="mod">
          <ac:chgData name="Ли Ицзя" userId="face8d94-5999-42eb-b3c1-a1cf9dc2481e" providerId="ADAL" clId="{2342C1E4-5599-471B-98BD-BA6B45F5C270}" dt="2023-12-04T00:13:04.290" v="608"/>
          <ac:spMkLst>
            <pc:docMk/>
            <pc:sldMk cId="3976936884" sldId="3618"/>
            <ac:spMk id="26" creationId="{48F370CC-AB7B-1C28-F37C-A741FD4FE1C3}"/>
          </ac:spMkLst>
        </pc:spChg>
        <pc:spChg chg="mod">
          <ac:chgData name="Ли Ицзя" userId="face8d94-5999-42eb-b3c1-a1cf9dc2481e" providerId="ADAL" clId="{2342C1E4-5599-471B-98BD-BA6B45F5C270}" dt="2023-12-04T00:13:04.290" v="608"/>
          <ac:spMkLst>
            <pc:docMk/>
            <pc:sldMk cId="3976936884" sldId="3618"/>
            <ac:spMk id="27" creationId="{FC576713-06C8-BD10-3501-54AC855884FA}"/>
          </ac:spMkLst>
        </pc:spChg>
        <pc:spChg chg="mod">
          <ac:chgData name="Ли Ицзя" userId="face8d94-5999-42eb-b3c1-a1cf9dc2481e" providerId="ADAL" clId="{2342C1E4-5599-471B-98BD-BA6B45F5C270}" dt="2023-12-04T00:13:04.290" v="608"/>
          <ac:spMkLst>
            <pc:docMk/>
            <pc:sldMk cId="3976936884" sldId="3618"/>
            <ac:spMk id="28" creationId="{3959B8CE-1213-FFA4-58DD-AEA999A98447}"/>
          </ac:spMkLst>
        </pc:spChg>
        <pc:spChg chg="mod">
          <ac:chgData name="Ли Ицзя" userId="face8d94-5999-42eb-b3c1-a1cf9dc2481e" providerId="ADAL" clId="{2342C1E4-5599-471B-98BD-BA6B45F5C270}" dt="2023-12-04T00:13:04.290" v="608"/>
          <ac:spMkLst>
            <pc:docMk/>
            <pc:sldMk cId="3976936884" sldId="3618"/>
            <ac:spMk id="29" creationId="{4CBE787B-5168-B253-09C4-3488D3C23A4D}"/>
          </ac:spMkLst>
        </pc:spChg>
        <pc:spChg chg="mod">
          <ac:chgData name="Ли Ицзя" userId="face8d94-5999-42eb-b3c1-a1cf9dc2481e" providerId="ADAL" clId="{2342C1E4-5599-471B-98BD-BA6B45F5C270}" dt="2023-12-04T00:13:04.290" v="608"/>
          <ac:spMkLst>
            <pc:docMk/>
            <pc:sldMk cId="3976936884" sldId="3618"/>
            <ac:spMk id="30" creationId="{A70B509F-7A77-4635-4320-382C32164567}"/>
          </ac:spMkLst>
        </pc:spChg>
        <pc:spChg chg="add mod">
          <ac:chgData name="Ли Ицзя" userId="face8d94-5999-42eb-b3c1-a1cf9dc2481e" providerId="ADAL" clId="{2342C1E4-5599-471B-98BD-BA6B45F5C270}" dt="2023-12-04T00:20:42.674" v="732" actId="1076"/>
          <ac:spMkLst>
            <pc:docMk/>
            <pc:sldMk cId="3976936884" sldId="3618"/>
            <ac:spMk id="31" creationId="{E53A1068-5EBE-8925-D09F-72D352B3E28F}"/>
          </ac:spMkLst>
        </pc:spChg>
        <pc:spChg chg="add mod">
          <ac:chgData name="Ли Ицзя" userId="face8d94-5999-42eb-b3c1-a1cf9dc2481e" providerId="ADAL" clId="{2342C1E4-5599-471B-98BD-BA6B45F5C270}" dt="2023-12-04T00:20:42.674" v="732" actId="1076"/>
          <ac:spMkLst>
            <pc:docMk/>
            <pc:sldMk cId="3976936884" sldId="3618"/>
            <ac:spMk id="32" creationId="{2C903894-78BE-A4E6-B8BC-0F8B19D405F8}"/>
          </ac:spMkLst>
        </pc:spChg>
        <pc:spChg chg="add mod">
          <ac:chgData name="Ли Ицзя" userId="face8d94-5999-42eb-b3c1-a1cf9dc2481e" providerId="ADAL" clId="{2342C1E4-5599-471B-98BD-BA6B45F5C270}" dt="2023-12-04T00:20:42.674" v="732" actId="1076"/>
          <ac:spMkLst>
            <pc:docMk/>
            <pc:sldMk cId="3976936884" sldId="3618"/>
            <ac:spMk id="33" creationId="{A2C23D19-C6D4-ABB2-708D-9A0ED76976F9}"/>
          </ac:spMkLst>
        </pc:spChg>
        <pc:spChg chg="add mod">
          <ac:chgData name="Ли Ицзя" userId="face8d94-5999-42eb-b3c1-a1cf9dc2481e" providerId="ADAL" clId="{2342C1E4-5599-471B-98BD-BA6B45F5C270}" dt="2023-12-04T00:20:42.674" v="732" actId="1076"/>
          <ac:spMkLst>
            <pc:docMk/>
            <pc:sldMk cId="3976936884" sldId="3618"/>
            <ac:spMk id="34" creationId="{B02B34E0-7564-07F1-9D6A-D7AF6E4A87C2}"/>
          </ac:spMkLst>
        </pc:spChg>
        <pc:spChg chg="add mod">
          <ac:chgData name="Ли Ицзя" userId="face8d94-5999-42eb-b3c1-a1cf9dc2481e" providerId="ADAL" clId="{2342C1E4-5599-471B-98BD-BA6B45F5C270}" dt="2023-12-04T00:20:42.674" v="732" actId="1076"/>
          <ac:spMkLst>
            <pc:docMk/>
            <pc:sldMk cId="3976936884" sldId="3618"/>
            <ac:spMk id="35" creationId="{197A3F4F-B8DB-3E5A-C89B-F8D42534E6CC}"/>
          </ac:spMkLst>
        </pc:spChg>
        <pc:spChg chg="add mod">
          <ac:chgData name="Ли Ицзя" userId="face8d94-5999-42eb-b3c1-a1cf9dc2481e" providerId="ADAL" clId="{2342C1E4-5599-471B-98BD-BA6B45F5C270}" dt="2023-12-04T00:20:42.674" v="732" actId="1076"/>
          <ac:spMkLst>
            <pc:docMk/>
            <pc:sldMk cId="3976936884" sldId="3618"/>
            <ac:spMk id="36" creationId="{EE6709D1-E969-FA66-00B1-76C6380C882B}"/>
          </ac:spMkLst>
        </pc:spChg>
        <pc:spChg chg="add mod">
          <ac:chgData name="Ли Ицзя" userId="face8d94-5999-42eb-b3c1-a1cf9dc2481e" providerId="ADAL" clId="{2342C1E4-5599-471B-98BD-BA6B45F5C270}" dt="2023-12-04T00:20:42.674" v="732" actId="1076"/>
          <ac:spMkLst>
            <pc:docMk/>
            <pc:sldMk cId="3976936884" sldId="3618"/>
            <ac:spMk id="37" creationId="{9CF7FBFB-5BCF-ADA4-E8B5-61EA1B945D48}"/>
          </ac:spMkLst>
        </pc:spChg>
        <pc:spChg chg="add mod">
          <ac:chgData name="Ли Ицзя" userId="face8d94-5999-42eb-b3c1-a1cf9dc2481e" providerId="ADAL" clId="{2342C1E4-5599-471B-98BD-BA6B45F5C270}" dt="2023-12-04T00:20:42.674" v="732" actId="1076"/>
          <ac:spMkLst>
            <pc:docMk/>
            <pc:sldMk cId="3976936884" sldId="3618"/>
            <ac:spMk id="38" creationId="{5DE3A6E7-FD5A-7AC0-3F20-AD73A1445053}"/>
          </ac:spMkLst>
        </pc:spChg>
        <pc:spChg chg="add mod">
          <ac:chgData name="Ли Ицзя" userId="face8d94-5999-42eb-b3c1-a1cf9dc2481e" providerId="ADAL" clId="{2342C1E4-5599-471B-98BD-BA6B45F5C270}" dt="2023-12-04T00:20:42.674" v="732" actId="1076"/>
          <ac:spMkLst>
            <pc:docMk/>
            <pc:sldMk cId="3976936884" sldId="3618"/>
            <ac:spMk id="39" creationId="{8A33DB70-7320-2A04-91A4-7BBA95AF935C}"/>
          </ac:spMkLst>
        </pc:spChg>
        <pc:spChg chg="add mod">
          <ac:chgData name="Ли Ицзя" userId="face8d94-5999-42eb-b3c1-a1cf9dc2481e" providerId="ADAL" clId="{2342C1E4-5599-471B-98BD-BA6B45F5C270}" dt="2023-12-04T00:20:42.674" v="732" actId="1076"/>
          <ac:spMkLst>
            <pc:docMk/>
            <pc:sldMk cId="3976936884" sldId="3618"/>
            <ac:spMk id="40" creationId="{BF806566-8B75-0A1E-AE7F-66E6473D55AA}"/>
          </ac:spMkLst>
        </pc:spChg>
        <pc:grpChg chg="add del mod">
          <ac:chgData name="Ли Ицзя" userId="face8d94-5999-42eb-b3c1-a1cf9dc2481e" providerId="ADAL" clId="{2342C1E4-5599-471B-98BD-BA6B45F5C270}" dt="2023-12-04T00:13:41.546" v="623"/>
          <ac:grpSpMkLst>
            <pc:docMk/>
            <pc:sldMk cId="3976936884" sldId="3618"/>
            <ac:grpSpMk id="6" creationId="{34A6310E-6CED-C2C1-F491-778573A0B1AE}"/>
          </ac:grpSpMkLst>
        </pc:grpChg>
        <pc:picChg chg="add mod">
          <ac:chgData name="Ли Ицзя" userId="face8d94-5999-42eb-b3c1-a1cf9dc2481e" providerId="ADAL" clId="{2342C1E4-5599-471B-98BD-BA6B45F5C270}" dt="2023-12-04T00:20:35.514" v="731" actId="1076"/>
          <ac:picMkLst>
            <pc:docMk/>
            <pc:sldMk cId="3976936884" sldId="3618"/>
            <ac:picMk id="5" creationId="{41FD746B-A1E8-C740-15C1-B9857E4BD2FC}"/>
          </ac:picMkLst>
        </pc:picChg>
      </pc:sldChg>
      <pc:sldChg chg="addSp delSp modSp add mod">
        <pc:chgData name="Ли Ицзя" userId="face8d94-5999-42eb-b3c1-a1cf9dc2481e" providerId="ADAL" clId="{2342C1E4-5599-471B-98BD-BA6B45F5C270}" dt="2023-12-04T00:22:56.571" v="785" actId="1076"/>
        <pc:sldMkLst>
          <pc:docMk/>
          <pc:sldMk cId="3073812512" sldId="3619"/>
        </pc:sldMkLst>
        <pc:spChg chg="mod">
          <ac:chgData name="Ли Ицзя" userId="face8d94-5999-42eb-b3c1-a1cf9dc2481e" providerId="ADAL" clId="{2342C1E4-5599-471B-98BD-BA6B45F5C270}" dt="2023-12-04T00:21:11.581" v="763" actId="20577"/>
          <ac:spMkLst>
            <pc:docMk/>
            <pc:sldMk cId="3073812512" sldId="3619"/>
            <ac:spMk id="2" creationId="{4CA7CB94-DACA-70FA-2332-C66DD62405A4}"/>
          </ac:spMkLst>
        </pc:spChg>
        <pc:spChg chg="del">
          <ac:chgData name="Ли Ицзя" userId="face8d94-5999-42eb-b3c1-a1cf9dc2481e" providerId="ADAL" clId="{2342C1E4-5599-471B-98BD-BA6B45F5C270}" dt="2023-12-04T00:21:14.341" v="764" actId="478"/>
          <ac:spMkLst>
            <pc:docMk/>
            <pc:sldMk cId="3073812512" sldId="3619"/>
            <ac:spMk id="3" creationId="{FE8289B8-256A-61F3-BBF3-2B52A3C285A4}"/>
          </ac:spMkLst>
        </pc:spChg>
        <pc:spChg chg="del">
          <ac:chgData name="Ли Ицзя" userId="face8d94-5999-42eb-b3c1-a1cf9dc2481e" providerId="ADAL" clId="{2342C1E4-5599-471B-98BD-BA6B45F5C270}" dt="2023-12-04T00:21:14.341" v="764" actId="478"/>
          <ac:spMkLst>
            <pc:docMk/>
            <pc:sldMk cId="3073812512" sldId="3619"/>
            <ac:spMk id="4" creationId="{444E6228-976D-9D94-7CFA-FFBE340381B5}"/>
          </ac:spMkLst>
        </pc:spChg>
        <pc:spChg chg="del">
          <ac:chgData name="Ли Ицзя" userId="face8d94-5999-42eb-b3c1-a1cf9dc2481e" providerId="ADAL" clId="{2342C1E4-5599-471B-98BD-BA6B45F5C270}" dt="2023-12-04T00:21:14.341" v="764" actId="478"/>
          <ac:spMkLst>
            <pc:docMk/>
            <pc:sldMk cId="3073812512" sldId="3619"/>
            <ac:spMk id="5" creationId="{3AEA6905-01D0-45A9-CAF2-9D0FD1668D54}"/>
          </ac:spMkLst>
        </pc:spChg>
        <pc:spChg chg="del">
          <ac:chgData name="Ли Ицзя" userId="face8d94-5999-42eb-b3c1-a1cf9dc2481e" providerId="ADAL" clId="{2342C1E4-5599-471B-98BD-BA6B45F5C270}" dt="2023-12-04T00:21:15.977" v="765" actId="478"/>
          <ac:spMkLst>
            <pc:docMk/>
            <pc:sldMk cId="3073812512" sldId="3619"/>
            <ac:spMk id="6" creationId="{639D7615-A827-35A3-C807-6D573094696A}"/>
          </ac:spMkLst>
        </pc:spChg>
        <pc:spChg chg="add mod">
          <ac:chgData name="Ли Ицзя" userId="face8d94-5999-42eb-b3c1-a1cf9dc2481e" providerId="ADAL" clId="{2342C1E4-5599-471B-98BD-BA6B45F5C270}" dt="2023-12-04T00:21:36.966" v="769" actId="1076"/>
          <ac:spMkLst>
            <pc:docMk/>
            <pc:sldMk cId="3073812512" sldId="3619"/>
            <ac:spMk id="7" creationId="{92E0650B-FBE4-2484-2EEC-80F1187088F7}"/>
          </ac:spMkLst>
        </pc:spChg>
        <pc:spChg chg="add mod">
          <ac:chgData name="Ли Ицзя" userId="face8d94-5999-42eb-b3c1-a1cf9dc2481e" providerId="ADAL" clId="{2342C1E4-5599-471B-98BD-BA6B45F5C270}" dt="2023-12-04T00:22:29.222" v="778" actId="13822"/>
          <ac:spMkLst>
            <pc:docMk/>
            <pc:sldMk cId="3073812512" sldId="3619"/>
            <ac:spMk id="10" creationId="{4B1371B1-6EC4-1A81-0495-983FAC718427}"/>
          </ac:spMkLst>
        </pc:spChg>
        <pc:spChg chg="add mod">
          <ac:chgData name="Ли Ицзя" userId="face8d94-5999-42eb-b3c1-a1cf9dc2481e" providerId="ADAL" clId="{2342C1E4-5599-471B-98BD-BA6B45F5C270}" dt="2023-12-04T00:22:46.194" v="781" actId="1076"/>
          <ac:spMkLst>
            <pc:docMk/>
            <pc:sldMk cId="3073812512" sldId="3619"/>
            <ac:spMk id="11" creationId="{FE367A4F-B39E-67CA-7C5B-18051AD4C905}"/>
          </ac:spMkLst>
        </pc:spChg>
        <pc:spChg chg="add mod">
          <ac:chgData name="Ли Ицзя" userId="face8d94-5999-42eb-b3c1-a1cf9dc2481e" providerId="ADAL" clId="{2342C1E4-5599-471B-98BD-BA6B45F5C270}" dt="2023-12-04T00:22:51.259" v="783" actId="1076"/>
          <ac:spMkLst>
            <pc:docMk/>
            <pc:sldMk cId="3073812512" sldId="3619"/>
            <ac:spMk id="12" creationId="{B91351B9-A944-86E7-AC07-3BA06AD49ED5}"/>
          </ac:spMkLst>
        </pc:spChg>
        <pc:spChg chg="add mod">
          <ac:chgData name="Ли Ицзя" userId="face8d94-5999-42eb-b3c1-a1cf9dc2481e" providerId="ADAL" clId="{2342C1E4-5599-471B-98BD-BA6B45F5C270}" dt="2023-12-04T00:22:51.259" v="783" actId="1076"/>
          <ac:spMkLst>
            <pc:docMk/>
            <pc:sldMk cId="3073812512" sldId="3619"/>
            <ac:spMk id="13" creationId="{73B81743-850F-7F5A-892C-F35224C9A97D}"/>
          </ac:spMkLst>
        </pc:spChg>
        <pc:spChg chg="add mod">
          <ac:chgData name="Ли Ицзя" userId="face8d94-5999-42eb-b3c1-a1cf9dc2481e" providerId="ADAL" clId="{2342C1E4-5599-471B-98BD-BA6B45F5C270}" dt="2023-12-04T00:22:56.571" v="785" actId="1076"/>
          <ac:spMkLst>
            <pc:docMk/>
            <pc:sldMk cId="3073812512" sldId="3619"/>
            <ac:spMk id="14" creationId="{85CB9DAD-431A-EEFD-DACA-AE9B687BFE16}"/>
          </ac:spMkLst>
        </pc:spChg>
        <pc:picChg chg="add mod">
          <ac:chgData name="Ли Ицзя" userId="face8d94-5999-42eb-b3c1-a1cf9dc2481e" providerId="ADAL" clId="{2342C1E4-5599-471B-98BD-BA6B45F5C270}" dt="2023-12-04T00:22:06.931" v="775" actId="1076"/>
          <ac:picMkLst>
            <pc:docMk/>
            <pc:sldMk cId="3073812512" sldId="3619"/>
            <ac:picMk id="9" creationId="{7ABC023D-95CE-0E30-A962-FB5F567E2673}"/>
          </ac:picMkLst>
        </pc:picChg>
      </pc:sldChg>
      <pc:sldChg chg="addSp delSp modSp new del mod modMedia setBg delAnim">
        <pc:chgData name="Ли Ицзя" userId="face8d94-5999-42eb-b3c1-a1cf9dc2481e" providerId="ADAL" clId="{2342C1E4-5599-471B-98BD-BA6B45F5C270}" dt="2023-12-04T00:36:27.920" v="1061" actId="47"/>
        <pc:sldMkLst>
          <pc:docMk/>
          <pc:sldMk cId="574594543" sldId="3620"/>
        </pc:sldMkLst>
        <pc:spChg chg="mod">
          <ac:chgData name="Ли Ицзя" userId="face8d94-5999-42eb-b3c1-a1cf9dc2481e" providerId="ADAL" clId="{2342C1E4-5599-471B-98BD-BA6B45F5C270}" dt="2023-12-04T00:24:29.219" v="807" actId="26606"/>
          <ac:spMkLst>
            <pc:docMk/>
            <pc:sldMk cId="574594543" sldId="3620"/>
            <ac:spMk id="2" creationId="{8B6C9113-7E33-286F-9FD3-E4BA2F4AB29E}"/>
          </ac:spMkLst>
        </pc:spChg>
        <pc:spChg chg="add del">
          <ac:chgData name="Ли Ицзя" userId="face8d94-5999-42eb-b3c1-a1cf9dc2481e" providerId="ADAL" clId="{2342C1E4-5599-471B-98BD-BA6B45F5C270}" dt="2023-12-04T00:24:29.219" v="807" actId="26606"/>
          <ac:spMkLst>
            <pc:docMk/>
            <pc:sldMk cId="574594543" sldId="3620"/>
            <ac:spMk id="3" creationId="{8EA91C57-4870-60B4-984C-CD35CC3DA06E}"/>
          </ac:spMkLst>
        </pc:spChg>
        <pc:spChg chg="add del">
          <ac:chgData name="Ли Ицзя" userId="face8d94-5999-42eb-b3c1-a1cf9dc2481e" providerId="ADAL" clId="{2342C1E4-5599-471B-98BD-BA6B45F5C270}" dt="2023-12-04T00:24:42.020" v="809" actId="22"/>
          <ac:spMkLst>
            <pc:docMk/>
            <pc:sldMk cId="574594543" sldId="3620"/>
            <ac:spMk id="6" creationId="{68F2DDC7-C51B-4055-D00D-E9D6232D2DC5}"/>
          </ac:spMkLst>
        </pc:spChg>
        <pc:spChg chg="add del">
          <ac:chgData name="Ли Ицзя" userId="face8d94-5999-42eb-b3c1-a1cf9dc2481e" providerId="ADAL" clId="{2342C1E4-5599-471B-98BD-BA6B45F5C270}" dt="2023-12-04T00:24:29.203" v="806" actId="26606"/>
          <ac:spMkLst>
            <pc:docMk/>
            <pc:sldMk cId="574594543" sldId="3620"/>
            <ac:spMk id="9" creationId="{C1DD1A8A-57D5-4A81-AD04-532B043C5611}"/>
          </ac:spMkLst>
        </pc:spChg>
        <pc:spChg chg="add del">
          <ac:chgData name="Ли Ицзя" userId="face8d94-5999-42eb-b3c1-a1cf9dc2481e" providerId="ADAL" clId="{2342C1E4-5599-471B-98BD-BA6B45F5C270}" dt="2023-12-04T00:24:29.203" v="806" actId="26606"/>
          <ac:spMkLst>
            <pc:docMk/>
            <pc:sldMk cId="574594543" sldId="3620"/>
            <ac:spMk id="11" creationId="{007891EC-4501-44ED-A8C8-B11B6DB767AB}"/>
          </ac:spMkLst>
        </pc:spChg>
        <pc:picChg chg="add del mod">
          <ac:chgData name="Ли Ицзя" userId="face8d94-5999-42eb-b3c1-a1cf9dc2481e" providerId="ADAL" clId="{2342C1E4-5599-471B-98BD-BA6B45F5C270}" dt="2023-12-04T00:24:29.203" v="806" actId="26606"/>
          <ac:picMkLst>
            <pc:docMk/>
            <pc:sldMk cId="574594543" sldId="3620"/>
            <ac:picMk id="5" creationId="{4548EA59-005C-AF80-A79B-EA84345B5E55}"/>
          </ac:picMkLst>
        </pc:picChg>
        <pc:picChg chg="add mod">
          <ac:chgData name="Ли Ицзя" userId="face8d94-5999-42eb-b3c1-a1cf9dc2481e" providerId="ADAL" clId="{2342C1E4-5599-471B-98BD-BA6B45F5C270}" dt="2023-12-04T00:35:44.250" v="1058"/>
          <ac:picMkLst>
            <pc:docMk/>
            <pc:sldMk cId="574594543" sldId="3620"/>
            <ac:picMk id="13" creationId="{AC1D322A-1423-2CCF-238B-073C2803E5FF}"/>
          </ac:picMkLst>
        </pc:picChg>
        <pc:cxnChg chg="add">
          <ac:chgData name="Ли Ицзя" userId="face8d94-5999-42eb-b3c1-a1cf9dc2481e" providerId="ADAL" clId="{2342C1E4-5599-471B-98BD-BA6B45F5C270}" dt="2023-12-04T00:24:29.219" v="807" actId="26606"/>
          <ac:cxnSpMkLst>
            <pc:docMk/>
            <pc:sldMk cId="574594543" sldId="3620"/>
            <ac:cxnSpMk id="14" creationId="{7667AA61-5C27-F30F-D229-06CBE5709F33}"/>
          </ac:cxnSpMkLst>
        </pc:cxnChg>
      </pc:sldChg>
      <pc:sldChg chg="addSp delSp modSp add mod ord">
        <pc:chgData name="Ли Ицзя" userId="face8d94-5999-42eb-b3c1-a1cf9dc2481e" providerId="ADAL" clId="{2342C1E4-5599-471B-98BD-BA6B45F5C270}" dt="2023-12-04T00:41:25.812" v="1144"/>
        <pc:sldMkLst>
          <pc:docMk/>
          <pc:sldMk cId="2156159140" sldId="3621"/>
        </pc:sldMkLst>
        <pc:spChg chg="mod">
          <ac:chgData name="Ли Ицзя" userId="face8d94-5999-42eb-b3c1-a1cf9dc2481e" providerId="ADAL" clId="{2342C1E4-5599-471B-98BD-BA6B45F5C270}" dt="2023-12-04T00:25:15.847" v="814" actId="20577"/>
          <ac:spMkLst>
            <pc:docMk/>
            <pc:sldMk cId="2156159140" sldId="3621"/>
            <ac:spMk id="2" creationId="{E0BD296B-F83C-C718-9FB6-B4DF1DE21E05}"/>
          </ac:spMkLst>
        </pc:spChg>
        <pc:spChg chg="add del mod">
          <ac:chgData name="Ли Ицзя" userId="face8d94-5999-42eb-b3c1-a1cf9dc2481e" providerId="ADAL" clId="{2342C1E4-5599-471B-98BD-BA6B45F5C270}" dt="2023-12-04T00:26:57.832" v="822" actId="478"/>
          <ac:spMkLst>
            <pc:docMk/>
            <pc:sldMk cId="2156159140" sldId="3621"/>
            <ac:spMk id="4" creationId="{83BBEE03-E3B0-3C00-78A4-2F282321E4E0}"/>
          </ac:spMkLst>
        </pc:spChg>
        <pc:spChg chg="add mod">
          <ac:chgData name="Ли Ицзя" userId="face8d94-5999-42eb-b3c1-a1cf9dc2481e" providerId="ADAL" clId="{2342C1E4-5599-471B-98BD-BA6B45F5C270}" dt="2023-12-04T00:28:16.179" v="926" actId="1076"/>
          <ac:spMkLst>
            <pc:docMk/>
            <pc:sldMk cId="2156159140" sldId="3621"/>
            <ac:spMk id="6" creationId="{015E4525-5A7F-DDDF-0907-9575B78DA2C2}"/>
          </ac:spMkLst>
        </pc:spChg>
        <pc:spChg chg="add mod">
          <ac:chgData name="Ли Ицзя" userId="face8d94-5999-42eb-b3c1-a1cf9dc2481e" providerId="ADAL" clId="{2342C1E4-5599-471B-98BD-BA6B45F5C270}" dt="2023-12-04T00:30:28.782" v="946" actId="1076"/>
          <ac:spMkLst>
            <pc:docMk/>
            <pc:sldMk cId="2156159140" sldId="3621"/>
            <ac:spMk id="7" creationId="{87697743-F091-3DD9-302B-15A2493716DE}"/>
          </ac:spMkLst>
        </pc:spChg>
        <pc:spChg chg="add del mod">
          <ac:chgData name="Ли Ицзя" userId="face8d94-5999-42eb-b3c1-a1cf9dc2481e" providerId="ADAL" clId="{2342C1E4-5599-471B-98BD-BA6B45F5C270}" dt="2023-12-04T00:29:51.905" v="939" actId="478"/>
          <ac:spMkLst>
            <pc:docMk/>
            <pc:sldMk cId="2156159140" sldId="3621"/>
            <ac:spMk id="8" creationId="{59218612-CC7A-30A3-11A5-E45919E24561}"/>
          </ac:spMkLst>
        </pc:spChg>
        <pc:spChg chg="add mod">
          <ac:chgData name="Ли Ицзя" userId="face8d94-5999-42eb-b3c1-a1cf9dc2481e" providerId="ADAL" clId="{2342C1E4-5599-471B-98BD-BA6B45F5C270}" dt="2023-12-04T00:31:56.430" v="961" actId="339"/>
          <ac:spMkLst>
            <pc:docMk/>
            <pc:sldMk cId="2156159140" sldId="3621"/>
            <ac:spMk id="9" creationId="{2E8BC6CE-DBB3-5FC1-6B56-9DC37F6927C0}"/>
          </ac:spMkLst>
        </pc:spChg>
        <pc:spChg chg="add del mod">
          <ac:chgData name="Ли Ицзя" userId="face8d94-5999-42eb-b3c1-a1cf9dc2481e" providerId="ADAL" clId="{2342C1E4-5599-471B-98BD-BA6B45F5C270}" dt="2023-12-04T00:32:07.238" v="962" actId="478"/>
          <ac:spMkLst>
            <pc:docMk/>
            <pc:sldMk cId="2156159140" sldId="3621"/>
            <ac:spMk id="10" creationId="{E3013730-928D-E6E5-887A-9E38139B81E2}"/>
          </ac:spMkLst>
        </pc:spChg>
        <pc:spChg chg="add del mod">
          <ac:chgData name="Ли Ицзя" userId="face8d94-5999-42eb-b3c1-a1cf9dc2481e" providerId="ADAL" clId="{2342C1E4-5599-471B-98BD-BA6B45F5C270}" dt="2023-12-04T00:32:18.684" v="964" actId="478"/>
          <ac:spMkLst>
            <pc:docMk/>
            <pc:sldMk cId="2156159140" sldId="3621"/>
            <ac:spMk id="11" creationId="{72916999-9901-46E7-5031-B13157E7B2FB}"/>
          </ac:spMkLst>
        </pc:spChg>
        <pc:spChg chg="add mod">
          <ac:chgData name="Ли Ицзя" userId="face8d94-5999-42eb-b3c1-a1cf9dc2481e" providerId="ADAL" clId="{2342C1E4-5599-471B-98BD-BA6B45F5C270}" dt="2023-12-04T00:32:14.218" v="963" actId="1076"/>
          <ac:spMkLst>
            <pc:docMk/>
            <pc:sldMk cId="2156159140" sldId="3621"/>
            <ac:spMk id="12" creationId="{44C2E2AF-1AF6-C466-EA6F-319CFDDE2F2C}"/>
          </ac:spMkLst>
        </pc:spChg>
        <pc:spChg chg="add del mod">
          <ac:chgData name="Ли Ицзя" userId="face8d94-5999-42eb-b3c1-a1cf9dc2481e" providerId="ADAL" clId="{2342C1E4-5599-471B-98BD-BA6B45F5C270}" dt="2023-12-04T00:30:47.960" v="951" actId="478"/>
          <ac:spMkLst>
            <pc:docMk/>
            <pc:sldMk cId="2156159140" sldId="3621"/>
            <ac:spMk id="13" creationId="{4AF0177D-E639-98DF-98BA-EDF21323A206}"/>
          </ac:spMkLst>
        </pc:spChg>
        <pc:spChg chg="add del mod">
          <ac:chgData name="Ли Ицзя" userId="face8d94-5999-42eb-b3c1-a1cf9dc2481e" providerId="ADAL" clId="{2342C1E4-5599-471B-98BD-BA6B45F5C270}" dt="2023-12-04T00:31:01.232" v="958"/>
          <ac:spMkLst>
            <pc:docMk/>
            <pc:sldMk cId="2156159140" sldId="3621"/>
            <ac:spMk id="14" creationId="{A5BE102A-887A-D0B6-C8B1-81ACD00E09FE}"/>
          </ac:spMkLst>
        </pc:spChg>
        <pc:spChg chg="add mod">
          <ac:chgData name="Ли Ицзя" userId="face8d94-5999-42eb-b3c1-a1cf9dc2481e" providerId="ADAL" clId="{2342C1E4-5599-471B-98BD-BA6B45F5C270}" dt="2023-12-04T00:32:14.218" v="963" actId="1076"/>
          <ac:spMkLst>
            <pc:docMk/>
            <pc:sldMk cId="2156159140" sldId="3621"/>
            <ac:spMk id="17" creationId="{688ECD23-4681-3E21-9595-05FACCE72424}"/>
          </ac:spMkLst>
        </pc:spChg>
        <pc:spChg chg="add mod">
          <ac:chgData name="Ли Ицзя" userId="face8d94-5999-42eb-b3c1-a1cf9dc2481e" providerId="ADAL" clId="{2342C1E4-5599-471B-98BD-BA6B45F5C270}" dt="2023-12-04T00:32:14.218" v="963" actId="1076"/>
          <ac:spMkLst>
            <pc:docMk/>
            <pc:sldMk cId="2156159140" sldId="3621"/>
            <ac:spMk id="18" creationId="{4739FDF5-0E1B-0B5F-E763-0B99581BFD7F}"/>
          </ac:spMkLst>
        </pc:spChg>
        <pc:spChg chg="add mod">
          <ac:chgData name="Ли Ицзя" userId="face8d94-5999-42eb-b3c1-a1cf9dc2481e" providerId="ADAL" clId="{2342C1E4-5599-471B-98BD-BA6B45F5C270}" dt="2023-12-04T00:31:56.430" v="961" actId="339"/>
          <ac:spMkLst>
            <pc:docMk/>
            <pc:sldMk cId="2156159140" sldId="3621"/>
            <ac:spMk id="19" creationId="{D96B3110-8FD9-54E8-642A-57CB08E8B508}"/>
          </ac:spMkLst>
        </pc:spChg>
        <pc:spChg chg="add del mod">
          <ac:chgData name="Ли Ицзя" userId="face8d94-5999-42eb-b3c1-a1cf9dc2481e" providerId="ADAL" clId="{2342C1E4-5599-471B-98BD-BA6B45F5C270}" dt="2023-12-04T00:30:52.412" v="953" actId="478"/>
          <ac:spMkLst>
            <pc:docMk/>
            <pc:sldMk cId="2156159140" sldId="3621"/>
            <ac:spMk id="20" creationId="{D9210635-6965-4208-FC25-DA003E53B963}"/>
          </ac:spMkLst>
        </pc:spChg>
        <pc:spChg chg="add del mod">
          <ac:chgData name="Ли Ицзя" userId="face8d94-5999-42eb-b3c1-a1cf9dc2481e" providerId="ADAL" clId="{2342C1E4-5599-471B-98BD-BA6B45F5C270}" dt="2023-12-04T00:30:56.475" v="955"/>
          <ac:spMkLst>
            <pc:docMk/>
            <pc:sldMk cId="2156159140" sldId="3621"/>
            <ac:spMk id="21" creationId="{4684BCDE-BDC5-BD53-1902-AC598EDE4593}"/>
          </ac:spMkLst>
        </pc:spChg>
        <pc:spChg chg="del">
          <ac:chgData name="Ли Ицзя" userId="face8d94-5999-42eb-b3c1-a1cf9dc2481e" providerId="ADAL" clId="{2342C1E4-5599-471B-98BD-BA6B45F5C270}" dt="2023-12-04T00:27:03.179" v="823" actId="478"/>
          <ac:spMkLst>
            <pc:docMk/>
            <pc:sldMk cId="2156159140" sldId="3621"/>
            <ac:spMk id="31" creationId="{E53A1068-5EBE-8925-D09F-72D352B3E28F}"/>
          </ac:spMkLst>
        </pc:spChg>
        <pc:spChg chg="del">
          <ac:chgData name="Ли Ицзя" userId="face8d94-5999-42eb-b3c1-a1cf9dc2481e" providerId="ADAL" clId="{2342C1E4-5599-471B-98BD-BA6B45F5C270}" dt="2023-12-04T00:27:03.179" v="823" actId="478"/>
          <ac:spMkLst>
            <pc:docMk/>
            <pc:sldMk cId="2156159140" sldId="3621"/>
            <ac:spMk id="32" creationId="{2C903894-78BE-A4E6-B8BC-0F8B19D405F8}"/>
          </ac:spMkLst>
        </pc:spChg>
        <pc:spChg chg="del">
          <ac:chgData name="Ли Ицзя" userId="face8d94-5999-42eb-b3c1-a1cf9dc2481e" providerId="ADAL" clId="{2342C1E4-5599-471B-98BD-BA6B45F5C270}" dt="2023-12-04T00:27:03.179" v="823" actId="478"/>
          <ac:spMkLst>
            <pc:docMk/>
            <pc:sldMk cId="2156159140" sldId="3621"/>
            <ac:spMk id="33" creationId="{A2C23D19-C6D4-ABB2-708D-9A0ED76976F9}"/>
          </ac:spMkLst>
        </pc:spChg>
        <pc:spChg chg="del">
          <ac:chgData name="Ли Ицзя" userId="face8d94-5999-42eb-b3c1-a1cf9dc2481e" providerId="ADAL" clId="{2342C1E4-5599-471B-98BD-BA6B45F5C270}" dt="2023-12-04T00:27:03.179" v="823" actId="478"/>
          <ac:spMkLst>
            <pc:docMk/>
            <pc:sldMk cId="2156159140" sldId="3621"/>
            <ac:spMk id="34" creationId="{B02B34E0-7564-07F1-9D6A-D7AF6E4A87C2}"/>
          </ac:spMkLst>
        </pc:spChg>
        <pc:spChg chg="del">
          <ac:chgData name="Ли Ицзя" userId="face8d94-5999-42eb-b3c1-a1cf9dc2481e" providerId="ADAL" clId="{2342C1E4-5599-471B-98BD-BA6B45F5C270}" dt="2023-12-04T00:27:03.179" v="823" actId="478"/>
          <ac:spMkLst>
            <pc:docMk/>
            <pc:sldMk cId="2156159140" sldId="3621"/>
            <ac:spMk id="35" creationId="{197A3F4F-B8DB-3E5A-C89B-F8D42534E6CC}"/>
          </ac:spMkLst>
        </pc:spChg>
        <pc:spChg chg="del">
          <ac:chgData name="Ли Ицзя" userId="face8d94-5999-42eb-b3c1-a1cf9dc2481e" providerId="ADAL" clId="{2342C1E4-5599-471B-98BD-BA6B45F5C270}" dt="2023-12-04T00:27:03.179" v="823" actId="478"/>
          <ac:spMkLst>
            <pc:docMk/>
            <pc:sldMk cId="2156159140" sldId="3621"/>
            <ac:spMk id="36" creationId="{EE6709D1-E969-FA66-00B1-76C6380C882B}"/>
          </ac:spMkLst>
        </pc:spChg>
        <pc:spChg chg="del">
          <ac:chgData name="Ли Ицзя" userId="face8d94-5999-42eb-b3c1-a1cf9dc2481e" providerId="ADAL" clId="{2342C1E4-5599-471B-98BD-BA6B45F5C270}" dt="2023-12-04T00:27:03.179" v="823" actId="478"/>
          <ac:spMkLst>
            <pc:docMk/>
            <pc:sldMk cId="2156159140" sldId="3621"/>
            <ac:spMk id="37" creationId="{9CF7FBFB-5BCF-ADA4-E8B5-61EA1B945D48}"/>
          </ac:spMkLst>
        </pc:spChg>
        <pc:spChg chg="del">
          <ac:chgData name="Ли Ицзя" userId="face8d94-5999-42eb-b3c1-a1cf9dc2481e" providerId="ADAL" clId="{2342C1E4-5599-471B-98BD-BA6B45F5C270}" dt="2023-12-04T00:27:03.179" v="823" actId="478"/>
          <ac:spMkLst>
            <pc:docMk/>
            <pc:sldMk cId="2156159140" sldId="3621"/>
            <ac:spMk id="38" creationId="{5DE3A6E7-FD5A-7AC0-3F20-AD73A1445053}"/>
          </ac:spMkLst>
        </pc:spChg>
        <pc:spChg chg="del">
          <ac:chgData name="Ли Ицзя" userId="face8d94-5999-42eb-b3c1-a1cf9dc2481e" providerId="ADAL" clId="{2342C1E4-5599-471B-98BD-BA6B45F5C270}" dt="2023-12-04T00:27:03.179" v="823" actId="478"/>
          <ac:spMkLst>
            <pc:docMk/>
            <pc:sldMk cId="2156159140" sldId="3621"/>
            <ac:spMk id="39" creationId="{8A33DB70-7320-2A04-91A4-7BBA95AF935C}"/>
          </ac:spMkLst>
        </pc:spChg>
        <pc:spChg chg="del">
          <ac:chgData name="Ли Ицзя" userId="face8d94-5999-42eb-b3c1-a1cf9dc2481e" providerId="ADAL" clId="{2342C1E4-5599-471B-98BD-BA6B45F5C270}" dt="2023-12-04T00:27:03.179" v="823" actId="478"/>
          <ac:spMkLst>
            <pc:docMk/>
            <pc:sldMk cId="2156159140" sldId="3621"/>
            <ac:spMk id="40" creationId="{BF806566-8B75-0A1E-AE7F-66E6473D55AA}"/>
          </ac:spMkLst>
        </pc:spChg>
        <pc:picChg chg="del">
          <ac:chgData name="Ли Ицзя" userId="face8d94-5999-42eb-b3c1-a1cf9dc2481e" providerId="ADAL" clId="{2342C1E4-5599-471B-98BD-BA6B45F5C270}" dt="2023-12-04T00:25:22.207" v="815" actId="478"/>
          <ac:picMkLst>
            <pc:docMk/>
            <pc:sldMk cId="2156159140" sldId="3621"/>
            <ac:picMk id="5" creationId="{41FD746B-A1E8-C740-15C1-B9857E4BD2FC}"/>
          </ac:picMkLst>
        </pc:picChg>
        <pc:picChg chg="add del mod">
          <ac:chgData name="Ли Ицзя" userId="face8d94-5999-42eb-b3c1-a1cf9dc2481e" providerId="ADAL" clId="{2342C1E4-5599-471B-98BD-BA6B45F5C270}" dt="2023-12-04T00:29:42.733" v="936" actId="478"/>
          <ac:picMkLst>
            <pc:docMk/>
            <pc:sldMk cId="2156159140" sldId="3621"/>
            <ac:picMk id="15" creationId="{857BF4A1-7366-B9A8-6BE3-155BC7A9A22A}"/>
          </ac:picMkLst>
        </pc:picChg>
        <pc:picChg chg="add del mod">
          <ac:chgData name="Ли Ицзя" userId="face8d94-5999-42eb-b3c1-a1cf9dc2481e" providerId="ADAL" clId="{2342C1E4-5599-471B-98BD-BA6B45F5C270}" dt="2023-12-04T00:29:40.897" v="935" actId="478"/>
          <ac:picMkLst>
            <pc:docMk/>
            <pc:sldMk cId="2156159140" sldId="3621"/>
            <ac:picMk id="16" creationId="{23ECDAE0-1F1C-DE4A-5520-52468674AF4A}"/>
          </ac:picMkLst>
        </pc:picChg>
      </pc:sldChg>
      <pc:sldChg chg="addSp delSp modSp add mod">
        <pc:chgData name="Ли Ицзя" userId="face8d94-5999-42eb-b3c1-a1cf9dc2481e" providerId="ADAL" clId="{2342C1E4-5599-471B-98BD-BA6B45F5C270}" dt="2023-12-04T00:35:16.663" v="1057" actId="11529"/>
        <pc:sldMkLst>
          <pc:docMk/>
          <pc:sldMk cId="2591150681" sldId="3622"/>
        </pc:sldMkLst>
        <pc:spChg chg="mod">
          <ac:chgData name="Ли Ицзя" userId="face8d94-5999-42eb-b3c1-a1cf9dc2481e" providerId="ADAL" clId="{2342C1E4-5599-471B-98BD-BA6B45F5C270}" dt="2023-12-04T00:32:51.548" v="1000" actId="20577"/>
          <ac:spMkLst>
            <pc:docMk/>
            <pc:sldMk cId="2591150681" sldId="3622"/>
            <ac:spMk id="2" creationId="{E0BD296B-F83C-C718-9FB6-B4DF1DE21E05}"/>
          </ac:spMkLst>
        </pc:spChg>
        <pc:spChg chg="add mod">
          <ac:chgData name="Ли Ицзя" userId="face8d94-5999-42eb-b3c1-a1cf9dc2481e" providerId="ADAL" clId="{2342C1E4-5599-471B-98BD-BA6B45F5C270}" dt="2023-12-04T00:33:59.699" v="1032" actId="1076"/>
          <ac:spMkLst>
            <pc:docMk/>
            <pc:sldMk cId="2591150681" sldId="3622"/>
            <ac:spMk id="3" creationId="{AD423305-5433-89C2-7BD2-6390019BCCC5}"/>
          </ac:spMkLst>
        </pc:spChg>
        <pc:spChg chg="add mod">
          <ac:chgData name="Ли Ицзя" userId="face8d94-5999-42eb-b3c1-a1cf9dc2481e" providerId="ADAL" clId="{2342C1E4-5599-471B-98BD-BA6B45F5C270}" dt="2023-12-04T00:34:23.216" v="1041" actId="1076"/>
          <ac:spMkLst>
            <pc:docMk/>
            <pc:sldMk cId="2591150681" sldId="3622"/>
            <ac:spMk id="4" creationId="{844B6CEC-9293-27F3-4998-C7D9D8E9C954}"/>
          </ac:spMkLst>
        </pc:spChg>
        <pc:spChg chg="add del">
          <ac:chgData name="Ли Ицзя" userId="face8d94-5999-42eb-b3c1-a1cf9dc2481e" providerId="ADAL" clId="{2342C1E4-5599-471B-98BD-BA6B45F5C270}" dt="2023-12-04T00:33:19.676" v="1006" actId="478"/>
          <ac:spMkLst>
            <pc:docMk/>
            <pc:sldMk cId="2591150681" sldId="3622"/>
            <ac:spMk id="9" creationId="{2E8BC6CE-DBB3-5FC1-6B56-9DC37F6927C0}"/>
          </ac:spMkLst>
        </pc:spChg>
        <pc:spChg chg="add del">
          <ac:chgData name="Ли Ицзя" userId="face8d94-5999-42eb-b3c1-a1cf9dc2481e" providerId="ADAL" clId="{2342C1E4-5599-471B-98BD-BA6B45F5C270}" dt="2023-12-04T00:34:03.642" v="1033" actId="478"/>
          <ac:spMkLst>
            <pc:docMk/>
            <pc:sldMk cId="2591150681" sldId="3622"/>
            <ac:spMk id="12" creationId="{44C2E2AF-1AF6-C466-EA6F-319CFDDE2F2C}"/>
          </ac:spMkLst>
        </pc:spChg>
        <pc:spChg chg="add del">
          <ac:chgData name="Ли Ицзя" userId="face8d94-5999-42eb-b3c1-a1cf9dc2481e" providerId="ADAL" clId="{2342C1E4-5599-471B-98BD-BA6B45F5C270}" dt="2023-12-04T00:33:19.676" v="1006" actId="478"/>
          <ac:spMkLst>
            <pc:docMk/>
            <pc:sldMk cId="2591150681" sldId="3622"/>
            <ac:spMk id="17" creationId="{688ECD23-4681-3E21-9595-05FACCE72424}"/>
          </ac:spMkLst>
        </pc:spChg>
        <pc:spChg chg="add del mod">
          <ac:chgData name="Ли Ицзя" userId="face8d94-5999-42eb-b3c1-a1cf9dc2481e" providerId="ADAL" clId="{2342C1E4-5599-471B-98BD-BA6B45F5C270}" dt="2023-12-04T00:33:47.639" v="1022" actId="14100"/>
          <ac:spMkLst>
            <pc:docMk/>
            <pc:sldMk cId="2591150681" sldId="3622"/>
            <ac:spMk id="18" creationId="{4739FDF5-0E1B-0B5F-E763-0B99581BFD7F}"/>
          </ac:spMkLst>
        </pc:spChg>
        <pc:spChg chg="add del">
          <ac:chgData name="Ли Ицзя" userId="face8d94-5999-42eb-b3c1-a1cf9dc2481e" providerId="ADAL" clId="{2342C1E4-5599-471B-98BD-BA6B45F5C270}" dt="2023-12-04T00:33:08.735" v="1003" actId="478"/>
          <ac:spMkLst>
            <pc:docMk/>
            <pc:sldMk cId="2591150681" sldId="3622"/>
            <ac:spMk id="19" creationId="{D96B3110-8FD9-54E8-642A-57CB08E8B508}"/>
          </ac:spMkLst>
        </pc:spChg>
        <pc:cxnChg chg="add del mod">
          <ac:chgData name="Ли Ицзя" userId="face8d94-5999-42eb-b3c1-a1cf9dc2481e" providerId="ADAL" clId="{2342C1E4-5599-471B-98BD-BA6B45F5C270}" dt="2023-12-04T00:34:35.624" v="1043" actId="11529"/>
          <ac:cxnSpMkLst>
            <pc:docMk/>
            <pc:sldMk cId="2591150681" sldId="3622"/>
            <ac:cxnSpMk id="8" creationId="{49473117-2525-05EC-59D0-D82ED8234707}"/>
          </ac:cxnSpMkLst>
        </pc:cxnChg>
        <pc:cxnChg chg="add del mod">
          <ac:chgData name="Ли Ицзя" userId="face8d94-5999-42eb-b3c1-a1cf9dc2481e" providerId="ADAL" clId="{2342C1E4-5599-471B-98BD-BA6B45F5C270}" dt="2023-12-04T00:35:16.663" v="1057" actId="11529"/>
          <ac:cxnSpMkLst>
            <pc:docMk/>
            <pc:sldMk cId="2591150681" sldId="3622"/>
            <ac:cxnSpMk id="11" creationId="{49BD9A4F-7E03-4AE7-EE7E-52023842D827}"/>
          </ac:cxnSpMkLst>
        </pc:cxnChg>
        <pc:cxnChg chg="add del mod">
          <ac:chgData name="Ли Ицзя" userId="face8d94-5999-42eb-b3c1-a1cf9dc2481e" providerId="ADAL" clId="{2342C1E4-5599-471B-98BD-BA6B45F5C270}" dt="2023-12-04T00:35:15.999" v="1055"/>
          <ac:cxnSpMkLst>
            <pc:docMk/>
            <pc:sldMk cId="2591150681" sldId="3622"/>
            <ac:cxnSpMk id="14" creationId="{5CD4D90B-400A-EF33-325A-A928F147F84B}"/>
          </ac:cxnSpMkLst>
        </pc:cxnChg>
      </pc:sldChg>
      <pc:sldChg chg="addSp delSp modSp new del mod setBg">
        <pc:chgData name="Ли Ицзя" userId="face8d94-5999-42eb-b3c1-a1cf9dc2481e" providerId="ADAL" clId="{2342C1E4-5599-471B-98BD-BA6B45F5C270}" dt="2023-12-04T00:40:44.780" v="1141" actId="2696"/>
        <pc:sldMkLst>
          <pc:docMk/>
          <pc:sldMk cId="459312175" sldId="3623"/>
        </pc:sldMkLst>
        <pc:spChg chg="mod">
          <ac:chgData name="Ли Ицзя" userId="face8d94-5999-42eb-b3c1-a1cf9dc2481e" providerId="ADAL" clId="{2342C1E4-5599-471B-98BD-BA6B45F5C270}" dt="2023-12-04T00:40:39.387" v="1139" actId="21"/>
          <ac:spMkLst>
            <pc:docMk/>
            <pc:sldMk cId="459312175" sldId="3623"/>
            <ac:spMk id="2" creationId="{3977D3B9-B0DF-0DCA-7D96-AD68E34B59B9}"/>
          </ac:spMkLst>
        </pc:spChg>
        <pc:spChg chg="del">
          <ac:chgData name="Ли Ицзя" userId="face8d94-5999-42eb-b3c1-a1cf9dc2481e" providerId="ADAL" clId="{2342C1E4-5599-471B-98BD-BA6B45F5C270}" dt="2023-12-04T00:38:54.826" v="1114" actId="478"/>
          <ac:spMkLst>
            <pc:docMk/>
            <pc:sldMk cId="459312175" sldId="3623"/>
            <ac:spMk id="3" creationId="{309CBE25-D687-48D6-1043-9C0830052137}"/>
          </ac:spMkLst>
        </pc:spChg>
        <pc:spChg chg="add del">
          <ac:chgData name="Ли Ицзя" userId="face8d94-5999-42eb-b3c1-a1cf9dc2481e" providerId="ADAL" clId="{2342C1E4-5599-471B-98BD-BA6B45F5C270}" dt="2023-12-04T00:39:10.574" v="1116" actId="26606"/>
          <ac:spMkLst>
            <pc:docMk/>
            <pc:sldMk cId="459312175" sldId="3623"/>
            <ac:spMk id="7" creationId="{D278ADA9-6383-4BDD-80D2-8899A402687B}"/>
          </ac:spMkLst>
        </pc:spChg>
        <pc:spChg chg="add del">
          <ac:chgData name="Ли Ицзя" userId="face8d94-5999-42eb-b3c1-a1cf9dc2481e" providerId="ADAL" clId="{2342C1E4-5599-471B-98BD-BA6B45F5C270}" dt="2023-12-04T00:39:10.574" v="1116" actId="26606"/>
          <ac:spMkLst>
            <pc:docMk/>
            <pc:sldMk cId="459312175" sldId="3623"/>
            <ac:spMk id="9" creationId="{484B7147-B0F6-40ED-B5A2-FF72BC8198B6}"/>
          </ac:spMkLst>
        </pc:spChg>
        <pc:spChg chg="add del">
          <ac:chgData name="Ли Ицзя" userId="face8d94-5999-42eb-b3c1-a1cf9dc2481e" providerId="ADAL" clId="{2342C1E4-5599-471B-98BD-BA6B45F5C270}" dt="2023-12-04T00:39:10.574" v="1116" actId="26606"/>
          <ac:spMkLst>
            <pc:docMk/>
            <pc:sldMk cId="459312175" sldId="3623"/>
            <ac:spMk id="11" creationId="{B36D2DE0-0628-4A9A-A59D-7BA8B5EB3022}"/>
          </ac:spMkLst>
        </pc:spChg>
        <pc:spChg chg="add del">
          <ac:chgData name="Ли Ицзя" userId="face8d94-5999-42eb-b3c1-a1cf9dc2481e" providerId="ADAL" clId="{2342C1E4-5599-471B-98BD-BA6B45F5C270}" dt="2023-12-04T00:39:10.574" v="1116" actId="26606"/>
          <ac:spMkLst>
            <pc:docMk/>
            <pc:sldMk cId="459312175" sldId="3623"/>
            <ac:spMk id="13" creationId="{48E405C9-94BE-41DA-928C-DEC9A8550E9F}"/>
          </ac:spMkLst>
        </pc:spChg>
        <pc:spChg chg="add del">
          <ac:chgData name="Ли Ицзя" userId="face8d94-5999-42eb-b3c1-a1cf9dc2481e" providerId="ADAL" clId="{2342C1E4-5599-471B-98BD-BA6B45F5C270}" dt="2023-12-04T00:39:10.574" v="1116" actId="26606"/>
          <ac:spMkLst>
            <pc:docMk/>
            <pc:sldMk cId="459312175" sldId="3623"/>
            <ac:spMk id="15" creationId="{D2091A72-D5BB-42AC-8FD3-F7747D90861E}"/>
          </ac:spMkLst>
        </pc:spChg>
        <pc:spChg chg="add del">
          <ac:chgData name="Ли Ицзя" userId="face8d94-5999-42eb-b3c1-a1cf9dc2481e" providerId="ADAL" clId="{2342C1E4-5599-471B-98BD-BA6B45F5C270}" dt="2023-12-04T00:39:10.574" v="1116" actId="26606"/>
          <ac:spMkLst>
            <pc:docMk/>
            <pc:sldMk cId="459312175" sldId="3623"/>
            <ac:spMk id="17" creationId="{6ED12BFC-A737-46AF-8411-481112D54B0C}"/>
          </ac:spMkLst>
        </pc:spChg>
        <pc:spChg chg="add del">
          <ac:chgData name="Ли Ицзя" userId="face8d94-5999-42eb-b3c1-a1cf9dc2481e" providerId="ADAL" clId="{2342C1E4-5599-471B-98BD-BA6B45F5C270}" dt="2023-12-04T00:39:21.674" v="1118" actId="26606"/>
          <ac:spMkLst>
            <pc:docMk/>
            <pc:sldMk cId="459312175" sldId="3623"/>
            <ac:spMk id="19" creationId="{934F1179-B481-4F9E-BCA3-AFB972070F83}"/>
          </ac:spMkLst>
        </pc:spChg>
        <pc:spChg chg="add del">
          <ac:chgData name="Ли Ицзя" userId="face8d94-5999-42eb-b3c1-a1cf9dc2481e" providerId="ADAL" clId="{2342C1E4-5599-471B-98BD-BA6B45F5C270}" dt="2023-12-04T00:39:21.674" v="1118" actId="26606"/>
          <ac:spMkLst>
            <pc:docMk/>
            <pc:sldMk cId="459312175" sldId="3623"/>
            <ac:spMk id="20" creationId="{827DC2C4-B485-428A-BF4A-472D2967F47F}"/>
          </ac:spMkLst>
        </pc:spChg>
        <pc:spChg chg="add del">
          <ac:chgData name="Ли Ицзя" userId="face8d94-5999-42eb-b3c1-a1cf9dc2481e" providerId="ADAL" clId="{2342C1E4-5599-471B-98BD-BA6B45F5C270}" dt="2023-12-04T00:39:21.674" v="1118" actId="26606"/>
          <ac:spMkLst>
            <pc:docMk/>
            <pc:sldMk cId="459312175" sldId="3623"/>
            <ac:spMk id="21" creationId="{EE04B5EB-F158-4507-90DD-BD23620C7CC9}"/>
          </ac:spMkLst>
        </pc:spChg>
        <pc:spChg chg="add del">
          <ac:chgData name="Ли Ицзя" userId="face8d94-5999-42eb-b3c1-a1cf9dc2481e" providerId="ADAL" clId="{2342C1E4-5599-471B-98BD-BA6B45F5C270}" dt="2023-12-04T00:39:24.215" v="1120" actId="26606"/>
          <ac:spMkLst>
            <pc:docMk/>
            <pc:sldMk cId="459312175" sldId="3623"/>
            <ac:spMk id="23" creationId="{D278ADA9-6383-4BDD-80D2-8899A402687B}"/>
          </ac:spMkLst>
        </pc:spChg>
        <pc:spChg chg="add del">
          <ac:chgData name="Ли Ицзя" userId="face8d94-5999-42eb-b3c1-a1cf9dc2481e" providerId="ADAL" clId="{2342C1E4-5599-471B-98BD-BA6B45F5C270}" dt="2023-12-04T00:39:24.215" v="1120" actId="26606"/>
          <ac:spMkLst>
            <pc:docMk/>
            <pc:sldMk cId="459312175" sldId="3623"/>
            <ac:spMk id="24" creationId="{484B7147-B0F6-40ED-B5A2-FF72BC8198B6}"/>
          </ac:spMkLst>
        </pc:spChg>
        <pc:spChg chg="add del">
          <ac:chgData name="Ли Ицзя" userId="face8d94-5999-42eb-b3c1-a1cf9dc2481e" providerId="ADAL" clId="{2342C1E4-5599-471B-98BD-BA6B45F5C270}" dt="2023-12-04T00:39:24.215" v="1120" actId="26606"/>
          <ac:spMkLst>
            <pc:docMk/>
            <pc:sldMk cId="459312175" sldId="3623"/>
            <ac:spMk id="25" creationId="{B36D2DE0-0628-4A9A-A59D-7BA8B5EB3022}"/>
          </ac:spMkLst>
        </pc:spChg>
        <pc:spChg chg="add del">
          <ac:chgData name="Ли Ицзя" userId="face8d94-5999-42eb-b3c1-a1cf9dc2481e" providerId="ADAL" clId="{2342C1E4-5599-471B-98BD-BA6B45F5C270}" dt="2023-12-04T00:39:24.215" v="1120" actId="26606"/>
          <ac:spMkLst>
            <pc:docMk/>
            <pc:sldMk cId="459312175" sldId="3623"/>
            <ac:spMk id="26" creationId="{48E405C9-94BE-41DA-928C-DEC9A8550E9F}"/>
          </ac:spMkLst>
        </pc:spChg>
        <pc:spChg chg="add del">
          <ac:chgData name="Ли Ицзя" userId="face8d94-5999-42eb-b3c1-a1cf9dc2481e" providerId="ADAL" clId="{2342C1E4-5599-471B-98BD-BA6B45F5C270}" dt="2023-12-04T00:39:24.215" v="1120" actId="26606"/>
          <ac:spMkLst>
            <pc:docMk/>
            <pc:sldMk cId="459312175" sldId="3623"/>
            <ac:spMk id="27" creationId="{D2091A72-D5BB-42AC-8FD3-F7747D90861E}"/>
          </ac:spMkLst>
        </pc:spChg>
        <pc:spChg chg="add del">
          <ac:chgData name="Ли Ицзя" userId="face8d94-5999-42eb-b3c1-a1cf9dc2481e" providerId="ADAL" clId="{2342C1E4-5599-471B-98BD-BA6B45F5C270}" dt="2023-12-04T00:39:24.215" v="1120" actId="26606"/>
          <ac:spMkLst>
            <pc:docMk/>
            <pc:sldMk cId="459312175" sldId="3623"/>
            <ac:spMk id="28" creationId="{6ED12BFC-A737-46AF-8411-481112D54B0C}"/>
          </ac:spMkLst>
        </pc:spChg>
        <pc:spChg chg="add del">
          <ac:chgData name="Ли Ицзя" userId="face8d94-5999-42eb-b3c1-a1cf9dc2481e" providerId="ADAL" clId="{2342C1E4-5599-471B-98BD-BA6B45F5C270}" dt="2023-12-04T00:39:25.951" v="1122" actId="26606"/>
          <ac:spMkLst>
            <pc:docMk/>
            <pc:sldMk cId="459312175" sldId="3623"/>
            <ac:spMk id="30" creationId="{934F1179-B481-4F9E-BCA3-AFB972070F83}"/>
          </ac:spMkLst>
        </pc:spChg>
        <pc:spChg chg="add del">
          <ac:chgData name="Ли Ицзя" userId="face8d94-5999-42eb-b3c1-a1cf9dc2481e" providerId="ADAL" clId="{2342C1E4-5599-471B-98BD-BA6B45F5C270}" dt="2023-12-04T00:39:25.951" v="1122" actId="26606"/>
          <ac:spMkLst>
            <pc:docMk/>
            <pc:sldMk cId="459312175" sldId="3623"/>
            <ac:spMk id="31" creationId="{827DC2C4-B485-428A-BF4A-472D2967F47F}"/>
          </ac:spMkLst>
        </pc:spChg>
        <pc:spChg chg="add del">
          <ac:chgData name="Ли Ицзя" userId="face8d94-5999-42eb-b3c1-a1cf9dc2481e" providerId="ADAL" clId="{2342C1E4-5599-471B-98BD-BA6B45F5C270}" dt="2023-12-04T00:39:25.951" v="1122" actId="26606"/>
          <ac:spMkLst>
            <pc:docMk/>
            <pc:sldMk cId="459312175" sldId="3623"/>
            <ac:spMk id="32" creationId="{EE04B5EB-F158-4507-90DD-BD23620C7CC9}"/>
          </ac:spMkLst>
        </pc:spChg>
        <pc:spChg chg="add">
          <ac:chgData name="Ли Ицзя" userId="face8d94-5999-42eb-b3c1-a1cf9dc2481e" providerId="ADAL" clId="{2342C1E4-5599-471B-98BD-BA6B45F5C270}" dt="2023-12-04T00:39:25.966" v="1123" actId="26606"/>
          <ac:spMkLst>
            <pc:docMk/>
            <pc:sldMk cId="459312175" sldId="3623"/>
            <ac:spMk id="34" creationId="{4522B21E-B2B9-4C72-9A71-C87EFD137480}"/>
          </ac:spMkLst>
        </pc:spChg>
        <pc:spChg chg="add">
          <ac:chgData name="Ли Ицзя" userId="face8d94-5999-42eb-b3c1-a1cf9dc2481e" providerId="ADAL" clId="{2342C1E4-5599-471B-98BD-BA6B45F5C270}" dt="2023-12-04T00:39:25.966" v="1123" actId="26606"/>
          <ac:spMkLst>
            <pc:docMk/>
            <pc:sldMk cId="459312175" sldId="3623"/>
            <ac:spMk id="35" creationId="{5EB7D2A2-F448-44D4-938C-DC84CBCB3B1E}"/>
          </ac:spMkLst>
        </pc:spChg>
        <pc:spChg chg="add">
          <ac:chgData name="Ли Ицзя" userId="face8d94-5999-42eb-b3c1-a1cf9dc2481e" providerId="ADAL" clId="{2342C1E4-5599-471B-98BD-BA6B45F5C270}" dt="2023-12-04T00:39:25.966" v="1123" actId="26606"/>
          <ac:spMkLst>
            <pc:docMk/>
            <pc:sldMk cId="459312175" sldId="3623"/>
            <ac:spMk id="36" creationId="{871AEA07-1E14-44B4-8E55-64EF049CD66F}"/>
          </ac:spMkLst>
        </pc:spChg>
        <pc:cxnChg chg="add">
          <ac:chgData name="Ли Ицзя" userId="face8d94-5999-42eb-b3c1-a1cf9dc2481e" providerId="ADAL" clId="{2342C1E4-5599-471B-98BD-BA6B45F5C270}" dt="2023-12-04T00:39:25.966" v="1123" actId="26606"/>
          <ac:cxnSpMkLst>
            <pc:docMk/>
            <pc:sldMk cId="459312175" sldId="3623"/>
            <ac:cxnSpMk id="37" creationId="{F7C8EA93-3210-4C62-99E9-153C275E3A87}"/>
          </ac:cxnSpMkLst>
        </pc:cxnChg>
      </pc:sldChg>
      <pc:sldChg chg="modSp new del mod">
        <pc:chgData name="Ли Ицзя" userId="face8d94-5999-42eb-b3c1-a1cf9dc2481e" providerId="ADAL" clId="{2342C1E4-5599-471B-98BD-BA6B45F5C270}" dt="2023-12-04T00:37:45.039" v="1067" actId="47"/>
        <pc:sldMkLst>
          <pc:docMk/>
          <pc:sldMk cId="1933954014" sldId="3623"/>
        </pc:sldMkLst>
        <pc:spChg chg="mod">
          <ac:chgData name="Ли Ицзя" userId="face8d94-5999-42eb-b3c1-a1cf9dc2481e" providerId="ADAL" clId="{2342C1E4-5599-471B-98BD-BA6B45F5C270}" dt="2023-12-04T00:37:43.306" v="1066" actId="21"/>
          <ac:spMkLst>
            <pc:docMk/>
            <pc:sldMk cId="1933954014" sldId="3623"/>
            <ac:spMk id="2" creationId="{1FA1CD4D-3EC7-7730-E6F5-56921D8B00C4}"/>
          </ac:spMkLst>
        </pc:spChg>
      </pc:sldChg>
      <pc:sldChg chg="modSp add del mod ord modTransition">
        <pc:chgData name="Ли Ицзя" userId="face8d94-5999-42eb-b3c1-a1cf9dc2481e" providerId="ADAL" clId="{2342C1E4-5599-471B-98BD-BA6B45F5C270}" dt="2023-12-04T00:38:19.780" v="1092" actId="2696"/>
        <pc:sldMkLst>
          <pc:docMk/>
          <pc:sldMk cId="2906284647" sldId="3623"/>
        </pc:sldMkLst>
        <pc:spChg chg="mod">
          <ac:chgData name="Ли Ицзя" userId="face8d94-5999-42eb-b3c1-a1cf9dc2481e" providerId="ADAL" clId="{2342C1E4-5599-471B-98BD-BA6B45F5C270}" dt="2023-12-04T00:38:19.463" v="1089"/>
          <ac:spMkLst>
            <pc:docMk/>
            <pc:sldMk cId="2906284647" sldId="3623"/>
            <ac:spMk id="10" creationId="{00000000-0000-0000-0000-000000000000}"/>
          </ac:spMkLst>
        </pc:spChg>
        <pc:spChg chg="mod">
          <ac:chgData name="Ли Ицзя" userId="face8d94-5999-42eb-b3c1-a1cf9dc2481e" providerId="ADAL" clId="{2342C1E4-5599-471B-98BD-BA6B45F5C270}" dt="2023-12-04T00:38:19.463" v="1089"/>
          <ac:spMkLst>
            <pc:docMk/>
            <pc:sldMk cId="2906284647" sldId="3623"/>
            <ac:spMk id="11" creationId="{00000000-0000-0000-0000-000000000000}"/>
          </ac:spMkLst>
        </pc:spChg>
        <pc:spChg chg="mod">
          <ac:chgData name="Ли Ицзя" userId="face8d94-5999-42eb-b3c1-a1cf9dc2481e" providerId="ADAL" clId="{2342C1E4-5599-471B-98BD-BA6B45F5C270}" dt="2023-12-04T00:38:19.463" v="1091"/>
          <ac:spMkLst>
            <pc:docMk/>
            <pc:sldMk cId="2906284647" sldId="3623"/>
            <ac:spMk id="12" creationId="{00000000-0000-0000-0000-000000000000}"/>
          </ac:spMkLst>
        </pc:spChg>
        <pc:spChg chg="mod">
          <ac:chgData name="Ли Ицзя" userId="face8d94-5999-42eb-b3c1-a1cf9dc2481e" providerId="ADAL" clId="{2342C1E4-5599-471B-98BD-BA6B45F5C270}" dt="2023-12-04T00:38:19.463" v="1089"/>
          <ac:spMkLst>
            <pc:docMk/>
            <pc:sldMk cId="2906284647" sldId="3623"/>
            <ac:spMk id="14" creationId="{00000000-0000-0000-0000-000000000000}"/>
          </ac:spMkLst>
        </pc:spChg>
        <pc:spChg chg="mod">
          <ac:chgData name="Ли Ицзя" userId="face8d94-5999-42eb-b3c1-a1cf9dc2481e" providerId="ADAL" clId="{2342C1E4-5599-471B-98BD-BA6B45F5C270}" dt="2023-12-04T00:38:19.463" v="1089"/>
          <ac:spMkLst>
            <pc:docMk/>
            <pc:sldMk cId="2906284647" sldId="3623"/>
            <ac:spMk id="15" creationId="{00000000-0000-0000-0000-000000000000}"/>
          </ac:spMkLst>
        </pc:spChg>
        <pc:grpChg chg="mod">
          <ac:chgData name="Ли Ицзя" userId="face8d94-5999-42eb-b3c1-a1cf9dc2481e" providerId="ADAL" clId="{2342C1E4-5599-471B-98BD-BA6B45F5C270}" dt="2023-12-04T00:38:19.463" v="1089"/>
          <ac:grpSpMkLst>
            <pc:docMk/>
            <pc:sldMk cId="2906284647" sldId="3623"/>
            <ac:grpSpMk id="2" creationId="{00000000-0000-0000-0000-000000000000}"/>
          </ac:grpSpMkLst>
        </pc:grpChg>
      </pc:sldChg>
      <pc:sldChg chg="addSp delSp modSp add mod setBg delDesignElem">
        <pc:chgData name="Ли Ицзя" userId="face8d94-5999-42eb-b3c1-a1cf9dc2481e" providerId="ADAL" clId="{2342C1E4-5599-471B-98BD-BA6B45F5C270}" dt="2023-12-04T01:10:56.515" v="1780" actId="207"/>
        <pc:sldMkLst>
          <pc:docMk/>
          <pc:sldMk cId="1663230416" sldId="3624"/>
        </pc:sldMkLst>
        <pc:spChg chg="mod">
          <ac:chgData name="Ли Ицзя" userId="face8d94-5999-42eb-b3c1-a1cf9dc2481e" providerId="ADAL" clId="{2342C1E4-5599-471B-98BD-BA6B45F5C270}" dt="2023-12-04T01:10:56.515" v="1780" actId="207"/>
          <ac:spMkLst>
            <pc:docMk/>
            <pc:sldMk cId="1663230416" sldId="3624"/>
            <ac:spMk id="2" creationId="{3977D3B9-B0DF-0DCA-7D96-AD68E34B59B9}"/>
          </ac:spMkLst>
        </pc:spChg>
        <pc:spChg chg="add del">
          <ac:chgData name="Ли Ицзя" userId="face8d94-5999-42eb-b3c1-a1cf9dc2481e" providerId="ADAL" clId="{2342C1E4-5599-471B-98BD-BA6B45F5C270}" dt="2023-12-04T01:02:07.806" v="1665" actId="26606"/>
          <ac:spMkLst>
            <pc:docMk/>
            <pc:sldMk cId="1663230416" sldId="3624"/>
            <ac:spMk id="9" creationId="{50CEED20-A22C-4FC3-BC0E-F4FE53FDEB97}"/>
          </ac:spMkLst>
        </pc:spChg>
        <pc:spChg chg="add del">
          <ac:chgData name="Ли Ицзя" userId="face8d94-5999-42eb-b3c1-a1cf9dc2481e" providerId="ADAL" clId="{2342C1E4-5599-471B-98BD-BA6B45F5C270}" dt="2023-12-04T01:02:07.806" v="1665" actId="26606"/>
          <ac:spMkLst>
            <pc:docMk/>
            <pc:sldMk cId="1663230416" sldId="3624"/>
            <ac:spMk id="16" creationId="{19C9EAEA-39D0-4B0E-A0EB-51E7B26740B1}"/>
          </ac:spMkLst>
        </pc:spChg>
        <pc:spChg chg="add del">
          <ac:chgData name="Ли Ицзя" userId="face8d94-5999-42eb-b3c1-a1cf9dc2481e" providerId="ADAL" clId="{2342C1E4-5599-471B-98BD-BA6B45F5C270}" dt="2023-12-04T01:02:07.806" v="1665" actId="26606"/>
          <ac:spMkLst>
            <pc:docMk/>
            <pc:sldMk cId="1663230416" sldId="3624"/>
            <ac:spMk id="18" creationId="{3873B707-463F-40B0-8227-E8CC6C67EB25}"/>
          </ac:spMkLst>
        </pc:spChg>
        <pc:spChg chg="add">
          <ac:chgData name="Ли Ицзя" userId="face8d94-5999-42eb-b3c1-a1cf9dc2481e" providerId="ADAL" clId="{2342C1E4-5599-471B-98BD-BA6B45F5C270}" dt="2023-12-04T01:02:07.806" v="1665" actId="26606"/>
          <ac:spMkLst>
            <pc:docMk/>
            <pc:sldMk cId="1663230416" sldId="3624"/>
            <ac:spMk id="23" creationId="{91DC6ABD-215C-4EA8-A483-CEF5B99AB385}"/>
          </ac:spMkLst>
        </pc:spChg>
        <pc:spChg chg="add">
          <ac:chgData name="Ли Ицзя" userId="face8d94-5999-42eb-b3c1-a1cf9dc2481e" providerId="ADAL" clId="{2342C1E4-5599-471B-98BD-BA6B45F5C270}" dt="2023-12-04T01:02:07.806" v="1665" actId="26606"/>
          <ac:spMkLst>
            <pc:docMk/>
            <pc:sldMk cId="1663230416" sldId="3624"/>
            <ac:spMk id="29" creationId="{04357C93-F0CB-4A1C-8F77-4E9063789819}"/>
          </ac:spMkLst>
        </pc:spChg>
        <pc:spChg chg="del">
          <ac:chgData name="Ли Ицзя" userId="face8d94-5999-42eb-b3c1-a1cf9dc2481e" providerId="ADAL" clId="{2342C1E4-5599-471B-98BD-BA6B45F5C270}" dt="2023-12-04T00:39:43.243" v="1128"/>
          <ac:spMkLst>
            <pc:docMk/>
            <pc:sldMk cId="1663230416" sldId="3624"/>
            <ac:spMk id="34" creationId="{4522B21E-B2B9-4C72-9A71-C87EFD137480}"/>
          </ac:spMkLst>
        </pc:spChg>
        <pc:spChg chg="del">
          <ac:chgData name="Ли Ицзя" userId="face8d94-5999-42eb-b3c1-a1cf9dc2481e" providerId="ADAL" clId="{2342C1E4-5599-471B-98BD-BA6B45F5C270}" dt="2023-12-04T00:39:43.243" v="1128"/>
          <ac:spMkLst>
            <pc:docMk/>
            <pc:sldMk cId="1663230416" sldId="3624"/>
            <ac:spMk id="35" creationId="{5EB7D2A2-F448-44D4-938C-DC84CBCB3B1E}"/>
          </ac:spMkLst>
        </pc:spChg>
        <pc:spChg chg="del">
          <ac:chgData name="Ли Ицзя" userId="face8d94-5999-42eb-b3c1-a1cf9dc2481e" providerId="ADAL" clId="{2342C1E4-5599-471B-98BD-BA6B45F5C270}" dt="2023-12-04T00:39:43.243" v="1128"/>
          <ac:spMkLst>
            <pc:docMk/>
            <pc:sldMk cId="1663230416" sldId="3624"/>
            <ac:spMk id="36" creationId="{871AEA07-1E14-44B4-8E55-64EF049CD66F}"/>
          </ac:spMkLst>
        </pc:spChg>
        <pc:grpChg chg="add del">
          <ac:chgData name="Ли Ицзя" userId="face8d94-5999-42eb-b3c1-a1cf9dc2481e" providerId="ADAL" clId="{2342C1E4-5599-471B-98BD-BA6B45F5C270}" dt="2023-12-04T01:02:07.806" v="1665" actId="26606"/>
          <ac:grpSpMkLst>
            <pc:docMk/>
            <pc:sldMk cId="1663230416" sldId="3624"/>
            <ac:grpSpMk id="11" creationId="{032D8612-31EB-44CF-A1D0-14FD4C705424}"/>
          </ac:grpSpMkLst>
        </pc:grpChg>
        <pc:grpChg chg="add">
          <ac:chgData name="Ли Ицзя" userId="face8d94-5999-42eb-b3c1-a1cf9dc2481e" providerId="ADAL" clId="{2342C1E4-5599-471B-98BD-BA6B45F5C270}" dt="2023-12-04T01:02:07.806" v="1665" actId="26606"/>
          <ac:grpSpMkLst>
            <pc:docMk/>
            <pc:sldMk cId="1663230416" sldId="3624"/>
            <ac:grpSpMk id="25" creationId="{3AF6A671-C637-4547-85F4-51B6D1881399}"/>
          </ac:grpSpMkLst>
        </pc:grpChg>
        <pc:picChg chg="add mod">
          <ac:chgData name="Ли Ицзя" userId="face8d94-5999-42eb-b3c1-a1cf9dc2481e" providerId="ADAL" clId="{2342C1E4-5599-471B-98BD-BA6B45F5C270}" dt="2023-12-04T01:02:07.806" v="1665" actId="26606"/>
          <ac:picMkLst>
            <pc:docMk/>
            <pc:sldMk cId="1663230416" sldId="3624"/>
            <ac:picMk id="3" creationId="{C12EC01D-FDB9-644A-D1E2-2CA48996B2D1}"/>
          </ac:picMkLst>
        </pc:picChg>
        <pc:picChg chg="add del">
          <ac:chgData name="Ли Ицзя" userId="face8d94-5999-42eb-b3c1-a1cf9dc2481e" providerId="ADAL" clId="{2342C1E4-5599-471B-98BD-BA6B45F5C270}" dt="2023-12-04T01:01:13.841" v="1655" actId="478"/>
          <ac:picMkLst>
            <pc:docMk/>
            <pc:sldMk cId="1663230416" sldId="3624"/>
            <ac:picMk id="6" creationId="{05CEABC8-7E85-8B7F-43BD-48D2406ADC47}"/>
          </ac:picMkLst>
        </pc:picChg>
        <pc:cxnChg chg="del">
          <ac:chgData name="Ли Ицзя" userId="face8d94-5999-42eb-b3c1-a1cf9dc2481e" providerId="ADAL" clId="{2342C1E4-5599-471B-98BD-BA6B45F5C270}" dt="2023-12-04T00:39:43.243" v="1128"/>
          <ac:cxnSpMkLst>
            <pc:docMk/>
            <pc:sldMk cId="1663230416" sldId="3624"/>
            <ac:cxnSpMk id="37" creationId="{F7C8EA93-3210-4C62-99E9-153C275E3A87}"/>
          </ac:cxnSpMkLst>
        </pc:cxnChg>
      </pc:sldChg>
      <pc:sldChg chg="add del ord modTransition">
        <pc:chgData name="Ли Ицзя" userId="face8d94-5999-42eb-b3c1-a1cf9dc2481e" providerId="ADAL" clId="{2342C1E4-5599-471B-98BD-BA6B45F5C270}" dt="2023-12-04T00:38:19.780" v="1093" actId="2696"/>
        <pc:sldMkLst>
          <pc:docMk/>
          <pc:sldMk cId="3425785515" sldId="3624"/>
        </pc:sldMkLst>
      </pc:sldChg>
      <pc:sldChg chg="addSp delSp add del setBg delDesignElem">
        <pc:chgData name="Ли Ицзя" userId="face8d94-5999-42eb-b3c1-a1cf9dc2481e" providerId="ADAL" clId="{2342C1E4-5599-471B-98BD-BA6B45F5C270}" dt="2023-12-04T00:39:38.963" v="1126"/>
        <pc:sldMkLst>
          <pc:docMk/>
          <pc:sldMk cId="3885166386" sldId="3624"/>
        </pc:sldMkLst>
        <pc:spChg chg="add del">
          <ac:chgData name="Ли Ицзя" userId="face8d94-5999-42eb-b3c1-a1cf9dc2481e" providerId="ADAL" clId="{2342C1E4-5599-471B-98BD-BA6B45F5C270}" dt="2023-12-04T00:39:38.963" v="1126"/>
          <ac:spMkLst>
            <pc:docMk/>
            <pc:sldMk cId="3885166386" sldId="3624"/>
            <ac:spMk id="34" creationId="{4522B21E-B2B9-4C72-9A71-C87EFD137480}"/>
          </ac:spMkLst>
        </pc:spChg>
        <pc:spChg chg="add del">
          <ac:chgData name="Ли Ицзя" userId="face8d94-5999-42eb-b3c1-a1cf9dc2481e" providerId="ADAL" clId="{2342C1E4-5599-471B-98BD-BA6B45F5C270}" dt="2023-12-04T00:39:38.963" v="1126"/>
          <ac:spMkLst>
            <pc:docMk/>
            <pc:sldMk cId="3885166386" sldId="3624"/>
            <ac:spMk id="35" creationId="{5EB7D2A2-F448-44D4-938C-DC84CBCB3B1E}"/>
          </ac:spMkLst>
        </pc:spChg>
        <pc:spChg chg="add del">
          <ac:chgData name="Ли Ицзя" userId="face8d94-5999-42eb-b3c1-a1cf9dc2481e" providerId="ADAL" clId="{2342C1E4-5599-471B-98BD-BA6B45F5C270}" dt="2023-12-04T00:39:38.963" v="1126"/>
          <ac:spMkLst>
            <pc:docMk/>
            <pc:sldMk cId="3885166386" sldId="3624"/>
            <ac:spMk id="36" creationId="{871AEA07-1E14-44B4-8E55-64EF049CD66F}"/>
          </ac:spMkLst>
        </pc:spChg>
        <pc:cxnChg chg="add del">
          <ac:chgData name="Ли Ицзя" userId="face8d94-5999-42eb-b3c1-a1cf9dc2481e" providerId="ADAL" clId="{2342C1E4-5599-471B-98BD-BA6B45F5C270}" dt="2023-12-04T00:39:38.963" v="1126"/>
          <ac:cxnSpMkLst>
            <pc:docMk/>
            <pc:sldMk cId="3885166386" sldId="3624"/>
            <ac:cxnSpMk id="37" creationId="{F7C8EA93-3210-4C62-99E9-153C275E3A87}"/>
          </ac:cxnSpMkLst>
        </pc:cxnChg>
      </pc:sldChg>
      <pc:sldChg chg="addSp delSp modSp add mod ord">
        <pc:chgData name="Ли Ицзя" userId="face8d94-5999-42eb-b3c1-a1cf9dc2481e" providerId="ADAL" clId="{2342C1E4-5599-471B-98BD-BA6B45F5C270}" dt="2023-12-04T01:10:48.710" v="1779" actId="207"/>
        <pc:sldMkLst>
          <pc:docMk/>
          <pc:sldMk cId="2699643725" sldId="3625"/>
        </pc:sldMkLst>
        <pc:spChg chg="mod">
          <ac:chgData name="Ли Ицзя" userId="face8d94-5999-42eb-b3c1-a1cf9dc2481e" providerId="ADAL" clId="{2342C1E4-5599-471B-98BD-BA6B45F5C270}" dt="2023-12-04T01:10:48.710" v="1779" actId="207"/>
          <ac:spMkLst>
            <pc:docMk/>
            <pc:sldMk cId="2699643725" sldId="3625"/>
            <ac:spMk id="2" creationId="{3977D3B9-B0DF-0DCA-7D96-AD68E34B59B9}"/>
          </ac:spMkLst>
        </pc:spChg>
        <pc:spChg chg="del">
          <ac:chgData name="Ли Ицзя" userId="face8d94-5999-42eb-b3c1-a1cf9dc2481e" providerId="ADAL" clId="{2342C1E4-5599-471B-98BD-BA6B45F5C270}" dt="2023-12-04T01:02:16.084" v="1666" actId="26606"/>
          <ac:spMkLst>
            <pc:docMk/>
            <pc:sldMk cId="2699643725" sldId="3625"/>
            <ac:spMk id="9" creationId="{50CEED20-A22C-4FC3-BC0E-F4FE53FDEB97}"/>
          </ac:spMkLst>
        </pc:spChg>
        <pc:spChg chg="del">
          <ac:chgData name="Ли Ицзя" userId="face8d94-5999-42eb-b3c1-a1cf9dc2481e" providerId="ADAL" clId="{2342C1E4-5599-471B-98BD-BA6B45F5C270}" dt="2023-12-04T01:02:16.084" v="1666" actId="26606"/>
          <ac:spMkLst>
            <pc:docMk/>
            <pc:sldMk cId="2699643725" sldId="3625"/>
            <ac:spMk id="16" creationId="{19C9EAEA-39D0-4B0E-A0EB-51E7B26740B1}"/>
          </ac:spMkLst>
        </pc:spChg>
        <pc:spChg chg="del">
          <ac:chgData name="Ли Ицзя" userId="face8d94-5999-42eb-b3c1-a1cf9dc2481e" providerId="ADAL" clId="{2342C1E4-5599-471B-98BD-BA6B45F5C270}" dt="2023-12-04T01:02:16.084" v="1666" actId="26606"/>
          <ac:spMkLst>
            <pc:docMk/>
            <pc:sldMk cId="2699643725" sldId="3625"/>
            <ac:spMk id="18" creationId="{3873B707-463F-40B0-8227-E8CC6C67EB25}"/>
          </ac:spMkLst>
        </pc:spChg>
        <pc:spChg chg="add">
          <ac:chgData name="Ли Ицзя" userId="face8d94-5999-42eb-b3c1-a1cf9dc2481e" providerId="ADAL" clId="{2342C1E4-5599-471B-98BD-BA6B45F5C270}" dt="2023-12-04T01:02:16.084" v="1666" actId="26606"/>
          <ac:spMkLst>
            <pc:docMk/>
            <pc:sldMk cId="2699643725" sldId="3625"/>
            <ac:spMk id="23" creationId="{91DC6ABD-215C-4EA8-A483-CEF5B99AB385}"/>
          </ac:spMkLst>
        </pc:spChg>
        <pc:spChg chg="add">
          <ac:chgData name="Ли Ицзя" userId="face8d94-5999-42eb-b3c1-a1cf9dc2481e" providerId="ADAL" clId="{2342C1E4-5599-471B-98BD-BA6B45F5C270}" dt="2023-12-04T01:02:16.084" v="1666" actId="26606"/>
          <ac:spMkLst>
            <pc:docMk/>
            <pc:sldMk cId="2699643725" sldId="3625"/>
            <ac:spMk id="29" creationId="{04357C93-F0CB-4A1C-8F77-4E9063789819}"/>
          </ac:spMkLst>
        </pc:spChg>
        <pc:grpChg chg="del">
          <ac:chgData name="Ли Ицзя" userId="face8d94-5999-42eb-b3c1-a1cf9dc2481e" providerId="ADAL" clId="{2342C1E4-5599-471B-98BD-BA6B45F5C270}" dt="2023-12-04T01:02:16.084" v="1666" actId="26606"/>
          <ac:grpSpMkLst>
            <pc:docMk/>
            <pc:sldMk cId="2699643725" sldId="3625"/>
            <ac:grpSpMk id="11" creationId="{032D8612-31EB-44CF-A1D0-14FD4C705424}"/>
          </ac:grpSpMkLst>
        </pc:grpChg>
        <pc:grpChg chg="add">
          <ac:chgData name="Ли Ицзя" userId="face8d94-5999-42eb-b3c1-a1cf9dc2481e" providerId="ADAL" clId="{2342C1E4-5599-471B-98BD-BA6B45F5C270}" dt="2023-12-04T01:02:16.084" v="1666" actId="26606"/>
          <ac:grpSpMkLst>
            <pc:docMk/>
            <pc:sldMk cId="2699643725" sldId="3625"/>
            <ac:grpSpMk id="25" creationId="{3AF6A671-C637-4547-85F4-51B6D1881399}"/>
          </ac:grpSpMkLst>
        </pc:grpChg>
        <pc:picChg chg="add mod">
          <ac:chgData name="Ли Ицзя" userId="face8d94-5999-42eb-b3c1-a1cf9dc2481e" providerId="ADAL" clId="{2342C1E4-5599-471B-98BD-BA6B45F5C270}" dt="2023-12-04T01:02:16.084" v="1666" actId="26606"/>
          <ac:picMkLst>
            <pc:docMk/>
            <pc:sldMk cId="2699643725" sldId="3625"/>
            <ac:picMk id="3" creationId="{1563F89A-D9B7-FB32-2E6B-DAC0049B0B32}"/>
          </ac:picMkLst>
        </pc:picChg>
        <pc:picChg chg="del">
          <ac:chgData name="Ли Ицзя" userId="face8d94-5999-42eb-b3c1-a1cf9dc2481e" providerId="ADAL" clId="{2342C1E4-5599-471B-98BD-BA6B45F5C270}" dt="2023-12-04T01:01:51.137" v="1660" actId="478"/>
          <ac:picMkLst>
            <pc:docMk/>
            <pc:sldMk cId="2699643725" sldId="3625"/>
            <ac:picMk id="6" creationId="{05CEABC8-7E85-8B7F-43BD-48D2406ADC47}"/>
          </ac:picMkLst>
        </pc:picChg>
      </pc:sldChg>
      <pc:sldChg chg="addSp delSp add del setBg delDesignElem">
        <pc:chgData name="Ли Ицзя" userId="face8d94-5999-42eb-b3c1-a1cf9dc2481e" providerId="ADAL" clId="{2342C1E4-5599-471B-98BD-BA6B45F5C270}" dt="2023-12-04T00:40:30.176" v="1135"/>
        <pc:sldMkLst>
          <pc:docMk/>
          <pc:sldMk cId="3025880235" sldId="3625"/>
        </pc:sldMkLst>
        <pc:spChg chg="add del">
          <ac:chgData name="Ли Ицзя" userId="face8d94-5999-42eb-b3c1-a1cf9dc2481e" providerId="ADAL" clId="{2342C1E4-5599-471B-98BD-BA6B45F5C270}" dt="2023-12-04T00:40:30.176" v="1135"/>
          <ac:spMkLst>
            <pc:docMk/>
            <pc:sldMk cId="3025880235" sldId="3625"/>
            <ac:spMk id="9" creationId="{50CEED20-A22C-4FC3-BC0E-F4FE53FDEB97}"/>
          </ac:spMkLst>
        </pc:spChg>
        <pc:spChg chg="add del">
          <ac:chgData name="Ли Ицзя" userId="face8d94-5999-42eb-b3c1-a1cf9dc2481e" providerId="ADAL" clId="{2342C1E4-5599-471B-98BD-BA6B45F5C270}" dt="2023-12-04T00:40:30.176" v="1135"/>
          <ac:spMkLst>
            <pc:docMk/>
            <pc:sldMk cId="3025880235" sldId="3625"/>
            <ac:spMk id="16" creationId="{19C9EAEA-39D0-4B0E-A0EB-51E7B26740B1}"/>
          </ac:spMkLst>
        </pc:spChg>
        <pc:spChg chg="add del">
          <ac:chgData name="Ли Ицзя" userId="face8d94-5999-42eb-b3c1-a1cf9dc2481e" providerId="ADAL" clId="{2342C1E4-5599-471B-98BD-BA6B45F5C270}" dt="2023-12-04T00:40:30.176" v="1135"/>
          <ac:spMkLst>
            <pc:docMk/>
            <pc:sldMk cId="3025880235" sldId="3625"/>
            <ac:spMk id="18" creationId="{3873B707-463F-40B0-8227-E8CC6C67EB25}"/>
          </ac:spMkLst>
        </pc:spChg>
        <pc:grpChg chg="add del">
          <ac:chgData name="Ли Ицзя" userId="face8d94-5999-42eb-b3c1-a1cf9dc2481e" providerId="ADAL" clId="{2342C1E4-5599-471B-98BD-BA6B45F5C270}" dt="2023-12-04T00:40:30.176" v="1135"/>
          <ac:grpSpMkLst>
            <pc:docMk/>
            <pc:sldMk cId="3025880235" sldId="3625"/>
            <ac:grpSpMk id="11" creationId="{032D8612-31EB-44CF-A1D0-14FD4C705424}"/>
          </ac:grpSpMkLst>
        </pc:grpChg>
      </pc:sldChg>
      <pc:sldChg chg="addSp delSp modSp add mod">
        <pc:chgData name="Ли Ицзя" userId="face8d94-5999-42eb-b3c1-a1cf9dc2481e" providerId="ADAL" clId="{2342C1E4-5599-471B-98BD-BA6B45F5C270}" dt="2023-12-04T00:44:17.120" v="1192" actId="1076"/>
        <pc:sldMkLst>
          <pc:docMk/>
          <pc:sldMk cId="1250603035" sldId="3626"/>
        </pc:sldMkLst>
        <pc:spChg chg="mod">
          <ac:chgData name="Ли Ицзя" userId="face8d94-5999-42eb-b3c1-a1cf9dc2481e" providerId="ADAL" clId="{2342C1E4-5599-471B-98BD-BA6B45F5C270}" dt="2023-12-04T00:41:55.466" v="1154" actId="20577"/>
          <ac:spMkLst>
            <pc:docMk/>
            <pc:sldMk cId="1250603035" sldId="3626"/>
            <ac:spMk id="2" creationId="{E0BD296B-F83C-C718-9FB6-B4DF1DE21E05}"/>
          </ac:spMkLst>
        </pc:spChg>
        <pc:spChg chg="add mod">
          <ac:chgData name="Ли Ицзя" userId="face8d94-5999-42eb-b3c1-a1cf9dc2481e" providerId="ADAL" clId="{2342C1E4-5599-471B-98BD-BA6B45F5C270}" dt="2023-12-04T00:44:17.120" v="1192" actId="1076"/>
          <ac:spMkLst>
            <pc:docMk/>
            <pc:sldMk cId="1250603035" sldId="3626"/>
            <ac:spMk id="3" creationId="{B99CDB84-2AE4-9295-79D5-3E16EE410932}"/>
          </ac:spMkLst>
        </pc:spChg>
        <pc:spChg chg="add mod">
          <ac:chgData name="Ли Ицзя" userId="face8d94-5999-42eb-b3c1-a1cf9dc2481e" providerId="ADAL" clId="{2342C1E4-5599-471B-98BD-BA6B45F5C270}" dt="2023-12-04T00:44:17.120" v="1192" actId="1076"/>
          <ac:spMkLst>
            <pc:docMk/>
            <pc:sldMk cId="1250603035" sldId="3626"/>
            <ac:spMk id="4" creationId="{C044B252-AB22-19B3-6A26-FDDBAF4DDF9C}"/>
          </ac:spMkLst>
        </pc:spChg>
        <pc:spChg chg="add mod">
          <ac:chgData name="Ли Ицзя" userId="face8d94-5999-42eb-b3c1-a1cf9dc2481e" providerId="ADAL" clId="{2342C1E4-5599-471B-98BD-BA6B45F5C270}" dt="2023-12-04T00:44:17.120" v="1192" actId="1076"/>
          <ac:spMkLst>
            <pc:docMk/>
            <pc:sldMk cId="1250603035" sldId="3626"/>
            <ac:spMk id="5" creationId="{35D52961-19AD-BF17-260F-C0D0636588B3}"/>
          </ac:spMkLst>
        </pc:spChg>
        <pc:spChg chg="mod">
          <ac:chgData name="Ли Ицзя" userId="face8d94-5999-42eb-b3c1-a1cf9dc2481e" providerId="ADAL" clId="{2342C1E4-5599-471B-98BD-BA6B45F5C270}" dt="2023-12-04T00:42:04.318" v="1166" actId="5793"/>
          <ac:spMkLst>
            <pc:docMk/>
            <pc:sldMk cId="1250603035" sldId="3626"/>
            <ac:spMk id="6" creationId="{015E4525-5A7F-DDDF-0907-9575B78DA2C2}"/>
          </ac:spMkLst>
        </pc:spChg>
        <pc:spChg chg="add mod">
          <ac:chgData name="Ли Ицзя" userId="face8d94-5999-42eb-b3c1-a1cf9dc2481e" providerId="ADAL" clId="{2342C1E4-5599-471B-98BD-BA6B45F5C270}" dt="2023-12-04T00:44:17.120" v="1192" actId="1076"/>
          <ac:spMkLst>
            <pc:docMk/>
            <pc:sldMk cId="1250603035" sldId="3626"/>
            <ac:spMk id="8" creationId="{0263C9AB-2AAF-A274-EBE5-03DE1417C119}"/>
          </ac:spMkLst>
        </pc:spChg>
        <pc:spChg chg="del mod">
          <ac:chgData name="Ли Ицзя" userId="face8d94-5999-42eb-b3c1-a1cf9dc2481e" providerId="ADAL" clId="{2342C1E4-5599-471B-98BD-BA6B45F5C270}" dt="2023-12-04T00:42:55.154" v="1176" actId="478"/>
          <ac:spMkLst>
            <pc:docMk/>
            <pc:sldMk cId="1250603035" sldId="3626"/>
            <ac:spMk id="9" creationId="{2E8BC6CE-DBB3-5FC1-6B56-9DC37F6927C0}"/>
          </ac:spMkLst>
        </pc:spChg>
        <pc:spChg chg="add mod">
          <ac:chgData name="Ли Ицзя" userId="face8d94-5999-42eb-b3c1-a1cf9dc2481e" providerId="ADAL" clId="{2342C1E4-5599-471B-98BD-BA6B45F5C270}" dt="2023-12-04T00:44:17.120" v="1192" actId="1076"/>
          <ac:spMkLst>
            <pc:docMk/>
            <pc:sldMk cId="1250603035" sldId="3626"/>
            <ac:spMk id="10" creationId="{208F568E-9D4C-3366-188A-5433AFDC11B8}"/>
          </ac:spMkLst>
        </pc:spChg>
        <pc:spChg chg="add mod ord">
          <ac:chgData name="Ли Ицзя" userId="face8d94-5999-42eb-b3c1-a1cf9dc2481e" providerId="ADAL" clId="{2342C1E4-5599-471B-98BD-BA6B45F5C270}" dt="2023-12-04T00:44:17.120" v="1192" actId="1076"/>
          <ac:spMkLst>
            <pc:docMk/>
            <pc:sldMk cId="1250603035" sldId="3626"/>
            <ac:spMk id="11" creationId="{A14D90E9-80A7-2642-73F7-81CDA7F3658E}"/>
          </ac:spMkLst>
        </pc:spChg>
        <pc:spChg chg="del mod">
          <ac:chgData name="Ли Ицзя" userId="face8d94-5999-42eb-b3c1-a1cf9dc2481e" providerId="ADAL" clId="{2342C1E4-5599-471B-98BD-BA6B45F5C270}" dt="2023-12-04T00:43:37.103" v="1186" actId="478"/>
          <ac:spMkLst>
            <pc:docMk/>
            <pc:sldMk cId="1250603035" sldId="3626"/>
            <ac:spMk id="12" creationId="{44C2E2AF-1AF6-C466-EA6F-319CFDDE2F2C}"/>
          </ac:spMkLst>
        </pc:spChg>
        <pc:spChg chg="mod">
          <ac:chgData name="Ли Ицзя" userId="face8d94-5999-42eb-b3c1-a1cf9dc2481e" providerId="ADAL" clId="{2342C1E4-5599-471B-98BD-BA6B45F5C270}" dt="2023-12-04T00:44:17.120" v="1192" actId="1076"/>
          <ac:spMkLst>
            <pc:docMk/>
            <pc:sldMk cId="1250603035" sldId="3626"/>
            <ac:spMk id="17" creationId="{688ECD23-4681-3E21-9595-05FACCE72424}"/>
          </ac:spMkLst>
        </pc:spChg>
        <pc:spChg chg="mod">
          <ac:chgData name="Ли Ицзя" userId="face8d94-5999-42eb-b3c1-a1cf9dc2481e" providerId="ADAL" clId="{2342C1E4-5599-471B-98BD-BA6B45F5C270}" dt="2023-12-04T00:44:17.120" v="1192" actId="1076"/>
          <ac:spMkLst>
            <pc:docMk/>
            <pc:sldMk cId="1250603035" sldId="3626"/>
            <ac:spMk id="18" creationId="{4739FDF5-0E1B-0B5F-E763-0B99581BFD7F}"/>
          </ac:spMkLst>
        </pc:spChg>
        <pc:spChg chg="del mod">
          <ac:chgData name="Ли Ицзя" userId="face8d94-5999-42eb-b3c1-a1cf9dc2481e" providerId="ADAL" clId="{2342C1E4-5599-471B-98BD-BA6B45F5C270}" dt="2023-12-04T00:42:55.154" v="1176" actId="478"/>
          <ac:spMkLst>
            <pc:docMk/>
            <pc:sldMk cId="1250603035" sldId="3626"/>
            <ac:spMk id="19" creationId="{D96B3110-8FD9-54E8-642A-57CB08E8B508}"/>
          </ac:spMkLst>
        </pc:spChg>
      </pc:sldChg>
      <pc:sldChg chg="modSp new mod">
        <pc:chgData name="Ли Ицзя" userId="face8d94-5999-42eb-b3c1-a1cf9dc2481e" providerId="ADAL" clId="{2342C1E4-5599-471B-98BD-BA6B45F5C270}" dt="2023-12-04T00:44:39.656" v="1205" actId="20577"/>
        <pc:sldMkLst>
          <pc:docMk/>
          <pc:sldMk cId="2753903400" sldId="3627"/>
        </pc:sldMkLst>
        <pc:spChg chg="mod">
          <ac:chgData name="Ли Ицзя" userId="face8d94-5999-42eb-b3c1-a1cf9dc2481e" providerId="ADAL" clId="{2342C1E4-5599-471B-98BD-BA6B45F5C270}" dt="2023-12-04T00:44:39.656" v="1205" actId="20577"/>
          <ac:spMkLst>
            <pc:docMk/>
            <pc:sldMk cId="2753903400" sldId="3627"/>
            <ac:spMk id="2" creationId="{81FC7DE3-083C-F868-1A24-2C80D6FEAD56}"/>
          </ac:spMkLst>
        </pc:spChg>
      </pc:sldChg>
      <pc:sldChg chg="modSp new mod">
        <pc:chgData name="Ли Ицзя" userId="face8d94-5999-42eb-b3c1-a1cf9dc2481e" providerId="ADAL" clId="{2342C1E4-5599-471B-98BD-BA6B45F5C270}" dt="2023-12-04T00:44:54.655" v="1217" actId="20577"/>
        <pc:sldMkLst>
          <pc:docMk/>
          <pc:sldMk cId="1485398225" sldId="3628"/>
        </pc:sldMkLst>
        <pc:spChg chg="mod">
          <ac:chgData name="Ли Ицзя" userId="face8d94-5999-42eb-b3c1-a1cf9dc2481e" providerId="ADAL" clId="{2342C1E4-5599-471B-98BD-BA6B45F5C270}" dt="2023-12-04T00:44:54.655" v="1217" actId="20577"/>
          <ac:spMkLst>
            <pc:docMk/>
            <pc:sldMk cId="1485398225" sldId="3628"/>
            <ac:spMk id="2" creationId="{6CF55904-3B06-F96B-DFE9-C878E59C9B22}"/>
          </ac:spMkLst>
        </pc:spChg>
      </pc:sldChg>
      <pc:sldChg chg="modSp new mod">
        <pc:chgData name="Ли Ицзя" userId="face8d94-5999-42eb-b3c1-a1cf9dc2481e" providerId="ADAL" clId="{2342C1E4-5599-471B-98BD-BA6B45F5C270}" dt="2023-12-04T00:45:04.903" v="1224" actId="20577"/>
        <pc:sldMkLst>
          <pc:docMk/>
          <pc:sldMk cId="1483653752" sldId="3629"/>
        </pc:sldMkLst>
        <pc:spChg chg="mod">
          <ac:chgData name="Ли Ицзя" userId="face8d94-5999-42eb-b3c1-a1cf9dc2481e" providerId="ADAL" clId="{2342C1E4-5599-471B-98BD-BA6B45F5C270}" dt="2023-12-04T00:45:04.903" v="1224" actId="20577"/>
          <ac:spMkLst>
            <pc:docMk/>
            <pc:sldMk cId="1483653752" sldId="3629"/>
            <ac:spMk id="2" creationId="{7541FD07-C6EB-DB60-4002-AF1F43708E74}"/>
          </ac:spMkLst>
        </pc:spChg>
      </pc:sldChg>
      <pc:sldChg chg="delSp modSp add mod">
        <pc:chgData name="Ли Ицзя" userId="face8d94-5999-42eb-b3c1-a1cf9dc2481e" providerId="ADAL" clId="{2342C1E4-5599-471B-98BD-BA6B45F5C270}" dt="2023-12-04T00:47:05.736" v="1432" actId="478"/>
        <pc:sldMkLst>
          <pc:docMk/>
          <pc:sldMk cId="2928208557" sldId="3630"/>
        </pc:sldMkLst>
        <pc:spChg chg="mod">
          <ac:chgData name="Ли Ицзя" userId="face8d94-5999-42eb-b3c1-a1cf9dc2481e" providerId="ADAL" clId="{2342C1E4-5599-471B-98BD-BA6B45F5C270}" dt="2023-12-04T00:45:44.889" v="1253" actId="20577"/>
          <ac:spMkLst>
            <pc:docMk/>
            <pc:sldMk cId="2928208557" sldId="3630"/>
            <ac:spMk id="2" creationId="{E0BD296B-F83C-C718-9FB6-B4DF1DE21E05}"/>
          </ac:spMkLst>
        </pc:spChg>
        <pc:spChg chg="del">
          <ac:chgData name="Ли Ицзя" userId="face8d94-5999-42eb-b3c1-a1cf9dc2481e" providerId="ADAL" clId="{2342C1E4-5599-471B-98BD-BA6B45F5C270}" dt="2023-12-04T00:47:05.736" v="1432" actId="478"/>
          <ac:spMkLst>
            <pc:docMk/>
            <pc:sldMk cId="2928208557" sldId="3630"/>
            <ac:spMk id="3" creationId="{AD423305-5433-89C2-7BD2-6390019BCCC5}"/>
          </ac:spMkLst>
        </pc:spChg>
        <pc:spChg chg="del">
          <ac:chgData name="Ли Ицзя" userId="face8d94-5999-42eb-b3c1-a1cf9dc2481e" providerId="ADAL" clId="{2342C1E4-5599-471B-98BD-BA6B45F5C270}" dt="2023-12-04T00:47:05.736" v="1432" actId="478"/>
          <ac:spMkLst>
            <pc:docMk/>
            <pc:sldMk cId="2928208557" sldId="3630"/>
            <ac:spMk id="4" creationId="{844B6CEC-9293-27F3-4998-C7D9D8E9C954}"/>
          </ac:spMkLst>
        </pc:spChg>
        <pc:spChg chg="mod">
          <ac:chgData name="Ли Ицзя" userId="face8d94-5999-42eb-b3c1-a1cf9dc2481e" providerId="ADAL" clId="{2342C1E4-5599-471B-98BD-BA6B45F5C270}" dt="2023-12-04T00:46:52.937" v="1431" actId="20577"/>
          <ac:spMkLst>
            <pc:docMk/>
            <pc:sldMk cId="2928208557" sldId="3630"/>
            <ac:spMk id="6" creationId="{015E4525-5A7F-DDDF-0907-9575B78DA2C2}"/>
          </ac:spMkLst>
        </pc:spChg>
        <pc:spChg chg="del">
          <ac:chgData name="Ли Ицзя" userId="face8d94-5999-42eb-b3c1-a1cf9dc2481e" providerId="ADAL" clId="{2342C1E4-5599-471B-98BD-BA6B45F5C270}" dt="2023-12-04T00:47:05.736" v="1432" actId="478"/>
          <ac:spMkLst>
            <pc:docMk/>
            <pc:sldMk cId="2928208557" sldId="3630"/>
            <ac:spMk id="7" creationId="{87697743-F091-3DD9-302B-15A2493716DE}"/>
          </ac:spMkLst>
        </pc:spChg>
        <pc:spChg chg="del">
          <ac:chgData name="Ли Ицзя" userId="face8d94-5999-42eb-b3c1-a1cf9dc2481e" providerId="ADAL" clId="{2342C1E4-5599-471B-98BD-BA6B45F5C270}" dt="2023-12-04T00:47:05.736" v="1432" actId="478"/>
          <ac:spMkLst>
            <pc:docMk/>
            <pc:sldMk cId="2928208557" sldId="3630"/>
            <ac:spMk id="18" creationId="{4739FDF5-0E1B-0B5F-E763-0B99581BFD7F}"/>
          </ac:spMkLst>
        </pc:spChg>
      </pc:sldChg>
      <pc:sldChg chg="addSp delSp modSp new mod">
        <pc:chgData name="Ли Ицзя" userId="face8d94-5999-42eb-b3c1-a1cf9dc2481e" providerId="ADAL" clId="{2342C1E4-5599-471B-98BD-BA6B45F5C270}" dt="2023-12-04T00:53:37.035" v="1522" actId="20577"/>
        <pc:sldMkLst>
          <pc:docMk/>
          <pc:sldMk cId="1352999794" sldId="3631"/>
        </pc:sldMkLst>
        <pc:spChg chg="mod">
          <ac:chgData name="Ли Ицзя" userId="face8d94-5999-42eb-b3c1-a1cf9dc2481e" providerId="ADAL" clId="{2342C1E4-5599-471B-98BD-BA6B45F5C270}" dt="2023-12-04T00:47:24.712" v="1455" actId="20577"/>
          <ac:spMkLst>
            <pc:docMk/>
            <pc:sldMk cId="1352999794" sldId="3631"/>
            <ac:spMk id="2" creationId="{59BBC6A3-8B4A-9EA5-792B-7D7934E0473E}"/>
          </ac:spMkLst>
        </pc:spChg>
        <pc:spChg chg="del">
          <ac:chgData name="Ли Ицзя" userId="face8d94-5999-42eb-b3c1-a1cf9dc2481e" providerId="ADAL" clId="{2342C1E4-5599-471B-98BD-BA6B45F5C270}" dt="2023-12-04T00:47:52.474" v="1456" actId="478"/>
          <ac:spMkLst>
            <pc:docMk/>
            <pc:sldMk cId="1352999794" sldId="3631"/>
            <ac:spMk id="3" creationId="{B9FC7471-23D6-B85A-EE38-1D48E201D37F}"/>
          </ac:spMkLst>
        </pc:spChg>
        <pc:spChg chg="add mod">
          <ac:chgData name="Ли Ицзя" userId="face8d94-5999-42eb-b3c1-a1cf9dc2481e" providerId="ADAL" clId="{2342C1E4-5599-471B-98BD-BA6B45F5C270}" dt="2023-12-04T00:50:58.269" v="1498" actId="1076"/>
          <ac:spMkLst>
            <pc:docMk/>
            <pc:sldMk cId="1352999794" sldId="3631"/>
            <ac:spMk id="4" creationId="{26281E78-AF8B-3F2C-395D-6BFF849AD819}"/>
          </ac:spMkLst>
        </pc:spChg>
        <pc:spChg chg="add del mod">
          <ac:chgData name="Ли Ицзя" userId="face8d94-5999-42eb-b3c1-a1cf9dc2481e" providerId="ADAL" clId="{2342C1E4-5599-471B-98BD-BA6B45F5C270}" dt="2023-12-04T00:48:26.441" v="1466" actId="478"/>
          <ac:spMkLst>
            <pc:docMk/>
            <pc:sldMk cId="1352999794" sldId="3631"/>
            <ac:spMk id="5" creationId="{93397754-9BB2-64B1-828D-FB1E24B377F0}"/>
          </ac:spMkLst>
        </pc:spChg>
        <pc:spChg chg="add del mod">
          <ac:chgData name="Ли Ицзя" userId="face8d94-5999-42eb-b3c1-a1cf9dc2481e" providerId="ADAL" clId="{2342C1E4-5599-471B-98BD-BA6B45F5C270}" dt="2023-12-04T00:48:26.441" v="1466" actId="478"/>
          <ac:spMkLst>
            <pc:docMk/>
            <pc:sldMk cId="1352999794" sldId="3631"/>
            <ac:spMk id="6" creationId="{939FFC3E-1FEC-A236-6152-C8DFC8E7F6EC}"/>
          </ac:spMkLst>
        </pc:spChg>
        <pc:spChg chg="add del mod">
          <ac:chgData name="Ли Ицзя" userId="face8d94-5999-42eb-b3c1-a1cf9dc2481e" providerId="ADAL" clId="{2342C1E4-5599-471B-98BD-BA6B45F5C270}" dt="2023-12-04T00:48:02.781" v="1459" actId="478"/>
          <ac:spMkLst>
            <pc:docMk/>
            <pc:sldMk cId="1352999794" sldId="3631"/>
            <ac:spMk id="7" creationId="{8BDBC38F-1D4A-17E0-3E7D-FE4EC01BAD8A}"/>
          </ac:spMkLst>
        </pc:spChg>
        <pc:spChg chg="add del mod">
          <ac:chgData name="Ли Ицзя" userId="face8d94-5999-42eb-b3c1-a1cf9dc2481e" providerId="ADAL" clId="{2342C1E4-5599-471B-98BD-BA6B45F5C270}" dt="2023-12-04T00:48:26.441" v="1466" actId="478"/>
          <ac:spMkLst>
            <pc:docMk/>
            <pc:sldMk cId="1352999794" sldId="3631"/>
            <ac:spMk id="8" creationId="{2BBBF2EE-9A3B-A631-AF96-110172D41F81}"/>
          </ac:spMkLst>
        </pc:spChg>
        <pc:spChg chg="add del mod">
          <ac:chgData name="Ли Ицзя" userId="face8d94-5999-42eb-b3c1-a1cf9dc2481e" providerId="ADAL" clId="{2342C1E4-5599-471B-98BD-BA6B45F5C270}" dt="2023-12-04T00:48:26.441" v="1466" actId="478"/>
          <ac:spMkLst>
            <pc:docMk/>
            <pc:sldMk cId="1352999794" sldId="3631"/>
            <ac:spMk id="9" creationId="{9AC121DE-DC96-D7FE-BE1F-C9C87EA5D154}"/>
          </ac:spMkLst>
        </pc:spChg>
        <pc:spChg chg="add mod">
          <ac:chgData name="Ли Ицзя" userId="face8d94-5999-42eb-b3c1-a1cf9dc2481e" providerId="ADAL" clId="{2342C1E4-5599-471B-98BD-BA6B45F5C270}" dt="2023-12-04T00:50:58.269" v="1498" actId="1076"/>
          <ac:spMkLst>
            <pc:docMk/>
            <pc:sldMk cId="1352999794" sldId="3631"/>
            <ac:spMk id="10" creationId="{9B7B1C79-ECF2-392B-78F1-AAF672F998D3}"/>
          </ac:spMkLst>
        </pc:spChg>
        <pc:spChg chg="add del mod">
          <ac:chgData name="Ли Ицзя" userId="face8d94-5999-42eb-b3c1-a1cf9dc2481e" providerId="ADAL" clId="{2342C1E4-5599-471B-98BD-BA6B45F5C270}" dt="2023-12-04T00:48:26.441" v="1466" actId="478"/>
          <ac:spMkLst>
            <pc:docMk/>
            <pc:sldMk cId="1352999794" sldId="3631"/>
            <ac:spMk id="11" creationId="{F4D672C4-3519-682B-2C8C-0D0A33557848}"/>
          </ac:spMkLst>
        </pc:spChg>
        <pc:spChg chg="add del mod">
          <ac:chgData name="Ли Ицзя" userId="face8d94-5999-42eb-b3c1-a1cf9dc2481e" providerId="ADAL" clId="{2342C1E4-5599-471B-98BD-BA6B45F5C270}" dt="2023-12-04T00:48:26.441" v="1466" actId="478"/>
          <ac:spMkLst>
            <pc:docMk/>
            <pc:sldMk cId="1352999794" sldId="3631"/>
            <ac:spMk id="12" creationId="{1746F9E3-A241-A3CD-D1D7-556149728847}"/>
          </ac:spMkLst>
        </pc:spChg>
        <pc:spChg chg="add mod">
          <ac:chgData name="Ли Ицзя" userId="face8d94-5999-42eb-b3c1-a1cf9dc2481e" providerId="ADAL" clId="{2342C1E4-5599-471B-98BD-BA6B45F5C270}" dt="2023-12-04T00:50:58.269" v="1498" actId="1076"/>
          <ac:spMkLst>
            <pc:docMk/>
            <pc:sldMk cId="1352999794" sldId="3631"/>
            <ac:spMk id="13" creationId="{ABDB3523-7FC0-C2C0-9247-2B0BB3646D9C}"/>
          </ac:spMkLst>
        </pc:spChg>
        <pc:spChg chg="add del mod">
          <ac:chgData name="Ли Ицзя" userId="face8d94-5999-42eb-b3c1-a1cf9dc2481e" providerId="ADAL" clId="{2342C1E4-5599-471B-98BD-BA6B45F5C270}" dt="2023-12-04T00:48:26.441" v="1466" actId="478"/>
          <ac:spMkLst>
            <pc:docMk/>
            <pc:sldMk cId="1352999794" sldId="3631"/>
            <ac:spMk id="14" creationId="{30555465-91CF-6546-F25B-660B2DD50B4E}"/>
          </ac:spMkLst>
        </pc:spChg>
        <pc:spChg chg="add del mod">
          <ac:chgData name="Ли Ицзя" userId="face8d94-5999-42eb-b3c1-a1cf9dc2481e" providerId="ADAL" clId="{2342C1E4-5599-471B-98BD-BA6B45F5C270}" dt="2023-12-04T00:48:26.441" v="1466" actId="478"/>
          <ac:spMkLst>
            <pc:docMk/>
            <pc:sldMk cId="1352999794" sldId="3631"/>
            <ac:spMk id="15" creationId="{763B54E7-071C-0A02-C8B9-4C50AFA9D64A}"/>
          </ac:spMkLst>
        </pc:spChg>
        <pc:spChg chg="add del mod">
          <ac:chgData name="Ли Ицзя" userId="face8d94-5999-42eb-b3c1-a1cf9dc2481e" providerId="ADAL" clId="{2342C1E4-5599-471B-98BD-BA6B45F5C270}" dt="2023-12-04T00:48:33.702" v="1467" actId="478"/>
          <ac:spMkLst>
            <pc:docMk/>
            <pc:sldMk cId="1352999794" sldId="3631"/>
            <ac:spMk id="16" creationId="{1CE44EB5-45A5-8CCA-8D62-527A4BB675FE}"/>
          </ac:spMkLst>
        </pc:spChg>
        <pc:spChg chg="add del mod">
          <ac:chgData name="Ли Ицзя" userId="face8d94-5999-42eb-b3c1-a1cf9dc2481e" providerId="ADAL" clId="{2342C1E4-5599-471B-98BD-BA6B45F5C270}" dt="2023-12-04T00:48:33.702" v="1467" actId="478"/>
          <ac:spMkLst>
            <pc:docMk/>
            <pc:sldMk cId="1352999794" sldId="3631"/>
            <ac:spMk id="17" creationId="{29E8A614-DE87-8CD4-8386-D7D183D9831D}"/>
          </ac:spMkLst>
        </pc:spChg>
        <pc:spChg chg="add del mod">
          <ac:chgData name="Ли Ицзя" userId="face8d94-5999-42eb-b3c1-a1cf9dc2481e" providerId="ADAL" clId="{2342C1E4-5599-471B-98BD-BA6B45F5C270}" dt="2023-12-04T00:48:33.702" v="1467" actId="478"/>
          <ac:spMkLst>
            <pc:docMk/>
            <pc:sldMk cId="1352999794" sldId="3631"/>
            <ac:spMk id="18" creationId="{59C9B409-8104-CBE4-7CCD-3FF756C1112C}"/>
          </ac:spMkLst>
        </pc:spChg>
        <pc:spChg chg="add del mod">
          <ac:chgData name="Ли Ицзя" userId="face8d94-5999-42eb-b3c1-a1cf9dc2481e" providerId="ADAL" clId="{2342C1E4-5599-471B-98BD-BA6B45F5C270}" dt="2023-12-04T00:50:22.785" v="1490" actId="478"/>
          <ac:spMkLst>
            <pc:docMk/>
            <pc:sldMk cId="1352999794" sldId="3631"/>
            <ac:spMk id="19" creationId="{3AD5CA96-E053-5CFE-DB40-D60E968E5D42}"/>
          </ac:spMkLst>
        </pc:spChg>
        <pc:spChg chg="add del mod">
          <ac:chgData name="Ли Ицзя" userId="face8d94-5999-42eb-b3c1-a1cf9dc2481e" providerId="ADAL" clId="{2342C1E4-5599-471B-98BD-BA6B45F5C270}" dt="2023-12-04T00:48:06.120" v="1461"/>
          <ac:spMkLst>
            <pc:docMk/>
            <pc:sldMk cId="1352999794" sldId="3631"/>
            <ac:spMk id="20" creationId="{05874F6C-3B3B-53E7-EC93-099B5348AB44}"/>
          </ac:spMkLst>
        </pc:spChg>
        <pc:spChg chg="add mod">
          <ac:chgData name="Ли Ицзя" userId="face8d94-5999-42eb-b3c1-a1cf9dc2481e" providerId="ADAL" clId="{2342C1E4-5599-471B-98BD-BA6B45F5C270}" dt="2023-12-04T00:50:58.269" v="1498" actId="1076"/>
          <ac:spMkLst>
            <pc:docMk/>
            <pc:sldMk cId="1352999794" sldId="3631"/>
            <ac:spMk id="21" creationId="{4FFD73DE-B65A-511A-5555-D2C6A83EFA0E}"/>
          </ac:spMkLst>
        </pc:spChg>
        <pc:spChg chg="add del mod">
          <ac:chgData name="Ли Ицзя" userId="face8d94-5999-42eb-b3c1-a1cf9dc2481e" providerId="ADAL" clId="{2342C1E4-5599-471B-98BD-BA6B45F5C270}" dt="2023-12-04T00:48:26.441" v="1466" actId="478"/>
          <ac:spMkLst>
            <pc:docMk/>
            <pc:sldMk cId="1352999794" sldId="3631"/>
            <ac:spMk id="22" creationId="{D645FC1D-9177-0F3E-9637-D2B45A3D1061}"/>
          </ac:spMkLst>
        </pc:spChg>
        <pc:spChg chg="add del mod">
          <ac:chgData name="Ли Ицзя" userId="face8d94-5999-42eb-b3c1-a1cf9dc2481e" providerId="ADAL" clId="{2342C1E4-5599-471B-98BD-BA6B45F5C270}" dt="2023-12-04T00:48:26.441" v="1466" actId="478"/>
          <ac:spMkLst>
            <pc:docMk/>
            <pc:sldMk cId="1352999794" sldId="3631"/>
            <ac:spMk id="23" creationId="{A2C29B2A-3C2E-061D-8CFA-E317676FD43E}"/>
          </ac:spMkLst>
        </pc:spChg>
        <pc:spChg chg="add del mod">
          <ac:chgData name="Ли Ицзя" userId="face8d94-5999-42eb-b3c1-a1cf9dc2481e" providerId="ADAL" clId="{2342C1E4-5599-471B-98BD-BA6B45F5C270}" dt="2023-12-04T00:48:33.702" v="1467" actId="478"/>
          <ac:spMkLst>
            <pc:docMk/>
            <pc:sldMk cId="1352999794" sldId="3631"/>
            <ac:spMk id="24" creationId="{48E31736-4FF0-ABF6-33B3-6A7E25407CD6}"/>
          </ac:spMkLst>
        </pc:spChg>
        <pc:spChg chg="add del mod">
          <ac:chgData name="Ли Ицзя" userId="face8d94-5999-42eb-b3c1-a1cf9dc2481e" providerId="ADAL" clId="{2342C1E4-5599-471B-98BD-BA6B45F5C270}" dt="2023-12-04T00:50:22.785" v="1490" actId="478"/>
          <ac:spMkLst>
            <pc:docMk/>
            <pc:sldMk cId="1352999794" sldId="3631"/>
            <ac:spMk id="25" creationId="{29640DD7-9756-A483-3DEC-17DA97BE1CCD}"/>
          </ac:spMkLst>
        </pc:spChg>
        <pc:spChg chg="add del mod">
          <ac:chgData name="Ли Ицзя" userId="face8d94-5999-42eb-b3c1-a1cf9dc2481e" providerId="ADAL" clId="{2342C1E4-5599-471B-98BD-BA6B45F5C270}" dt="2023-12-04T00:50:22.785" v="1490" actId="478"/>
          <ac:spMkLst>
            <pc:docMk/>
            <pc:sldMk cId="1352999794" sldId="3631"/>
            <ac:spMk id="26" creationId="{6C24ACA4-B564-E6EF-990E-43BBD4B741EC}"/>
          </ac:spMkLst>
        </pc:spChg>
        <pc:spChg chg="add del mod">
          <ac:chgData name="Ли Ицзя" userId="face8d94-5999-42eb-b3c1-a1cf9dc2481e" providerId="ADAL" clId="{2342C1E4-5599-471B-98BD-BA6B45F5C270}" dt="2023-12-04T00:50:22.785" v="1490" actId="478"/>
          <ac:spMkLst>
            <pc:docMk/>
            <pc:sldMk cId="1352999794" sldId="3631"/>
            <ac:spMk id="27" creationId="{D2D11A03-DD92-D11F-30A1-101E9FA7E576}"/>
          </ac:spMkLst>
        </pc:spChg>
        <pc:spChg chg="add del mod">
          <ac:chgData name="Ли Ицзя" userId="face8d94-5999-42eb-b3c1-a1cf9dc2481e" providerId="ADAL" clId="{2342C1E4-5599-471B-98BD-BA6B45F5C270}" dt="2023-12-04T00:50:22.785" v="1490" actId="478"/>
          <ac:spMkLst>
            <pc:docMk/>
            <pc:sldMk cId="1352999794" sldId="3631"/>
            <ac:spMk id="28" creationId="{6F8BD8B8-8158-217C-E70F-0AD360EA97B5}"/>
          </ac:spMkLst>
        </pc:spChg>
        <pc:spChg chg="add del mod">
          <ac:chgData name="Ли Ицзя" userId="face8d94-5999-42eb-b3c1-a1cf9dc2481e" providerId="ADAL" clId="{2342C1E4-5599-471B-98BD-BA6B45F5C270}" dt="2023-12-04T00:50:20.026" v="1489" actId="478"/>
          <ac:spMkLst>
            <pc:docMk/>
            <pc:sldMk cId="1352999794" sldId="3631"/>
            <ac:spMk id="29" creationId="{5FA07182-DE73-62F1-193B-B3BA126091F2}"/>
          </ac:spMkLst>
        </pc:spChg>
        <pc:spChg chg="add del mod">
          <ac:chgData name="Ли Ицзя" userId="face8d94-5999-42eb-b3c1-a1cf9dc2481e" providerId="ADAL" clId="{2342C1E4-5599-471B-98BD-BA6B45F5C270}" dt="2023-12-04T00:50:20.026" v="1489" actId="478"/>
          <ac:spMkLst>
            <pc:docMk/>
            <pc:sldMk cId="1352999794" sldId="3631"/>
            <ac:spMk id="30" creationId="{558EF8A1-EA6C-8F4C-F843-AF5041EDB0EB}"/>
          </ac:spMkLst>
        </pc:spChg>
        <pc:spChg chg="add del mod">
          <ac:chgData name="Ли Ицзя" userId="face8d94-5999-42eb-b3c1-a1cf9dc2481e" providerId="ADAL" clId="{2342C1E4-5599-471B-98BD-BA6B45F5C270}" dt="2023-12-04T00:50:16.649" v="1482" actId="478"/>
          <ac:spMkLst>
            <pc:docMk/>
            <pc:sldMk cId="1352999794" sldId="3631"/>
            <ac:spMk id="31" creationId="{97D84B26-D8AD-B332-7D13-3DA0CE43E4EC}"/>
          </ac:spMkLst>
        </pc:spChg>
        <pc:spChg chg="add del mod">
          <ac:chgData name="Ли Ицзя" userId="face8d94-5999-42eb-b3c1-a1cf9dc2481e" providerId="ADAL" clId="{2342C1E4-5599-471B-98BD-BA6B45F5C270}" dt="2023-12-04T00:50:17.435" v="1484"/>
          <ac:spMkLst>
            <pc:docMk/>
            <pc:sldMk cId="1352999794" sldId="3631"/>
            <ac:spMk id="32" creationId="{B3491261-C99F-D67A-A6F4-A921F0592C78}"/>
          </ac:spMkLst>
        </pc:spChg>
        <pc:spChg chg="add del mod">
          <ac:chgData name="Ли Ицзя" userId="face8d94-5999-42eb-b3c1-a1cf9dc2481e" providerId="ADAL" clId="{2342C1E4-5599-471B-98BD-BA6B45F5C270}" dt="2023-12-04T00:50:17.435" v="1484"/>
          <ac:spMkLst>
            <pc:docMk/>
            <pc:sldMk cId="1352999794" sldId="3631"/>
            <ac:spMk id="33" creationId="{94C09510-17E6-6F83-CF1D-69547482061F}"/>
          </ac:spMkLst>
        </pc:spChg>
        <pc:spChg chg="add del mod">
          <ac:chgData name="Ли Ицзя" userId="face8d94-5999-42eb-b3c1-a1cf9dc2481e" providerId="ADAL" clId="{2342C1E4-5599-471B-98BD-BA6B45F5C270}" dt="2023-12-04T00:50:17.435" v="1484"/>
          <ac:spMkLst>
            <pc:docMk/>
            <pc:sldMk cId="1352999794" sldId="3631"/>
            <ac:spMk id="34" creationId="{553E9D9C-46F3-6547-7EC4-82002A4AF948}"/>
          </ac:spMkLst>
        </pc:spChg>
        <pc:spChg chg="add del mod">
          <ac:chgData name="Ли Ицзя" userId="face8d94-5999-42eb-b3c1-a1cf9dc2481e" providerId="ADAL" clId="{2342C1E4-5599-471B-98BD-BA6B45F5C270}" dt="2023-12-04T00:50:17.435" v="1484"/>
          <ac:spMkLst>
            <pc:docMk/>
            <pc:sldMk cId="1352999794" sldId="3631"/>
            <ac:spMk id="35" creationId="{E4569B18-75A8-9FE5-0C4A-67E038726E1A}"/>
          </ac:spMkLst>
        </pc:spChg>
        <pc:spChg chg="add del mod">
          <ac:chgData name="Ли Ицзя" userId="face8d94-5999-42eb-b3c1-a1cf9dc2481e" providerId="ADAL" clId="{2342C1E4-5599-471B-98BD-BA6B45F5C270}" dt="2023-12-04T00:50:17.435" v="1484"/>
          <ac:spMkLst>
            <pc:docMk/>
            <pc:sldMk cId="1352999794" sldId="3631"/>
            <ac:spMk id="36" creationId="{66258D60-D31A-49BE-9653-BF6410CFE155}"/>
          </ac:spMkLst>
        </pc:spChg>
        <pc:spChg chg="add mod">
          <ac:chgData name="Ли Ицзя" userId="face8d94-5999-42eb-b3c1-a1cf9dc2481e" providerId="ADAL" clId="{2342C1E4-5599-471B-98BD-BA6B45F5C270}" dt="2023-12-04T00:53:33.165" v="1519" actId="20577"/>
          <ac:spMkLst>
            <pc:docMk/>
            <pc:sldMk cId="1352999794" sldId="3631"/>
            <ac:spMk id="37" creationId="{CB07DC9D-0756-EF8D-F3AE-5C3E669EF195}"/>
          </ac:spMkLst>
        </pc:spChg>
        <pc:spChg chg="add del mod">
          <ac:chgData name="Ли Ицзя" userId="face8d94-5999-42eb-b3c1-a1cf9dc2481e" providerId="ADAL" clId="{2342C1E4-5599-471B-98BD-BA6B45F5C270}" dt="2023-12-04T00:53:02.212" v="1511" actId="478"/>
          <ac:spMkLst>
            <pc:docMk/>
            <pc:sldMk cId="1352999794" sldId="3631"/>
            <ac:spMk id="38" creationId="{0543840C-DC5D-E30C-0E87-707296E242FD}"/>
          </ac:spMkLst>
        </pc:spChg>
        <pc:spChg chg="add mod">
          <ac:chgData name="Ли Ицзя" userId="face8d94-5999-42eb-b3c1-a1cf9dc2481e" providerId="ADAL" clId="{2342C1E4-5599-471B-98BD-BA6B45F5C270}" dt="2023-12-04T00:53:34.614" v="1520" actId="20577"/>
          <ac:spMkLst>
            <pc:docMk/>
            <pc:sldMk cId="1352999794" sldId="3631"/>
            <ac:spMk id="39" creationId="{193C26FA-1A62-B3FA-E5E6-AEE06BEF36E5}"/>
          </ac:spMkLst>
        </pc:spChg>
        <pc:spChg chg="add del mod">
          <ac:chgData name="Ли Ицзя" userId="face8d94-5999-42eb-b3c1-a1cf9dc2481e" providerId="ADAL" clId="{2342C1E4-5599-471B-98BD-BA6B45F5C270}" dt="2023-12-04T00:53:02.212" v="1511" actId="478"/>
          <ac:spMkLst>
            <pc:docMk/>
            <pc:sldMk cId="1352999794" sldId="3631"/>
            <ac:spMk id="40" creationId="{7C11B4CC-0F45-ECD8-F52B-03CDA02B9DB0}"/>
          </ac:spMkLst>
        </pc:spChg>
        <pc:spChg chg="add mod">
          <ac:chgData name="Ли Ицзя" userId="face8d94-5999-42eb-b3c1-a1cf9dc2481e" providerId="ADAL" clId="{2342C1E4-5599-471B-98BD-BA6B45F5C270}" dt="2023-12-04T00:53:35.732" v="1521" actId="20577"/>
          <ac:spMkLst>
            <pc:docMk/>
            <pc:sldMk cId="1352999794" sldId="3631"/>
            <ac:spMk id="41" creationId="{B8752886-B693-BC40-8552-EA6B7672AA2C}"/>
          </ac:spMkLst>
        </pc:spChg>
        <pc:spChg chg="add del mod">
          <ac:chgData name="Ли Ицзя" userId="face8d94-5999-42eb-b3c1-a1cf9dc2481e" providerId="ADAL" clId="{2342C1E4-5599-471B-98BD-BA6B45F5C270}" dt="2023-12-04T00:53:30.774" v="1518" actId="478"/>
          <ac:spMkLst>
            <pc:docMk/>
            <pc:sldMk cId="1352999794" sldId="3631"/>
            <ac:spMk id="42" creationId="{7CF6CBED-CB23-7B8A-8877-B54A0A3EEFDF}"/>
          </ac:spMkLst>
        </pc:spChg>
        <pc:spChg chg="add mod">
          <ac:chgData name="Ли Ицзя" userId="face8d94-5999-42eb-b3c1-a1cf9dc2481e" providerId="ADAL" clId="{2342C1E4-5599-471B-98BD-BA6B45F5C270}" dt="2023-12-04T00:53:37.035" v="1522" actId="20577"/>
          <ac:spMkLst>
            <pc:docMk/>
            <pc:sldMk cId="1352999794" sldId="3631"/>
            <ac:spMk id="43" creationId="{89BCA469-47B5-D487-A630-F21DCA74CE45}"/>
          </ac:spMkLst>
        </pc:spChg>
        <pc:spChg chg="add del mod">
          <ac:chgData name="Ли Ицзя" userId="face8d94-5999-42eb-b3c1-a1cf9dc2481e" providerId="ADAL" clId="{2342C1E4-5599-471B-98BD-BA6B45F5C270}" dt="2023-12-04T00:52:52.911" v="1507" actId="478"/>
          <ac:spMkLst>
            <pc:docMk/>
            <pc:sldMk cId="1352999794" sldId="3631"/>
            <ac:spMk id="44" creationId="{44F09B14-91CA-670B-B37D-301DFE8834EB}"/>
          </ac:spMkLst>
        </pc:spChg>
        <pc:spChg chg="add del mod">
          <ac:chgData name="Ли Ицзя" userId="face8d94-5999-42eb-b3c1-a1cf9dc2481e" providerId="ADAL" clId="{2342C1E4-5599-471B-98BD-BA6B45F5C270}" dt="2023-12-04T00:52:43.517" v="1505" actId="478"/>
          <ac:spMkLst>
            <pc:docMk/>
            <pc:sldMk cId="1352999794" sldId="3631"/>
            <ac:spMk id="45" creationId="{C21EFC01-1FE1-6646-3FB5-687AB0EDF9B2}"/>
          </ac:spMkLst>
        </pc:spChg>
        <pc:spChg chg="add del mod">
          <ac:chgData name="Ли Ицзя" userId="face8d94-5999-42eb-b3c1-a1cf9dc2481e" providerId="ADAL" clId="{2342C1E4-5599-471B-98BD-BA6B45F5C270}" dt="2023-12-04T00:52:43.517" v="1505" actId="478"/>
          <ac:spMkLst>
            <pc:docMk/>
            <pc:sldMk cId="1352999794" sldId="3631"/>
            <ac:spMk id="46" creationId="{4505D0DA-824D-389B-5AAB-1CAB73493CAF}"/>
          </ac:spMkLst>
        </pc:spChg>
        <pc:spChg chg="add mod">
          <ac:chgData name="Ли Ицзя" userId="face8d94-5999-42eb-b3c1-a1cf9dc2481e" providerId="ADAL" clId="{2342C1E4-5599-471B-98BD-BA6B45F5C270}" dt="2023-12-04T00:52:59.907" v="1510" actId="571"/>
          <ac:spMkLst>
            <pc:docMk/>
            <pc:sldMk cId="1352999794" sldId="3631"/>
            <ac:spMk id="47" creationId="{A9027DEC-DE58-83C6-C1BE-A36B7ADDA062}"/>
          </ac:spMkLst>
        </pc:spChg>
      </pc:sldChg>
      <pc:sldChg chg="addSp delSp modSp new mod">
        <pc:chgData name="Ли Ицзя" userId="face8d94-5999-42eb-b3c1-a1cf9dc2481e" providerId="ADAL" clId="{2342C1E4-5599-471B-98BD-BA6B45F5C270}" dt="2023-12-04T00:55:34.907" v="1582" actId="478"/>
        <pc:sldMkLst>
          <pc:docMk/>
          <pc:sldMk cId="3257827881" sldId="3632"/>
        </pc:sldMkLst>
        <pc:spChg chg="mod">
          <ac:chgData name="Ли Ицзя" userId="face8d94-5999-42eb-b3c1-a1cf9dc2481e" providerId="ADAL" clId="{2342C1E4-5599-471B-98BD-BA6B45F5C270}" dt="2023-12-04T00:53:57.447" v="1544" actId="20577"/>
          <ac:spMkLst>
            <pc:docMk/>
            <pc:sldMk cId="3257827881" sldId="3632"/>
            <ac:spMk id="2" creationId="{A5CBD4D7-064B-3C8B-1377-831F0C3F3924}"/>
          </ac:spMkLst>
        </pc:spChg>
        <pc:spChg chg="del">
          <ac:chgData name="Ли Ицзя" userId="face8d94-5999-42eb-b3c1-a1cf9dc2481e" providerId="ADAL" clId="{2342C1E4-5599-471B-98BD-BA6B45F5C270}" dt="2023-12-04T00:54:24.657" v="1545" actId="478"/>
          <ac:spMkLst>
            <pc:docMk/>
            <pc:sldMk cId="3257827881" sldId="3632"/>
            <ac:spMk id="3" creationId="{89691E40-3BC9-BC7C-377E-F61A281B5C48}"/>
          </ac:spMkLst>
        </pc:spChg>
        <pc:spChg chg="add mod">
          <ac:chgData name="Ли Ицзя" userId="face8d94-5999-42eb-b3c1-a1cf9dc2481e" providerId="ADAL" clId="{2342C1E4-5599-471B-98BD-BA6B45F5C270}" dt="2023-12-04T00:54:29.306" v="1547" actId="1076"/>
          <ac:spMkLst>
            <pc:docMk/>
            <pc:sldMk cId="3257827881" sldId="3632"/>
            <ac:spMk id="4" creationId="{879E319D-52CC-33B7-1C07-A784BB5A1291}"/>
          </ac:spMkLst>
        </pc:spChg>
        <pc:spChg chg="add mod">
          <ac:chgData name="Ли Ицзя" userId="face8d94-5999-42eb-b3c1-a1cf9dc2481e" providerId="ADAL" clId="{2342C1E4-5599-471B-98BD-BA6B45F5C270}" dt="2023-12-04T00:54:29.306" v="1547" actId="1076"/>
          <ac:spMkLst>
            <pc:docMk/>
            <pc:sldMk cId="3257827881" sldId="3632"/>
            <ac:spMk id="5" creationId="{5A3CC554-E0EF-1FD5-21A1-AE8874177885}"/>
          </ac:spMkLst>
        </pc:spChg>
        <pc:spChg chg="add mod">
          <ac:chgData name="Ли Ицзя" userId="face8d94-5999-42eb-b3c1-a1cf9dc2481e" providerId="ADAL" clId="{2342C1E4-5599-471B-98BD-BA6B45F5C270}" dt="2023-12-04T00:54:29.306" v="1547" actId="1076"/>
          <ac:spMkLst>
            <pc:docMk/>
            <pc:sldMk cId="3257827881" sldId="3632"/>
            <ac:spMk id="6" creationId="{CA5E276F-7C10-0A79-0D77-907B937A0D02}"/>
          </ac:spMkLst>
        </pc:spChg>
        <pc:spChg chg="add mod">
          <ac:chgData name="Ли Ицзя" userId="face8d94-5999-42eb-b3c1-a1cf9dc2481e" providerId="ADAL" clId="{2342C1E4-5599-471B-98BD-BA6B45F5C270}" dt="2023-12-04T00:54:34.279" v="1554" actId="20577"/>
          <ac:spMkLst>
            <pc:docMk/>
            <pc:sldMk cId="3257827881" sldId="3632"/>
            <ac:spMk id="7" creationId="{75E54FC7-0465-E20D-44A0-1107063A4A23}"/>
          </ac:spMkLst>
        </pc:spChg>
        <pc:spChg chg="add del mod">
          <ac:chgData name="Ли Ицзя" userId="face8d94-5999-42eb-b3c1-a1cf9dc2481e" providerId="ADAL" clId="{2342C1E4-5599-471B-98BD-BA6B45F5C270}" dt="2023-12-04T00:55:34.907" v="1582" actId="478"/>
          <ac:spMkLst>
            <pc:docMk/>
            <pc:sldMk cId="3257827881" sldId="3632"/>
            <ac:spMk id="8" creationId="{321A7DE9-9989-5A92-1E73-452898C45F26}"/>
          </ac:spMkLst>
        </pc:spChg>
        <pc:spChg chg="add mod">
          <ac:chgData name="Ли Ицзя" userId="face8d94-5999-42eb-b3c1-a1cf9dc2481e" providerId="ADAL" clId="{2342C1E4-5599-471B-98BD-BA6B45F5C270}" dt="2023-12-04T00:54:29.306" v="1547" actId="1076"/>
          <ac:spMkLst>
            <pc:docMk/>
            <pc:sldMk cId="3257827881" sldId="3632"/>
            <ac:spMk id="9" creationId="{DF030C35-CBBC-1E6D-6141-C3B2EEEFD5FC}"/>
          </ac:spMkLst>
        </pc:spChg>
        <pc:spChg chg="add mod">
          <ac:chgData name="Ли Ицзя" userId="face8d94-5999-42eb-b3c1-a1cf9dc2481e" providerId="ADAL" clId="{2342C1E4-5599-471B-98BD-BA6B45F5C270}" dt="2023-12-04T00:54:29.306" v="1547" actId="1076"/>
          <ac:spMkLst>
            <pc:docMk/>
            <pc:sldMk cId="3257827881" sldId="3632"/>
            <ac:spMk id="10" creationId="{068ACF76-18D0-E754-E5DD-D525D37277A5}"/>
          </ac:spMkLst>
        </pc:spChg>
        <pc:spChg chg="add mod">
          <ac:chgData name="Ли Ицзя" userId="face8d94-5999-42eb-b3c1-a1cf9dc2481e" providerId="ADAL" clId="{2342C1E4-5599-471B-98BD-BA6B45F5C270}" dt="2023-12-04T00:54:29.306" v="1547" actId="1076"/>
          <ac:spMkLst>
            <pc:docMk/>
            <pc:sldMk cId="3257827881" sldId="3632"/>
            <ac:spMk id="11" creationId="{5EE23470-530C-6C62-D6F0-1BC1E753E05C}"/>
          </ac:spMkLst>
        </pc:spChg>
        <pc:spChg chg="add mod">
          <ac:chgData name="Ли Ицзя" userId="face8d94-5999-42eb-b3c1-a1cf9dc2481e" providerId="ADAL" clId="{2342C1E4-5599-471B-98BD-BA6B45F5C270}" dt="2023-12-04T00:55:03.627" v="1568" actId="20577"/>
          <ac:spMkLst>
            <pc:docMk/>
            <pc:sldMk cId="3257827881" sldId="3632"/>
            <ac:spMk id="12" creationId="{35BB384B-FC5F-BF6B-6035-34E547B94BFD}"/>
          </ac:spMkLst>
        </pc:spChg>
        <pc:spChg chg="add del mod">
          <ac:chgData name="Ли Ицзя" userId="face8d94-5999-42eb-b3c1-a1cf9dc2481e" providerId="ADAL" clId="{2342C1E4-5599-471B-98BD-BA6B45F5C270}" dt="2023-12-04T00:55:34.907" v="1582" actId="478"/>
          <ac:spMkLst>
            <pc:docMk/>
            <pc:sldMk cId="3257827881" sldId="3632"/>
            <ac:spMk id="13" creationId="{9A0B5276-9361-2E01-8A0C-9B48CEA3F6B0}"/>
          </ac:spMkLst>
        </pc:spChg>
        <pc:spChg chg="add mod">
          <ac:chgData name="Ли Ицзя" userId="face8d94-5999-42eb-b3c1-a1cf9dc2481e" providerId="ADAL" clId="{2342C1E4-5599-471B-98BD-BA6B45F5C270}" dt="2023-12-04T00:54:29.306" v="1547" actId="1076"/>
          <ac:spMkLst>
            <pc:docMk/>
            <pc:sldMk cId="3257827881" sldId="3632"/>
            <ac:spMk id="14" creationId="{55EE14BD-0B73-4F47-890F-902AF21ADEBE}"/>
          </ac:spMkLst>
        </pc:spChg>
        <pc:spChg chg="add mod">
          <ac:chgData name="Ли Ицзя" userId="face8d94-5999-42eb-b3c1-a1cf9dc2481e" providerId="ADAL" clId="{2342C1E4-5599-471B-98BD-BA6B45F5C270}" dt="2023-12-04T00:54:29.306" v="1547" actId="1076"/>
          <ac:spMkLst>
            <pc:docMk/>
            <pc:sldMk cId="3257827881" sldId="3632"/>
            <ac:spMk id="15" creationId="{0AAAA205-FBC3-DD72-A8B4-B450D81EA191}"/>
          </ac:spMkLst>
        </pc:spChg>
        <pc:spChg chg="add mod">
          <ac:chgData name="Ли Ицзя" userId="face8d94-5999-42eb-b3c1-a1cf9dc2481e" providerId="ADAL" clId="{2342C1E4-5599-471B-98BD-BA6B45F5C270}" dt="2023-12-04T00:54:29.306" v="1547" actId="1076"/>
          <ac:spMkLst>
            <pc:docMk/>
            <pc:sldMk cId="3257827881" sldId="3632"/>
            <ac:spMk id="16" creationId="{8E193474-C007-C1A6-4A2F-362A277C60BB}"/>
          </ac:spMkLst>
        </pc:spChg>
        <pc:spChg chg="add mod">
          <ac:chgData name="Ли Ицзя" userId="face8d94-5999-42eb-b3c1-a1cf9dc2481e" providerId="ADAL" clId="{2342C1E4-5599-471B-98BD-BA6B45F5C270}" dt="2023-12-04T00:55:14.529" v="1581" actId="20577"/>
          <ac:spMkLst>
            <pc:docMk/>
            <pc:sldMk cId="3257827881" sldId="3632"/>
            <ac:spMk id="17" creationId="{269184B0-1967-B51F-3B04-09FCF5C60D0D}"/>
          </ac:spMkLst>
        </pc:spChg>
        <pc:spChg chg="add del mod">
          <ac:chgData name="Ли Ицзя" userId="face8d94-5999-42eb-b3c1-a1cf9dc2481e" providerId="ADAL" clId="{2342C1E4-5599-471B-98BD-BA6B45F5C270}" dt="2023-12-04T00:55:34.907" v="1582" actId="478"/>
          <ac:spMkLst>
            <pc:docMk/>
            <pc:sldMk cId="3257827881" sldId="3632"/>
            <ac:spMk id="18" creationId="{C3D7E411-2C53-7636-96D9-E16B1369D2DA}"/>
          </ac:spMkLst>
        </pc:spChg>
        <pc:spChg chg="add del mod">
          <ac:chgData name="Ли Ицзя" userId="face8d94-5999-42eb-b3c1-a1cf9dc2481e" providerId="ADAL" clId="{2342C1E4-5599-471B-98BD-BA6B45F5C270}" dt="2023-12-04T00:55:34.907" v="1582" actId="478"/>
          <ac:spMkLst>
            <pc:docMk/>
            <pc:sldMk cId="3257827881" sldId="3632"/>
            <ac:spMk id="19" creationId="{00E6F42E-5C70-9C72-63EC-13B7B3CB7574}"/>
          </ac:spMkLst>
        </pc:spChg>
        <pc:spChg chg="add del mod">
          <ac:chgData name="Ли Ицзя" userId="face8d94-5999-42eb-b3c1-a1cf9dc2481e" providerId="ADAL" clId="{2342C1E4-5599-471B-98BD-BA6B45F5C270}" dt="2023-12-04T00:55:34.907" v="1582" actId="478"/>
          <ac:spMkLst>
            <pc:docMk/>
            <pc:sldMk cId="3257827881" sldId="3632"/>
            <ac:spMk id="20" creationId="{2D294B79-5238-04C9-4D61-2D14310CD323}"/>
          </ac:spMkLst>
        </pc:spChg>
        <pc:spChg chg="add del mod">
          <ac:chgData name="Ли Ицзя" userId="face8d94-5999-42eb-b3c1-a1cf9dc2481e" providerId="ADAL" clId="{2342C1E4-5599-471B-98BD-BA6B45F5C270}" dt="2023-12-04T00:55:34.907" v="1582" actId="478"/>
          <ac:spMkLst>
            <pc:docMk/>
            <pc:sldMk cId="3257827881" sldId="3632"/>
            <ac:spMk id="21" creationId="{397BBD32-32BE-9EB0-107F-39C2068F81B1}"/>
          </ac:spMkLst>
        </pc:spChg>
      </pc:sldChg>
      <pc:sldChg chg="modSp new mod">
        <pc:chgData name="Ли Ицзя" userId="face8d94-5999-42eb-b3c1-a1cf9dc2481e" providerId="ADAL" clId="{2342C1E4-5599-471B-98BD-BA6B45F5C270}" dt="2023-12-04T00:55:48.349" v="1597" actId="20577"/>
        <pc:sldMkLst>
          <pc:docMk/>
          <pc:sldMk cId="118390093" sldId="3633"/>
        </pc:sldMkLst>
        <pc:spChg chg="mod">
          <ac:chgData name="Ли Ицзя" userId="face8d94-5999-42eb-b3c1-a1cf9dc2481e" providerId="ADAL" clId="{2342C1E4-5599-471B-98BD-BA6B45F5C270}" dt="2023-12-04T00:55:48.349" v="1597" actId="20577"/>
          <ac:spMkLst>
            <pc:docMk/>
            <pc:sldMk cId="118390093" sldId="3633"/>
            <ac:spMk id="2" creationId="{863FB3B0-CC62-71FB-3E57-F5337BB6C616}"/>
          </ac:spMkLst>
        </pc:spChg>
      </pc:sldChg>
      <pc:sldChg chg="addSp delSp modSp new mod setBg">
        <pc:chgData name="Ли Ицзя" userId="face8d94-5999-42eb-b3c1-a1cf9dc2481e" providerId="ADAL" clId="{2342C1E4-5599-471B-98BD-BA6B45F5C270}" dt="2023-12-04T01:02:55.334" v="1668" actId="26606"/>
        <pc:sldMkLst>
          <pc:docMk/>
          <pc:sldMk cId="3689664479" sldId="3634"/>
        </pc:sldMkLst>
        <pc:spChg chg="mod ord">
          <ac:chgData name="Ли Ицзя" userId="face8d94-5999-42eb-b3c1-a1cf9dc2481e" providerId="ADAL" clId="{2342C1E4-5599-471B-98BD-BA6B45F5C270}" dt="2023-12-04T01:02:55.334" v="1668" actId="26606"/>
          <ac:spMkLst>
            <pc:docMk/>
            <pc:sldMk cId="3689664479" sldId="3634"/>
            <ac:spMk id="2" creationId="{0E1517ED-4303-DCC6-492B-4F4B66F6C5CA}"/>
          </ac:spMkLst>
        </pc:spChg>
        <pc:spChg chg="del">
          <ac:chgData name="Ли Ицзя" userId="face8d94-5999-42eb-b3c1-a1cf9dc2481e" providerId="ADAL" clId="{2342C1E4-5599-471B-98BD-BA6B45F5C270}" dt="2023-12-04T00:57:51.281" v="1614" actId="26606"/>
          <ac:spMkLst>
            <pc:docMk/>
            <pc:sldMk cId="3689664479" sldId="3634"/>
            <ac:spMk id="3" creationId="{C9F3A2DA-419C-709B-1B21-31C307537255}"/>
          </ac:spMkLst>
        </pc:spChg>
        <pc:spChg chg="add del">
          <ac:chgData name="Ли Ицзя" userId="face8d94-5999-42eb-b3c1-a1cf9dc2481e" providerId="ADAL" clId="{2342C1E4-5599-471B-98BD-BA6B45F5C270}" dt="2023-12-04T00:58:05.052" v="1618" actId="26606"/>
          <ac:spMkLst>
            <pc:docMk/>
            <pc:sldMk cId="3689664479" sldId="3634"/>
            <ac:spMk id="10" creationId="{A3363022-C969-41E9-8EB2-E4C94908C1FA}"/>
          </ac:spMkLst>
        </pc:spChg>
        <pc:spChg chg="add del">
          <ac:chgData name="Ли Ицзя" userId="face8d94-5999-42eb-b3c1-a1cf9dc2481e" providerId="ADAL" clId="{2342C1E4-5599-471B-98BD-BA6B45F5C270}" dt="2023-12-04T00:58:05.052" v="1618" actId="26606"/>
          <ac:spMkLst>
            <pc:docMk/>
            <pc:sldMk cId="3689664479" sldId="3634"/>
            <ac:spMk id="12" creationId="{8D1AD6B3-BE88-4CEB-BA17-790657CC4729}"/>
          </ac:spMkLst>
        </pc:spChg>
        <pc:spChg chg="add del">
          <ac:chgData name="Ли Ицзя" userId="face8d94-5999-42eb-b3c1-a1cf9dc2481e" providerId="ADAL" clId="{2342C1E4-5599-471B-98BD-BA6B45F5C270}" dt="2023-12-04T00:58:05.037" v="1617" actId="26606"/>
          <ac:spMkLst>
            <pc:docMk/>
            <pc:sldMk cId="3689664479" sldId="3634"/>
            <ac:spMk id="22" creationId="{19D32F93-50AC-4C46-A5DB-291C60DDB7BD}"/>
          </ac:spMkLst>
        </pc:spChg>
        <pc:spChg chg="add del">
          <ac:chgData name="Ли Ицзя" userId="face8d94-5999-42eb-b3c1-a1cf9dc2481e" providerId="ADAL" clId="{2342C1E4-5599-471B-98BD-BA6B45F5C270}" dt="2023-12-04T00:58:05.037" v="1617" actId="26606"/>
          <ac:spMkLst>
            <pc:docMk/>
            <pc:sldMk cId="3689664479" sldId="3634"/>
            <ac:spMk id="24" creationId="{B9A1D9BC-1455-4308-9ABD-A3F8EDB67AAF}"/>
          </ac:spMkLst>
        </pc:spChg>
        <pc:spChg chg="add del">
          <ac:chgData name="Ли Ицзя" userId="face8d94-5999-42eb-b3c1-a1cf9dc2481e" providerId="ADAL" clId="{2342C1E4-5599-471B-98BD-BA6B45F5C270}" dt="2023-12-04T00:58:05.037" v="1617" actId="26606"/>
          <ac:spMkLst>
            <pc:docMk/>
            <pc:sldMk cId="3689664479" sldId="3634"/>
            <ac:spMk id="26" creationId="{827DC2C4-B485-428A-BF4A-472D2967F47F}"/>
          </ac:spMkLst>
        </pc:spChg>
        <pc:spChg chg="add del">
          <ac:chgData name="Ли Ицзя" userId="face8d94-5999-42eb-b3c1-a1cf9dc2481e" providerId="ADAL" clId="{2342C1E4-5599-471B-98BD-BA6B45F5C270}" dt="2023-12-04T00:58:05.037" v="1617" actId="26606"/>
          <ac:spMkLst>
            <pc:docMk/>
            <pc:sldMk cId="3689664479" sldId="3634"/>
            <ac:spMk id="28" creationId="{4A62647B-1222-407C-8740-5A497612B1F5}"/>
          </ac:spMkLst>
        </pc:spChg>
        <pc:spChg chg="add del">
          <ac:chgData name="Ли Ицзя" userId="face8d94-5999-42eb-b3c1-a1cf9dc2481e" providerId="ADAL" clId="{2342C1E4-5599-471B-98BD-BA6B45F5C270}" dt="2023-12-04T01:02:55.334" v="1668" actId="26606"/>
          <ac:spMkLst>
            <pc:docMk/>
            <pc:sldMk cId="3689664479" sldId="3634"/>
            <ac:spMk id="30" creationId="{9B8B49ED-6693-497D-8823-F50F891E8DBC}"/>
          </ac:spMkLst>
        </pc:spChg>
        <pc:spChg chg="add del">
          <ac:chgData name="Ли Ицзя" userId="face8d94-5999-42eb-b3c1-a1cf9dc2481e" providerId="ADAL" clId="{2342C1E4-5599-471B-98BD-BA6B45F5C270}" dt="2023-12-04T01:02:55.334" v="1668" actId="26606"/>
          <ac:spMkLst>
            <pc:docMk/>
            <pc:sldMk cId="3689664479" sldId="3634"/>
            <ac:spMk id="31" creationId="{8DCD3BD4-4F32-431E-A9C3-8D2DA60CD7D8}"/>
          </ac:spMkLst>
        </pc:spChg>
        <pc:spChg chg="add del">
          <ac:chgData name="Ли Ицзя" userId="face8d94-5999-42eb-b3c1-a1cf9dc2481e" providerId="ADAL" clId="{2342C1E4-5599-471B-98BD-BA6B45F5C270}" dt="2023-12-04T01:02:55.334" v="1668" actId="26606"/>
          <ac:spMkLst>
            <pc:docMk/>
            <pc:sldMk cId="3689664479" sldId="3634"/>
            <ac:spMk id="32" creationId="{336AAC24-A98C-465E-AFEE-69D698E77330}"/>
          </ac:spMkLst>
        </pc:spChg>
        <pc:spChg chg="add">
          <ac:chgData name="Ли Ицзя" userId="face8d94-5999-42eb-b3c1-a1cf9dc2481e" providerId="ADAL" clId="{2342C1E4-5599-471B-98BD-BA6B45F5C270}" dt="2023-12-04T01:02:55.334" v="1668" actId="26606"/>
          <ac:spMkLst>
            <pc:docMk/>
            <pc:sldMk cId="3689664479" sldId="3634"/>
            <ac:spMk id="37" creationId="{4522B21E-B2B9-4C72-9A71-C87EFD137480}"/>
          </ac:spMkLst>
        </pc:spChg>
        <pc:spChg chg="add">
          <ac:chgData name="Ли Ицзя" userId="face8d94-5999-42eb-b3c1-a1cf9dc2481e" providerId="ADAL" clId="{2342C1E4-5599-471B-98BD-BA6B45F5C270}" dt="2023-12-04T01:02:55.334" v="1668" actId="26606"/>
          <ac:spMkLst>
            <pc:docMk/>
            <pc:sldMk cId="3689664479" sldId="3634"/>
            <ac:spMk id="39" creationId="{5EB7D2A2-F448-44D4-938C-DC84CBCB3B1E}"/>
          </ac:spMkLst>
        </pc:spChg>
        <pc:spChg chg="add">
          <ac:chgData name="Ли Ицзя" userId="face8d94-5999-42eb-b3c1-a1cf9dc2481e" providerId="ADAL" clId="{2342C1E4-5599-471B-98BD-BA6B45F5C270}" dt="2023-12-04T01:02:55.334" v="1668" actId="26606"/>
          <ac:spMkLst>
            <pc:docMk/>
            <pc:sldMk cId="3689664479" sldId="3634"/>
            <ac:spMk id="41" creationId="{871AEA07-1E14-44B4-8E55-64EF049CD66F}"/>
          </ac:spMkLst>
        </pc:spChg>
        <pc:grpChg chg="add del">
          <ac:chgData name="Ли Ицзя" userId="face8d94-5999-42eb-b3c1-a1cf9dc2481e" providerId="ADAL" clId="{2342C1E4-5599-471B-98BD-BA6B45F5C270}" dt="2023-12-04T00:58:05.052" v="1618" actId="26606"/>
          <ac:grpSpMkLst>
            <pc:docMk/>
            <pc:sldMk cId="3689664479" sldId="3634"/>
            <ac:grpSpMk id="14" creationId="{89D1390B-7E13-4B4F-9CB2-391063412E54}"/>
          </ac:grpSpMkLst>
        </pc:grpChg>
        <pc:picChg chg="add del mod">
          <ac:chgData name="Ли Ицзя" userId="face8d94-5999-42eb-b3c1-a1cf9dc2481e" providerId="ADAL" clId="{2342C1E4-5599-471B-98BD-BA6B45F5C270}" dt="2023-12-04T01:01:03.949" v="1654" actId="21"/>
          <ac:picMkLst>
            <pc:docMk/>
            <pc:sldMk cId="3689664479" sldId="3634"/>
            <ac:picMk id="5" creationId="{916DA5AF-176A-EBB0-27F6-DA2422AC024E}"/>
          </ac:picMkLst>
        </pc:picChg>
        <pc:picChg chg="add del mod">
          <ac:chgData name="Ли Ицзя" userId="face8d94-5999-42eb-b3c1-a1cf9dc2481e" providerId="ADAL" clId="{2342C1E4-5599-471B-98BD-BA6B45F5C270}" dt="2023-12-04T01:00:39.362" v="1636" actId="478"/>
          <ac:picMkLst>
            <pc:docMk/>
            <pc:sldMk cId="3689664479" sldId="3634"/>
            <ac:picMk id="7" creationId="{AE5B3E02-1033-DB06-9D6F-3A2EA66057B9}"/>
          </ac:picMkLst>
        </pc:picChg>
        <pc:cxnChg chg="add">
          <ac:chgData name="Ли Ицзя" userId="face8d94-5999-42eb-b3c1-a1cf9dc2481e" providerId="ADAL" clId="{2342C1E4-5599-471B-98BD-BA6B45F5C270}" dt="2023-12-04T01:02:55.334" v="1668" actId="26606"/>
          <ac:cxnSpMkLst>
            <pc:docMk/>
            <pc:sldMk cId="3689664479" sldId="3634"/>
            <ac:cxnSpMk id="43" creationId="{F7C8EA93-3210-4C62-99E9-153C275E3A87}"/>
          </ac:cxnSpMkLst>
        </pc:cxnChg>
      </pc:sldChg>
      <pc:sldChg chg="modSp add del mod ord modTransition">
        <pc:chgData name="Ли Ицзя" userId="face8d94-5999-42eb-b3c1-a1cf9dc2481e" providerId="ADAL" clId="{2342C1E4-5599-471B-98BD-BA6B45F5C270}" dt="2023-12-04T01:03:27.860" v="1687" actId="2696"/>
        <pc:sldMkLst>
          <pc:docMk/>
          <pc:sldMk cId="2336466319" sldId="3635"/>
        </pc:sldMkLst>
        <pc:spChg chg="mod">
          <ac:chgData name="Ли Ицзя" userId="face8d94-5999-42eb-b3c1-a1cf9dc2481e" providerId="ADAL" clId="{2342C1E4-5599-471B-98BD-BA6B45F5C270}" dt="2023-12-04T01:03:27.700" v="1684"/>
          <ac:spMkLst>
            <pc:docMk/>
            <pc:sldMk cId="2336466319" sldId="3635"/>
            <ac:spMk id="2" creationId="{16376DD4-4039-682B-2823-77AD326F2B5C}"/>
          </ac:spMkLst>
        </pc:spChg>
        <pc:picChg chg="mod">
          <ac:chgData name="Ли Ицзя" userId="face8d94-5999-42eb-b3c1-a1cf9dc2481e" providerId="ADAL" clId="{2342C1E4-5599-471B-98BD-BA6B45F5C270}" dt="2023-12-04T01:03:27.702" v="1686"/>
          <ac:picMkLst>
            <pc:docMk/>
            <pc:sldMk cId="2336466319" sldId="3635"/>
            <ac:picMk id="6" creationId="{D2A0FA32-2838-A990-C772-CEB4DF8DF4FD}"/>
          </ac:picMkLst>
        </pc:picChg>
      </pc:sldChg>
      <pc:sldChg chg="add del ord modTransition">
        <pc:chgData name="Ли Ицзя" userId="face8d94-5999-42eb-b3c1-a1cf9dc2481e" providerId="ADAL" clId="{2342C1E4-5599-471B-98BD-BA6B45F5C270}" dt="2023-12-04T01:03:27.870" v="1688" actId="2696"/>
        <pc:sldMkLst>
          <pc:docMk/>
          <pc:sldMk cId="2413232628" sldId="363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722589-B300-4195-9556-83373D35EB81}" type="datetimeFigureOut">
              <a:rPr lang="zh-CN" altLang="en-US" smtClean="0"/>
              <a:t>2023/12/4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616800-1A91-49D4-A86D-CA4E2E9F0E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3701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主页：</a:t>
            </a:r>
            <a:r>
              <a:rPr lang="en-US" altLang="zh-CN" dirty="0"/>
              <a:t>https://spark.apache.org/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8709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616800-1A91-49D4-A86D-CA4E2E9F0E2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84412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616800-1A91-49D4-A86D-CA4E2E9F0E2C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13564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616800-1A91-49D4-A86D-CA4E2E9F0E2C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93386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9118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D3BD2E-816B-91C1-E3CC-F1520BEB2A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8396356-30BE-E644-1B48-7804E873F5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F6EE62-9344-F37C-8D75-0040CC116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926D2-1D43-4298-B863-6D743AF8FB4E}" type="datetimeFigureOut">
              <a:rPr lang="zh-CN" altLang="en-US" smtClean="0"/>
              <a:t>2023/12/4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9183B3-6C24-CEDC-2278-5DF4660D1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4A884E-21DD-9052-B3B2-D307FED5E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7F5AC-E5AC-4621-8890-2C1407D004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192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C1EDDF-5D82-EE03-1FB1-3F12F9100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BBAE912-C8BC-7E36-26F4-B064D960BF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1D2C196-2F98-DB9D-55DF-03A2107403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912D273-32EA-CBF3-F85D-8082C7046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926D2-1D43-4298-B863-6D743AF8FB4E}" type="datetimeFigureOut">
              <a:rPr lang="zh-CN" altLang="en-US" smtClean="0"/>
              <a:t>2023/12/4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7C2027D-C942-7FCB-52FA-7B3847D62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F4D23E2-3DFB-D343-3A6C-1A3D03A37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7F5AC-E5AC-4621-8890-2C1407D004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9868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901677-2C06-5998-EA87-EE99DC889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7C7FD5B-2B17-42DC-5054-4B8B8310CD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2D5FCD-B6E0-39DA-8CD7-972D0B305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926D2-1D43-4298-B863-6D743AF8FB4E}" type="datetimeFigureOut">
              <a:rPr lang="zh-CN" altLang="en-US" smtClean="0"/>
              <a:t>2023/12/4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D76537-B856-C4FD-A073-5F75110DA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9BB82A-17B1-E419-7D35-E6C04E1E3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7F5AC-E5AC-4621-8890-2C1407D004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4494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99AF7B2-8067-DE98-B645-06A3D46AD5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5F6131B-8F2B-099C-4594-2D4266274F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767AD9-0A33-8D60-2D3A-15957F9E1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926D2-1D43-4298-B863-6D743AF8FB4E}" type="datetimeFigureOut">
              <a:rPr lang="zh-CN" altLang="en-US" smtClean="0"/>
              <a:t>2023/12/4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179B65-0717-A9B3-CF0A-779BAF51E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276BE4-3BF8-1DFF-8DCC-74CA654A7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7F5AC-E5AC-4621-8890-2C1407D004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64563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F61866A-6C80-29FF-F44E-DAB75D237E49}"/>
              </a:ext>
            </a:extLst>
          </p:cNvPr>
          <p:cNvSpPr/>
          <p:nvPr userDrawn="1"/>
        </p:nvSpPr>
        <p:spPr>
          <a:xfrm>
            <a:off x="254794" y="260604"/>
            <a:ext cx="11682413" cy="6336792"/>
          </a:xfrm>
          <a:prstGeom prst="rect">
            <a:avLst/>
          </a:prstGeom>
          <a:gradFill flip="none" rotWithShape="1">
            <a:gsLst>
              <a:gs pos="39000">
                <a:srgbClr val="7268FB"/>
              </a:gs>
              <a:gs pos="100000">
                <a:srgbClr val="6378FF"/>
              </a:gs>
              <a:gs pos="0">
                <a:srgbClr val="8158F6"/>
              </a:gs>
            </a:gsLst>
            <a:lin ang="135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5087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>
            <a:cxnSpLocks/>
          </p:cNvCxnSpPr>
          <p:nvPr userDrawn="1"/>
        </p:nvCxnSpPr>
        <p:spPr>
          <a:xfrm>
            <a:off x="790173" y="1169777"/>
            <a:ext cx="10611651" cy="0"/>
          </a:xfrm>
          <a:prstGeom prst="line">
            <a:avLst/>
          </a:prstGeom>
          <a:ln w="31750">
            <a:solidFill>
              <a:srgbClr val="6378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22300" y="491420"/>
            <a:ext cx="6652975" cy="640080"/>
          </a:xfrm>
        </p:spPr>
        <p:txBody>
          <a:bodyPr anchor="b" anchorCtr="0">
            <a:normAutofit/>
          </a:bodyPr>
          <a:lstStyle>
            <a:lvl1pPr>
              <a:defRPr sz="2400">
                <a:solidFill>
                  <a:schemeClr val="bg2">
                    <a:lumMod val="25000"/>
                  </a:schemeClr>
                </a:solidFill>
                <a:latin typeface="Poppins Light" panose="00000400000000000000" pitchFamily="2" charset="0"/>
                <a:cs typeface="Poppins Light" panose="000004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722300" y="1435608"/>
            <a:ext cx="4233748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dirty="0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dirty="0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dirty="0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dirty="0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dirty="0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12/4/2023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9037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>
            <a:cxnSpLocks/>
          </p:cNvCxnSpPr>
          <p:nvPr userDrawn="1"/>
        </p:nvCxnSpPr>
        <p:spPr>
          <a:xfrm>
            <a:off x="790173" y="1169777"/>
            <a:ext cx="10611651" cy="0"/>
          </a:xfrm>
          <a:prstGeom prst="line">
            <a:avLst/>
          </a:prstGeom>
          <a:ln w="31750">
            <a:solidFill>
              <a:srgbClr val="6378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22300" y="491420"/>
            <a:ext cx="6652975" cy="640080"/>
          </a:xfrm>
        </p:spPr>
        <p:txBody>
          <a:bodyPr anchor="b" anchorCtr="0">
            <a:normAutofit/>
          </a:bodyPr>
          <a:lstStyle>
            <a:lvl1pPr>
              <a:defRPr sz="2400">
                <a:solidFill>
                  <a:schemeClr val="bg2">
                    <a:lumMod val="25000"/>
                  </a:schemeClr>
                </a:solidFill>
                <a:latin typeface="Poppins Light" panose="00000400000000000000" pitchFamily="2" charset="0"/>
                <a:cs typeface="Poppins Light" panose="000004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722300" y="1435608"/>
            <a:ext cx="4233748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dirty="0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dirty="0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dirty="0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dirty="0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dirty="0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12/4/2023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34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48543-01CB-20F8-7554-205E412B5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301" y="496107"/>
            <a:ext cx="6693484" cy="640080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A3F135-FD3C-38D8-53F8-52028E8E7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12/4/2023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A80CCD-4B1F-16B3-D3CB-C3245CF88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50F657-2AB7-7BAB-2355-10992C640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3091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6F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85C6D85-D00C-EC6B-9CC9-A93C5C47F6E6}"/>
              </a:ext>
            </a:extLst>
          </p:cNvPr>
          <p:cNvSpPr/>
          <p:nvPr userDrawn="1"/>
        </p:nvSpPr>
        <p:spPr>
          <a:xfrm>
            <a:off x="254000" y="262783"/>
            <a:ext cx="11682413" cy="2099417"/>
          </a:xfrm>
          <a:prstGeom prst="rect">
            <a:avLst/>
          </a:prstGeom>
          <a:gradFill flip="none" rotWithShape="1">
            <a:gsLst>
              <a:gs pos="39000">
                <a:srgbClr val="7268FB"/>
              </a:gs>
              <a:gs pos="100000">
                <a:srgbClr val="6378FF"/>
              </a:gs>
              <a:gs pos="0">
                <a:srgbClr val="8158F6"/>
              </a:gs>
            </a:gsLst>
            <a:lin ang="135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058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D3BD2E-816B-91C1-E3CC-F1520BEB2A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8396356-30BE-E644-1B48-7804E873F5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F6EE62-9344-F37C-8D75-0040CC116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926D2-1D43-4298-B863-6D743AF8FB4E}" type="datetimeFigureOut">
              <a:rPr lang="zh-CN" altLang="en-US" smtClean="0"/>
              <a:t>2023/12/4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9183B3-6C24-CEDC-2278-5DF4660D1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4A884E-21DD-9052-B3B2-D307FED5E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7F5AC-E5AC-4621-8890-2C1407D004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2757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7433B3-4BA1-A3A9-5E1B-AE6EBEA3E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093D9D-073F-D9E7-A41E-8813E2A002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FB6359-71A0-0E8D-38CF-F78C4C435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926D2-1D43-4298-B863-6D743AF8FB4E}" type="datetimeFigureOut">
              <a:rPr lang="zh-CN" altLang="en-US" smtClean="0"/>
              <a:t>2023/12/4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ECEE8B-26D3-04AB-F155-3C409FDEB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8AA375-23BB-F7B5-AD77-9D0A63C12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7F5AC-E5AC-4621-8890-2C1407D004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6136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EB6853-2907-98BF-31AA-506E11650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F60C0F7-4DB2-0CCF-25BD-995EF9302F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5E590E-8328-B20A-BDF8-48AC48912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926D2-1D43-4298-B863-6D743AF8FB4E}" type="datetimeFigureOut">
              <a:rPr lang="zh-CN" altLang="en-US" smtClean="0"/>
              <a:t>2023/12/4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DE51FB-526A-CBD2-5AEF-EF8218EC6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DBD1FA-EC2C-020E-C373-B765C679B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7F5AC-E5AC-4621-8890-2C1407D004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7128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61DDB1-8F02-AA54-981A-0B47E320F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419329-57F3-333B-C07E-48A78ACDDC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4C9143C-6B30-DDB0-0134-EA4D39F38E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E188078-3892-26AB-354D-0382DF8C3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926D2-1D43-4298-B863-6D743AF8FB4E}" type="datetimeFigureOut">
              <a:rPr lang="zh-CN" altLang="en-US" smtClean="0"/>
              <a:t>2023/12/4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82B26CB-EB31-4694-5C42-488264EAC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78876F2-C753-BFC0-E4A7-B68482F20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7F5AC-E5AC-4621-8890-2C1407D004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7868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64392A-3795-CA93-40A9-2DE0651B1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ADB21E5-CA0C-CE2A-501A-207E63C7C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7215826-8B72-DAD0-2711-D17ABFB949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9691959-9A7E-1A05-A7EA-8D87F1089E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21C2E28-EB4A-B742-8F3B-6DA7A2F612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59FAE45-BAA1-315C-99F3-95705FBCE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926D2-1D43-4298-B863-6D743AF8FB4E}" type="datetimeFigureOut">
              <a:rPr lang="zh-CN" altLang="en-US" smtClean="0"/>
              <a:t>2023/12/4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C6A4C8B-5D08-792D-8913-1531491DE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5E0D102-B301-E615-1154-744651ED2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7F5AC-E5AC-4621-8890-2C1407D004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0678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90CA9C-3218-AB8C-3A52-34F37E6EC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15199B2-50F7-97AF-8564-7C3869569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926D2-1D43-4298-B863-6D743AF8FB4E}" type="datetimeFigureOut">
              <a:rPr lang="zh-CN" altLang="en-US" smtClean="0"/>
              <a:t>2023/12/4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5979690-9C48-5C11-1E9C-191E744A9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FCD118A-AAC5-1A1D-40D7-5B3A4B7BB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7F5AC-E5AC-4621-8890-2C1407D004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8388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F21FFBE-1B87-61B0-279B-98EAA1152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926D2-1D43-4298-B863-6D743AF8FB4E}" type="datetimeFigureOut">
              <a:rPr lang="zh-CN" altLang="en-US" smtClean="0"/>
              <a:t>2023/12/4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A3F036F-9107-1B75-F2B7-FB4197C9E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7AE5CA9-4BEC-9970-F2A2-D05777D80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7F5AC-E5AC-4621-8890-2C1407D004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0210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316F2F-370E-DAFB-CE28-B6069DC72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25E237-4536-9DA0-68B0-113472C21B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F1952E5-577C-D083-D835-23FA0F0341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7D8705E-10D9-5DE4-EE9F-37FEA05A5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926D2-1D43-4298-B863-6D743AF8FB4E}" type="datetimeFigureOut">
              <a:rPr lang="zh-CN" altLang="en-US" smtClean="0"/>
              <a:t>2023/12/4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2BC284D-A0C7-8FB4-3986-62F0CC798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B5C01E2-83A4-0EE0-30CA-20955D7F1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7F5AC-E5AC-4621-8890-2C1407D004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3159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ED4E3BC-4120-347B-4A15-C16AC4C0E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3A8A336-8632-9303-55BF-964A3F3CA9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B1CE13-7FA8-043F-AEE6-97D5E83327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3926D2-1D43-4298-B863-6D743AF8FB4E}" type="datetimeFigureOut">
              <a:rPr lang="zh-CN" altLang="en-US" smtClean="0"/>
              <a:t>2023/12/4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D8845B-2305-5CC7-FAFA-38C93E1BA0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F11D6D-D853-691B-B6D3-E04F81942F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57F5AC-E5AC-4621-8890-2C1407D004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648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4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5" r:id="rId15"/>
    <p:sldLayoutId id="2147483662" r:id="rId16"/>
    <p:sldLayoutId id="214748366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6.sv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3" Type="http://schemas.openxmlformats.org/officeDocument/2006/relationships/image" Target="../media/image25.sv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sv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sv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41.png"/><Relationship Id="rId11" Type="http://schemas.openxmlformats.org/officeDocument/2006/relationships/image" Target="../media/image46.svg"/><Relationship Id="rId5" Type="http://schemas.openxmlformats.org/officeDocument/2006/relationships/image" Target="../media/image40.png"/><Relationship Id="rId10" Type="http://schemas.openxmlformats.org/officeDocument/2006/relationships/image" Target="../media/image45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7" Type="http://schemas.openxmlformats.org/officeDocument/2006/relationships/image" Target="file:///C:\Program%20Files\Inknoe%20ClassPoint%202\Images\mc_blue.png" TargetMode="Externa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1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sv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7.sv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hyperlink" Target="https://www.linkedin.com/company/inknoe/" TargetMode="External"/><Relationship Id="rId18" Type="http://schemas.openxmlformats.org/officeDocument/2006/relationships/image" Target="../media/image62.svg"/><Relationship Id="rId3" Type="http://schemas.openxmlformats.org/officeDocument/2006/relationships/hyperlink" Target="mailto:support@inknoe.com" TargetMode="External"/><Relationship Id="rId21" Type="http://schemas.openxmlformats.org/officeDocument/2006/relationships/image" Target="../media/image64.svg"/><Relationship Id="rId7" Type="http://schemas.openxmlformats.org/officeDocument/2006/relationships/hyperlink" Target="https://twitter.com/classpointio" TargetMode="External"/><Relationship Id="rId12" Type="http://schemas.openxmlformats.org/officeDocument/2006/relationships/image" Target="../media/image58.svg"/><Relationship Id="rId17" Type="http://schemas.openxmlformats.org/officeDocument/2006/relationships/image" Target="../media/image61.png"/><Relationship Id="rId2" Type="http://schemas.openxmlformats.org/officeDocument/2006/relationships/image" Target="../media/image52.png"/><Relationship Id="rId16" Type="http://schemas.openxmlformats.org/officeDocument/2006/relationships/hyperlink" Target="https://www.youtube.com/@ClassPoint/" TargetMode="External"/><Relationship Id="rId20" Type="http://schemas.openxmlformats.org/officeDocument/2006/relationships/image" Target="../media/image63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54.svg"/><Relationship Id="rId11" Type="http://schemas.openxmlformats.org/officeDocument/2006/relationships/image" Target="../media/image57.png"/><Relationship Id="rId5" Type="http://schemas.openxmlformats.org/officeDocument/2006/relationships/image" Target="../media/image53.png"/><Relationship Id="rId15" Type="http://schemas.openxmlformats.org/officeDocument/2006/relationships/image" Target="../media/image60.svg"/><Relationship Id="rId10" Type="http://schemas.openxmlformats.org/officeDocument/2006/relationships/hyperlink" Target="https://www.instagram.com/classpoint.io/" TargetMode="External"/><Relationship Id="rId19" Type="http://schemas.openxmlformats.org/officeDocument/2006/relationships/hyperlink" Target="https://www.tiktok.com/@classpoint.io" TargetMode="External"/><Relationship Id="rId4" Type="http://schemas.openxmlformats.org/officeDocument/2006/relationships/hyperlink" Target="https://www.facebook.com/classpoint.io" TargetMode="External"/><Relationship Id="rId9" Type="http://schemas.openxmlformats.org/officeDocument/2006/relationships/image" Target="../media/image56.svg"/><Relationship Id="rId14" Type="http://schemas.openxmlformats.org/officeDocument/2006/relationships/image" Target="../media/image5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9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2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D2B266D-3625-4584-A5C3-7D3F672CF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20">
            <a:extLst>
              <a:ext uri="{FF2B5EF4-FFF2-40B4-BE49-F238E27FC236}">
                <a16:creationId xmlns:a16="http://schemas.microsoft.com/office/drawing/2014/main" id="{C463B99A-73EE-4FBB-B7C4-F9F9BCC25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22">
            <a:extLst>
              <a:ext uri="{FF2B5EF4-FFF2-40B4-BE49-F238E27FC236}">
                <a16:creationId xmlns:a16="http://schemas.microsoft.com/office/drawing/2014/main" id="{A5D2A5D1-BA0D-47D3-B051-DA7743C46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219825"/>
          </a:xfrm>
          <a:custGeom>
            <a:avLst/>
            <a:gdLst>
              <a:gd name="connsiteX0" fmla="*/ 6789701 w 12192000"/>
              <a:gd name="connsiteY0" fmla="*/ 6151588 h 6219825"/>
              <a:gd name="connsiteX1" fmla="*/ 6788702 w 12192000"/>
              <a:gd name="connsiteY1" fmla="*/ 6151666 h 6219825"/>
              <a:gd name="connsiteX2" fmla="*/ 6788476 w 12192000"/>
              <a:gd name="connsiteY2" fmla="*/ 6152200 h 6219825"/>
              <a:gd name="connsiteX3" fmla="*/ 9834 w 12192000"/>
              <a:gd name="connsiteY3" fmla="*/ 0 h 6219825"/>
              <a:gd name="connsiteX4" fmla="*/ 12357 w 12192000"/>
              <a:gd name="connsiteY4" fmla="*/ 1 h 6219825"/>
              <a:gd name="connsiteX5" fmla="*/ 12192000 w 12192000"/>
              <a:gd name="connsiteY5" fmla="*/ 1 h 6219825"/>
              <a:gd name="connsiteX6" fmla="*/ 12192000 w 12192000"/>
              <a:gd name="connsiteY6" fmla="*/ 5105401 h 6219825"/>
              <a:gd name="connsiteX7" fmla="*/ 12191716 w 12192000"/>
              <a:gd name="connsiteY7" fmla="*/ 5105401 h 6219825"/>
              <a:gd name="connsiteX8" fmla="*/ 12192000 w 12192000"/>
              <a:gd name="connsiteY8" fmla="*/ 5256977 h 6219825"/>
              <a:gd name="connsiteX9" fmla="*/ 12061096 w 12192000"/>
              <a:gd name="connsiteY9" fmla="*/ 5296034 h 6219825"/>
              <a:gd name="connsiteX10" fmla="*/ 11676800 w 12192000"/>
              <a:gd name="connsiteY10" fmla="*/ 5399652 h 6219825"/>
              <a:gd name="connsiteX11" fmla="*/ 10425355 w 12192000"/>
              <a:gd name="connsiteY11" fmla="*/ 5683310 h 6219825"/>
              <a:gd name="connsiteX12" fmla="*/ 9424022 w 12192000"/>
              <a:gd name="connsiteY12" fmla="*/ 5858546 h 6219825"/>
              <a:gd name="connsiteX13" fmla="*/ 8458419 w 12192000"/>
              <a:gd name="connsiteY13" fmla="*/ 5992303 h 6219825"/>
              <a:gd name="connsiteX14" fmla="*/ 7715970 w 12192000"/>
              <a:gd name="connsiteY14" fmla="*/ 6072283 h 6219825"/>
              <a:gd name="connsiteX15" fmla="*/ 6951716 w 12192000"/>
              <a:gd name="connsiteY15" fmla="*/ 6138091 h 6219825"/>
              <a:gd name="connsiteX16" fmla="*/ 6936303 w 12192000"/>
              <a:gd name="connsiteY16" fmla="*/ 6140163 h 6219825"/>
              <a:gd name="connsiteX17" fmla="*/ 6790448 w 12192000"/>
              <a:gd name="connsiteY17" fmla="*/ 6151529 h 6219825"/>
              <a:gd name="connsiteX18" fmla="*/ 6799941 w 12192000"/>
              <a:gd name="connsiteY18" fmla="*/ 6153349 h 6219825"/>
              <a:gd name="connsiteX19" fmla="*/ 6835432 w 12192000"/>
              <a:gd name="connsiteY19" fmla="*/ 6151642 h 6219825"/>
              <a:gd name="connsiteX20" fmla="*/ 6884003 w 12192000"/>
              <a:gd name="connsiteY20" fmla="*/ 6148662 h 6219825"/>
              <a:gd name="connsiteX21" fmla="*/ 7578771 w 12192000"/>
              <a:gd name="connsiteY21" fmla="*/ 6116122 h 6219825"/>
              <a:gd name="connsiteX22" fmla="*/ 8623845 w 12192000"/>
              <a:gd name="connsiteY22" fmla="*/ 6029188 h 6219825"/>
              <a:gd name="connsiteX23" fmla="*/ 9479970 w 12192000"/>
              <a:gd name="connsiteY23" fmla="*/ 5925239 h 6219825"/>
              <a:gd name="connsiteX24" fmla="*/ 10629308 w 12192000"/>
              <a:gd name="connsiteY24" fmla="*/ 5731000 h 6219825"/>
              <a:gd name="connsiteX25" fmla="*/ 11998498 w 12192000"/>
              <a:gd name="connsiteY25" fmla="*/ 5404869 h 6219825"/>
              <a:gd name="connsiteX26" fmla="*/ 12192000 w 12192000"/>
              <a:gd name="connsiteY26" fmla="*/ 5347846 h 6219825"/>
              <a:gd name="connsiteX27" fmla="*/ 12192000 w 12192000"/>
              <a:gd name="connsiteY27" fmla="*/ 5402606 h 6219825"/>
              <a:gd name="connsiteX28" fmla="*/ 11829257 w 12192000"/>
              <a:gd name="connsiteY28" fmla="*/ 5507950 h 6219825"/>
              <a:gd name="connsiteX29" fmla="*/ 10939183 w 12192000"/>
              <a:gd name="connsiteY29" fmla="*/ 5722555 h 6219825"/>
              <a:gd name="connsiteX30" fmla="*/ 9985530 w 12192000"/>
              <a:gd name="connsiteY30" fmla="*/ 5902635 h 6219825"/>
              <a:gd name="connsiteX31" fmla="*/ 9186882 w 12192000"/>
              <a:gd name="connsiteY31" fmla="*/ 6018631 h 6219825"/>
              <a:gd name="connsiteX32" fmla="*/ 8578198 w 12192000"/>
              <a:gd name="connsiteY32" fmla="*/ 6088179 h 6219825"/>
              <a:gd name="connsiteX33" fmla="*/ 7864358 w 12192000"/>
              <a:gd name="connsiteY33" fmla="*/ 6149656 h 6219825"/>
              <a:gd name="connsiteX34" fmla="*/ 6935502 w 12192000"/>
              <a:gd name="connsiteY34" fmla="*/ 6201071 h 6219825"/>
              <a:gd name="connsiteX35" fmla="*/ 6477750 w 12192000"/>
              <a:gd name="connsiteY35" fmla="*/ 6214980 h 6219825"/>
              <a:gd name="connsiteX36" fmla="*/ 6362294 w 12192000"/>
              <a:gd name="connsiteY36" fmla="*/ 6219825 h 6219825"/>
              <a:gd name="connsiteX37" fmla="*/ 6057129 w 12192000"/>
              <a:gd name="connsiteY37" fmla="*/ 6219825 h 6219825"/>
              <a:gd name="connsiteX38" fmla="*/ 5977784 w 12192000"/>
              <a:gd name="connsiteY38" fmla="*/ 6215229 h 6219825"/>
              <a:gd name="connsiteX39" fmla="*/ 5265087 w 12192000"/>
              <a:gd name="connsiteY39" fmla="*/ 6178965 h 6219825"/>
              <a:gd name="connsiteX40" fmla="*/ 4346277 w 12192000"/>
              <a:gd name="connsiteY40" fmla="*/ 6116869 h 6219825"/>
              <a:gd name="connsiteX41" fmla="*/ 3373045 w 12192000"/>
              <a:gd name="connsiteY41" fmla="*/ 6018259 h 6219825"/>
              <a:gd name="connsiteX42" fmla="*/ 2362173 w 12192000"/>
              <a:gd name="connsiteY42" fmla="*/ 5899282 h 6219825"/>
              <a:gd name="connsiteX43" fmla="*/ 1233178 w 12192000"/>
              <a:gd name="connsiteY43" fmla="*/ 5726033 h 6219825"/>
              <a:gd name="connsiteX44" fmla="*/ 68500 w 12192000"/>
              <a:gd name="connsiteY44" fmla="*/ 5486226 h 6219825"/>
              <a:gd name="connsiteX45" fmla="*/ 0 w 12192000"/>
              <a:gd name="connsiteY45" fmla="*/ 5468863 h 6219825"/>
              <a:gd name="connsiteX46" fmla="*/ 0 w 12192000"/>
              <a:gd name="connsiteY46" fmla="*/ 5412351 h 6219825"/>
              <a:gd name="connsiteX47" fmla="*/ 72441 w 12192000"/>
              <a:gd name="connsiteY47" fmla="*/ 5431135 h 6219825"/>
              <a:gd name="connsiteX48" fmla="*/ 600716 w 12192000"/>
              <a:gd name="connsiteY48" fmla="*/ 5549555 h 6219825"/>
              <a:gd name="connsiteX49" fmla="*/ 1769512 w 12192000"/>
              <a:gd name="connsiteY49" fmla="*/ 5759811 h 6219825"/>
              <a:gd name="connsiteX50" fmla="*/ 2613554 w 12192000"/>
              <a:gd name="connsiteY50" fmla="*/ 5876802 h 6219825"/>
              <a:gd name="connsiteX51" fmla="*/ 2581134 w 12192000"/>
              <a:gd name="connsiteY51" fmla="*/ 5866867 h 6219825"/>
              <a:gd name="connsiteX52" fmla="*/ 1112635 w 12192000"/>
              <a:gd name="connsiteY52" fmla="*/ 5534031 h 6219825"/>
              <a:gd name="connsiteX53" fmla="*/ 420412 w 12192000"/>
              <a:gd name="connsiteY53" fmla="*/ 5334514 h 6219825"/>
              <a:gd name="connsiteX54" fmla="*/ 0 w 12192000"/>
              <a:gd name="connsiteY54" fmla="*/ 5195539 h 6219825"/>
              <a:gd name="connsiteX55" fmla="*/ 60 w 12192000"/>
              <a:gd name="connsiteY55" fmla="*/ 5105401 h 6219825"/>
              <a:gd name="connsiteX56" fmla="*/ 0 w 12192000"/>
              <a:gd name="connsiteY56" fmla="*/ 5105401 h 6219825"/>
              <a:gd name="connsiteX57" fmla="*/ 0 w 12192000"/>
              <a:gd name="connsiteY57" fmla="*/ 1 h 6219825"/>
              <a:gd name="connsiteX58" fmla="*/ 9834 w 12192000"/>
              <a:gd name="connsiteY58" fmla="*/ 1 h 6219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12192000" h="6219825">
                <a:moveTo>
                  <a:pt x="6789701" y="6151588"/>
                </a:moveTo>
                <a:lnTo>
                  <a:pt x="6788702" y="6151666"/>
                </a:lnTo>
                <a:cubicBezTo>
                  <a:pt x="6788627" y="6151844"/>
                  <a:pt x="6788551" y="6152022"/>
                  <a:pt x="6788476" y="6152200"/>
                </a:cubicBezTo>
                <a:close/>
                <a:moveTo>
                  <a:pt x="9834" y="0"/>
                </a:moveTo>
                <a:lnTo>
                  <a:pt x="12357" y="1"/>
                </a:lnTo>
                <a:lnTo>
                  <a:pt x="12192000" y="1"/>
                </a:lnTo>
                <a:lnTo>
                  <a:pt x="12192000" y="5105401"/>
                </a:lnTo>
                <a:lnTo>
                  <a:pt x="12191716" y="5105401"/>
                </a:lnTo>
                <a:lnTo>
                  <a:pt x="12192000" y="5256977"/>
                </a:lnTo>
                <a:lnTo>
                  <a:pt x="12061096" y="5296034"/>
                </a:lnTo>
                <a:cubicBezTo>
                  <a:pt x="11933500" y="5332263"/>
                  <a:pt x="11805390" y="5366806"/>
                  <a:pt x="11676800" y="5399652"/>
                </a:cubicBezTo>
                <a:cubicBezTo>
                  <a:pt x="11262789" y="5507204"/>
                  <a:pt x="10845343" y="5600846"/>
                  <a:pt x="10425355" y="5683310"/>
                </a:cubicBezTo>
                <a:cubicBezTo>
                  <a:pt x="10092810" y="5748549"/>
                  <a:pt x="9759033" y="5806970"/>
                  <a:pt x="9424022" y="5858546"/>
                </a:cubicBezTo>
                <a:cubicBezTo>
                  <a:pt x="9102997" y="5908224"/>
                  <a:pt x="8781133" y="5952809"/>
                  <a:pt x="8458419" y="5992303"/>
                </a:cubicBezTo>
                <a:cubicBezTo>
                  <a:pt x="8211360" y="6022481"/>
                  <a:pt x="7963792" y="6048065"/>
                  <a:pt x="7715970" y="6072283"/>
                </a:cubicBezTo>
                <a:lnTo>
                  <a:pt x="6951716" y="6138091"/>
                </a:lnTo>
                <a:lnTo>
                  <a:pt x="6936303" y="6140163"/>
                </a:lnTo>
                <a:lnTo>
                  <a:pt x="6790448" y="6151529"/>
                </a:lnTo>
                <a:lnTo>
                  <a:pt x="6799941" y="6153349"/>
                </a:lnTo>
                <a:cubicBezTo>
                  <a:pt x="6811623" y="6153816"/>
                  <a:pt x="6823734" y="6151642"/>
                  <a:pt x="6835432" y="6151642"/>
                </a:cubicBezTo>
                <a:cubicBezTo>
                  <a:pt x="6851580" y="6151642"/>
                  <a:pt x="6867729" y="6149034"/>
                  <a:pt x="6884003" y="6148662"/>
                </a:cubicBezTo>
                <a:cubicBezTo>
                  <a:pt x="7115805" y="6143198"/>
                  <a:pt x="7347351" y="6131026"/>
                  <a:pt x="7578771" y="6116122"/>
                </a:cubicBezTo>
                <a:cubicBezTo>
                  <a:pt x="7927552" y="6093644"/>
                  <a:pt x="8276080" y="6065453"/>
                  <a:pt x="8623845" y="6029188"/>
                </a:cubicBezTo>
                <a:cubicBezTo>
                  <a:pt x="8909939" y="5999878"/>
                  <a:pt x="9195310" y="5965228"/>
                  <a:pt x="9479970" y="5925239"/>
                </a:cubicBezTo>
                <a:cubicBezTo>
                  <a:pt x="9864901" y="5870842"/>
                  <a:pt x="10248014" y="5806101"/>
                  <a:pt x="10629308" y="5731000"/>
                </a:cubicBezTo>
                <a:cubicBezTo>
                  <a:pt x="11090114" y="5639842"/>
                  <a:pt x="11546975" y="5532291"/>
                  <a:pt x="11998498" y="5404869"/>
                </a:cubicBezTo>
                <a:lnTo>
                  <a:pt x="12192000" y="5347846"/>
                </a:lnTo>
                <a:lnTo>
                  <a:pt x="12192000" y="5402606"/>
                </a:lnTo>
                <a:lnTo>
                  <a:pt x="11829257" y="5507950"/>
                </a:lnTo>
                <a:cubicBezTo>
                  <a:pt x="11534769" y="5587680"/>
                  <a:pt x="11238120" y="5658596"/>
                  <a:pt x="10939183" y="5722555"/>
                </a:cubicBezTo>
                <a:cubicBezTo>
                  <a:pt x="10622824" y="5790365"/>
                  <a:pt x="10304941" y="5850387"/>
                  <a:pt x="9985530" y="5902635"/>
                </a:cubicBezTo>
                <a:cubicBezTo>
                  <a:pt x="9720036" y="5946102"/>
                  <a:pt x="9453814" y="5984764"/>
                  <a:pt x="9186882" y="6018631"/>
                </a:cubicBezTo>
                <a:cubicBezTo>
                  <a:pt x="8984197" y="6044216"/>
                  <a:pt x="8781514" y="6068309"/>
                  <a:pt x="8578198" y="6088179"/>
                </a:cubicBezTo>
                <a:lnTo>
                  <a:pt x="7864358" y="6149656"/>
                </a:lnTo>
                <a:cubicBezTo>
                  <a:pt x="7554994" y="6172009"/>
                  <a:pt x="7245502" y="6189895"/>
                  <a:pt x="6935502" y="6201071"/>
                </a:cubicBezTo>
                <a:lnTo>
                  <a:pt x="6477750" y="6214980"/>
                </a:lnTo>
                <a:cubicBezTo>
                  <a:pt x="6439195" y="6212895"/>
                  <a:pt x="6400529" y="6214521"/>
                  <a:pt x="6362294" y="6219825"/>
                </a:cubicBezTo>
                <a:lnTo>
                  <a:pt x="6057129" y="6219825"/>
                </a:lnTo>
                <a:lnTo>
                  <a:pt x="5977784" y="6215229"/>
                </a:lnTo>
                <a:lnTo>
                  <a:pt x="5265087" y="6178965"/>
                </a:lnTo>
                <a:cubicBezTo>
                  <a:pt x="4958267" y="6166544"/>
                  <a:pt x="4651826" y="6146055"/>
                  <a:pt x="4346277" y="6116869"/>
                </a:cubicBezTo>
                <a:lnTo>
                  <a:pt x="3373045" y="6018259"/>
                </a:lnTo>
                <a:cubicBezTo>
                  <a:pt x="3035412" y="5983982"/>
                  <a:pt x="2698456" y="5944327"/>
                  <a:pt x="2362173" y="5899282"/>
                </a:cubicBezTo>
                <a:cubicBezTo>
                  <a:pt x="1984692" y="5849108"/>
                  <a:pt x="1608364" y="5791358"/>
                  <a:pt x="1233178" y="5726033"/>
                </a:cubicBezTo>
                <a:cubicBezTo>
                  <a:pt x="842181" y="5657291"/>
                  <a:pt x="453758" y="5578770"/>
                  <a:pt x="68500" y="5486226"/>
                </a:cubicBezTo>
                <a:lnTo>
                  <a:pt x="0" y="5468863"/>
                </a:lnTo>
                <a:lnTo>
                  <a:pt x="0" y="5412351"/>
                </a:lnTo>
                <a:lnTo>
                  <a:pt x="72441" y="5431135"/>
                </a:lnTo>
                <a:cubicBezTo>
                  <a:pt x="247961" y="5473331"/>
                  <a:pt x="424164" y="5512608"/>
                  <a:pt x="600716" y="5549555"/>
                </a:cubicBezTo>
                <a:cubicBezTo>
                  <a:pt x="988279" y="5630403"/>
                  <a:pt x="1378133" y="5699330"/>
                  <a:pt x="1769512" y="5759811"/>
                </a:cubicBezTo>
                <a:cubicBezTo>
                  <a:pt x="2052426" y="5803406"/>
                  <a:pt x="2335725" y="5843519"/>
                  <a:pt x="2613554" y="5876802"/>
                </a:cubicBezTo>
                <a:cubicBezTo>
                  <a:pt x="2605544" y="5879410"/>
                  <a:pt x="2594611" y="5869350"/>
                  <a:pt x="2581134" y="5866867"/>
                </a:cubicBezTo>
                <a:cubicBezTo>
                  <a:pt x="2087178" y="5774877"/>
                  <a:pt x="1597684" y="5663937"/>
                  <a:pt x="1112635" y="5534031"/>
                </a:cubicBezTo>
                <a:cubicBezTo>
                  <a:pt x="880453" y="5471934"/>
                  <a:pt x="649713" y="5405428"/>
                  <a:pt x="420412" y="5334514"/>
                </a:cubicBezTo>
                <a:lnTo>
                  <a:pt x="0" y="5195539"/>
                </a:lnTo>
                <a:lnTo>
                  <a:pt x="60" y="5105401"/>
                </a:lnTo>
                <a:lnTo>
                  <a:pt x="0" y="5105401"/>
                </a:lnTo>
                <a:lnTo>
                  <a:pt x="0" y="1"/>
                </a:lnTo>
                <a:lnTo>
                  <a:pt x="9834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84BFF3C0-6037-7F24-67B4-6EAD0E637910}"/>
              </a:ext>
            </a:extLst>
          </p:cNvPr>
          <p:cNvSpPr txBox="1">
            <a:spLocks/>
          </p:cNvSpPr>
          <p:nvPr/>
        </p:nvSpPr>
        <p:spPr>
          <a:xfrm>
            <a:off x="228600" y="1270165"/>
            <a:ext cx="11658600" cy="264712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Poppins Light" panose="00000400000000000000" pitchFamily="2" charset="0"/>
                <a:ea typeface="+mj-ea"/>
                <a:cs typeface="Poppins Light" panose="00000400000000000000" pitchFamily="2" charset="0"/>
              </a:defRPr>
            </a:lvl1pPr>
          </a:lstStyle>
          <a:p>
            <a:pPr defTabSz="1007303">
              <a:spcAft>
                <a:spcPts val="648"/>
              </a:spcAft>
            </a:pPr>
            <a:r>
              <a:rPr lang="en-US" sz="6610" kern="1200" dirty="0">
                <a:solidFill>
                  <a:srgbClr val="555555"/>
                </a:solidFill>
                <a:latin typeface="Poppins Bold" panose="00000800000000000000" pitchFamily="2" charset="0"/>
                <a:ea typeface="+mj-ea"/>
                <a:cs typeface="Poppins Bold" panose="00000800000000000000" pitchFamily="2" charset="0"/>
              </a:rPr>
              <a:t>What is Apache                 ?</a:t>
            </a:r>
            <a:endParaRPr lang="en-US" sz="6000" dirty="0">
              <a:solidFill>
                <a:schemeClr val="bg1"/>
              </a:solidFill>
              <a:latin typeface="Poppins Bold" panose="00000800000000000000" pitchFamily="2" charset="0"/>
              <a:cs typeface="Poppins Bold" panose="00000800000000000000" pitchFamily="2" charset="0"/>
            </a:endParaRP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337CC4A9-7AE3-520E-D0AB-7A4DB8CBE407}"/>
              </a:ext>
            </a:extLst>
          </p:cNvPr>
          <p:cNvSpPr txBox="1">
            <a:spLocks/>
          </p:cNvSpPr>
          <p:nvPr/>
        </p:nvSpPr>
        <p:spPr>
          <a:xfrm>
            <a:off x="247913" y="3259532"/>
            <a:ext cx="10624337" cy="880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07303">
              <a:spcBef>
                <a:spcPts val="1102"/>
              </a:spcBef>
              <a:spcAft>
                <a:spcPts val="1322"/>
              </a:spcAft>
            </a:pPr>
            <a:r>
              <a:rPr lang="ru-RU" sz="2644" kern="1200" dirty="0">
                <a:solidFill>
                  <a:srgbClr val="555555"/>
                </a:solidFill>
                <a:latin typeface="DM Sans" pitchFamily="2" charset="0"/>
                <a:ea typeface="+mn-ea"/>
                <a:cs typeface="Segoe UI Light" panose="020B0502040204020203" pitchFamily="34" charset="0"/>
              </a:rPr>
              <a:t>Ли Ицзя, 30202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ED8AEE33-64E8-822B-14A3-A37D254C15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201934">
            <a:off x="7495723" y="3070993"/>
            <a:ext cx="2161735" cy="166356"/>
          </a:xfrm>
          <a:prstGeom prst="rect">
            <a:avLst/>
          </a:prstGeom>
        </p:spPr>
      </p:pic>
      <p:pic>
        <p:nvPicPr>
          <p:cNvPr id="4" name="图形 3">
            <a:extLst>
              <a:ext uri="{FF2B5EF4-FFF2-40B4-BE49-F238E27FC236}">
                <a16:creationId xmlns:a16="http://schemas.microsoft.com/office/drawing/2014/main" id="{05B25A69-BCF9-6906-1727-9FEA2FD1E7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41734" y="1391593"/>
            <a:ext cx="3735878" cy="1867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505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BD296B-F83C-C718-9FB6-B4DF1DE21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300" y="189417"/>
            <a:ext cx="6652975" cy="640080"/>
          </a:xfrm>
        </p:spPr>
        <p:txBody>
          <a:bodyPr/>
          <a:lstStyle/>
          <a:p>
            <a:r>
              <a:rPr lang="en-US" altLang="zh-CN" dirty="0"/>
              <a:t>Spark Core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15E4525-5A7F-DDDF-0907-9575B78DA2C2}"/>
              </a:ext>
            </a:extLst>
          </p:cNvPr>
          <p:cNvSpPr txBox="1"/>
          <p:nvPr/>
        </p:nvSpPr>
        <p:spPr>
          <a:xfrm>
            <a:off x="2272784" y="1311271"/>
            <a:ext cx="7646431" cy="715089"/>
          </a:xfrm>
          <a:prstGeom prst="roundRect">
            <a:avLst/>
          </a:prstGeom>
        </p:spPr>
        <p:style>
          <a:lnRef idx="0">
            <a:schemeClr val="accent5"/>
          </a:lnRef>
          <a:fillRef idx="1001">
            <a:schemeClr val="dk2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b="0" i="0" dirty="0">
                <a:solidFill>
                  <a:schemeClr val="bg1"/>
                </a:solidFill>
                <a:effectLst/>
                <a:latin typeface="DM Sans" pitchFamily="2" charset="0"/>
              </a:rPr>
              <a:t>Spark core is the base engine for large-scale parallel and distributed data processing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87697743-F091-3DD9-302B-15A2493716DE}"/>
              </a:ext>
            </a:extLst>
          </p:cNvPr>
          <p:cNvSpPr/>
          <p:nvPr/>
        </p:nvSpPr>
        <p:spPr>
          <a:xfrm>
            <a:off x="164343" y="3609041"/>
            <a:ext cx="1978955" cy="204691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2E8BC6CE-DBB3-5FC1-6B56-9DC37F6927C0}"/>
              </a:ext>
            </a:extLst>
          </p:cNvPr>
          <p:cNvSpPr/>
          <p:nvPr/>
        </p:nvSpPr>
        <p:spPr>
          <a:xfrm>
            <a:off x="8595920" y="5515851"/>
            <a:ext cx="3501005" cy="1152732"/>
          </a:xfrm>
          <a:prstGeom prst="roundRect">
            <a:avLst>
              <a:gd name="adj" fmla="val 5286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4C2E2AF-1AF6-C466-EA6F-319CFDDE2F2C}"/>
              </a:ext>
            </a:extLst>
          </p:cNvPr>
          <p:cNvSpPr/>
          <p:nvPr/>
        </p:nvSpPr>
        <p:spPr>
          <a:xfrm>
            <a:off x="4741408" y="2594041"/>
            <a:ext cx="203283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cs typeface="+mn-ea"/>
                <a:sym typeface="+mn-lt"/>
              </a:rPr>
              <a:t>THE FIRST PART</a:t>
            </a: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688ECD23-4681-3E21-9595-05FACCE72424}"/>
              </a:ext>
            </a:extLst>
          </p:cNvPr>
          <p:cNvSpPr/>
          <p:nvPr/>
        </p:nvSpPr>
        <p:spPr>
          <a:xfrm>
            <a:off x="8595920" y="3250835"/>
            <a:ext cx="3501005" cy="1152732"/>
          </a:xfrm>
          <a:prstGeom prst="roundRect">
            <a:avLst>
              <a:gd name="adj" fmla="val 5286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4739FDF5-0E1B-0B5F-E763-0B99581BFD7F}"/>
              </a:ext>
            </a:extLst>
          </p:cNvPr>
          <p:cNvSpPr/>
          <p:nvPr/>
        </p:nvSpPr>
        <p:spPr>
          <a:xfrm>
            <a:off x="3474991" y="3232392"/>
            <a:ext cx="3501005" cy="1152732"/>
          </a:xfrm>
          <a:prstGeom prst="roundRect">
            <a:avLst>
              <a:gd name="adj" fmla="val 5286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D96B3110-8FD9-54E8-642A-57CB08E8B508}"/>
              </a:ext>
            </a:extLst>
          </p:cNvPr>
          <p:cNvSpPr/>
          <p:nvPr/>
        </p:nvSpPr>
        <p:spPr>
          <a:xfrm>
            <a:off x="3474990" y="5515851"/>
            <a:ext cx="3501005" cy="1152732"/>
          </a:xfrm>
          <a:prstGeom prst="roundRect">
            <a:avLst>
              <a:gd name="adj" fmla="val 5286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561591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BD296B-F83C-C718-9FB6-B4DF1DE21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300" y="189417"/>
            <a:ext cx="6652975" cy="640080"/>
          </a:xfrm>
        </p:spPr>
        <p:txBody>
          <a:bodyPr/>
          <a:lstStyle/>
          <a:p>
            <a:r>
              <a:rPr lang="en-US" altLang="zh-CN" dirty="0"/>
              <a:t>Resilient Distributed Dataset (RDD)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15E4525-5A7F-DDDF-0907-9575B78DA2C2}"/>
              </a:ext>
            </a:extLst>
          </p:cNvPr>
          <p:cNvSpPr txBox="1"/>
          <p:nvPr/>
        </p:nvSpPr>
        <p:spPr>
          <a:xfrm>
            <a:off x="2272784" y="1311271"/>
            <a:ext cx="7646431" cy="715089"/>
          </a:xfrm>
          <a:prstGeom prst="roundRect">
            <a:avLst/>
          </a:prstGeom>
        </p:spPr>
        <p:style>
          <a:lnRef idx="0">
            <a:schemeClr val="accent5"/>
          </a:lnRef>
          <a:fillRef idx="1001">
            <a:schemeClr val="dk2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b="0" i="0" dirty="0">
                <a:solidFill>
                  <a:schemeClr val="bg1"/>
                </a:solidFill>
                <a:effectLst/>
                <a:latin typeface="DM Sans" pitchFamily="2" charset="0"/>
              </a:rPr>
              <a:t>Spark core is the base engine for large-scale parallel and distributed data processing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87697743-F091-3DD9-302B-15A2493716DE}"/>
              </a:ext>
            </a:extLst>
          </p:cNvPr>
          <p:cNvSpPr/>
          <p:nvPr/>
        </p:nvSpPr>
        <p:spPr>
          <a:xfrm>
            <a:off x="164343" y="3609041"/>
            <a:ext cx="1978955" cy="204691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4739FDF5-0E1B-0B5F-E763-0B99581BFD7F}"/>
              </a:ext>
            </a:extLst>
          </p:cNvPr>
          <p:cNvSpPr/>
          <p:nvPr/>
        </p:nvSpPr>
        <p:spPr>
          <a:xfrm>
            <a:off x="3475645" y="4522407"/>
            <a:ext cx="2245647" cy="618467"/>
          </a:xfrm>
          <a:prstGeom prst="roundRect">
            <a:avLst>
              <a:gd name="adj" fmla="val 5286"/>
            </a:avLst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Transformation</a:t>
            </a:r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AD423305-5433-89C2-7BD2-6390019BCCC5}"/>
              </a:ext>
            </a:extLst>
          </p:cNvPr>
          <p:cNvSpPr/>
          <p:nvPr/>
        </p:nvSpPr>
        <p:spPr>
          <a:xfrm>
            <a:off x="8418159" y="4524181"/>
            <a:ext cx="2245647" cy="618467"/>
          </a:xfrm>
          <a:prstGeom prst="roundRect">
            <a:avLst>
              <a:gd name="adj" fmla="val 5286"/>
            </a:avLst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Action</a:t>
            </a:r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844B6CEC-9293-27F3-4998-C7D9D8E9C954}"/>
              </a:ext>
            </a:extLst>
          </p:cNvPr>
          <p:cNvSpPr/>
          <p:nvPr/>
        </p:nvSpPr>
        <p:spPr>
          <a:xfrm>
            <a:off x="6497081" y="3299807"/>
            <a:ext cx="1287903" cy="618467"/>
          </a:xfrm>
          <a:prstGeom prst="roundRect">
            <a:avLst>
              <a:gd name="adj" fmla="val 5286"/>
            </a:avLst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RDD</a:t>
            </a:r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911506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91DC6ABD-215C-4EA8-A483-CEF5B99AB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977D3B9-B0DF-0DCA-7D96-AD68E34B5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609" y="679731"/>
            <a:ext cx="4171994" cy="3736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sz="5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Components of Apache Spark – </a:t>
            </a:r>
            <a:r>
              <a:rPr lang="en-US" altLang="zh-CN" sz="5100" kern="1200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Spark SQL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AF6A671-C637-4547-85F4-51B6D18813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416432" y="1"/>
            <a:ext cx="2446384" cy="5777808"/>
            <a:chOff x="329184" y="1"/>
            <a:chExt cx="524256" cy="5777808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C575CF26-3D3C-4C5A-A2B7-00432016E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1208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9413ED5-9ED4-4772-BCE4-2BCAE6B12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86598" y="269324"/>
            <a:ext cx="6116779" cy="62087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图形 2">
            <a:extLst>
              <a:ext uri="{FF2B5EF4-FFF2-40B4-BE49-F238E27FC236}">
                <a16:creationId xmlns:a16="http://schemas.microsoft.com/office/drawing/2014/main" id="{C12EC01D-FDB9-644A-D1E2-2CA48996B2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40572" y="569297"/>
            <a:ext cx="5608830" cy="5608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2304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BD296B-F83C-C718-9FB6-B4DF1DE21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300" y="189417"/>
            <a:ext cx="6652975" cy="640080"/>
          </a:xfrm>
        </p:spPr>
        <p:txBody>
          <a:bodyPr/>
          <a:lstStyle/>
          <a:p>
            <a:r>
              <a:rPr lang="en-US" altLang="zh-CN" dirty="0"/>
              <a:t>Spark SQL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15E4525-5A7F-DDDF-0907-9575B78DA2C2}"/>
              </a:ext>
            </a:extLst>
          </p:cNvPr>
          <p:cNvSpPr txBox="1"/>
          <p:nvPr/>
        </p:nvSpPr>
        <p:spPr>
          <a:xfrm>
            <a:off x="2272784" y="1311271"/>
            <a:ext cx="7646431" cy="408623"/>
          </a:xfrm>
          <a:prstGeom prst="roundRect">
            <a:avLst/>
          </a:prstGeom>
        </p:spPr>
        <p:style>
          <a:lnRef idx="0">
            <a:schemeClr val="accent5"/>
          </a:lnRef>
          <a:fillRef idx="1001">
            <a:schemeClr val="dk2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b="0" i="0" dirty="0">
                <a:solidFill>
                  <a:schemeClr val="bg1"/>
                </a:solidFill>
                <a:effectLst/>
                <a:latin typeface="DM Sans" pitchFamily="2" charset="0"/>
              </a:rPr>
              <a:t>Spark SQL is …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87697743-F091-3DD9-302B-15A2493716DE}"/>
              </a:ext>
            </a:extLst>
          </p:cNvPr>
          <p:cNvSpPr/>
          <p:nvPr/>
        </p:nvSpPr>
        <p:spPr>
          <a:xfrm>
            <a:off x="164343" y="3609041"/>
            <a:ext cx="1978955" cy="204691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688ECD23-4681-3E21-9595-05FACCE72424}"/>
              </a:ext>
            </a:extLst>
          </p:cNvPr>
          <p:cNvSpPr/>
          <p:nvPr/>
        </p:nvSpPr>
        <p:spPr>
          <a:xfrm>
            <a:off x="7845741" y="2359960"/>
            <a:ext cx="3501005" cy="574352"/>
          </a:xfrm>
          <a:prstGeom prst="roundRect">
            <a:avLst>
              <a:gd name="adj" fmla="val 5286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4739FDF5-0E1B-0B5F-E763-0B99581BFD7F}"/>
              </a:ext>
            </a:extLst>
          </p:cNvPr>
          <p:cNvSpPr/>
          <p:nvPr/>
        </p:nvSpPr>
        <p:spPr>
          <a:xfrm>
            <a:off x="2724812" y="2341517"/>
            <a:ext cx="3501005" cy="574352"/>
          </a:xfrm>
          <a:prstGeom prst="roundRect">
            <a:avLst>
              <a:gd name="adj" fmla="val 5286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B99CDB84-2AE4-9295-79D5-3E16EE410932}"/>
              </a:ext>
            </a:extLst>
          </p:cNvPr>
          <p:cNvSpPr/>
          <p:nvPr/>
        </p:nvSpPr>
        <p:spPr>
          <a:xfrm>
            <a:off x="2724811" y="3277221"/>
            <a:ext cx="8621935" cy="773402"/>
          </a:xfrm>
          <a:prstGeom prst="roundRect">
            <a:avLst>
              <a:gd name="adj" fmla="val 5286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C044B252-AB22-19B3-6A26-FDDBAF4DDF9C}"/>
              </a:ext>
            </a:extLst>
          </p:cNvPr>
          <p:cNvSpPr/>
          <p:nvPr/>
        </p:nvSpPr>
        <p:spPr>
          <a:xfrm>
            <a:off x="2724811" y="4411975"/>
            <a:ext cx="8621935" cy="773402"/>
          </a:xfrm>
          <a:prstGeom prst="roundRect">
            <a:avLst>
              <a:gd name="adj" fmla="val 5286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5" name="流程图: 磁盘 4">
            <a:extLst>
              <a:ext uri="{FF2B5EF4-FFF2-40B4-BE49-F238E27FC236}">
                <a16:creationId xmlns:a16="http://schemas.microsoft.com/office/drawing/2014/main" id="{35D52961-19AD-BF17-260F-C0D0636588B3}"/>
              </a:ext>
            </a:extLst>
          </p:cNvPr>
          <p:cNvSpPr/>
          <p:nvPr/>
        </p:nvSpPr>
        <p:spPr>
          <a:xfrm>
            <a:off x="2724811" y="5504175"/>
            <a:ext cx="1954635" cy="947956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流程图: 磁盘 7">
            <a:extLst>
              <a:ext uri="{FF2B5EF4-FFF2-40B4-BE49-F238E27FC236}">
                <a16:creationId xmlns:a16="http://schemas.microsoft.com/office/drawing/2014/main" id="{0263C9AB-2AAF-A274-EBE5-03DE1417C119}"/>
              </a:ext>
            </a:extLst>
          </p:cNvPr>
          <p:cNvSpPr/>
          <p:nvPr/>
        </p:nvSpPr>
        <p:spPr>
          <a:xfrm>
            <a:off x="6068842" y="5546729"/>
            <a:ext cx="1954635" cy="947956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14D90E9-80A7-2642-73F7-81CDA7F3658E}"/>
              </a:ext>
            </a:extLst>
          </p:cNvPr>
          <p:cNvSpPr/>
          <p:nvPr/>
        </p:nvSpPr>
        <p:spPr>
          <a:xfrm>
            <a:off x="2462805" y="2114026"/>
            <a:ext cx="9269835" cy="4622334"/>
          </a:xfrm>
          <a:prstGeom prst="rect">
            <a:avLst/>
          </a:prstGeom>
          <a:noFill/>
          <a:ln w="2857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流程图: 磁盘 9">
            <a:extLst>
              <a:ext uri="{FF2B5EF4-FFF2-40B4-BE49-F238E27FC236}">
                <a16:creationId xmlns:a16="http://schemas.microsoft.com/office/drawing/2014/main" id="{208F568E-9D4C-3366-188A-5433AFDC11B8}"/>
              </a:ext>
            </a:extLst>
          </p:cNvPr>
          <p:cNvSpPr/>
          <p:nvPr/>
        </p:nvSpPr>
        <p:spPr>
          <a:xfrm>
            <a:off x="9412873" y="5546729"/>
            <a:ext cx="1954635" cy="947956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06030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FC7DE3-083C-F868-1A24-2C80D6FEA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Spark Streaming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3C4DE6-35CC-D5C9-1D64-A76F278DB1A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39034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F55904-3B06-F96B-DFE9-C878E59C9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Spark </a:t>
            </a:r>
            <a:r>
              <a:rPr lang="en-US" altLang="zh-CN" dirty="0" err="1"/>
              <a:t>MLlib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E7E737-C3BE-6BC3-76C3-9271F97C43A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53982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41FD07-C6EB-DB60-4002-AF1F43708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GraphX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C18647-28BC-465F-1777-0ED60B7D3A5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6537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BD296B-F83C-C718-9FB6-B4DF1DE21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300" y="189417"/>
            <a:ext cx="6652975" cy="640080"/>
          </a:xfrm>
        </p:spPr>
        <p:txBody>
          <a:bodyPr/>
          <a:lstStyle/>
          <a:p>
            <a:r>
              <a:rPr lang="en-US" altLang="zh-CN" dirty="0"/>
              <a:t>Spark Architecture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15E4525-5A7F-DDDF-0907-9575B78DA2C2}"/>
              </a:ext>
            </a:extLst>
          </p:cNvPr>
          <p:cNvSpPr txBox="1"/>
          <p:nvPr/>
        </p:nvSpPr>
        <p:spPr>
          <a:xfrm>
            <a:off x="1497542" y="1349562"/>
            <a:ext cx="9196915" cy="1021556"/>
          </a:xfrm>
          <a:prstGeom prst="roundRect">
            <a:avLst/>
          </a:prstGeom>
        </p:spPr>
        <p:style>
          <a:lnRef idx="0">
            <a:schemeClr val="accent5"/>
          </a:lnRef>
          <a:fillRef idx="1001">
            <a:schemeClr val="dk2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b="0" i="0" dirty="0">
                <a:solidFill>
                  <a:schemeClr val="bg1"/>
                </a:solidFill>
                <a:effectLst/>
                <a:latin typeface="DM Sans" pitchFamily="2" charset="0"/>
              </a:rPr>
              <a:t>Apache Spark uses a master-slave architecture that consists of a driver, that runs on a master node, and multiple executors which run across the worker nodes in the </a:t>
            </a:r>
            <a:r>
              <a:rPr lang="en-US" altLang="zh-CN" b="0" i="0" dirty="0" err="1">
                <a:solidFill>
                  <a:schemeClr val="bg1"/>
                </a:solidFill>
                <a:effectLst/>
                <a:latin typeface="DM Sans" pitchFamily="2" charset="0"/>
              </a:rPr>
              <a:t>clester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82085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BBC6A3-8B4A-9EA5-792B-7D7934E04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Spark Cluster Managers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6281E78-AF8B-3F2C-395D-6BFF849AD819}"/>
              </a:ext>
            </a:extLst>
          </p:cNvPr>
          <p:cNvSpPr/>
          <p:nvPr/>
        </p:nvSpPr>
        <p:spPr>
          <a:xfrm rot="16200000">
            <a:off x="452013" y="3823397"/>
            <a:ext cx="3151920" cy="2010652"/>
          </a:xfrm>
          <a:prstGeom prst="rect">
            <a:avLst/>
          </a:prstGeom>
          <a:noFill/>
          <a:ln>
            <a:solidFill>
              <a:srgbClr val="355C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B7B1C79-ECF2-392B-78F1-AAF672F998D3}"/>
              </a:ext>
            </a:extLst>
          </p:cNvPr>
          <p:cNvSpPr/>
          <p:nvPr/>
        </p:nvSpPr>
        <p:spPr>
          <a:xfrm rot="16200000">
            <a:off x="5676797" y="3823397"/>
            <a:ext cx="3151920" cy="2010652"/>
          </a:xfrm>
          <a:prstGeom prst="rect">
            <a:avLst/>
          </a:prstGeom>
          <a:noFill/>
          <a:ln>
            <a:solidFill>
              <a:srgbClr val="355C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BDB3523-7FC0-C2C0-9247-2B0BB3646D9C}"/>
              </a:ext>
            </a:extLst>
          </p:cNvPr>
          <p:cNvSpPr/>
          <p:nvPr/>
        </p:nvSpPr>
        <p:spPr>
          <a:xfrm rot="16200000">
            <a:off x="8289189" y="3822759"/>
            <a:ext cx="3151921" cy="2010653"/>
          </a:xfrm>
          <a:prstGeom prst="rect">
            <a:avLst/>
          </a:prstGeom>
          <a:noFill/>
          <a:ln>
            <a:solidFill>
              <a:srgbClr val="355C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4FFD73DE-B65A-511A-5555-D2C6A83EFA0E}"/>
              </a:ext>
            </a:extLst>
          </p:cNvPr>
          <p:cNvSpPr/>
          <p:nvPr/>
        </p:nvSpPr>
        <p:spPr>
          <a:xfrm rot="16200000">
            <a:off x="3064404" y="3822760"/>
            <a:ext cx="3151922" cy="2010652"/>
          </a:xfrm>
          <a:prstGeom prst="rect">
            <a:avLst/>
          </a:prstGeom>
          <a:noFill/>
          <a:ln>
            <a:solidFill>
              <a:srgbClr val="355C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1" name="文本框 30" descr="e7d195523061f1c0b9c437df2358c0cda14f5041a22fabbfBE2BE37675DC7AB669ED1A17F222BC996230C869F9A73B775AB9A6F73BCC744AF1BB55A31F7D215610F6B48D481C98CFAE215B20EECA2E6E20AA2D9777C27EEAB10921E8B07256D6D9ECE20958AFE8BA43FFCD38CF696DD3921EEAB91BE017407F46DB8119C34BA667C65BA886A5336E">
            <a:extLst>
              <a:ext uri="{FF2B5EF4-FFF2-40B4-BE49-F238E27FC236}">
                <a16:creationId xmlns:a16="http://schemas.microsoft.com/office/drawing/2014/main" id="{97D84B26-D8AD-B332-7D13-3DA0CE43E4EC}"/>
              </a:ext>
            </a:extLst>
          </p:cNvPr>
          <p:cNvSpPr txBox="1"/>
          <p:nvPr/>
        </p:nvSpPr>
        <p:spPr>
          <a:xfrm>
            <a:off x="362899" y="4828086"/>
            <a:ext cx="659748" cy="452412"/>
          </a:xfrm>
          <a:prstGeom prst="rect">
            <a:avLst/>
          </a:prstGeom>
          <a:noFill/>
          <a:effectLst/>
        </p:spPr>
        <p:txBody>
          <a:bodyPr wrap="square" lIns="105553" tIns="52777" rIns="105553" bIns="52777" rtlCol="0">
            <a:spAutoFit/>
          </a:bodyPr>
          <a:lstStyle/>
          <a:p>
            <a:pPr algn="ctr"/>
            <a:r>
              <a:rPr lang="en-US" altLang="zh-CN" sz="2180" dirty="0">
                <a:solidFill>
                  <a:schemeClr val="bg1"/>
                </a:solidFill>
                <a:cs typeface="+mn-ea"/>
                <a:sym typeface="+mn-lt"/>
              </a:rPr>
              <a:t>04</a:t>
            </a:r>
            <a:endParaRPr lang="zh-CN" altLang="en-US" sz="218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CB07DC9D-0756-EF8D-F3AE-5C3E669EF195}"/>
              </a:ext>
            </a:extLst>
          </p:cNvPr>
          <p:cNvSpPr/>
          <p:nvPr/>
        </p:nvSpPr>
        <p:spPr>
          <a:xfrm>
            <a:off x="764956" y="2949264"/>
            <a:ext cx="649409" cy="649409"/>
          </a:xfrm>
          <a:prstGeom prst="ellipse">
            <a:avLst/>
          </a:prstGeom>
          <a:solidFill>
            <a:srgbClr val="DC9D5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642" tIns="55321" rIns="110642" bIns="55321" rtlCol="0" anchor="ctr"/>
          <a:lstStyle/>
          <a:p>
            <a:pPr algn="ctr"/>
            <a:r>
              <a:rPr lang="en-US" altLang="zh-CN" sz="2180" dirty="0">
                <a:cs typeface="+mn-ea"/>
                <a:sym typeface="+mn-lt"/>
              </a:rPr>
              <a:t>1</a:t>
            </a:r>
            <a:endParaRPr lang="zh-CN" altLang="en-US" sz="2180" dirty="0">
              <a:cs typeface="+mn-ea"/>
              <a:sym typeface="+mn-lt"/>
            </a:endParaRPr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193C26FA-1A62-B3FA-E5E6-AEE06BEF36E5}"/>
              </a:ext>
            </a:extLst>
          </p:cNvPr>
          <p:cNvSpPr/>
          <p:nvPr/>
        </p:nvSpPr>
        <p:spPr>
          <a:xfrm>
            <a:off x="3363391" y="2949264"/>
            <a:ext cx="649409" cy="649409"/>
          </a:xfrm>
          <a:prstGeom prst="ellipse">
            <a:avLst/>
          </a:prstGeom>
          <a:solidFill>
            <a:srgbClr val="DC9D5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642" tIns="55321" rIns="110642" bIns="55321" rtlCol="0" anchor="ctr"/>
          <a:lstStyle/>
          <a:p>
            <a:pPr algn="ctr"/>
            <a:r>
              <a:rPr lang="en-US" altLang="zh-CN" sz="2180" dirty="0">
                <a:cs typeface="+mn-ea"/>
                <a:sym typeface="+mn-lt"/>
              </a:rPr>
              <a:t>2</a:t>
            </a:r>
            <a:endParaRPr lang="zh-CN" altLang="en-US" sz="2180" dirty="0">
              <a:cs typeface="+mn-ea"/>
              <a:sym typeface="+mn-lt"/>
            </a:endParaRPr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B8752886-B693-BC40-8552-EA6B7672AA2C}"/>
              </a:ext>
            </a:extLst>
          </p:cNvPr>
          <p:cNvSpPr/>
          <p:nvPr/>
        </p:nvSpPr>
        <p:spPr>
          <a:xfrm>
            <a:off x="5949737" y="2949957"/>
            <a:ext cx="649409" cy="649409"/>
          </a:xfrm>
          <a:prstGeom prst="ellipse">
            <a:avLst/>
          </a:prstGeom>
          <a:solidFill>
            <a:srgbClr val="DC9D5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642" tIns="55321" rIns="110642" bIns="55321" rtlCol="0" anchor="ctr"/>
          <a:lstStyle/>
          <a:p>
            <a:pPr algn="ctr"/>
            <a:r>
              <a:rPr lang="en-US" altLang="zh-CN" sz="2180" dirty="0">
                <a:cs typeface="+mn-ea"/>
                <a:sym typeface="+mn-lt"/>
              </a:rPr>
              <a:t>3</a:t>
            </a:r>
            <a:endParaRPr lang="zh-CN" altLang="en-US" sz="2180" dirty="0">
              <a:cs typeface="+mn-ea"/>
              <a:sym typeface="+mn-lt"/>
            </a:endParaRPr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89BCA469-47B5-D487-A630-F21DCA74CE45}"/>
              </a:ext>
            </a:extLst>
          </p:cNvPr>
          <p:cNvSpPr/>
          <p:nvPr/>
        </p:nvSpPr>
        <p:spPr>
          <a:xfrm>
            <a:off x="8660959" y="2949264"/>
            <a:ext cx="649409" cy="649409"/>
          </a:xfrm>
          <a:prstGeom prst="ellipse">
            <a:avLst/>
          </a:prstGeom>
          <a:solidFill>
            <a:srgbClr val="DC9D5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642" tIns="55321" rIns="110642" bIns="55321" rtlCol="0" anchor="ctr"/>
          <a:lstStyle/>
          <a:p>
            <a:pPr algn="ctr"/>
            <a:r>
              <a:rPr lang="en-US" altLang="zh-CN" sz="2180" dirty="0">
                <a:cs typeface="+mn-ea"/>
                <a:sym typeface="+mn-lt"/>
              </a:rPr>
              <a:t>4</a:t>
            </a:r>
            <a:endParaRPr lang="zh-CN" altLang="en-US" sz="2180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529997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CBD4D7-064B-3C8B-1377-831F0C3F3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Applications of Spark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79E319D-52CC-33B7-1C07-A784BB5A1291}"/>
              </a:ext>
            </a:extLst>
          </p:cNvPr>
          <p:cNvSpPr/>
          <p:nvPr/>
        </p:nvSpPr>
        <p:spPr>
          <a:xfrm>
            <a:off x="862000" y="2385217"/>
            <a:ext cx="2773680" cy="4331970"/>
          </a:xfrm>
          <a:prstGeom prst="rect">
            <a:avLst/>
          </a:prstGeom>
          <a:solidFill>
            <a:schemeClr val="bg1"/>
          </a:solidFill>
          <a:ln>
            <a:solidFill>
              <a:srgbClr val="355C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任意多边形 14">
            <a:extLst>
              <a:ext uri="{FF2B5EF4-FFF2-40B4-BE49-F238E27FC236}">
                <a16:creationId xmlns:a16="http://schemas.microsoft.com/office/drawing/2014/main" id="{5A3CC554-E0EF-1FD5-21A1-AE8874177885}"/>
              </a:ext>
            </a:extLst>
          </p:cNvPr>
          <p:cNvSpPr/>
          <p:nvPr/>
        </p:nvSpPr>
        <p:spPr>
          <a:xfrm>
            <a:off x="862000" y="1728627"/>
            <a:ext cx="2776855" cy="935990"/>
          </a:xfrm>
          <a:custGeom>
            <a:avLst/>
            <a:gdLst>
              <a:gd name="connsiteX0" fmla="*/ 0 w 6091"/>
              <a:gd name="connsiteY0" fmla="*/ 0 h 2844"/>
              <a:gd name="connsiteX1" fmla="*/ 6091 w 6091"/>
              <a:gd name="connsiteY1" fmla="*/ 0 h 2844"/>
              <a:gd name="connsiteX2" fmla="*/ 6091 w 6091"/>
              <a:gd name="connsiteY2" fmla="*/ 1976 h 2844"/>
              <a:gd name="connsiteX3" fmla="*/ 3672 w 6091"/>
              <a:gd name="connsiteY3" fmla="*/ 1980 h 2844"/>
              <a:gd name="connsiteX4" fmla="*/ 3040 w 6091"/>
              <a:gd name="connsiteY4" fmla="*/ 2844 h 2844"/>
              <a:gd name="connsiteX5" fmla="*/ 2424 w 6091"/>
              <a:gd name="connsiteY5" fmla="*/ 1980 h 2844"/>
              <a:gd name="connsiteX6" fmla="*/ 0 w 6091"/>
              <a:gd name="connsiteY6" fmla="*/ 1976 h 2844"/>
              <a:gd name="connsiteX7" fmla="*/ 0 w 6091"/>
              <a:gd name="connsiteY7" fmla="*/ 0 h 2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91" h="2844">
                <a:moveTo>
                  <a:pt x="0" y="0"/>
                </a:moveTo>
                <a:lnTo>
                  <a:pt x="6091" y="0"/>
                </a:lnTo>
                <a:lnTo>
                  <a:pt x="6091" y="1976"/>
                </a:lnTo>
                <a:lnTo>
                  <a:pt x="3672" y="1980"/>
                </a:lnTo>
                <a:lnTo>
                  <a:pt x="3040" y="2844"/>
                </a:lnTo>
                <a:lnTo>
                  <a:pt x="2424" y="1980"/>
                </a:lnTo>
                <a:lnTo>
                  <a:pt x="0" y="1976"/>
                </a:lnTo>
                <a:lnTo>
                  <a:pt x="0" y="0"/>
                </a:lnTo>
                <a:close/>
              </a:path>
            </a:pathLst>
          </a:custGeom>
          <a:solidFill>
            <a:srgbClr val="355C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文本框 22">
            <a:extLst>
              <a:ext uri="{FF2B5EF4-FFF2-40B4-BE49-F238E27FC236}">
                <a16:creationId xmlns:a16="http://schemas.microsoft.com/office/drawing/2014/main" id="{CA5E276F-7C10-0A79-0D77-907B937A0D02}"/>
              </a:ext>
            </a:extLst>
          </p:cNvPr>
          <p:cNvSpPr txBox="1"/>
          <p:nvPr/>
        </p:nvSpPr>
        <p:spPr>
          <a:xfrm flipH="1">
            <a:off x="1162990" y="2881753"/>
            <a:ext cx="2171065" cy="1670073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宋体" panose="02010600030101010101" pitchFamily="2" charset="-122"/>
              </a:rPr>
              <a:t>单击此处添加本章节的简要内容。本模板精心设计，模板所有素材均可自由编辑替换移动。单击此处添加本章节的简要内容。</a:t>
            </a:r>
          </a:p>
        </p:txBody>
      </p:sp>
      <p:sp>
        <p:nvSpPr>
          <p:cNvPr id="7" name="文本框 20">
            <a:extLst>
              <a:ext uri="{FF2B5EF4-FFF2-40B4-BE49-F238E27FC236}">
                <a16:creationId xmlns:a16="http://schemas.microsoft.com/office/drawing/2014/main" id="{75E54FC7-0465-E20D-44A0-1107063A4A23}"/>
              </a:ext>
            </a:extLst>
          </p:cNvPr>
          <p:cNvSpPr txBox="1"/>
          <p:nvPr/>
        </p:nvSpPr>
        <p:spPr>
          <a:xfrm flipH="1">
            <a:off x="1165530" y="1830862"/>
            <a:ext cx="2171065" cy="46101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charset="0"/>
                <a:ea typeface="微软雅黑 Light" panose="020B0502040204020203" pitchFamily="34" charset="-122"/>
                <a:cs typeface="+mn-cs"/>
                <a:sym typeface="Arial" panose="020B0604020202020204" pitchFamily="34" charset="0"/>
              </a:rPr>
              <a:t>Banking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F030C35-CBBC-1E6D-6141-C3B2EEEFD5FC}"/>
              </a:ext>
            </a:extLst>
          </p:cNvPr>
          <p:cNvSpPr/>
          <p:nvPr/>
        </p:nvSpPr>
        <p:spPr>
          <a:xfrm>
            <a:off x="4691050" y="2385217"/>
            <a:ext cx="2773680" cy="4331970"/>
          </a:xfrm>
          <a:prstGeom prst="rect">
            <a:avLst/>
          </a:prstGeom>
          <a:solidFill>
            <a:schemeClr val="bg1"/>
          </a:solidFill>
          <a:ln>
            <a:solidFill>
              <a:srgbClr val="355C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" name="任意多边形 5">
            <a:extLst>
              <a:ext uri="{FF2B5EF4-FFF2-40B4-BE49-F238E27FC236}">
                <a16:creationId xmlns:a16="http://schemas.microsoft.com/office/drawing/2014/main" id="{068ACF76-18D0-E754-E5DD-D525D37277A5}"/>
              </a:ext>
            </a:extLst>
          </p:cNvPr>
          <p:cNvSpPr/>
          <p:nvPr/>
        </p:nvSpPr>
        <p:spPr>
          <a:xfrm>
            <a:off x="4691050" y="1728627"/>
            <a:ext cx="2776855" cy="935990"/>
          </a:xfrm>
          <a:custGeom>
            <a:avLst/>
            <a:gdLst>
              <a:gd name="connsiteX0" fmla="*/ 0 w 6091"/>
              <a:gd name="connsiteY0" fmla="*/ 0 h 2844"/>
              <a:gd name="connsiteX1" fmla="*/ 6091 w 6091"/>
              <a:gd name="connsiteY1" fmla="*/ 0 h 2844"/>
              <a:gd name="connsiteX2" fmla="*/ 6091 w 6091"/>
              <a:gd name="connsiteY2" fmla="*/ 1976 h 2844"/>
              <a:gd name="connsiteX3" fmla="*/ 3672 w 6091"/>
              <a:gd name="connsiteY3" fmla="*/ 1980 h 2844"/>
              <a:gd name="connsiteX4" fmla="*/ 3040 w 6091"/>
              <a:gd name="connsiteY4" fmla="*/ 2844 h 2844"/>
              <a:gd name="connsiteX5" fmla="*/ 2424 w 6091"/>
              <a:gd name="connsiteY5" fmla="*/ 1980 h 2844"/>
              <a:gd name="connsiteX6" fmla="*/ 0 w 6091"/>
              <a:gd name="connsiteY6" fmla="*/ 1976 h 2844"/>
              <a:gd name="connsiteX7" fmla="*/ 0 w 6091"/>
              <a:gd name="connsiteY7" fmla="*/ 0 h 2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91" h="2844">
                <a:moveTo>
                  <a:pt x="0" y="0"/>
                </a:moveTo>
                <a:lnTo>
                  <a:pt x="6091" y="0"/>
                </a:lnTo>
                <a:lnTo>
                  <a:pt x="6091" y="1976"/>
                </a:lnTo>
                <a:lnTo>
                  <a:pt x="3672" y="1980"/>
                </a:lnTo>
                <a:lnTo>
                  <a:pt x="3040" y="2844"/>
                </a:lnTo>
                <a:lnTo>
                  <a:pt x="2424" y="1980"/>
                </a:lnTo>
                <a:lnTo>
                  <a:pt x="0" y="1976"/>
                </a:lnTo>
                <a:lnTo>
                  <a:pt x="0" y="0"/>
                </a:lnTo>
                <a:close/>
              </a:path>
            </a:pathLst>
          </a:custGeom>
          <a:solidFill>
            <a:srgbClr val="355C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" name="文本框 22">
            <a:extLst>
              <a:ext uri="{FF2B5EF4-FFF2-40B4-BE49-F238E27FC236}">
                <a16:creationId xmlns:a16="http://schemas.microsoft.com/office/drawing/2014/main" id="{5EE23470-530C-6C62-D6F0-1BC1E753E05C}"/>
              </a:ext>
            </a:extLst>
          </p:cNvPr>
          <p:cNvSpPr txBox="1"/>
          <p:nvPr/>
        </p:nvSpPr>
        <p:spPr>
          <a:xfrm flipH="1">
            <a:off x="4992040" y="2881753"/>
            <a:ext cx="2171065" cy="1670073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宋体" panose="02010600030101010101" pitchFamily="2" charset="-122"/>
              </a:rPr>
              <a:t>单击此处添加本章节的简要内容。本模板精心设计，模板所有素材均可自由编辑替换移动。单击此处添加本章节的简要内容。</a:t>
            </a:r>
          </a:p>
        </p:txBody>
      </p:sp>
      <p:sp>
        <p:nvSpPr>
          <p:cNvPr id="12" name="文本框 20">
            <a:extLst>
              <a:ext uri="{FF2B5EF4-FFF2-40B4-BE49-F238E27FC236}">
                <a16:creationId xmlns:a16="http://schemas.microsoft.com/office/drawing/2014/main" id="{35BB384B-FC5F-BF6B-6035-34E547B94BFD}"/>
              </a:ext>
            </a:extLst>
          </p:cNvPr>
          <p:cNvSpPr txBox="1"/>
          <p:nvPr/>
        </p:nvSpPr>
        <p:spPr>
          <a:xfrm flipH="1">
            <a:off x="4994580" y="1830862"/>
            <a:ext cx="2171065" cy="46101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charset="0"/>
                <a:ea typeface="微软雅黑 Light" panose="020B0502040204020203" pitchFamily="34" charset="-122"/>
                <a:cs typeface="+mn-cs"/>
                <a:sym typeface="Arial" panose="020B0604020202020204" pitchFamily="34" charset="0"/>
              </a:rPr>
              <a:t>E-commerce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5EE14BD-0B73-4F47-890F-902AF21ADEBE}"/>
              </a:ext>
            </a:extLst>
          </p:cNvPr>
          <p:cNvSpPr/>
          <p:nvPr/>
        </p:nvSpPr>
        <p:spPr>
          <a:xfrm>
            <a:off x="8520100" y="2385217"/>
            <a:ext cx="2773680" cy="4331970"/>
          </a:xfrm>
          <a:prstGeom prst="rect">
            <a:avLst/>
          </a:prstGeom>
          <a:solidFill>
            <a:schemeClr val="bg1"/>
          </a:solidFill>
          <a:ln>
            <a:solidFill>
              <a:srgbClr val="355C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5" name="任意多边形 13">
            <a:extLst>
              <a:ext uri="{FF2B5EF4-FFF2-40B4-BE49-F238E27FC236}">
                <a16:creationId xmlns:a16="http://schemas.microsoft.com/office/drawing/2014/main" id="{0AAAA205-FBC3-DD72-A8B4-B450D81EA191}"/>
              </a:ext>
            </a:extLst>
          </p:cNvPr>
          <p:cNvSpPr/>
          <p:nvPr/>
        </p:nvSpPr>
        <p:spPr>
          <a:xfrm>
            <a:off x="8520100" y="1728627"/>
            <a:ext cx="2776855" cy="935990"/>
          </a:xfrm>
          <a:custGeom>
            <a:avLst/>
            <a:gdLst>
              <a:gd name="connsiteX0" fmla="*/ 0 w 6091"/>
              <a:gd name="connsiteY0" fmla="*/ 0 h 2844"/>
              <a:gd name="connsiteX1" fmla="*/ 6091 w 6091"/>
              <a:gd name="connsiteY1" fmla="*/ 0 h 2844"/>
              <a:gd name="connsiteX2" fmla="*/ 6091 w 6091"/>
              <a:gd name="connsiteY2" fmla="*/ 1976 h 2844"/>
              <a:gd name="connsiteX3" fmla="*/ 3672 w 6091"/>
              <a:gd name="connsiteY3" fmla="*/ 1980 h 2844"/>
              <a:gd name="connsiteX4" fmla="*/ 3040 w 6091"/>
              <a:gd name="connsiteY4" fmla="*/ 2844 h 2844"/>
              <a:gd name="connsiteX5" fmla="*/ 2424 w 6091"/>
              <a:gd name="connsiteY5" fmla="*/ 1980 h 2844"/>
              <a:gd name="connsiteX6" fmla="*/ 0 w 6091"/>
              <a:gd name="connsiteY6" fmla="*/ 1976 h 2844"/>
              <a:gd name="connsiteX7" fmla="*/ 0 w 6091"/>
              <a:gd name="connsiteY7" fmla="*/ 0 h 2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91" h="2844">
                <a:moveTo>
                  <a:pt x="0" y="0"/>
                </a:moveTo>
                <a:lnTo>
                  <a:pt x="6091" y="0"/>
                </a:lnTo>
                <a:lnTo>
                  <a:pt x="6091" y="1976"/>
                </a:lnTo>
                <a:lnTo>
                  <a:pt x="3672" y="1980"/>
                </a:lnTo>
                <a:lnTo>
                  <a:pt x="3040" y="2844"/>
                </a:lnTo>
                <a:lnTo>
                  <a:pt x="2424" y="1980"/>
                </a:lnTo>
                <a:lnTo>
                  <a:pt x="0" y="1976"/>
                </a:lnTo>
                <a:lnTo>
                  <a:pt x="0" y="0"/>
                </a:lnTo>
                <a:close/>
              </a:path>
            </a:pathLst>
          </a:custGeom>
          <a:solidFill>
            <a:srgbClr val="355C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6" name="文本框 22">
            <a:extLst>
              <a:ext uri="{FF2B5EF4-FFF2-40B4-BE49-F238E27FC236}">
                <a16:creationId xmlns:a16="http://schemas.microsoft.com/office/drawing/2014/main" id="{8E193474-C007-C1A6-4A2F-362A277C60BB}"/>
              </a:ext>
            </a:extLst>
          </p:cNvPr>
          <p:cNvSpPr txBox="1"/>
          <p:nvPr/>
        </p:nvSpPr>
        <p:spPr>
          <a:xfrm flipH="1">
            <a:off x="8821090" y="2881753"/>
            <a:ext cx="2171065" cy="1670073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宋体" panose="02010600030101010101" pitchFamily="2" charset="-122"/>
              </a:rPr>
              <a:t>单击此处添加本章节的简要内容。本模板精心设计，模板所有素材均可自由编辑替换移动。单击此处添加本章节的简要内容。</a:t>
            </a:r>
          </a:p>
        </p:txBody>
      </p:sp>
      <p:sp>
        <p:nvSpPr>
          <p:cNvPr id="17" name="文本框 20">
            <a:extLst>
              <a:ext uri="{FF2B5EF4-FFF2-40B4-BE49-F238E27FC236}">
                <a16:creationId xmlns:a16="http://schemas.microsoft.com/office/drawing/2014/main" id="{269184B0-1967-B51F-3B04-09FCF5C60D0D}"/>
              </a:ext>
            </a:extLst>
          </p:cNvPr>
          <p:cNvSpPr txBox="1"/>
          <p:nvPr/>
        </p:nvSpPr>
        <p:spPr>
          <a:xfrm flipH="1">
            <a:off x="8823630" y="1830862"/>
            <a:ext cx="2171065" cy="46101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charset="0"/>
                <a:ea typeface="微软雅黑 Light" panose="020B0502040204020203" pitchFamily="34" charset="-122"/>
                <a:cs typeface="+mn-cs"/>
                <a:sym typeface="Arial" panose="020B0604020202020204" pitchFamily="34" charset="0"/>
              </a:rPr>
              <a:t>Entertainment</a:t>
            </a:r>
          </a:p>
        </p:txBody>
      </p:sp>
    </p:spTree>
    <p:extLst>
      <p:ext uri="{BB962C8B-B14F-4D97-AF65-F5344CB8AC3E}">
        <p14:creationId xmlns:p14="http://schemas.microsoft.com/office/powerpoint/2010/main" val="3257827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3">
            <a:extLst>
              <a:ext uri="{FF2B5EF4-FFF2-40B4-BE49-F238E27FC236}">
                <a16:creationId xmlns:a16="http://schemas.microsoft.com/office/drawing/2014/main" id="{A419ADC7-DE7C-464E-9F88-6CAB6F61BC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C573BD5C-382E-BCE2-034C-9347EEF89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2657" y="525195"/>
            <a:ext cx="4148093" cy="2806506"/>
          </a:xfrm>
        </p:spPr>
        <p:txBody>
          <a:bodyPr anchor="b">
            <a:normAutofit/>
          </a:bodyPr>
          <a:lstStyle/>
          <a:p>
            <a:r>
              <a:rPr lang="en-US" altLang="zh-CN" sz="4000" dirty="0"/>
              <a:t>Content</a:t>
            </a:r>
            <a:endParaRPr lang="zh-CN" altLang="en-US" sz="4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471595-9824-4120-A414-004050C5A7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5221" r="15221"/>
          <a:stretch/>
        </p:blipFill>
        <p:spPr>
          <a:xfrm>
            <a:off x="834998" y="171715"/>
            <a:ext cx="5332341" cy="6132829"/>
          </a:xfrm>
          <a:prstGeom prst="rect">
            <a:avLst/>
          </a:prstGeom>
        </p:spPr>
      </p:pic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66C8E8-91D2-4D74-3D31-8F128D52BA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2657" y="3526300"/>
            <a:ext cx="4148093" cy="2588458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altLang="zh-CN" sz="17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History of Spark</a:t>
            </a:r>
          </a:p>
          <a:p>
            <a:pPr marL="514350" indent="-514350">
              <a:buAutoNum type="arabicPeriod"/>
            </a:pPr>
            <a:r>
              <a:rPr lang="en-US" altLang="zh-CN" sz="17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What is Spark?</a:t>
            </a:r>
          </a:p>
          <a:p>
            <a:pPr marL="514350" indent="-514350">
              <a:buAutoNum type="arabicPeriod"/>
            </a:pPr>
            <a:r>
              <a:rPr lang="en-US" altLang="zh-CN" sz="17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Hadoop vs Spark</a:t>
            </a:r>
          </a:p>
          <a:p>
            <a:pPr marL="514350" indent="-514350">
              <a:buAutoNum type="arabicPeriod"/>
            </a:pPr>
            <a:r>
              <a:rPr lang="en-US" altLang="zh-CN" sz="17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Components of Apache Spark</a:t>
            </a:r>
          </a:p>
          <a:p>
            <a:pPr marL="514350" indent="-514350">
              <a:buAutoNum type="arabicPeriod"/>
            </a:pPr>
            <a:r>
              <a:rPr lang="en-US" altLang="zh-CN" sz="17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Spark Architecture</a:t>
            </a:r>
          </a:p>
          <a:p>
            <a:pPr marL="514350" indent="-514350">
              <a:buAutoNum type="arabicPeriod"/>
            </a:pPr>
            <a:r>
              <a:rPr lang="en-US" altLang="zh-CN" sz="17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Application of Spark</a:t>
            </a:r>
          </a:p>
          <a:p>
            <a:pPr marL="514350" indent="-514350">
              <a:buAutoNum type="arabicPeriod"/>
            </a:pPr>
            <a:r>
              <a:rPr lang="en-US" altLang="zh-CN" sz="17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Spark Use Case</a:t>
            </a:r>
            <a:endParaRPr lang="zh-CN" altLang="en-US" sz="1700" dirty="0">
              <a:latin typeface="ADLaM Display" panose="020F0502020204030204" pitchFamily="2" charset="0"/>
              <a:cs typeface="ADLaM Display" panose="020F05020202040302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80257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3FB3B0-CC62-71FB-3E57-F5337BB6C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Spark Use Case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EC35A1-C8D5-AF2B-D253-DAD9E2DF6FF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3900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E1517ED-4303-DCC6-492B-4F4B66F6C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293338"/>
            <a:ext cx="9144000" cy="327459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CN" sz="7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  <a:br>
              <a:rPr lang="en-US" altLang="zh-CN" sz="7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altLang="zh-CN" sz="7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for your precious attention :)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96644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6C8A3A3-C88C-5A27-69F7-908BD8114651}"/>
              </a:ext>
            </a:extLst>
          </p:cNvPr>
          <p:cNvSpPr txBox="1"/>
          <p:nvPr/>
        </p:nvSpPr>
        <p:spPr>
          <a:xfrm>
            <a:off x="722300" y="1842369"/>
            <a:ext cx="7447339" cy="546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sz="1400" dirty="0">
                <a:latin typeface="Poppins" panose="00000500000000000000" pitchFamily="2" charset="0"/>
                <a:cs typeface="Poppins" panose="00000500000000000000" pitchFamily="2" charset="0"/>
              </a:rPr>
              <a:t>ClassPoint is an </a:t>
            </a:r>
            <a:r>
              <a:rPr lang="en-US" sz="1400" b="1" dirty="0">
                <a:latin typeface="Poppins" panose="00000500000000000000" pitchFamily="2" charset="0"/>
                <a:cs typeface="Poppins" panose="00000500000000000000" pitchFamily="2" charset="0"/>
              </a:rPr>
              <a:t>interactive presentation add-in for PowerPoint </a:t>
            </a:r>
            <a:r>
              <a:rPr lang="en-US" sz="1400" dirty="0">
                <a:latin typeface="Poppins" panose="00000500000000000000" pitchFamily="2" charset="0"/>
                <a:cs typeface="Poppins" panose="00000500000000000000" pitchFamily="2" charset="0"/>
              </a:rPr>
              <a:t>that empowers every presenter to build strong live engagement with their audience.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A7CB94-DACA-70FA-2332-C66DD6240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Hadoop vs Spark</a:t>
            </a:r>
            <a:endParaRPr lang="en-US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6C0EAB-162B-DD9E-EBAA-3F9CADF8AA5D}"/>
              </a:ext>
            </a:extLst>
          </p:cNvPr>
          <p:cNvSpPr txBox="1"/>
          <p:nvPr/>
        </p:nvSpPr>
        <p:spPr>
          <a:xfrm>
            <a:off x="5380563" y="5219595"/>
            <a:ext cx="29007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B133B"/>
                </a:solidFill>
                <a:latin typeface="+mj-lt"/>
                <a:cs typeface="Poppins SemiBold" panose="020B0502040204020203" pitchFamily="2" charset="0"/>
              </a:rPr>
              <a:t>ClassPoint Tab</a:t>
            </a:r>
          </a:p>
        </p:txBody>
      </p:sp>
      <p:pic>
        <p:nvPicPr>
          <p:cNvPr id="9" name="Picture 11">
            <a:extLst>
              <a:ext uri="{FF2B5EF4-FFF2-40B4-BE49-F238E27FC236}">
                <a16:creationId xmlns:a16="http://schemas.microsoft.com/office/drawing/2014/main" id="{38F6DB61-ACEA-92D2-F1E9-0DD51C3C5289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12686298" flipV="1">
            <a:off x="4116759" y="5059702"/>
            <a:ext cx="1131994" cy="319787"/>
          </a:xfrm>
          <a:prstGeom prst="rect">
            <a:avLst/>
          </a:prstGeom>
        </p:spPr>
      </p:pic>
      <p:sp>
        <p:nvSpPr>
          <p:cNvPr id="4" name="Freeform: Shape 3">
            <a:extLst>
              <a:ext uri="{FF2B5EF4-FFF2-40B4-BE49-F238E27FC236}">
                <a16:creationId xmlns:a16="http://schemas.microsoft.com/office/drawing/2014/main" id="{A646D0DD-B819-B8F3-444E-BD7DB4E5B169}"/>
              </a:ext>
            </a:extLst>
          </p:cNvPr>
          <p:cNvSpPr/>
          <p:nvPr/>
        </p:nvSpPr>
        <p:spPr>
          <a:xfrm rot="60000">
            <a:off x="2236046" y="2070838"/>
            <a:ext cx="2191362" cy="89621"/>
          </a:xfrm>
          <a:custGeom>
            <a:avLst/>
            <a:gdLst>
              <a:gd name="connsiteX0" fmla="*/ 1522443 w 1522490"/>
              <a:gd name="connsiteY0" fmla="*/ 14080 h 96230"/>
              <a:gd name="connsiteX1" fmla="*/ 1499966 w 1522490"/>
              <a:gd name="connsiteY1" fmla="*/ 13369 h 96230"/>
              <a:gd name="connsiteX2" fmla="*/ 1477619 w 1522490"/>
              <a:gd name="connsiteY2" fmla="*/ 12271 h 96230"/>
              <a:gd name="connsiteX3" fmla="*/ 1427952 w 1522490"/>
              <a:gd name="connsiteY3" fmla="*/ 7750 h 96230"/>
              <a:gd name="connsiteX4" fmla="*/ 1332169 w 1522490"/>
              <a:gd name="connsiteY4" fmla="*/ 1679 h 96230"/>
              <a:gd name="connsiteX5" fmla="*/ 1244137 w 1522490"/>
              <a:gd name="connsiteY5" fmla="*/ 0 h 96230"/>
              <a:gd name="connsiteX6" fmla="*/ 1221338 w 1522490"/>
              <a:gd name="connsiteY6" fmla="*/ 129 h 96230"/>
              <a:gd name="connsiteX7" fmla="*/ 1134081 w 1522490"/>
              <a:gd name="connsiteY7" fmla="*/ 1615 h 96230"/>
              <a:gd name="connsiteX8" fmla="*/ 930116 w 1522490"/>
              <a:gd name="connsiteY8" fmla="*/ 8525 h 96230"/>
              <a:gd name="connsiteX9" fmla="*/ 730995 w 1522490"/>
              <a:gd name="connsiteY9" fmla="*/ 19053 h 96230"/>
              <a:gd name="connsiteX10" fmla="*/ 633145 w 1522490"/>
              <a:gd name="connsiteY10" fmla="*/ 25124 h 96230"/>
              <a:gd name="connsiteX11" fmla="*/ 527417 w 1522490"/>
              <a:gd name="connsiteY11" fmla="*/ 32293 h 96230"/>
              <a:gd name="connsiteX12" fmla="*/ 309371 w 1522490"/>
              <a:gd name="connsiteY12" fmla="*/ 49086 h 96230"/>
              <a:gd name="connsiteX13" fmla="*/ 120842 w 1522490"/>
              <a:gd name="connsiteY13" fmla="*/ 70593 h 96230"/>
              <a:gd name="connsiteX14" fmla="*/ 0 w 1522490"/>
              <a:gd name="connsiteY14" fmla="*/ 91197 h 96230"/>
              <a:gd name="connsiteX15" fmla="*/ 0 w 1522490"/>
              <a:gd name="connsiteY15" fmla="*/ 91261 h 96230"/>
              <a:gd name="connsiteX16" fmla="*/ 138539 w 1522490"/>
              <a:gd name="connsiteY16" fmla="*/ 96170 h 96230"/>
              <a:gd name="connsiteX17" fmla="*/ 229219 w 1522490"/>
              <a:gd name="connsiteY17" fmla="*/ 94620 h 96230"/>
              <a:gd name="connsiteX18" fmla="*/ 287670 w 1522490"/>
              <a:gd name="connsiteY18" fmla="*/ 91390 h 96230"/>
              <a:gd name="connsiteX19" fmla="*/ 323516 w 1522490"/>
              <a:gd name="connsiteY19" fmla="*/ 88161 h 96230"/>
              <a:gd name="connsiteX20" fmla="*/ 419427 w 1522490"/>
              <a:gd name="connsiteY20" fmla="*/ 79054 h 96230"/>
              <a:gd name="connsiteX21" fmla="*/ 529160 w 1522490"/>
              <a:gd name="connsiteY21" fmla="*/ 68849 h 96230"/>
              <a:gd name="connsiteX22" fmla="*/ 642381 w 1522490"/>
              <a:gd name="connsiteY22" fmla="*/ 59291 h 96230"/>
              <a:gd name="connsiteX23" fmla="*/ 744170 w 1522490"/>
              <a:gd name="connsiteY23" fmla="*/ 51540 h 96230"/>
              <a:gd name="connsiteX24" fmla="*/ 843570 w 1522490"/>
              <a:gd name="connsiteY24" fmla="*/ 45017 h 96230"/>
              <a:gd name="connsiteX25" fmla="*/ 943808 w 1522490"/>
              <a:gd name="connsiteY25" fmla="*/ 39463 h 96230"/>
              <a:gd name="connsiteX26" fmla="*/ 1045856 w 1522490"/>
              <a:gd name="connsiteY26" fmla="*/ 35394 h 96230"/>
              <a:gd name="connsiteX27" fmla="*/ 1232383 w 1522490"/>
              <a:gd name="connsiteY27" fmla="*/ 31841 h 96230"/>
              <a:gd name="connsiteX28" fmla="*/ 1336109 w 1522490"/>
              <a:gd name="connsiteY28" fmla="*/ 29193 h 96230"/>
              <a:gd name="connsiteX29" fmla="*/ 1438286 w 1522490"/>
              <a:gd name="connsiteY29" fmla="*/ 24414 h 96230"/>
              <a:gd name="connsiteX30" fmla="*/ 1479815 w 1522490"/>
              <a:gd name="connsiteY30" fmla="*/ 21572 h 96230"/>
              <a:gd name="connsiteX31" fmla="*/ 1499772 w 1522490"/>
              <a:gd name="connsiteY31" fmla="*/ 18730 h 96230"/>
              <a:gd name="connsiteX32" fmla="*/ 1517211 w 1522490"/>
              <a:gd name="connsiteY32" fmla="*/ 14726 h 96230"/>
              <a:gd name="connsiteX33" fmla="*/ 1517211 w 1522490"/>
              <a:gd name="connsiteY33" fmla="*/ 14726 h 96230"/>
              <a:gd name="connsiteX34" fmla="*/ 1522443 w 1522490"/>
              <a:gd name="connsiteY34" fmla="*/ 14080 h 96230"/>
              <a:gd name="connsiteX35" fmla="*/ 1522443 w 1522490"/>
              <a:gd name="connsiteY35" fmla="*/ 14080 h 96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522490" h="96230">
                <a:moveTo>
                  <a:pt x="1522443" y="14080"/>
                </a:moveTo>
                <a:cubicBezTo>
                  <a:pt x="1514950" y="13305"/>
                  <a:pt x="1507523" y="13499"/>
                  <a:pt x="1499966" y="13369"/>
                </a:cubicBezTo>
                <a:cubicBezTo>
                  <a:pt x="1492539" y="13305"/>
                  <a:pt x="1485047" y="12917"/>
                  <a:pt x="1477619" y="12271"/>
                </a:cubicBezTo>
                <a:cubicBezTo>
                  <a:pt x="1461085" y="10721"/>
                  <a:pt x="1444486" y="9171"/>
                  <a:pt x="1427952" y="7750"/>
                </a:cubicBezTo>
                <a:cubicBezTo>
                  <a:pt x="1396046" y="4973"/>
                  <a:pt x="1364140" y="2842"/>
                  <a:pt x="1332169" y="1679"/>
                </a:cubicBezTo>
                <a:cubicBezTo>
                  <a:pt x="1302847" y="581"/>
                  <a:pt x="1273525" y="0"/>
                  <a:pt x="1244137" y="0"/>
                </a:cubicBezTo>
                <a:cubicBezTo>
                  <a:pt x="1236516" y="0"/>
                  <a:pt x="1228960" y="64"/>
                  <a:pt x="1221338" y="129"/>
                </a:cubicBezTo>
                <a:cubicBezTo>
                  <a:pt x="1192274" y="452"/>
                  <a:pt x="1163146" y="839"/>
                  <a:pt x="1134081" y="1615"/>
                </a:cubicBezTo>
                <a:cubicBezTo>
                  <a:pt x="1066071" y="3488"/>
                  <a:pt x="998061" y="5361"/>
                  <a:pt x="930116" y="8525"/>
                </a:cubicBezTo>
                <a:cubicBezTo>
                  <a:pt x="863721" y="11626"/>
                  <a:pt x="797325" y="14984"/>
                  <a:pt x="730995" y="19053"/>
                </a:cubicBezTo>
                <a:cubicBezTo>
                  <a:pt x="698378" y="21055"/>
                  <a:pt x="665762" y="22928"/>
                  <a:pt x="633145" y="25124"/>
                </a:cubicBezTo>
                <a:cubicBezTo>
                  <a:pt x="597881" y="27514"/>
                  <a:pt x="562616" y="29581"/>
                  <a:pt x="527417" y="32293"/>
                </a:cubicBezTo>
                <a:cubicBezTo>
                  <a:pt x="454756" y="37848"/>
                  <a:pt x="382032" y="43467"/>
                  <a:pt x="309371" y="49086"/>
                </a:cubicBezTo>
                <a:cubicBezTo>
                  <a:pt x="246270" y="53995"/>
                  <a:pt x="183427" y="61358"/>
                  <a:pt x="120842" y="70593"/>
                </a:cubicBezTo>
                <a:cubicBezTo>
                  <a:pt x="80411" y="76600"/>
                  <a:pt x="40108" y="83575"/>
                  <a:pt x="0" y="91197"/>
                </a:cubicBezTo>
                <a:cubicBezTo>
                  <a:pt x="0" y="91197"/>
                  <a:pt x="0" y="91261"/>
                  <a:pt x="0" y="91261"/>
                </a:cubicBezTo>
                <a:cubicBezTo>
                  <a:pt x="46115" y="94232"/>
                  <a:pt x="92295" y="95782"/>
                  <a:pt x="138539" y="96170"/>
                </a:cubicBezTo>
                <a:cubicBezTo>
                  <a:pt x="168766" y="96428"/>
                  <a:pt x="198992" y="95847"/>
                  <a:pt x="229219" y="94620"/>
                </a:cubicBezTo>
                <a:cubicBezTo>
                  <a:pt x="248724" y="93845"/>
                  <a:pt x="268229" y="92747"/>
                  <a:pt x="287670" y="91390"/>
                </a:cubicBezTo>
                <a:cubicBezTo>
                  <a:pt x="299619" y="90551"/>
                  <a:pt x="311567" y="89259"/>
                  <a:pt x="323516" y="88161"/>
                </a:cubicBezTo>
                <a:cubicBezTo>
                  <a:pt x="355486" y="85126"/>
                  <a:pt x="387457" y="82025"/>
                  <a:pt x="419427" y="79054"/>
                </a:cubicBezTo>
                <a:cubicBezTo>
                  <a:pt x="455984" y="75631"/>
                  <a:pt x="492540" y="71885"/>
                  <a:pt x="529160" y="68849"/>
                </a:cubicBezTo>
                <a:cubicBezTo>
                  <a:pt x="566879" y="65685"/>
                  <a:pt x="604598" y="62455"/>
                  <a:pt x="642381" y="59291"/>
                </a:cubicBezTo>
                <a:cubicBezTo>
                  <a:pt x="676289" y="56449"/>
                  <a:pt x="710262" y="54124"/>
                  <a:pt x="744170" y="51540"/>
                </a:cubicBezTo>
                <a:cubicBezTo>
                  <a:pt x="777303" y="49021"/>
                  <a:pt x="810437" y="47148"/>
                  <a:pt x="843570" y="45017"/>
                </a:cubicBezTo>
                <a:cubicBezTo>
                  <a:pt x="876961" y="42886"/>
                  <a:pt x="910352" y="41271"/>
                  <a:pt x="943808" y="39463"/>
                </a:cubicBezTo>
                <a:cubicBezTo>
                  <a:pt x="977781" y="37654"/>
                  <a:pt x="1011883" y="36685"/>
                  <a:pt x="1045856" y="35394"/>
                </a:cubicBezTo>
                <a:cubicBezTo>
                  <a:pt x="1107988" y="33004"/>
                  <a:pt x="1170186" y="32229"/>
                  <a:pt x="1232383" y="31841"/>
                </a:cubicBezTo>
                <a:cubicBezTo>
                  <a:pt x="1266937" y="31648"/>
                  <a:pt x="1301555" y="30356"/>
                  <a:pt x="1336109" y="29193"/>
                </a:cubicBezTo>
                <a:cubicBezTo>
                  <a:pt x="1370147" y="28031"/>
                  <a:pt x="1404249" y="26480"/>
                  <a:pt x="1438286" y="24414"/>
                </a:cubicBezTo>
                <a:cubicBezTo>
                  <a:pt x="1452107" y="23574"/>
                  <a:pt x="1466058" y="22993"/>
                  <a:pt x="1479815" y="21572"/>
                </a:cubicBezTo>
                <a:cubicBezTo>
                  <a:pt x="1486532" y="20926"/>
                  <a:pt x="1493184" y="20086"/>
                  <a:pt x="1499772" y="18730"/>
                </a:cubicBezTo>
                <a:cubicBezTo>
                  <a:pt x="1505585" y="17503"/>
                  <a:pt x="1511333" y="15824"/>
                  <a:pt x="1517211" y="14726"/>
                </a:cubicBezTo>
                <a:cubicBezTo>
                  <a:pt x="1517211" y="14726"/>
                  <a:pt x="1517211" y="14726"/>
                  <a:pt x="1517211" y="14726"/>
                </a:cubicBezTo>
                <a:cubicBezTo>
                  <a:pt x="1518890" y="14467"/>
                  <a:pt x="1520634" y="14274"/>
                  <a:pt x="1522443" y="14080"/>
                </a:cubicBezTo>
                <a:cubicBezTo>
                  <a:pt x="1522507" y="14145"/>
                  <a:pt x="1522507" y="14080"/>
                  <a:pt x="1522443" y="14080"/>
                </a:cubicBezTo>
                <a:close/>
              </a:path>
            </a:pathLst>
          </a:custGeom>
          <a:solidFill>
            <a:schemeClr val="accent4"/>
          </a:solidFill>
          <a:ln w="645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5BB318F-A9EB-6A85-0CA5-A445BA4E19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5501" y="2927921"/>
            <a:ext cx="9220999" cy="1828958"/>
          </a:xfrm>
          <a:prstGeom prst="roundRect">
            <a:avLst>
              <a:gd name="adj" fmla="val 8871"/>
            </a:avLst>
          </a:prstGeom>
          <a:effectLst>
            <a:outerShdw blurRad="190500" algn="ctr" rotWithShape="0">
              <a:schemeClr val="tx1">
                <a:alpha val="35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038407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B3A0136-ED53-32A5-309A-0E19FFE0EF2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H="1">
            <a:off x="5626604" y="2712161"/>
            <a:ext cx="1033464" cy="287731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B8E9975-4D5E-B948-B064-553DB3D154A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1799590" y="2712161"/>
            <a:ext cx="1033464" cy="2877312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4167069A-7C88-AF9F-2F95-5A6C4F13E851}"/>
              </a:ext>
            </a:extLst>
          </p:cNvPr>
          <p:cNvSpPr txBox="1"/>
          <p:nvPr/>
        </p:nvSpPr>
        <p:spPr>
          <a:xfrm>
            <a:off x="640081" y="1661864"/>
            <a:ext cx="75133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400" dirty="0"/>
              <a:t>ClassPoint incorporates a comprehensive set of </a:t>
            </a:r>
            <a:r>
              <a:rPr lang="en-US" sz="1400" b="1" dirty="0"/>
              <a:t>gamification</a:t>
            </a:r>
            <a:r>
              <a:rPr lang="en-US" sz="1400" dirty="0"/>
              <a:t>, </a:t>
            </a:r>
            <a:r>
              <a:rPr lang="en-US" sz="1400" b="1" dirty="0"/>
              <a:t>interactive quizzes</a:t>
            </a:r>
            <a:r>
              <a:rPr lang="en-US" sz="1400" dirty="0"/>
              <a:t>, and </a:t>
            </a:r>
            <a:r>
              <a:rPr lang="en-US" sz="1400" b="1" dirty="0"/>
              <a:t>presentation tools</a:t>
            </a:r>
            <a:r>
              <a:rPr lang="en-US" sz="1400" dirty="0"/>
              <a:t> right inside PowerPoint </a:t>
            </a:r>
            <a:endParaRPr lang="en-US" sz="1400" b="1" i="0" dirty="0">
              <a:effectLst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CCF0684-69E9-8773-BF6E-8F2CC419F385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2300" y="3540905"/>
            <a:ext cx="1191587" cy="1219824"/>
          </a:xfrm>
          <a:prstGeom prst="rect">
            <a:avLst/>
          </a:prstGeom>
        </p:spPr>
      </p:pic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24B73417-A545-1C29-71D0-2887F0C99E63}"/>
              </a:ext>
            </a:extLst>
          </p:cNvPr>
          <p:cNvSpPr/>
          <p:nvPr/>
        </p:nvSpPr>
        <p:spPr>
          <a:xfrm>
            <a:off x="2682110" y="3001055"/>
            <a:ext cx="2944494" cy="57309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5875">
            <a:solidFill>
              <a:schemeClr val="accent1">
                <a:lumMod val="40000"/>
                <a:lumOff val="60000"/>
              </a:schemeClr>
            </a:solidFill>
          </a:ln>
          <a:effectLst>
            <a:outerShdw blurRad="127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3E058072-1468-2FF1-CF77-D64A3E77B40F}"/>
              </a:ext>
            </a:extLst>
          </p:cNvPr>
          <p:cNvSpPr/>
          <p:nvPr/>
        </p:nvSpPr>
        <p:spPr>
          <a:xfrm>
            <a:off x="2682110" y="3864272"/>
            <a:ext cx="2944494" cy="57309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5875">
            <a:solidFill>
              <a:schemeClr val="accent1">
                <a:lumMod val="40000"/>
                <a:lumOff val="60000"/>
              </a:schemeClr>
            </a:solidFill>
          </a:ln>
          <a:effectLst>
            <a:outerShdw blurRad="127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7188B361-84F5-BED4-922D-3C15E6D89A2C}"/>
              </a:ext>
            </a:extLst>
          </p:cNvPr>
          <p:cNvSpPr/>
          <p:nvPr/>
        </p:nvSpPr>
        <p:spPr>
          <a:xfrm>
            <a:off x="2682110" y="4727489"/>
            <a:ext cx="2944494" cy="57309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5875">
            <a:solidFill>
              <a:schemeClr val="accent1">
                <a:lumMod val="40000"/>
                <a:lumOff val="60000"/>
              </a:schemeClr>
            </a:solidFill>
          </a:ln>
          <a:effectLst>
            <a:outerShdw blurRad="127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DF1C24E7-1204-B319-C2F5-480CB0765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300" y="491420"/>
            <a:ext cx="10382847" cy="640080"/>
          </a:xfrm>
        </p:spPr>
        <p:txBody>
          <a:bodyPr>
            <a:normAutofit/>
          </a:bodyPr>
          <a:lstStyle/>
          <a:p>
            <a:r>
              <a:rPr lang="en-US" sz="3200" dirty="0"/>
              <a:t>A whole new experience in PowerPoint</a:t>
            </a: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7AEEC6B4-CBFC-28C9-97F5-70D7AA2BCB1E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09125" y="2715448"/>
            <a:ext cx="4600537" cy="2870735"/>
          </a:xfrm>
          <a:prstGeom prst="rect">
            <a:avLst/>
          </a:prstGeom>
          <a:effectLst>
            <a:outerShdw blurRad="190500" sx="102000" sy="102000" algn="ctr" rotWithShape="0">
              <a:schemeClr val="bg1">
                <a:lumMod val="85000"/>
                <a:alpha val="40000"/>
              </a:schemeClr>
            </a:outerShdw>
          </a:effectLst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6E24EFC0-428C-E7FF-C633-E66ED1A5966C}"/>
              </a:ext>
            </a:extLst>
          </p:cNvPr>
          <p:cNvSpPr txBox="1"/>
          <p:nvPr/>
        </p:nvSpPr>
        <p:spPr>
          <a:xfrm>
            <a:off x="3208475" y="3118322"/>
            <a:ext cx="231746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600" b="1" dirty="0">
                <a:gradFill>
                  <a:gsLst>
                    <a:gs pos="0">
                      <a:srgbClr val="6D27F9"/>
                    </a:gs>
                    <a:gs pos="24000">
                      <a:srgbClr val="7B3CFA"/>
                    </a:gs>
                    <a:gs pos="100000">
                      <a:srgbClr val="A67AFE"/>
                    </a:gs>
                  </a:gsLst>
                  <a:lin ang="18600000" scaled="0"/>
                </a:gra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Gamified learning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E4C345B-B35D-D4B7-39C1-A9E473795809}"/>
              </a:ext>
            </a:extLst>
          </p:cNvPr>
          <p:cNvSpPr txBox="1"/>
          <p:nvPr/>
        </p:nvSpPr>
        <p:spPr>
          <a:xfrm>
            <a:off x="3208475" y="4000716"/>
            <a:ext cx="231746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600" b="1" dirty="0">
                <a:gradFill>
                  <a:gsLst>
                    <a:gs pos="0">
                      <a:srgbClr val="E24100"/>
                    </a:gs>
                    <a:gs pos="29000">
                      <a:srgbClr val="FF4C05"/>
                    </a:gs>
                    <a:gs pos="100000">
                      <a:srgbClr val="ED945C"/>
                    </a:gs>
                  </a:gsLst>
                  <a:lin ang="18600000" scaled="0"/>
                </a:gra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Interactive quizzes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B03885F-D1CE-6BE2-298D-627E34E0F688}"/>
              </a:ext>
            </a:extLst>
          </p:cNvPr>
          <p:cNvSpPr txBox="1"/>
          <p:nvPr/>
        </p:nvSpPr>
        <p:spPr>
          <a:xfrm>
            <a:off x="3208475" y="4844756"/>
            <a:ext cx="231746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600" b="1" dirty="0">
                <a:gradFill>
                  <a:gsLst>
                    <a:gs pos="0">
                      <a:srgbClr val="2A6AFA"/>
                    </a:gs>
                    <a:gs pos="23000">
                      <a:srgbClr val="477FFB"/>
                    </a:gs>
                    <a:gs pos="100000">
                      <a:srgbClr val="1FBFFF"/>
                    </a:gs>
                  </a:gsLst>
                  <a:lin ang="18600000" scaled="0"/>
                </a:gra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Presentation </a:t>
            </a:r>
            <a:r>
              <a:rPr lang="en-US" altLang="zh-CN" sz="1600" b="1" dirty="0">
                <a:gradFill>
                  <a:gsLst>
                    <a:gs pos="0">
                      <a:srgbClr val="2A6AFA"/>
                    </a:gs>
                    <a:gs pos="23000">
                      <a:srgbClr val="477FFB"/>
                    </a:gs>
                    <a:gs pos="100000">
                      <a:srgbClr val="1FBFFF"/>
                    </a:gs>
                  </a:gsLst>
                  <a:lin ang="18600000" scaled="0"/>
                </a:gra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t</a:t>
            </a:r>
            <a:r>
              <a:rPr lang="en-US" sz="1600" b="1" dirty="0">
                <a:gradFill>
                  <a:gsLst>
                    <a:gs pos="0">
                      <a:srgbClr val="2A6AFA"/>
                    </a:gs>
                    <a:gs pos="23000">
                      <a:srgbClr val="477FFB"/>
                    </a:gs>
                    <a:gs pos="100000">
                      <a:srgbClr val="1FBFFF"/>
                    </a:gs>
                  </a:gsLst>
                  <a:lin ang="18600000" scaled="0"/>
                </a:gra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ools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57EA64C2-9995-A094-3150-D6E5F82360B9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594" y="3196159"/>
            <a:ext cx="182880" cy="18288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19BE5FB0-3B9B-10CE-DF25-33C7D6E2C0D2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594" y="4078553"/>
            <a:ext cx="182880" cy="1828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296F6A4A-B43F-EF79-2963-4F6480B014BC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594" y="4922593"/>
            <a:ext cx="182880" cy="18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6668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BE6526A4-1EC5-A915-E52E-1369D05CD7FF}"/>
              </a:ext>
            </a:extLst>
          </p:cNvPr>
          <p:cNvSpPr txBox="1"/>
          <p:nvPr/>
        </p:nvSpPr>
        <p:spPr>
          <a:xfrm>
            <a:off x="1894699" y="4882631"/>
            <a:ext cx="2745705" cy="5465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800"/>
              </a:lnSpc>
              <a:spcAft>
                <a:spcPts val="600"/>
              </a:spcAft>
              <a:defRPr/>
            </a:pPr>
            <a:r>
              <a:rPr lang="en-US" sz="1400" dirty="0">
                <a:solidFill>
                  <a:srgbClr val="0B133B"/>
                </a:solidFill>
                <a:cs typeface="Segoe UI" panose="020B0502040204020203" pitchFamily="34" charset="0"/>
              </a:rPr>
              <a:t>Spark friendly competition with the </a:t>
            </a:r>
            <a:r>
              <a:rPr lang="en-US" sz="1400" b="1" dirty="0">
                <a:solidFill>
                  <a:srgbClr val="0B133B"/>
                </a:solidFill>
                <a:cs typeface="Segoe UI" panose="020B0502040204020203" pitchFamily="34" charset="0"/>
              </a:rPr>
              <a:t>Leader board</a:t>
            </a:r>
            <a:endParaRPr lang="en-US" sz="1400" dirty="0">
              <a:solidFill>
                <a:srgbClr val="0B133B"/>
              </a:solidFill>
              <a:cs typeface="Segoe UI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E451AE-55FB-8A52-B943-7CA36E01730A}"/>
              </a:ext>
            </a:extLst>
          </p:cNvPr>
          <p:cNvSpPr txBox="1"/>
          <p:nvPr/>
        </p:nvSpPr>
        <p:spPr>
          <a:xfrm>
            <a:off x="1894699" y="2888197"/>
            <a:ext cx="255398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  <a:buClr>
                <a:schemeClr val="accent1"/>
              </a:buClr>
              <a:defRPr/>
            </a:pPr>
            <a:r>
              <a:rPr lang="en-US" sz="1400" b="1" dirty="0">
                <a:solidFill>
                  <a:srgbClr val="0B133B"/>
                </a:solidFill>
                <a:cs typeface="Segoe UI" panose="020B0502040204020203" pitchFamily="34" charset="0"/>
              </a:rPr>
              <a:t>Award Stars </a:t>
            </a:r>
            <a:r>
              <a:rPr lang="en-US" sz="1400" dirty="0">
                <a:solidFill>
                  <a:srgbClr val="0B133B"/>
                </a:solidFill>
                <a:cs typeface="Segoe UI" panose="020B0502040204020203" pitchFamily="34" charset="0"/>
              </a:rPr>
              <a:t>to encourage class participation</a:t>
            </a:r>
            <a:endParaRPr lang="en-US" sz="1400" dirty="0">
              <a:solidFill>
                <a:srgbClr val="303030"/>
              </a:solidFill>
              <a:cs typeface="Segoe UI" panose="020B0502040204020203" pitchFamily="34" charset="0"/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BAFFBA78-3CBC-0A66-EBDB-B13B72A63F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38423" y="2962334"/>
            <a:ext cx="384048" cy="365760"/>
          </a:xfrm>
          <a:prstGeom prst="rect">
            <a:avLst/>
          </a:prstGeom>
        </p:spPr>
      </p:pic>
      <p:pic>
        <p:nvPicPr>
          <p:cNvPr id="47" name="Graphic 46">
            <a:extLst>
              <a:ext uri="{FF2B5EF4-FFF2-40B4-BE49-F238E27FC236}">
                <a16:creationId xmlns:a16="http://schemas.microsoft.com/office/drawing/2014/main" id="{386A28C2-184F-3716-CD6F-12AE004C77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20000" flipH="1" flipV="1">
            <a:off x="1679116" y="1904626"/>
            <a:ext cx="2231154" cy="235374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2E627F5D-E05C-E8CC-1FA0-B169725578C2}"/>
              </a:ext>
            </a:extLst>
          </p:cNvPr>
          <p:cNvSpPr txBox="1"/>
          <p:nvPr/>
        </p:nvSpPr>
        <p:spPr>
          <a:xfrm>
            <a:off x="1425661" y="1849137"/>
            <a:ext cx="5613109" cy="315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sz="1400" dirty="0">
                <a:solidFill>
                  <a:srgbClr val="30303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 </a:t>
            </a:r>
            <a:r>
              <a:rPr lang="en-US" sz="1400" b="1" dirty="0">
                <a:solidFill>
                  <a:srgbClr val="30303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gamified reward system </a:t>
            </a:r>
            <a:r>
              <a:rPr lang="en-US" sz="1400" dirty="0">
                <a:solidFill>
                  <a:srgbClr val="30303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right inside your PowerPoint.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CCFEF97-F019-7ADE-2BAE-AEC2932AFE3C}"/>
              </a:ext>
            </a:extLst>
          </p:cNvPr>
          <p:cNvGrpSpPr/>
          <p:nvPr/>
        </p:nvGrpSpPr>
        <p:grpSpPr>
          <a:xfrm>
            <a:off x="5439539" y="2265816"/>
            <a:ext cx="5676859" cy="3729775"/>
            <a:chOff x="5439539" y="2265816"/>
            <a:chExt cx="5676859" cy="3729775"/>
          </a:xfrm>
        </p:grpSpPr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40EE46AD-9795-679E-856F-13D677E084F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582205" y="2668256"/>
              <a:ext cx="5197656" cy="3194393"/>
            </a:xfrm>
            <a:prstGeom prst="rect">
              <a:avLst/>
            </a:prstGeom>
          </p:spPr>
        </p:pic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55A716F9-123B-513C-E9BE-18032C0F85C2}"/>
                </a:ext>
              </a:extLst>
            </p:cNvPr>
            <p:cNvGrpSpPr/>
            <p:nvPr/>
          </p:nvGrpSpPr>
          <p:grpSpPr>
            <a:xfrm>
              <a:off x="5582204" y="2325742"/>
              <a:ext cx="5172737" cy="3654488"/>
              <a:chOff x="4124168" y="1959934"/>
              <a:chExt cx="5898071" cy="4166930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32B3ED87-26AA-318F-6AF1-D9D494070FFA}"/>
                  </a:ext>
                </a:extLst>
              </p:cNvPr>
              <p:cNvSpPr/>
              <p:nvPr/>
            </p:nvSpPr>
            <p:spPr>
              <a:xfrm>
                <a:off x="8415563" y="2304155"/>
                <a:ext cx="1606676" cy="538151"/>
              </a:xfrm>
              <a:prstGeom prst="rect">
                <a:avLst/>
              </a:prstGeom>
              <a:solidFill>
                <a:srgbClr val="F6F7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C6AA9AB9-CB22-4876-0472-C219593D4AE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6515416" y="1959934"/>
                <a:ext cx="520615" cy="569938"/>
              </a:xfrm>
              <a:prstGeom prst="rect">
                <a:avLst/>
              </a:prstGeom>
            </p:spPr>
          </p:pic>
          <p:pic>
            <p:nvPicPr>
              <p:cNvPr id="20" name="Picture 19">
                <a:extLst>
                  <a:ext uri="{FF2B5EF4-FFF2-40B4-BE49-F238E27FC236}">
                    <a16:creationId xmlns:a16="http://schemas.microsoft.com/office/drawing/2014/main" id="{37BFC8C3-3C24-8D96-D428-D1AC20131D0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7398195" y="5640787"/>
                <a:ext cx="444012" cy="486077"/>
              </a:xfrm>
              <a:prstGeom prst="rect">
                <a:avLst/>
              </a:prstGeom>
            </p:spPr>
          </p:pic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id="{9E5DFCF0-EEF6-3F3B-DD4A-0B4EE07AFEB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4124168" y="4889622"/>
                <a:ext cx="743275" cy="751165"/>
              </a:xfrm>
              <a:prstGeom prst="rect">
                <a:avLst/>
              </a:prstGeom>
            </p:spPr>
          </p:pic>
        </p:grp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88E7206F-B816-D6D5-C011-E143ED18858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303017" y="4453482"/>
              <a:ext cx="1714734" cy="1542109"/>
            </a:xfrm>
            <a:prstGeom prst="rect">
              <a:avLst/>
            </a:prstGeom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944D8301-73DE-62D5-13FD-85D47C72180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323295" y="2265816"/>
              <a:ext cx="1793103" cy="1461769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01BAB0C6-A1AB-6BC0-DCA9-14D4530F806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439539" y="2483076"/>
              <a:ext cx="1599231" cy="1468385"/>
            </a:xfrm>
            <a:prstGeom prst="rect">
              <a:avLst/>
            </a:prstGeom>
          </p:spPr>
        </p:pic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92D3DA5-A4AC-4790-1A00-4E848CDF168C}"/>
              </a:ext>
            </a:extLst>
          </p:cNvPr>
          <p:cNvCxnSpPr>
            <a:cxnSpLocks/>
          </p:cNvCxnSpPr>
          <p:nvPr/>
        </p:nvCxnSpPr>
        <p:spPr>
          <a:xfrm>
            <a:off x="820186" y="1219200"/>
            <a:ext cx="0" cy="5638800"/>
          </a:xfrm>
          <a:prstGeom prst="line">
            <a:avLst/>
          </a:prstGeom>
          <a:ln w="28575" cap="rnd" cmpd="sng" algn="ctr">
            <a:solidFill>
              <a:srgbClr val="7030A0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4E5ECDD-CADE-CDD2-3892-4B14AAC9288E}"/>
              </a:ext>
            </a:extLst>
          </p:cNvPr>
          <p:cNvSpPr txBox="1"/>
          <p:nvPr/>
        </p:nvSpPr>
        <p:spPr>
          <a:xfrm>
            <a:off x="1572768" y="884149"/>
            <a:ext cx="70487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uk-UA"/>
            </a:defPPr>
            <a:lvl1pPr algn="ctr">
              <a:defRPr sz="6600">
                <a:gradFill>
                  <a:gsLst>
                    <a:gs pos="100000">
                      <a:schemeClr val="accent2"/>
                    </a:gs>
                    <a:gs pos="1000">
                      <a:schemeClr val="accent1"/>
                    </a:gs>
                  </a:gsLst>
                  <a:lin ang="6600000" scaled="0"/>
                </a:gradFill>
                <a:latin typeface="+mj-lt"/>
              </a:defRPr>
            </a:lvl1pPr>
          </a:lstStyle>
          <a:p>
            <a:pPr algn="l"/>
            <a:r>
              <a:rPr lang="en-US" sz="4000" b="1" dirty="0">
                <a:gradFill>
                  <a:gsLst>
                    <a:gs pos="0">
                      <a:srgbClr val="6D27F9"/>
                    </a:gs>
                    <a:gs pos="24000">
                      <a:srgbClr val="7B3CFA"/>
                    </a:gs>
                    <a:gs pos="100000">
                      <a:srgbClr val="A67AFE"/>
                    </a:gs>
                  </a:gsLst>
                  <a:lin ang="18600000" scaled="0"/>
                </a:gradFill>
                <a:ea typeface="Open Sans" panose="020B0606030504020204" pitchFamily="34" charset="0"/>
                <a:cs typeface="Open Sans" panose="020B0606030504020204" pitchFamily="34" charset="0"/>
              </a:rPr>
              <a:t>Gamified Learning</a:t>
            </a:r>
            <a:endParaRPr lang="ru-RU" sz="4000" b="1" dirty="0">
              <a:gradFill>
                <a:gsLst>
                  <a:gs pos="0">
                    <a:srgbClr val="6D27F9"/>
                  </a:gs>
                  <a:gs pos="24000">
                    <a:srgbClr val="7B3CFA"/>
                  </a:gs>
                  <a:gs pos="100000">
                    <a:srgbClr val="A67AFE"/>
                  </a:gs>
                </a:gsLst>
                <a:lin ang="18600000" scaled="0"/>
              </a:gra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A59536-D60A-D650-594E-514E30679773}"/>
              </a:ext>
            </a:extLst>
          </p:cNvPr>
          <p:cNvSpPr txBox="1"/>
          <p:nvPr/>
        </p:nvSpPr>
        <p:spPr>
          <a:xfrm>
            <a:off x="595020" y="704515"/>
            <a:ext cx="43794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1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ADE1DD7-8A4F-B719-ACCE-F8B443D85D96}"/>
              </a:ext>
            </a:extLst>
          </p:cNvPr>
          <p:cNvSpPr/>
          <p:nvPr/>
        </p:nvSpPr>
        <p:spPr>
          <a:xfrm>
            <a:off x="230674" y="621130"/>
            <a:ext cx="1172819" cy="1172819"/>
          </a:xfrm>
          <a:prstGeom prst="ellipse">
            <a:avLst/>
          </a:prstGeom>
          <a:gradFill>
            <a:gsLst>
              <a:gs pos="0">
                <a:srgbClr val="7533F9"/>
              </a:gs>
              <a:gs pos="100000">
                <a:srgbClr val="A67AFE"/>
              </a:gs>
            </a:gsLst>
            <a:lin ang="18600000" scaled="0"/>
          </a:gradFill>
          <a:ln>
            <a:noFill/>
          </a:ln>
          <a:effectLst>
            <a:outerShdw blurRad="1524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12527DF-08D4-4B65-C3AA-2EF3F2A5C573}"/>
              </a:ext>
            </a:extLst>
          </p:cNvPr>
          <p:cNvSpPr txBox="1"/>
          <p:nvPr/>
        </p:nvSpPr>
        <p:spPr>
          <a:xfrm>
            <a:off x="554619" y="714694"/>
            <a:ext cx="47320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1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8E75A66A-0E70-8174-6DC5-1AB437CCD911}"/>
              </a:ext>
            </a:extLst>
          </p:cNvPr>
          <p:cNvGrpSpPr/>
          <p:nvPr/>
        </p:nvGrpSpPr>
        <p:grpSpPr>
          <a:xfrm>
            <a:off x="1447567" y="5018751"/>
            <a:ext cx="365760" cy="274320"/>
            <a:chOff x="1886364" y="5317950"/>
            <a:chExt cx="476880" cy="381503"/>
          </a:xfrm>
        </p:grpSpPr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5226FA77-0D9D-809F-7D09-4B3E07517114}"/>
                </a:ext>
              </a:extLst>
            </p:cNvPr>
            <p:cNvSpPr/>
            <p:nvPr/>
          </p:nvSpPr>
          <p:spPr>
            <a:xfrm>
              <a:off x="1886364" y="5317950"/>
              <a:ext cx="476880" cy="327278"/>
            </a:xfrm>
            <a:custGeom>
              <a:avLst/>
              <a:gdLst>
                <a:gd name="connsiteX0" fmla="*/ 432331 w 476880"/>
                <a:gd name="connsiteY0" fmla="*/ 141566 h 327278"/>
                <a:gd name="connsiteX1" fmla="*/ 454611 w 476880"/>
                <a:gd name="connsiteY1" fmla="*/ 118809 h 327278"/>
                <a:gd name="connsiteX2" fmla="*/ 476880 w 476880"/>
                <a:gd name="connsiteY2" fmla="*/ 141566 h 327278"/>
                <a:gd name="connsiteX3" fmla="*/ 454611 w 476880"/>
                <a:gd name="connsiteY3" fmla="*/ 164320 h 327278"/>
                <a:gd name="connsiteX4" fmla="*/ 451037 w 476880"/>
                <a:gd name="connsiteY4" fmla="*/ 163956 h 327278"/>
                <a:gd name="connsiteX5" fmla="*/ 421531 w 476880"/>
                <a:gd name="connsiteY5" fmla="*/ 327279 h 327278"/>
                <a:gd name="connsiteX6" fmla="*/ 55349 w 476880"/>
                <a:gd name="connsiteY6" fmla="*/ 327279 h 327278"/>
                <a:gd name="connsiteX7" fmla="*/ 25843 w 476880"/>
                <a:gd name="connsiteY7" fmla="*/ 163967 h 327278"/>
                <a:gd name="connsiteX8" fmla="*/ 22291 w 476880"/>
                <a:gd name="connsiteY8" fmla="*/ 164336 h 327278"/>
                <a:gd name="connsiteX9" fmla="*/ 0 w 476880"/>
                <a:gd name="connsiteY9" fmla="*/ 141581 h 327278"/>
                <a:gd name="connsiteX10" fmla="*/ 22291 w 476880"/>
                <a:gd name="connsiteY10" fmla="*/ 118825 h 327278"/>
                <a:gd name="connsiteX11" fmla="*/ 44549 w 476880"/>
                <a:gd name="connsiteY11" fmla="*/ 141581 h 327278"/>
                <a:gd name="connsiteX12" fmla="*/ 36357 w 476880"/>
                <a:gd name="connsiteY12" fmla="*/ 159087 h 327278"/>
                <a:gd name="connsiteX13" fmla="*/ 95389 w 476880"/>
                <a:gd name="connsiteY13" fmla="*/ 194755 h 327278"/>
                <a:gd name="connsiteX14" fmla="*/ 108949 w 476880"/>
                <a:gd name="connsiteY14" fmla="*/ 102761 h 327278"/>
                <a:gd name="connsiteX15" fmla="*/ 108396 w 476880"/>
                <a:gd name="connsiteY15" fmla="*/ 102829 h 327278"/>
                <a:gd name="connsiteX16" fmla="*/ 107552 w 476880"/>
                <a:gd name="connsiteY16" fmla="*/ 102908 h 327278"/>
                <a:gd name="connsiteX17" fmla="*/ 89737 w 476880"/>
                <a:gd name="connsiteY17" fmla="*/ 84700 h 327278"/>
                <a:gd name="connsiteX18" fmla="*/ 107552 w 476880"/>
                <a:gd name="connsiteY18" fmla="*/ 66502 h 327278"/>
                <a:gd name="connsiteX19" fmla="*/ 125378 w 476880"/>
                <a:gd name="connsiteY19" fmla="*/ 84700 h 327278"/>
                <a:gd name="connsiteX20" fmla="*/ 113073 w 476880"/>
                <a:gd name="connsiteY20" fmla="*/ 101937 h 327278"/>
                <a:gd name="connsiteX21" fmla="*/ 175426 w 476880"/>
                <a:gd name="connsiteY21" fmla="*/ 182127 h 327278"/>
                <a:gd name="connsiteX22" fmla="*/ 230808 w 476880"/>
                <a:gd name="connsiteY22" fmla="*/ 55518 h 327278"/>
                <a:gd name="connsiteX23" fmla="*/ 211112 w 476880"/>
                <a:gd name="connsiteY23" fmla="*/ 28443 h 327278"/>
                <a:gd name="connsiteX24" fmla="*/ 238967 w 476880"/>
                <a:gd name="connsiteY24" fmla="*/ 0 h 327278"/>
                <a:gd name="connsiteX25" fmla="*/ 266802 w 476880"/>
                <a:gd name="connsiteY25" fmla="*/ 28443 h 327278"/>
                <a:gd name="connsiteX26" fmla="*/ 246138 w 476880"/>
                <a:gd name="connsiteY26" fmla="*/ 55814 h 327278"/>
                <a:gd name="connsiteX27" fmla="*/ 301454 w 476880"/>
                <a:gd name="connsiteY27" fmla="*/ 182127 h 327278"/>
                <a:gd name="connsiteX28" fmla="*/ 363719 w 476880"/>
                <a:gd name="connsiteY28" fmla="*/ 102195 h 327278"/>
                <a:gd name="connsiteX29" fmla="*/ 352535 w 476880"/>
                <a:gd name="connsiteY29" fmla="*/ 85329 h 327278"/>
                <a:gd name="connsiteX30" fmla="*/ 370351 w 476880"/>
                <a:gd name="connsiteY30" fmla="*/ 67120 h 327278"/>
                <a:gd name="connsiteX31" fmla="*/ 388166 w 476880"/>
                <a:gd name="connsiteY31" fmla="*/ 85329 h 327278"/>
                <a:gd name="connsiteX32" fmla="*/ 370351 w 476880"/>
                <a:gd name="connsiteY32" fmla="*/ 103527 h 327278"/>
                <a:gd name="connsiteX33" fmla="*/ 368008 w 476880"/>
                <a:gd name="connsiteY33" fmla="*/ 103288 h 327278"/>
                <a:gd name="connsiteX34" fmla="*/ 367909 w 476880"/>
                <a:gd name="connsiteY34" fmla="*/ 103273 h 327278"/>
                <a:gd name="connsiteX35" fmla="*/ 381502 w 476880"/>
                <a:gd name="connsiteY35" fmla="*/ 194755 h 327278"/>
                <a:gd name="connsiteX36" fmla="*/ 440534 w 476880"/>
                <a:gd name="connsiteY36" fmla="*/ 159087 h 327278"/>
                <a:gd name="connsiteX37" fmla="*/ 432331 w 476880"/>
                <a:gd name="connsiteY37" fmla="*/ 141566 h 327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476880" h="327278">
                  <a:moveTo>
                    <a:pt x="432331" y="141566"/>
                  </a:moveTo>
                  <a:cubicBezTo>
                    <a:pt x="432331" y="128991"/>
                    <a:pt x="442305" y="118809"/>
                    <a:pt x="454611" y="118809"/>
                  </a:cubicBezTo>
                  <a:cubicBezTo>
                    <a:pt x="466906" y="118809"/>
                    <a:pt x="476880" y="128991"/>
                    <a:pt x="476880" y="141566"/>
                  </a:cubicBezTo>
                  <a:cubicBezTo>
                    <a:pt x="476880" y="154133"/>
                    <a:pt x="466906" y="164320"/>
                    <a:pt x="454611" y="164320"/>
                  </a:cubicBezTo>
                  <a:cubicBezTo>
                    <a:pt x="453379" y="164320"/>
                    <a:pt x="452202" y="164146"/>
                    <a:pt x="451037" y="163956"/>
                  </a:cubicBezTo>
                  <a:lnTo>
                    <a:pt x="421531" y="327279"/>
                  </a:lnTo>
                  <a:lnTo>
                    <a:pt x="55349" y="327279"/>
                  </a:lnTo>
                  <a:lnTo>
                    <a:pt x="25843" y="163967"/>
                  </a:lnTo>
                  <a:cubicBezTo>
                    <a:pt x="24689" y="164157"/>
                    <a:pt x="23501" y="164336"/>
                    <a:pt x="22291" y="164336"/>
                  </a:cubicBezTo>
                  <a:cubicBezTo>
                    <a:pt x="9974" y="164336"/>
                    <a:pt x="0" y="154150"/>
                    <a:pt x="0" y="141581"/>
                  </a:cubicBezTo>
                  <a:cubicBezTo>
                    <a:pt x="0" y="129012"/>
                    <a:pt x="9974" y="118825"/>
                    <a:pt x="22291" y="118825"/>
                  </a:cubicBezTo>
                  <a:cubicBezTo>
                    <a:pt x="34586" y="118825"/>
                    <a:pt x="44549" y="129012"/>
                    <a:pt x="44549" y="141581"/>
                  </a:cubicBezTo>
                  <a:cubicBezTo>
                    <a:pt x="44549" y="148657"/>
                    <a:pt x="41338" y="154910"/>
                    <a:pt x="36357" y="159087"/>
                  </a:cubicBezTo>
                  <a:cubicBezTo>
                    <a:pt x="53006" y="175647"/>
                    <a:pt x="80345" y="199549"/>
                    <a:pt x="95389" y="194755"/>
                  </a:cubicBezTo>
                  <a:cubicBezTo>
                    <a:pt x="111984" y="189452"/>
                    <a:pt x="110774" y="132603"/>
                    <a:pt x="108949" y="102761"/>
                  </a:cubicBezTo>
                  <a:cubicBezTo>
                    <a:pt x="108759" y="102775"/>
                    <a:pt x="108577" y="102802"/>
                    <a:pt x="108396" y="102829"/>
                  </a:cubicBezTo>
                  <a:cubicBezTo>
                    <a:pt x="108122" y="102869"/>
                    <a:pt x="107849" y="102908"/>
                    <a:pt x="107552" y="102908"/>
                  </a:cubicBezTo>
                  <a:cubicBezTo>
                    <a:pt x="97732" y="102908"/>
                    <a:pt x="89737" y="94760"/>
                    <a:pt x="89737" y="84700"/>
                  </a:cubicBezTo>
                  <a:cubicBezTo>
                    <a:pt x="89737" y="74645"/>
                    <a:pt x="97732" y="66502"/>
                    <a:pt x="107552" y="66502"/>
                  </a:cubicBezTo>
                  <a:cubicBezTo>
                    <a:pt x="117395" y="66502"/>
                    <a:pt x="125378" y="74645"/>
                    <a:pt x="125378" y="84700"/>
                  </a:cubicBezTo>
                  <a:cubicBezTo>
                    <a:pt x="125378" y="92785"/>
                    <a:pt x="120188" y="99551"/>
                    <a:pt x="113073" y="101937"/>
                  </a:cubicBezTo>
                  <a:cubicBezTo>
                    <a:pt x="123300" y="131394"/>
                    <a:pt x="146801" y="187778"/>
                    <a:pt x="175426" y="182127"/>
                  </a:cubicBezTo>
                  <a:cubicBezTo>
                    <a:pt x="199488" y="177380"/>
                    <a:pt x="219756" y="104683"/>
                    <a:pt x="230808" y="55518"/>
                  </a:cubicBezTo>
                  <a:cubicBezTo>
                    <a:pt x="219437" y="51931"/>
                    <a:pt x="211112" y="41238"/>
                    <a:pt x="211112" y="28443"/>
                  </a:cubicBezTo>
                  <a:cubicBezTo>
                    <a:pt x="211112" y="12731"/>
                    <a:pt x="223572" y="0"/>
                    <a:pt x="238967" y="0"/>
                  </a:cubicBezTo>
                  <a:cubicBezTo>
                    <a:pt x="254342" y="0"/>
                    <a:pt x="266802" y="12731"/>
                    <a:pt x="266802" y="28443"/>
                  </a:cubicBezTo>
                  <a:cubicBezTo>
                    <a:pt x="266802" y="41608"/>
                    <a:pt x="258015" y="52571"/>
                    <a:pt x="246138" y="55814"/>
                  </a:cubicBezTo>
                  <a:cubicBezTo>
                    <a:pt x="257190" y="104984"/>
                    <a:pt x="277447" y="177380"/>
                    <a:pt x="301454" y="182127"/>
                  </a:cubicBezTo>
                  <a:cubicBezTo>
                    <a:pt x="329991" y="187757"/>
                    <a:pt x="353448" y="131727"/>
                    <a:pt x="363719" y="102195"/>
                  </a:cubicBezTo>
                  <a:cubicBezTo>
                    <a:pt x="357176" y="99503"/>
                    <a:pt x="352535" y="92981"/>
                    <a:pt x="352535" y="85329"/>
                  </a:cubicBezTo>
                  <a:cubicBezTo>
                    <a:pt x="352535" y="75263"/>
                    <a:pt x="360519" y="67120"/>
                    <a:pt x="370351" y="67120"/>
                  </a:cubicBezTo>
                  <a:cubicBezTo>
                    <a:pt x="380204" y="67120"/>
                    <a:pt x="388166" y="75263"/>
                    <a:pt x="388166" y="85329"/>
                  </a:cubicBezTo>
                  <a:cubicBezTo>
                    <a:pt x="388166" y="95383"/>
                    <a:pt x="380204" y="103527"/>
                    <a:pt x="370351" y="103527"/>
                  </a:cubicBezTo>
                  <a:cubicBezTo>
                    <a:pt x="369560" y="103527"/>
                    <a:pt x="368769" y="103406"/>
                    <a:pt x="368008" y="103288"/>
                  </a:cubicBezTo>
                  <a:lnTo>
                    <a:pt x="367909" y="103273"/>
                  </a:lnTo>
                  <a:cubicBezTo>
                    <a:pt x="366095" y="133247"/>
                    <a:pt x="364984" y="189484"/>
                    <a:pt x="381502" y="194755"/>
                  </a:cubicBezTo>
                  <a:cubicBezTo>
                    <a:pt x="396535" y="199560"/>
                    <a:pt x="423884" y="175643"/>
                    <a:pt x="440534" y="159087"/>
                  </a:cubicBezTo>
                  <a:cubicBezTo>
                    <a:pt x="435553" y="154899"/>
                    <a:pt x="432331" y="148651"/>
                    <a:pt x="432331" y="141566"/>
                  </a:cubicBezTo>
                  <a:close/>
                </a:path>
              </a:pathLst>
            </a:custGeom>
            <a:gradFill>
              <a:gsLst>
                <a:gs pos="0">
                  <a:srgbClr val="FBE652"/>
                </a:gs>
                <a:gs pos="50000">
                  <a:srgbClr val="FFC000"/>
                </a:gs>
                <a:gs pos="100000">
                  <a:srgbClr val="FBC477"/>
                </a:gs>
              </a:gsLst>
              <a:lin ang="6237108" scaled="1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2BAACA6E-27F4-B54E-8211-2DBB91E1DBD6}"/>
                </a:ext>
              </a:extLst>
            </p:cNvPr>
            <p:cNvSpPr/>
            <p:nvPr/>
          </p:nvSpPr>
          <p:spPr>
            <a:xfrm>
              <a:off x="1938667" y="5656789"/>
              <a:ext cx="373302" cy="42664"/>
            </a:xfrm>
            <a:custGeom>
              <a:avLst/>
              <a:gdLst>
                <a:gd name="connsiteX0" fmla="*/ 14806 w 373302"/>
                <a:gd name="connsiteY0" fmla="*/ 0 h 42664"/>
                <a:gd name="connsiteX1" fmla="*/ 358507 w 373302"/>
                <a:gd name="connsiteY1" fmla="*/ 0 h 42664"/>
                <a:gd name="connsiteX2" fmla="*/ 373303 w 373302"/>
                <a:gd name="connsiteY2" fmla="*/ 14734 h 42664"/>
                <a:gd name="connsiteX3" fmla="*/ 373303 w 373302"/>
                <a:gd name="connsiteY3" fmla="*/ 27930 h 42664"/>
                <a:gd name="connsiteX4" fmla="*/ 358507 w 373302"/>
                <a:gd name="connsiteY4" fmla="*/ 42665 h 42664"/>
                <a:gd name="connsiteX5" fmla="*/ 14806 w 373302"/>
                <a:gd name="connsiteY5" fmla="*/ 42665 h 42664"/>
                <a:gd name="connsiteX6" fmla="*/ 0 w 373302"/>
                <a:gd name="connsiteY6" fmla="*/ 27930 h 42664"/>
                <a:gd name="connsiteX7" fmla="*/ 0 w 373302"/>
                <a:gd name="connsiteY7" fmla="*/ 14734 h 42664"/>
                <a:gd name="connsiteX8" fmla="*/ 14806 w 373302"/>
                <a:gd name="connsiteY8" fmla="*/ 0 h 42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3302" h="42664">
                  <a:moveTo>
                    <a:pt x="14806" y="0"/>
                  </a:moveTo>
                  <a:lnTo>
                    <a:pt x="358507" y="0"/>
                  </a:lnTo>
                  <a:cubicBezTo>
                    <a:pt x="366680" y="0"/>
                    <a:pt x="373303" y="6595"/>
                    <a:pt x="373303" y="14734"/>
                  </a:cubicBezTo>
                  <a:lnTo>
                    <a:pt x="373303" y="27930"/>
                  </a:lnTo>
                  <a:cubicBezTo>
                    <a:pt x="373303" y="36068"/>
                    <a:pt x="366680" y="42665"/>
                    <a:pt x="358507" y="42665"/>
                  </a:cubicBezTo>
                  <a:lnTo>
                    <a:pt x="14806" y="42665"/>
                  </a:lnTo>
                  <a:cubicBezTo>
                    <a:pt x="6623" y="42665"/>
                    <a:pt x="0" y="36068"/>
                    <a:pt x="0" y="27930"/>
                  </a:cubicBezTo>
                  <a:lnTo>
                    <a:pt x="0" y="14734"/>
                  </a:lnTo>
                  <a:cubicBezTo>
                    <a:pt x="0" y="6595"/>
                    <a:pt x="6623" y="0"/>
                    <a:pt x="14806" y="0"/>
                  </a:cubicBezTo>
                  <a:close/>
                </a:path>
              </a:pathLst>
            </a:custGeom>
            <a:gradFill>
              <a:gsLst>
                <a:gs pos="0">
                  <a:srgbClr val="FBE652"/>
                </a:gs>
                <a:gs pos="50000">
                  <a:srgbClr val="FFC000"/>
                </a:gs>
                <a:gs pos="100000">
                  <a:srgbClr val="FBC477"/>
                </a:gs>
              </a:gsLst>
              <a:lin ang="6237108" scaled="1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18" name="Graphic 17">
            <a:extLst>
              <a:ext uri="{FF2B5EF4-FFF2-40B4-BE49-F238E27FC236}">
                <a16:creationId xmlns:a16="http://schemas.microsoft.com/office/drawing/2014/main" id="{1B4833B6-5121-1614-2B19-8839713E56E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465855" y="3964144"/>
            <a:ext cx="329184" cy="36576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517AFD2-333D-B5CD-EC11-AAF4798EC1D4}"/>
              </a:ext>
            </a:extLst>
          </p:cNvPr>
          <p:cNvSpPr txBox="1"/>
          <p:nvPr/>
        </p:nvSpPr>
        <p:spPr>
          <a:xfrm>
            <a:off x="1894699" y="3884707"/>
            <a:ext cx="2456263" cy="5465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800"/>
              </a:lnSpc>
              <a:spcAft>
                <a:spcPts val="600"/>
              </a:spcAft>
              <a:defRPr/>
            </a:pPr>
            <a:r>
              <a:rPr lang="en-US" sz="1400" dirty="0">
                <a:solidFill>
                  <a:srgbClr val="0B133B"/>
                </a:solidFill>
                <a:cs typeface="Segoe UI" panose="020B0502040204020203" pitchFamily="34" charset="0"/>
              </a:rPr>
              <a:t>Collect stars to </a:t>
            </a:r>
            <a:r>
              <a:rPr lang="en-US" sz="1400" b="1" dirty="0">
                <a:solidFill>
                  <a:srgbClr val="0B133B"/>
                </a:solidFill>
                <a:cs typeface="Segoe UI" panose="020B0502040204020203" pitchFamily="34" charset="0"/>
              </a:rPr>
              <a:t>level up </a:t>
            </a:r>
            <a:r>
              <a:rPr lang="en-US" sz="1400" dirty="0">
                <a:solidFill>
                  <a:srgbClr val="0B133B"/>
                </a:solidFill>
                <a:cs typeface="Segoe UI" panose="020B0502040204020203" pitchFamily="34" charset="0"/>
              </a:rPr>
              <a:t>and earn badges</a:t>
            </a:r>
          </a:p>
        </p:txBody>
      </p:sp>
    </p:spTree>
    <p:extLst>
      <p:ext uri="{BB962C8B-B14F-4D97-AF65-F5344CB8AC3E}">
        <p14:creationId xmlns:p14="http://schemas.microsoft.com/office/powerpoint/2010/main" val="13183933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val 14">
            <a:extLst>
              <a:ext uri="{FF2B5EF4-FFF2-40B4-BE49-F238E27FC236}">
                <a16:creationId xmlns:a16="http://schemas.microsoft.com/office/drawing/2014/main" id="{22930A95-7887-8216-FEC8-66C334028ECD}"/>
              </a:ext>
            </a:extLst>
          </p:cNvPr>
          <p:cNvSpPr/>
          <p:nvPr/>
        </p:nvSpPr>
        <p:spPr>
          <a:xfrm>
            <a:off x="227249" y="616175"/>
            <a:ext cx="1172818" cy="1172818"/>
          </a:xfrm>
          <a:prstGeom prst="ellipse">
            <a:avLst/>
          </a:prstGeom>
          <a:gradFill>
            <a:gsLst>
              <a:gs pos="0">
                <a:srgbClr val="FF6262"/>
              </a:gs>
              <a:gs pos="100000">
                <a:srgbClr val="ED945C"/>
              </a:gs>
            </a:gsLst>
            <a:lin ang="18600000" scaled="0"/>
          </a:gradFill>
          <a:ln>
            <a:noFill/>
          </a:ln>
          <a:effectLst>
            <a:outerShdw blurRad="1524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EFD31C-5FD5-32CE-E205-211A680C5CF3}"/>
              </a:ext>
            </a:extLst>
          </p:cNvPr>
          <p:cNvSpPr txBox="1"/>
          <p:nvPr/>
        </p:nvSpPr>
        <p:spPr>
          <a:xfrm>
            <a:off x="485363" y="699707"/>
            <a:ext cx="62068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2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852DDAF-415D-8BED-59BA-470C93E7D64A}"/>
              </a:ext>
            </a:extLst>
          </p:cNvPr>
          <p:cNvCxnSpPr>
            <a:cxnSpLocks/>
          </p:cNvCxnSpPr>
          <p:nvPr/>
        </p:nvCxnSpPr>
        <p:spPr>
          <a:xfrm>
            <a:off x="820186" y="1951745"/>
            <a:ext cx="0" cy="4906255"/>
          </a:xfrm>
          <a:prstGeom prst="line">
            <a:avLst/>
          </a:prstGeom>
          <a:ln w="28575" cap="rnd" cmpd="sng" algn="ctr">
            <a:solidFill>
              <a:schemeClr val="accent2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61" name="Group 60">
            <a:extLst>
              <a:ext uri="{FF2B5EF4-FFF2-40B4-BE49-F238E27FC236}">
                <a16:creationId xmlns:a16="http://schemas.microsoft.com/office/drawing/2014/main" id="{A8EC05CE-1499-612F-AD4E-672EE461AFDA}"/>
              </a:ext>
            </a:extLst>
          </p:cNvPr>
          <p:cNvGrpSpPr/>
          <p:nvPr/>
        </p:nvGrpSpPr>
        <p:grpSpPr>
          <a:xfrm>
            <a:off x="1400067" y="3643499"/>
            <a:ext cx="10246960" cy="1310401"/>
            <a:chOff x="972520" y="2372984"/>
            <a:chExt cx="10246960" cy="1310401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7166F6A3-BF61-DEB6-3B99-E11768419CB3}"/>
                </a:ext>
              </a:extLst>
            </p:cNvPr>
            <p:cNvSpPr/>
            <p:nvPr/>
          </p:nvSpPr>
          <p:spPr>
            <a:xfrm>
              <a:off x="972520" y="2372984"/>
              <a:ext cx="10246960" cy="1310401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190500" algn="ctr" rotWithShape="0">
                <a:srgbClr val="6378FF">
                  <a:alpha val="3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FC9A4B05-D447-59CF-9BBB-E01132E5A674}"/>
                </a:ext>
              </a:extLst>
            </p:cNvPr>
            <p:cNvGrpSpPr/>
            <p:nvPr/>
          </p:nvGrpSpPr>
          <p:grpSpPr>
            <a:xfrm>
              <a:off x="1087632" y="2666725"/>
              <a:ext cx="1371600" cy="741518"/>
              <a:chOff x="706023" y="2581701"/>
              <a:chExt cx="1371600" cy="741518"/>
            </a:xfrm>
          </p:grpSpPr>
          <p:pic>
            <p:nvPicPr>
              <p:cNvPr id="38" name="Picture 37">
                <a:extLst>
                  <a:ext uri="{FF2B5EF4-FFF2-40B4-BE49-F238E27FC236}">
                    <a16:creationId xmlns:a16="http://schemas.microsoft.com/office/drawing/2014/main" id="{1EFCDB55-84B1-79D5-C80C-5898A0BA3AA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211620" y="2581701"/>
                <a:ext cx="406421" cy="406421"/>
              </a:xfrm>
              <a:prstGeom prst="rect">
                <a:avLst/>
              </a:prstGeom>
            </p:spPr>
          </p:pic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0ACFBAA-8758-F016-586B-171E309FC1D9}"/>
                  </a:ext>
                </a:extLst>
              </p:cNvPr>
              <p:cNvSpPr txBox="1"/>
              <p:nvPr/>
            </p:nvSpPr>
            <p:spPr>
              <a:xfrm>
                <a:off x="706023" y="3046220"/>
                <a:ext cx="13716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rgbClr val="303030"/>
                    </a:solidFill>
                    <a:latin typeface="DM Sans" pitchFamily="2" charset="0"/>
                  </a:rPr>
                  <a:t>Multiple Choice</a:t>
                </a:r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A5E862D3-C5E8-0259-A827-B66839F19483}"/>
                </a:ext>
              </a:extLst>
            </p:cNvPr>
            <p:cNvGrpSpPr/>
            <p:nvPr/>
          </p:nvGrpSpPr>
          <p:grpSpPr>
            <a:xfrm>
              <a:off x="2260060" y="2681602"/>
              <a:ext cx="1371600" cy="735884"/>
              <a:chOff x="2050833" y="2583964"/>
              <a:chExt cx="1371600" cy="735884"/>
            </a:xfrm>
          </p:grpSpPr>
          <p:pic>
            <p:nvPicPr>
              <p:cNvPr id="41" name="Picture 40">
                <a:extLst>
                  <a:ext uri="{FF2B5EF4-FFF2-40B4-BE49-F238E27FC236}">
                    <a16:creationId xmlns:a16="http://schemas.microsoft.com/office/drawing/2014/main" id="{03A81F82-44F5-A780-932A-028BE7D73E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2537715" y="2583964"/>
                <a:ext cx="406421" cy="406421"/>
              </a:xfrm>
              <a:prstGeom prst="rect">
                <a:avLst/>
              </a:prstGeom>
            </p:spPr>
          </p:pic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1EA5EA88-2C34-0EFB-F283-CA1B949C72A3}"/>
                  </a:ext>
                </a:extLst>
              </p:cNvPr>
              <p:cNvSpPr txBox="1"/>
              <p:nvPr/>
            </p:nvSpPr>
            <p:spPr>
              <a:xfrm>
                <a:off x="2050833" y="3042849"/>
                <a:ext cx="13716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rgbClr val="303030"/>
                    </a:solidFill>
                    <a:latin typeface="DM Sans" pitchFamily="2" charset="0"/>
                  </a:rPr>
                  <a:t>Word Cloud</a:t>
                </a:r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6F667DCB-FE17-EA74-09D9-FE32C6EBAD96}"/>
                </a:ext>
              </a:extLst>
            </p:cNvPr>
            <p:cNvGrpSpPr/>
            <p:nvPr/>
          </p:nvGrpSpPr>
          <p:grpSpPr>
            <a:xfrm>
              <a:off x="3393423" y="2670769"/>
              <a:ext cx="1371600" cy="746716"/>
              <a:chOff x="3395643" y="2573132"/>
              <a:chExt cx="1371600" cy="746716"/>
            </a:xfrm>
          </p:grpSpPr>
          <p:pic>
            <p:nvPicPr>
              <p:cNvPr id="44" name="Picture 43">
                <a:extLst>
                  <a:ext uri="{FF2B5EF4-FFF2-40B4-BE49-F238E27FC236}">
                    <a16:creationId xmlns:a16="http://schemas.microsoft.com/office/drawing/2014/main" id="{7683CABF-EB6B-1700-C27F-F7FDA989AC2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3863810" y="2573132"/>
                <a:ext cx="419122" cy="406421"/>
              </a:xfrm>
              <a:prstGeom prst="rect">
                <a:avLst/>
              </a:prstGeom>
            </p:spPr>
          </p:pic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73E3A13B-F192-000D-3126-85D02911D768}"/>
                  </a:ext>
                </a:extLst>
              </p:cNvPr>
              <p:cNvSpPr txBox="1"/>
              <p:nvPr/>
            </p:nvSpPr>
            <p:spPr>
              <a:xfrm>
                <a:off x="3395643" y="3042849"/>
                <a:ext cx="13716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rgbClr val="303030"/>
                    </a:solidFill>
                    <a:latin typeface="DM Sans" pitchFamily="2" charset="0"/>
                  </a:rPr>
                  <a:t>Short Answer</a:t>
                </a:r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DD63F258-680F-F799-2686-9C6110D51114}"/>
                </a:ext>
              </a:extLst>
            </p:cNvPr>
            <p:cNvGrpSpPr/>
            <p:nvPr/>
          </p:nvGrpSpPr>
          <p:grpSpPr>
            <a:xfrm>
              <a:off x="4610040" y="2686110"/>
              <a:ext cx="1371600" cy="731375"/>
              <a:chOff x="4726367" y="2588472"/>
              <a:chExt cx="1371600" cy="731375"/>
            </a:xfrm>
          </p:grpSpPr>
          <p:pic>
            <p:nvPicPr>
              <p:cNvPr id="47" name="Picture 46">
                <a:extLst>
                  <a:ext uri="{FF2B5EF4-FFF2-40B4-BE49-F238E27FC236}">
                    <a16:creationId xmlns:a16="http://schemas.microsoft.com/office/drawing/2014/main" id="{B030DEC0-F019-9141-4D31-9FA6316EE73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5202606" y="2588472"/>
                <a:ext cx="419122" cy="406421"/>
              </a:xfrm>
              <a:prstGeom prst="rect">
                <a:avLst/>
              </a:prstGeom>
            </p:spPr>
          </p:pic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3672B6D7-4FC8-2AEB-70DA-B65243F7A06D}"/>
                  </a:ext>
                </a:extLst>
              </p:cNvPr>
              <p:cNvSpPr txBox="1"/>
              <p:nvPr/>
            </p:nvSpPr>
            <p:spPr>
              <a:xfrm>
                <a:off x="4726367" y="3042848"/>
                <a:ext cx="13716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rgbClr val="303030"/>
                    </a:solidFill>
                    <a:latin typeface="DM Sans" pitchFamily="2" charset="0"/>
                  </a:rPr>
                  <a:t>Slide Drawing</a:t>
                </a:r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76B1DA2E-BEA1-265C-ADE0-82A1105BC4D4}"/>
                </a:ext>
              </a:extLst>
            </p:cNvPr>
            <p:cNvGrpSpPr/>
            <p:nvPr/>
          </p:nvGrpSpPr>
          <p:grpSpPr>
            <a:xfrm>
              <a:off x="5890633" y="2666725"/>
              <a:ext cx="1371600" cy="750760"/>
              <a:chOff x="6061460" y="2569087"/>
              <a:chExt cx="1371600" cy="750760"/>
            </a:xfrm>
          </p:grpSpPr>
          <p:pic>
            <p:nvPicPr>
              <p:cNvPr id="50" name="Picture 49">
                <a:extLst>
                  <a:ext uri="{FF2B5EF4-FFF2-40B4-BE49-F238E27FC236}">
                    <a16:creationId xmlns:a16="http://schemas.microsoft.com/office/drawing/2014/main" id="{69F801FD-CF9F-016B-9B93-C52DB2050B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6541402" y="2569087"/>
                <a:ext cx="412771" cy="406421"/>
              </a:xfrm>
              <a:prstGeom prst="rect">
                <a:avLst/>
              </a:prstGeom>
            </p:spPr>
          </p:pic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D4D51B3F-C611-7701-68A3-072A991129FF}"/>
                  </a:ext>
                </a:extLst>
              </p:cNvPr>
              <p:cNvSpPr txBox="1"/>
              <p:nvPr/>
            </p:nvSpPr>
            <p:spPr>
              <a:xfrm>
                <a:off x="6061460" y="3042848"/>
                <a:ext cx="13716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rgbClr val="303030"/>
                    </a:solidFill>
                    <a:latin typeface="DM Sans" pitchFamily="2" charset="0"/>
                  </a:rPr>
                  <a:t>Image Upload</a:t>
                </a:r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83FAABF8-DB8C-BF4D-E697-2D1AC1143DD6}"/>
                </a:ext>
              </a:extLst>
            </p:cNvPr>
            <p:cNvGrpSpPr/>
            <p:nvPr/>
          </p:nvGrpSpPr>
          <p:grpSpPr>
            <a:xfrm>
              <a:off x="7221879" y="2687022"/>
              <a:ext cx="1371600" cy="738231"/>
              <a:chOff x="7391257" y="2581616"/>
              <a:chExt cx="1371600" cy="738231"/>
            </a:xfrm>
          </p:grpSpPr>
          <p:pic>
            <p:nvPicPr>
              <p:cNvPr id="53" name="Picture 52">
                <a:extLst>
                  <a:ext uri="{FF2B5EF4-FFF2-40B4-BE49-F238E27FC236}">
                    <a16:creationId xmlns:a16="http://schemas.microsoft.com/office/drawing/2014/main" id="{5CDE6DDA-FB55-143F-5BA8-B8126050C6C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7873847" y="2581616"/>
                <a:ext cx="406421" cy="406421"/>
              </a:xfrm>
              <a:prstGeom prst="rect">
                <a:avLst/>
              </a:prstGeom>
            </p:spPr>
          </p:pic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6B4CA24E-39F2-B693-0EED-C381D02AB43E}"/>
                  </a:ext>
                </a:extLst>
              </p:cNvPr>
              <p:cNvSpPr txBox="1"/>
              <p:nvPr/>
            </p:nvSpPr>
            <p:spPr>
              <a:xfrm>
                <a:off x="7391257" y="3042848"/>
                <a:ext cx="13716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rgbClr val="303030"/>
                    </a:solidFill>
                    <a:latin typeface="DM Sans" pitchFamily="2" charset="0"/>
                  </a:rPr>
                  <a:t>Fill in the Blanks</a:t>
                </a:r>
              </a:p>
            </p:txBody>
          </p: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98336E52-ABD6-4C1F-2205-1FF7580EE876}"/>
                </a:ext>
              </a:extLst>
            </p:cNvPr>
            <p:cNvGrpSpPr/>
            <p:nvPr/>
          </p:nvGrpSpPr>
          <p:grpSpPr>
            <a:xfrm>
              <a:off x="8538317" y="2667259"/>
              <a:ext cx="1371600" cy="740984"/>
              <a:chOff x="8717352" y="2578863"/>
              <a:chExt cx="1371600" cy="740984"/>
            </a:xfrm>
          </p:grpSpPr>
          <p:pic>
            <p:nvPicPr>
              <p:cNvPr id="56" name="Picture 55">
                <a:extLst>
                  <a:ext uri="{FF2B5EF4-FFF2-40B4-BE49-F238E27FC236}">
                    <a16:creationId xmlns:a16="http://schemas.microsoft.com/office/drawing/2014/main" id="{10A85FD8-31DE-2D8A-3FC0-962EF1AED64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9199942" y="2578863"/>
                <a:ext cx="406421" cy="406421"/>
              </a:xfrm>
              <a:prstGeom prst="rect">
                <a:avLst/>
              </a:prstGeom>
            </p:spPr>
          </p:pic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7DF61F0E-1DEF-51B0-70AB-2AD1745836F1}"/>
                  </a:ext>
                </a:extLst>
              </p:cNvPr>
              <p:cNvSpPr txBox="1"/>
              <p:nvPr/>
            </p:nvSpPr>
            <p:spPr>
              <a:xfrm>
                <a:off x="8717352" y="3042848"/>
                <a:ext cx="13716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rgbClr val="303030"/>
                    </a:solidFill>
                    <a:latin typeface="DM Sans" pitchFamily="2" charset="0"/>
                  </a:rPr>
                  <a:t>Audio Record</a:t>
                </a:r>
              </a:p>
            </p:txBody>
          </p: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1741746E-CD8B-3926-B7A2-D655D291E764}"/>
                </a:ext>
              </a:extLst>
            </p:cNvPr>
            <p:cNvGrpSpPr/>
            <p:nvPr/>
          </p:nvGrpSpPr>
          <p:grpSpPr>
            <a:xfrm>
              <a:off x="9746310" y="2661960"/>
              <a:ext cx="1371600" cy="740984"/>
              <a:chOff x="10043450" y="2586631"/>
              <a:chExt cx="1371600" cy="740984"/>
            </a:xfrm>
          </p:grpSpPr>
          <p:pic>
            <p:nvPicPr>
              <p:cNvPr id="59" name="Picture 58">
                <a:extLst>
                  <a:ext uri="{FF2B5EF4-FFF2-40B4-BE49-F238E27FC236}">
                    <a16:creationId xmlns:a16="http://schemas.microsoft.com/office/drawing/2014/main" id="{24BCE399-1411-3AAE-3127-693978E1D1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0526040" y="2586631"/>
                <a:ext cx="406421" cy="406421"/>
              </a:xfrm>
              <a:prstGeom prst="rect">
                <a:avLst/>
              </a:prstGeom>
            </p:spPr>
          </p:pic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7A462CC1-CD7F-1E18-CD86-966AB9465592}"/>
                  </a:ext>
                </a:extLst>
              </p:cNvPr>
              <p:cNvSpPr txBox="1"/>
              <p:nvPr/>
            </p:nvSpPr>
            <p:spPr>
              <a:xfrm>
                <a:off x="10043450" y="3050616"/>
                <a:ext cx="13716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rgbClr val="303030"/>
                    </a:solidFill>
                    <a:latin typeface="DM Sans" pitchFamily="2" charset="0"/>
                  </a:rPr>
                  <a:t>Video Upload</a:t>
                </a:r>
              </a:p>
            </p:txBody>
          </p:sp>
        </p:grp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37C34591-A1B6-FE2F-5271-7B3798219BA1}"/>
              </a:ext>
            </a:extLst>
          </p:cNvPr>
          <p:cNvSpPr txBox="1"/>
          <p:nvPr/>
        </p:nvSpPr>
        <p:spPr>
          <a:xfrm>
            <a:off x="1572767" y="792039"/>
            <a:ext cx="88731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uk-UA"/>
            </a:defPPr>
            <a:lvl1pPr algn="ctr">
              <a:defRPr sz="6600">
                <a:gradFill>
                  <a:gsLst>
                    <a:gs pos="100000">
                      <a:schemeClr val="accent2"/>
                    </a:gs>
                    <a:gs pos="1000">
                      <a:schemeClr val="accent1"/>
                    </a:gs>
                  </a:gsLst>
                  <a:lin ang="6600000" scaled="0"/>
                </a:gradFill>
                <a:latin typeface="+mj-lt"/>
              </a:defRPr>
            </a:lvl1pPr>
          </a:lstStyle>
          <a:p>
            <a:pPr algn="l"/>
            <a:r>
              <a:rPr lang="en-US" sz="4000" b="1" dirty="0">
                <a:gradFill>
                  <a:gsLst>
                    <a:gs pos="0">
                      <a:srgbClr val="E24100"/>
                    </a:gs>
                    <a:gs pos="29000">
                      <a:srgbClr val="FF4C05"/>
                    </a:gs>
                    <a:gs pos="100000">
                      <a:srgbClr val="ED945C"/>
                    </a:gs>
                  </a:gsLst>
                  <a:lin ang="18600000" scaled="0"/>
                </a:gradFill>
                <a:ea typeface="Open Sans" panose="020B0606030504020204" pitchFamily="34" charset="0"/>
                <a:cs typeface="Open Sans" panose="020B0606030504020204" pitchFamily="34" charset="0"/>
              </a:rPr>
              <a:t>Interactive Quizzes</a:t>
            </a:r>
            <a:endParaRPr lang="ru-RU" sz="4000" b="1" dirty="0">
              <a:gradFill>
                <a:gsLst>
                  <a:gs pos="0">
                    <a:srgbClr val="E24100"/>
                  </a:gs>
                  <a:gs pos="29000">
                    <a:srgbClr val="FF4C05"/>
                  </a:gs>
                  <a:gs pos="100000">
                    <a:srgbClr val="ED945C"/>
                  </a:gs>
                </a:gsLst>
                <a:lin ang="18600000" scaled="0"/>
              </a:gra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CE7D516-A391-175B-6C98-A57089A293DC}"/>
              </a:ext>
            </a:extLst>
          </p:cNvPr>
          <p:cNvSpPr txBox="1"/>
          <p:nvPr/>
        </p:nvSpPr>
        <p:spPr>
          <a:xfrm>
            <a:off x="1825522" y="2591536"/>
            <a:ext cx="58199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8 different types </a:t>
            </a:r>
            <a:r>
              <a:rPr lang="en-US" sz="1400" dirty="0"/>
              <a:t>of interactive quiz questions: </a:t>
            </a:r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DA19C4D6-E9CF-6329-E1E0-625269F2F345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180000">
            <a:off x="1826908" y="2851083"/>
            <a:ext cx="1660096" cy="96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7856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CCE07A3-A8F8-461B-41F2-3516F81153E9}"/>
              </a:ext>
            </a:extLst>
          </p:cNvPr>
          <p:cNvSpPr txBox="1">
            <a:spLocks/>
          </p:cNvSpPr>
          <p:nvPr/>
        </p:nvSpPr>
        <p:spPr>
          <a:xfrm>
            <a:off x="813740" y="1746955"/>
            <a:ext cx="3526440" cy="83127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200"/>
              </a:lnSpc>
              <a:buNone/>
            </a:pPr>
            <a:r>
              <a:rPr lang="en-US" sz="2000" b="1" dirty="0">
                <a:latin typeface="+mj-lt"/>
              </a:rPr>
              <a:t>Which planet is known as the "Red Planet"?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7E4E6B-184E-E65C-29AF-3628AE139BF9}"/>
              </a:ext>
            </a:extLst>
          </p:cNvPr>
          <p:cNvSpPr txBox="1"/>
          <p:nvPr/>
        </p:nvSpPr>
        <p:spPr>
          <a:xfrm>
            <a:off x="891013" y="2804216"/>
            <a:ext cx="1645920" cy="468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latin typeface="+mj-lt"/>
              </a:rPr>
              <a:t>A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. Earth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9F48FE-8D52-F444-AA6E-76BA25EAE695}"/>
              </a:ext>
            </a:extLst>
          </p:cNvPr>
          <p:cNvSpPr txBox="1"/>
          <p:nvPr/>
        </p:nvSpPr>
        <p:spPr>
          <a:xfrm>
            <a:off x="891013" y="3698412"/>
            <a:ext cx="1645920" cy="4699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latin typeface="+mj-lt"/>
              </a:rPr>
              <a:t>C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. Jupiter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D179A5-8E36-D15C-F31D-2730310D6B9D}"/>
              </a:ext>
            </a:extLst>
          </p:cNvPr>
          <p:cNvSpPr txBox="1"/>
          <p:nvPr/>
        </p:nvSpPr>
        <p:spPr>
          <a:xfrm>
            <a:off x="891013" y="3251314"/>
            <a:ext cx="1645920" cy="4699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latin typeface="+mj-lt"/>
              </a:rPr>
              <a:t>B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.  Mars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68EDE4-340C-42BD-D37A-F257B6C269F7}"/>
              </a:ext>
            </a:extLst>
          </p:cNvPr>
          <p:cNvSpPr txBox="1"/>
          <p:nvPr/>
        </p:nvSpPr>
        <p:spPr>
          <a:xfrm>
            <a:off x="891013" y="4145510"/>
            <a:ext cx="1645920" cy="4699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latin typeface="+mj-lt"/>
              </a:rPr>
              <a:t>D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. Saturn</a:t>
            </a:r>
          </a:p>
        </p:txBody>
      </p:sp>
      <p:pic>
        <p:nvPicPr>
          <p:cNvPr id="26" name="Picture 11">
            <a:extLst>
              <a:ext uri="{FF2B5EF4-FFF2-40B4-BE49-F238E27FC236}">
                <a16:creationId xmlns:a16="http://schemas.microsoft.com/office/drawing/2014/main" id="{750061A3-E2BB-7357-2519-F8548E51328D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20866380" flipV="1">
            <a:off x="3799335" y="5237996"/>
            <a:ext cx="652861" cy="184432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9052C3DC-97A4-F8D1-0AD0-70C5E941A959}"/>
              </a:ext>
            </a:extLst>
          </p:cNvPr>
          <p:cNvSpPr txBox="1"/>
          <p:nvPr/>
        </p:nvSpPr>
        <p:spPr>
          <a:xfrm>
            <a:off x="722300" y="5522068"/>
            <a:ext cx="3574750" cy="315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latin typeface="Poppins" panose="00000500000000000000" pitchFamily="2" charset="0"/>
                <a:cs typeface="Poppins" panose="00000500000000000000" pitchFamily="2" charset="0"/>
              </a:rPr>
              <a:t>Click this button on </a:t>
            </a:r>
            <a:r>
              <a:rPr lang="en-US" sz="1400" b="1" dirty="0">
                <a:latin typeface="Poppins" panose="00000500000000000000" pitchFamily="2" charset="0"/>
                <a:cs typeface="Poppins" panose="00000500000000000000" pitchFamily="2" charset="0"/>
              </a:rPr>
              <a:t>slideshow mode!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Poppins" panose="00000500000000000000" pitchFamily="2" charset="0"/>
              <a:ea typeface="+mn-ea"/>
              <a:cs typeface="Poppins" panose="00000500000000000000" pitchFamily="2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D377619-74A0-E640-B26B-D7E9DBA36712}"/>
              </a:ext>
            </a:extLst>
          </p:cNvPr>
          <p:cNvCxnSpPr>
            <a:cxnSpLocks/>
          </p:cNvCxnSpPr>
          <p:nvPr/>
        </p:nvCxnSpPr>
        <p:spPr>
          <a:xfrm>
            <a:off x="813740" y="1177220"/>
            <a:ext cx="10555300" cy="0"/>
          </a:xfrm>
          <a:prstGeom prst="line">
            <a:avLst/>
          </a:prstGeom>
          <a:ln w="38100">
            <a:solidFill>
              <a:srgbClr val="6378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1BC3F4FA-76EE-D148-8C30-5E232BDC5E44}"/>
              </a:ext>
            </a:extLst>
          </p:cNvPr>
          <p:cNvSpPr txBox="1">
            <a:spLocks/>
          </p:cNvSpPr>
          <p:nvPr/>
        </p:nvSpPr>
        <p:spPr>
          <a:xfrm>
            <a:off x="722300" y="491420"/>
            <a:ext cx="6652975" cy="64008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800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D1346745-3D82-F849-8748-A419ACE23B3F}"/>
              </a:ext>
            </a:extLst>
          </p:cNvPr>
          <p:cNvSpPr txBox="1">
            <a:spLocks/>
          </p:cNvSpPr>
          <p:nvPr/>
        </p:nvSpPr>
        <p:spPr>
          <a:xfrm>
            <a:off x="722300" y="491420"/>
            <a:ext cx="8462041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kern="1200">
                <a:solidFill>
                  <a:schemeClr val="bg2">
                    <a:lumMod val="25000"/>
                  </a:schemeClr>
                </a:solidFill>
                <a:latin typeface="Poppins Light" panose="00000400000000000000" pitchFamily="2" charset="0"/>
                <a:ea typeface="+mj-ea"/>
                <a:cs typeface="Poppins Light" panose="00000400000000000000" pitchFamily="2" charset="0"/>
              </a:defRPr>
            </a:lvl1pPr>
          </a:lstStyle>
          <a:p>
            <a:pPr marL="0" marR="0" lvl="0" indent="0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  <a:defRPr/>
            </a:pPr>
            <a:r>
              <a:rPr lang="en-US" sz="3200" dirty="0">
                <a:solidFill>
                  <a:srgbClr val="303030"/>
                </a:solidFill>
              </a:rPr>
              <a:t>Sample Quiz: </a:t>
            </a:r>
            <a:r>
              <a:rPr lang="en-US" sz="3200" b="1" dirty="0">
                <a:solidFill>
                  <a:srgbClr val="303030"/>
                </a:solidFill>
                <a:latin typeface="+mj-lt"/>
              </a:rPr>
              <a:t>Multiple Choice</a:t>
            </a:r>
          </a:p>
        </p:txBody>
      </p:sp>
      <p:pic>
        <p:nvPicPr>
          <p:cNvPr id="1030" name="Picture 6" descr="5th Grade Science - 5th Grade Science">
            <a:extLst>
              <a:ext uri="{FF2B5EF4-FFF2-40B4-BE49-F238E27FC236}">
                <a16:creationId xmlns:a16="http://schemas.microsoft.com/office/drawing/2014/main" id="{D6761D56-B621-7C6F-01DC-B81C6F2819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82260" y="1564922"/>
            <a:ext cx="6096000" cy="3372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btnInknoeActivityCp2">
            <a:extLst>
              <a:ext uri="{FF2B5EF4-FFF2-40B4-BE49-F238E27FC236}">
                <a16:creationId xmlns:a16="http://schemas.microsoft.com/office/drawing/2014/main" id="{88BE4A9A-30F0-4CB5-BDB8-A4D6EA8DE1D5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r:link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1592" y="5039713"/>
            <a:ext cx="2222048" cy="581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957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891"/>
    </mc:Choice>
    <mc:Fallback xmlns="">
      <p:transition spd="slow" advTm="9891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AE4CAD0-5626-DC93-3A3D-BB0F4B3254E0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256" y="5002162"/>
            <a:ext cx="12192000" cy="449591"/>
          </a:xfrm>
          <a:prstGeom prst="roundRect">
            <a:avLst>
              <a:gd name="adj" fmla="val 36105"/>
            </a:avLst>
          </a:prstGeom>
          <a:effectLst>
            <a:outerShdw blurRad="190500" algn="ctr" rotWithShape="0">
              <a:srgbClr val="6378FF">
                <a:alpha val="40000"/>
              </a:srgbClr>
            </a:outerShdw>
          </a:effectLst>
        </p:spPr>
      </p:pic>
      <p:sp>
        <p:nvSpPr>
          <p:cNvPr id="45" name="Oval 44">
            <a:extLst>
              <a:ext uri="{FF2B5EF4-FFF2-40B4-BE49-F238E27FC236}">
                <a16:creationId xmlns:a16="http://schemas.microsoft.com/office/drawing/2014/main" id="{F21D0337-A61A-99F2-C567-FDAFEFF51140}"/>
              </a:ext>
            </a:extLst>
          </p:cNvPr>
          <p:cNvSpPr/>
          <p:nvPr/>
        </p:nvSpPr>
        <p:spPr>
          <a:xfrm>
            <a:off x="227579" y="625935"/>
            <a:ext cx="1172823" cy="1172823"/>
          </a:xfrm>
          <a:prstGeom prst="ellipse">
            <a:avLst/>
          </a:prstGeom>
          <a:gradFill>
            <a:gsLst>
              <a:gs pos="0">
                <a:srgbClr val="6075F9"/>
              </a:gs>
              <a:gs pos="100000">
                <a:srgbClr val="00C2FF"/>
              </a:gs>
            </a:gsLst>
            <a:lin ang="18600000" scaled="0"/>
          </a:gradFill>
          <a:ln w="12700">
            <a:noFill/>
          </a:ln>
          <a:effectLst>
            <a:outerShdw blurRad="1524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latin typeface="+mj-lt"/>
            </a:endParaRPr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A199DEB4-F016-79DC-C0B2-208C14DE90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20000" flipH="1" flipV="1">
            <a:off x="2967966" y="2080256"/>
            <a:ext cx="1542344" cy="235374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48A6598-6A5C-F6AB-D1CE-938F5CF29444}"/>
              </a:ext>
            </a:extLst>
          </p:cNvPr>
          <p:cNvCxnSpPr>
            <a:cxnSpLocks/>
          </p:cNvCxnSpPr>
          <p:nvPr/>
        </p:nvCxnSpPr>
        <p:spPr>
          <a:xfrm>
            <a:off x="820186" y="1967113"/>
            <a:ext cx="0" cy="4890887"/>
          </a:xfrm>
          <a:prstGeom prst="line">
            <a:avLst/>
          </a:prstGeom>
          <a:ln w="28575" cap="rnd" cmpd="sng" algn="ctr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E2DBECA-E48D-2916-9C78-295952397ABD}"/>
              </a:ext>
            </a:extLst>
          </p:cNvPr>
          <p:cNvSpPr txBox="1"/>
          <p:nvPr/>
        </p:nvSpPr>
        <p:spPr>
          <a:xfrm>
            <a:off x="3604134" y="4118747"/>
            <a:ext cx="1371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303030"/>
                </a:solidFill>
                <a:latin typeface="DM Sans" pitchFamily="2" charset="0"/>
              </a:rPr>
              <a:t>Highlighter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048DEB7-719C-E6BB-AC3A-067A033D8A5B}"/>
              </a:ext>
            </a:extLst>
          </p:cNvPr>
          <p:cNvSpPr txBox="1"/>
          <p:nvPr/>
        </p:nvSpPr>
        <p:spPr>
          <a:xfrm>
            <a:off x="5878951" y="2917963"/>
            <a:ext cx="18960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303030"/>
                </a:solidFill>
                <a:latin typeface="DM Sans" pitchFamily="2" charset="0"/>
              </a:rPr>
              <a:t>Draggable Objects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BAC0565-A722-450B-F616-76C53BE24D4D}"/>
              </a:ext>
            </a:extLst>
          </p:cNvPr>
          <p:cNvSpPr txBox="1"/>
          <p:nvPr/>
        </p:nvSpPr>
        <p:spPr>
          <a:xfrm>
            <a:off x="9257125" y="4357763"/>
            <a:ext cx="14118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303030"/>
                </a:solidFill>
                <a:latin typeface="DM Sans" pitchFamily="2" charset="0"/>
              </a:rPr>
              <a:t>Leaderboard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97B598-4EF3-22F1-7558-B7370B0B4460}"/>
              </a:ext>
            </a:extLst>
          </p:cNvPr>
          <p:cNvSpPr txBox="1"/>
          <p:nvPr/>
        </p:nvSpPr>
        <p:spPr>
          <a:xfrm>
            <a:off x="5303054" y="3472587"/>
            <a:ext cx="11312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303030"/>
                </a:solidFill>
                <a:latin typeface="DM Sans" pitchFamily="2" charset="0"/>
              </a:rPr>
              <a:t>Text box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2EC8E7A-CFB5-9F49-DA4C-0AE27CF63A29}"/>
              </a:ext>
            </a:extLst>
          </p:cNvPr>
          <p:cNvSpPr txBox="1"/>
          <p:nvPr/>
        </p:nvSpPr>
        <p:spPr>
          <a:xfrm>
            <a:off x="4265402" y="3478370"/>
            <a:ext cx="1111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303030"/>
                </a:solidFill>
                <a:latin typeface="DM Sans" pitchFamily="2" charset="0"/>
              </a:rPr>
              <a:t>Eraser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4DA1F53-C877-2918-21CA-DB566C5DCED6}"/>
              </a:ext>
            </a:extLst>
          </p:cNvPr>
          <p:cNvSpPr txBox="1"/>
          <p:nvPr/>
        </p:nvSpPr>
        <p:spPr>
          <a:xfrm>
            <a:off x="5565367" y="4104435"/>
            <a:ext cx="15037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303030"/>
                </a:solidFill>
                <a:latin typeface="DM Sans" pitchFamily="2" charset="0"/>
              </a:rPr>
              <a:t>Whiteboard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5EC0FC7-FA90-1531-9805-E3BA1FB2947E}"/>
              </a:ext>
            </a:extLst>
          </p:cNvPr>
          <p:cNvSpPr txBox="1"/>
          <p:nvPr/>
        </p:nvSpPr>
        <p:spPr>
          <a:xfrm>
            <a:off x="7392175" y="4365594"/>
            <a:ext cx="10552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303030"/>
                </a:solidFill>
                <a:latin typeface="DM Sans" pitchFamily="2" charset="0"/>
              </a:rPr>
              <a:t>Timer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C650733-5E18-E9EE-818B-CE7377A0A5C2}"/>
              </a:ext>
            </a:extLst>
          </p:cNvPr>
          <p:cNvSpPr txBox="1"/>
          <p:nvPr/>
        </p:nvSpPr>
        <p:spPr>
          <a:xfrm>
            <a:off x="7351246" y="3452052"/>
            <a:ext cx="21228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303030"/>
                </a:solidFill>
                <a:latin typeface="DM Sans" pitchFamily="2" charset="0"/>
              </a:rPr>
              <a:t>Embedded browser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B55B5E4-4C1B-65C3-9947-CE3CD3BF5BE2}"/>
              </a:ext>
            </a:extLst>
          </p:cNvPr>
          <p:cNvSpPr txBox="1"/>
          <p:nvPr/>
        </p:nvSpPr>
        <p:spPr>
          <a:xfrm>
            <a:off x="8242519" y="4073363"/>
            <a:ext cx="14118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303030"/>
                </a:solidFill>
                <a:latin typeface="DM Sans" pitchFamily="2" charset="0"/>
              </a:rPr>
              <a:t>Quick poll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177D016-3563-9261-99CE-CE449732D7A7}"/>
              </a:ext>
            </a:extLst>
          </p:cNvPr>
          <p:cNvSpPr txBox="1"/>
          <p:nvPr/>
        </p:nvSpPr>
        <p:spPr>
          <a:xfrm>
            <a:off x="8709984" y="2917963"/>
            <a:ext cx="14824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303030"/>
                </a:solidFill>
                <a:latin typeface="DM Sans" pitchFamily="2" charset="0"/>
              </a:rPr>
              <a:t>Name Picker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895A13A-4116-0DBE-A2CA-0C347F23982F}"/>
              </a:ext>
            </a:extLst>
          </p:cNvPr>
          <p:cNvSpPr txBox="1"/>
          <p:nvPr/>
        </p:nvSpPr>
        <p:spPr>
          <a:xfrm>
            <a:off x="4790497" y="4379098"/>
            <a:ext cx="10254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303030"/>
                </a:solidFill>
                <a:latin typeface="DM Sans" pitchFamily="2" charset="0"/>
              </a:rPr>
              <a:t>Shapes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F70D7B4-DE61-7E71-AC9F-23516F0CC130}"/>
              </a:ext>
            </a:extLst>
          </p:cNvPr>
          <p:cNvSpPr txBox="1"/>
          <p:nvPr/>
        </p:nvSpPr>
        <p:spPr>
          <a:xfrm>
            <a:off x="2770316" y="4186350"/>
            <a:ext cx="9409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303030"/>
                </a:solidFill>
                <a:latin typeface="DM Sans" pitchFamily="2" charset="0"/>
              </a:rPr>
              <a:t>Laser,</a:t>
            </a:r>
            <a:r>
              <a:rPr lang="zh-CN" altLang="en-US" sz="1200" dirty="0">
                <a:solidFill>
                  <a:srgbClr val="303030"/>
                </a:solidFill>
                <a:latin typeface="DM Sans" pitchFamily="2" charset="0"/>
              </a:rPr>
              <a:t> </a:t>
            </a:r>
            <a:r>
              <a:rPr lang="en-US" altLang="zh-CN" sz="1200" dirty="0">
                <a:solidFill>
                  <a:srgbClr val="303030"/>
                </a:solidFill>
                <a:latin typeface="DM Sans" pitchFamily="2" charset="0"/>
              </a:rPr>
              <a:t>spotlight</a:t>
            </a:r>
            <a:endParaRPr lang="en-US" sz="1200" dirty="0">
              <a:solidFill>
                <a:srgbClr val="303030"/>
              </a:solidFill>
              <a:latin typeface="DM Sans" pitchFamily="2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199F26A-4972-32D8-85C2-D944D18DFE85}"/>
              </a:ext>
            </a:extLst>
          </p:cNvPr>
          <p:cNvSpPr txBox="1"/>
          <p:nvPr/>
        </p:nvSpPr>
        <p:spPr>
          <a:xfrm>
            <a:off x="3235037" y="3448057"/>
            <a:ext cx="1111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303030"/>
                </a:solidFill>
                <a:latin typeface="DM Sans" pitchFamily="2" charset="0"/>
              </a:rPr>
              <a:t>Pen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24C118C-6376-3CEA-0775-A172F2CC2B53}"/>
              </a:ext>
            </a:extLst>
          </p:cNvPr>
          <p:cNvCxnSpPr>
            <a:cxnSpLocks/>
          </p:cNvCxnSpPr>
          <p:nvPr/>
        </p:nvCxnSpPr>
        <p:spPr>
          <a:xfrm>
            <a:off x="4289934" y="4467106"/>
            <a:ext cx="0" cy="457200"/>
          </a:xfrm>
          <a:prstGeom prst="line">
            <a:avLst/>
          </a:prstGeom>
          <a:ln w="9525" cap="flat" cmpd="sng" algn="ctr">
            <a:solidFill>
              <a:srgbClr val="6378FF"/>
            </a:solidFill>
            <a:prstDash val="solid"/>
            <a:round/>
            <a:headEnd type="oval" w="sm" len="sm"/>
            <a:tailEnd type="none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D2B2D83-9E6B-CD27-9973-43F8F1E5A723}"/>
              </a:ext>
            </a:extLst>
          </p:cNvPr>
          <p:cNvCxnSpPr>
            <a:cxnSpLocks/>
          </p:cNvCxnSpPr>
          <p:nvPr/>
        </p:nvCxnSpPr>
        <p:spPr>
          <a:xfrm>
            <a:off x="6327630" y="4467106"/>
            <a:ext cx="0" cy="457200"/>
          </a:xfrm>
          <a:prstGeom prst="line">
            <a:avLst/>
          </a:prstGeom>
          <a:ln w="9525" cap="flat" cmpd="sng" algn="ctr">
            <a:solidFill>
              <a:srgbClr val="6378FF"/>
            </a:solidFill>
            <a:prstDash val="solid"/>
            <a:round/>
            <a:headEnd type="oval" w="sm" len="sm"/>
            <a:tailEnd type="none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5C76B72-6883-07D0-568C-EA83497D579E}"/>
              </a:ext>
            </a:extLst>
          </p:cNvPr>
          <p:cNvCxnSpPr>
            <a:cxnSpLocks/>
          </p:cNvCxnSpPr>
          <p:nvPr/>
        </p:nvCxnSpPr>
        <p:spPr>
          <a:xfrm>
            <a:off x="8948441" y="4467106"/>
            <a:ext cx="0" cy="457200"/>
          </a:xfrm>
          <a:prstGeom prst="line">
            <a:avLst/>
          </a:prstGeom>
          <a:ln w="9525" cap="flat" cmpd="sng" algn="ctr">
            <a:solidFill>
              <a:srgbClr val="6378FF"/>
            </a:solidFill>
            <a:prstDash val="solid"/>
            <a:round/>
            <a:headEnd type="oval" w="sm" len="sm"/>
            <a:tailEnd type="none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BFB1FB8-09A5-CC48-4673-E52420CA3782}"/>
              </a:ext>
            </a:extLst>
          </p:cNvPr>
          <p:cNvCxnSpPr>
            <a:cxnSpLocks/>
          </p:cNvCxnSpPr>
          <p:nvPr/>
        </p:nvCxnSpPr>
        <p:spPr>
          <a:xfrm>
            <a:off x="3233591" y="4679575"/>
            <a:ext cx="0" cy="244731"/>
          </a:xfrm>
          <a:prstGeom prst="line">
            <a:avLst/>
          </a:prstGeom>
          <a:ln w="9525" cap="flat" cmpd="sng" algn="ctr">
            <a:solidFill>
              <a:srgbClr val="6378FF"/>
            </a:solidFill>
            <a:prstDash val="solid"/>
            <a:round/>
            <a:headEnd type="oval" w="sm" len="sm"/>
            <a:tailEnd type="none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A3F0D92-396C-37EA-9753-C843C963AC7D}"/>
              </a:ext>
            </a:extLst>
          </p:cNvPr>
          <p:cNvCxnSpPr>
            <a:cxnSpLocks/>
          </p:cNvCxnSpPr>
          <p:nvPr/>
        </p:nvCxnSpPr>
        <p:spPr>
          <a:xfrm>
            <a:off x="5306660" y="4679575"/>
            <a:ext cx="0" cy="244731"/>
          </a:xfrm>
          <a:prstGeom prst="line">
            <a:avLst/>
          </a:prstGeom>
          <a:ln w="9525" cap="flat" cmpd="sng" algn="ctr">
            <a:solidFill>
              <a:srgbClr val="6378FF"/>
            </a:solidFill>
            <a:prstDash val="solid"/>
            <a:round/>
            <a:headEnd type="oval" w="sm" len="sm"/>
            <a:tailEnd type="none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A8214C0-2E24-F496-6BF7-A6795DD5E86B}"/>
              </a:ext>
            </a:extLst>
          </p:cNvPr>
          <p:cNvCxnSpPr>
            <a:cxnSpLocks/>
          </p:cNvCxnSpPr>
          <p:nvPr/>
        </p:nvCxnSpPr>
        <p:spPr>
          <a:xfrm>
            <a:off x="9963046" y="4679575"/>
            <a:ext cx="0" cy="244731"/>
          </a:xfrm>
          <a:prstGeom prst="line">
            <a:avLst/>
          </a:prstGeom>
          <a:ln w="9525" cap="flat" cmpd="sng" algn="ctr">
            <a:solidFill>
              <a:srgbClr val="6378FF"/>
            </a:solidFill>
            <a:prstDash val="solid"/>
            <a:round/>
            <a:headEnd type="oval" w="sm" len="sm"/>
            <a:tailEnd type="none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2DD957B-1920-9274-0A80-F35D2526F49D}"/>
              </a:ext>
            </a:extLst>
          </p:cNvPr>
          <p:cNvCxnSpPr>
            <a:cxnSpLocks/>
          </p:cNvCxnSpPr>
          <p:nvPr/>
        </p:nvCxnSpPr>
        <p:spPr>
          <a:xfrm>
            <a:off x="7919818" y="4679575"/>
            <a:ext cx="0" cy="244731"/>
          </a:xfrm>
          <a:prstGeom prst="line">
            <a:avLst/>
          </a:prstGeom>
          <a:ln w="9525" cap="flat" cmpd="sng" algn="ctr">
            <a:solidFill>
              <a:srgbClr val="6378FF"/>
            </a:solidFill>
            <a:prstDash val="solid"/>
            <a:round/>
            <a:headEnd type="oval" w="sm" len="sm"/>
            <a:tailEnd type="none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18688B0-5F13-CC2A-EE42-607DC576ED55}"/>
              </a:ext>
            </a:extLst>
          </p:cNvPr>
          <p:cNvCxnSpPr>
            <a:cxnSpLocks/>
          </p:cNvCxnSpPr>
          <p:nvPr/>
        </p:nvCxnSpPr>
        <p:spPr>
          <a:xfrm>
            <a:off x="3790754" y="3781306"/>
            <a:ext cx="0" cy="1143000"/>
          </a:xfrm>
          <a:prstGeom prst="line">
            <a:avLst/>
          </a:prstGeom>
          <a:ln w="9525" cap="flat" cmpd="sng" algn="ctr">
            <a:solidFill>
              <a:srgbClr val="6378FF"/>
            </a:solidFill>
            <a:prstDash val="solid"/>
            <a:round/>
            <a:headEnd type="oval" w="sm" len="sm"/>
            <a:tailEnd type="none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79BE3BD-EEF6-A628-A75D-FFDFA5C80E29}"/>
              </a:ext>
            </a:extLst>
          </p:cNvPr>
          <p:cNvCxnSpPr>
            <a:cxnSpLocks/>
          </p:cNvCxnSpPr>
          <p:nvPr/>
        </p:nvCxnSpPr>
        <p:spPr>
          <a:xfrm>
            <a:off x="4821119" y="3781306"/>
            <a:ext cx="0" cy="1143000"/>
          </a:xfrm>
          <a:prstGeom prst="line">
            <a:avLst/>
          </a:prstGeom>
          <a:ln w="9525" cap="flat" cmpd="sng" algn="ctr">
            <a:solidFill>
              <a:srgbClr val="6378FF"/>
            </a:solidFill>
            <a:prstDash val="solid"/>
            <a:round/>
            <a:headEnd type="oval" w="sm" len="sm"/>
            <a:tailEnd type="none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A9BF955-C832-BDA5-C270-904C74949B5F}"/>
              </a:ext>
            </a:extLst>
          </p:cNvPr>
          <p:cNvCxnSpPr>
            <a:cxnSpLocks/>
          </p:cNvCxnSpPr>
          <p:nvPr/>
        </p:nvCxnSpPr>
        <p:spPr>
          <a:xfrm>
            <a:off x="5812182" y="3781306"/>
            <a:ext cx="0" cy="1143000"/>
          </a:xfrm>
          <a:prstGeom prst="line">
            <a:avLst/>
          </a:prstGeom>
          <a:ln w="9525" cap="flat" cmpd="sng" algn="ctr">
            <a:solidFill>
              <a:srgbClr val="6378FF"/>
            </a:solidFill>
            <a:prstDash val="solid"/>
            <a:round/>
            <a:headEnd type="oval" w="sm" len="sm"/>
            <a:tailEnd type="none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D216914-C2E0-A401-3D22-257FA349EE01}"/>
              </a:ext>
            </a:extLst>
          </p:cNvPr>
          <p:cNvCxnSpPr>
            <a:cxnSpLocks/>
          </p:cNvCxnSpPr>
          <p:nvPr/>
        </p:nvCxnSpPr>
        <p:spPr>
          <a:xfrm>
            <a:off x="6826952" y="3200160"/>
            <a:ext cx="0" cy="1724146"/>
          </a:xfrm>
          <a:prstGeom prst="line">
            <a:avLst/>
          </a:prstGeom>
          <a:ln w="9525" cap="flat" cmpd="sng" algn="ctr">
            <a:solidFill>
              <a:srgbClr val="6378FF"/>
            </a:solidFill>
            <a:prstDash val="solid"/>
            <a:round/>
            <a:headEnd type="oval" w="sm" len="sm"/>
            <a:tailEnd type="none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55FB6E26-D939-946E-A6BD-735C69F23920}"/>
              </a:ext>
            </a:extLst>
          </p:cNvPr>
          <p:cNvCxnSpPr>
            <a:cxnSpLocks/>
          </p:cNvCxnSpPr>
          <p:nvPr/>
        </p:nvCxnSpPr>
        <p:spPr>
          <a:xfrm>
            <a:off x="8412669" y="3781306"/>
            <a:ext cx="0" cy="1143000"/>
          </a:xfrm>
          <a:prstGeom prst="line">
            <a:avLst/>
          </a:prstGeom>
          <a:ln w="9525" cap="flat" cmpd="sng" algn="ctr">
            <a:solidFill>
              <a:srgbClr val="6378FF"/>
            </a:solidFill>
            <a:prstDash val="solid"/>
            <a:round/>
            <a:headEnd type="oval" w="sm" len="sm"/>
            <a:tailEnd type="none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5D75AEC-1CD2-3424-4B68-CB28E76F3A60}"/>
              </a:ext>
            </a:extLst>
          </p:cNvPr>
          <p:cNvSpPr txBox="1"/>
          <p:nvPr/>
        </p:nvSpPr>
        <p:spPr>
          <a:xfrm>
            <a:off x="1987816" y="4140184"/>
            <a:ext cx="1371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303030"/>
                </a:solidFill>
                <a:latin typeface="DM Sans" pitchFamily="2" charset="0"/>
              </a:rPr>
              <a:t>Cursor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FEBEBA3-E396-F1EE-25D3-AC0197133E58}"/>
              </a:ext>
            </a:extLst>
          </p:cNvPr>
          <p:cNvCxnSpPr>
            <a:cxnSpLocks/>
          </p:cNvCxnSpPr>
          <p:nvPr/>
        </p:nvCxnSpPr>
        <p:spPr>
          <a:xfrm>
            <a:off x="2673616" y="4467106"/>
            <a:ext cx="0" cy="457200"/>
          </a:xfrm>
          <a:prstGeom prst="line">
            <a:avLst/>
          </a:prstGeom>
          <a:ln w="9525" cap="flat" cmpd="sng" algn="ctr">
            <a:solidFill>
              <a:srgbClr val="6378FF"/>
            </a:solidFill>
            <a:prstDash val="solid"/>
            <a:round/>
            <a:headEnd type="oval" w="sm" len="sm"/>
            <a:tailEnd type="none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C7F5459-5BD0-D7F0-29EC-D48537917B9C}"/>
              </a:ext>
            </a:extLst>
          </p:cNvPr>
          <p:cNvCxnSpPr>
            <a:cxnSpLocks/>
          </p:cNvCxnSpPr>
          <p:nvPr/>
        </p:nvCxnSpPr>
        <p:spPr>
          <a:xfrm>
            <a:off x="1957992" y="4679575"/>
            <a:ext cx="0" cy="244731"/>
          </a:xfrm>
          <a:prstGeom prst="line">
            <a:avLst/>
          </a:prstGeom>
          <a:ln w="9525" cap="flat" cmpd="sng" algn="ctr">
            <a:solidFill>
              <a:srgbClr val="6378FF"/>
            </a:solidFill>
            <a:prstDash val="solid"/>
            <a:round/>
            <a:headEnd type="oval" w="sm" len="sm"/>
            <a:tailEnd type="none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74F94B8-755A-6364-EE4F-50BC85F20962}"/>
              </a:ext>
            </a:extLst>
          </p:cNvPr>
          <p:cNvSpPr txBox="1"/>
          <p:nvPr/>
        </p:nvSpPr>
        <p:spPr>
          <a:xfrm>
            <a:off x="1269277" y="4379098"/>
            <a:ext cx="1371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303030"/>
                </a:solidFill>
                <a:latin typeface="DM Sans" pitchFamily="2" charset="0"/>
              </a:rPr>
              <a:t>Navigation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FFA14DD-C9ED-1932-C90C-D7B01D59B271}"/>
              </a:ext>
            </a:extLst>
          </p:cNvPr>
          <p:cNvCxnSpPr>
            <a:cxnSpLocks/>
          </p:cNvCxnSpPr>
          <p:nvPr/>
        </p:nvCxnSpPr>
        <p:spPr>
          <a:xfrm>
            <a:off x="9451199" y="3215392"/>
            <a:ext cx="0" cy="1724146"/>
          </a:xfrm>
          <a:prstGeom prst="line">
            <a:avLst/>
          </a:prstGeom>
          <a:ln w="9525" cap="flat" cmpd="sng" algn="ctr">
            <a:solidFill>
              <a:srgbClr val="6378FF"/>
            </a:solidFill>
            <a:prstDash val="solid"/>
            <a:round/>
            <a:headEnd type="oval" w="sm" len="sm"/>
            <a:tailEnd type="none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1E52E78-08FC-6388-081A-A7B598A11EB2}"/>
              </a:ext>
            </a:extLst>
          </p:cNvPr>
          <p:cNvSpPr txBox="1"/>
          <p:nvPr/>
        </p:nvSpPr>
        <p:spPr>
          <a:xfrm>
            <a:off x="499591" y="704514"/>
            <a:ext cx="62388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5A9CE6-699E-C917-D2BF-B190D83B7091}"/>
              </a:ext>
            </a:extLst>
          </p:cNvPr>
          <p:cNvSpPr txBox="1"/>
          <p:nvPr/>
        </p:nvSpPr>
        <p:spPr>
          <a:xfrm>
            <a:off x="1647643" y="796846"/>
            <a:ext cx="97241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gradFill>
                  <a:gsLst>
                    <a:gs pos="0">
                      <a:srgbClr val="2A6AFA"/>
                    </a:gs>
                    <a:gs pos="23000">
                      <a:srgbClr val="477FFB"/>
                    </a:gs>
                    <a:gs pos="100000">
                      <a:srgbClr val="1FBFFF"/>
                    </a:gs>
                  </a:gsLst>
                  <a:lin ang="18600000" scaled="0"/>
                </a:gra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Presentation Tools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9B9E39E-3D1E-7AF4-0829-C268C0C6CE52}"/>
              </a:ext>
            </a:extLst>
          </p:cNvPr>
          <p:cNvSpPr txBox="1"/>
          <p:nvPr/>
        </p:nvSpPr>
        <p:spPr>
          <a:xfrm>
            <a:off x="6718214" y="4076181"/>
            <a:ext cx="14118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>
                <a:solidFill>
                  <a:srgbClr val="303030"/>
                </a:solidFill>
                <a:latin typeface="DM Sans" pitchFamily="2" charset="0"/>
              </a:rPr>
              <a:t>A</a:t>
            </a:r>
            <a:r>
              <a:rPr lang="en-US" sz="1200" dirty="0">
                <a:solidFill>
                  <a:srgbClr val="303030"/>
                </a:solidFill>
                <a:latin typeface="DM Sans" pitchFamily="2" charset="0"/>
              </a:rPr>
              <a:t>I Quiz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79448C8-338F-7703-C71A-57AF6D24D73C}"/>
              </a:ext>
            </a:extLst>
          </p:cNvPr>
          <p:cNvCxnSpPr>
            <a:cxnSpLocks/>
          </p:cNvCxnSpPr>
          <p:nvPr/>
        </p:nvCxnSpPr>
        <p:spPr>
          <a:xfrm>
            <a:off x="7424136" y="4469924"/>
            <a:ext cx="0" cy="457200"/>
          </a:xfrm>
          <a:prstGeom prst="line">
            <a:avLst/>
          </a:prstGeom>
          <a:ln w="9525" cap="flat" cmpd="sng" algn="ctr">
            <a:solidFill>
              <a:srgbClr val="6378FF"/>
            </a:solidFill>
            <a:prstDash val="solid"/>
            <a:round/>
            <a:headEnd type="oval" w="sm" len="sm"/>
            <a:tailEnd type="none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35D5C954-3EC8-541E-3E5E-E88D53B2C64D}"/>
              </a:ext>
            </a:extLst>
          </p:cNvPr>
          <p:cNvSpPr txBox="1"/>
          <p:nvPr/>
        </p:nvSpPr>
        <p:spPr>
          <a:xfrm>
            <a:off x="10547705" y="4357763"/>
            <a:ext cx="14118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303030"/>
                </a:solidFill>
                <a:latin typeface="DM Sans" pitchFamily="2" charset="0"/>
              </a:rPr>
              <a:t>Settings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B00AD6D-DC40-8402-EBA8-A7F3B34279E7}"/>
              </a:ext>
            </a:extLst>
          </p:cNvPr>
          <p:cNvCxnSpPr>
            <a:cxnSpLocks/>
          </p:cNvCxnSpPr>
          <p:nvPr/>
        </p:nvCxnSpPr>
        <p:spPr>
          <a:xfrm>
            <a:off x="11253626" y="4679575"/>
            <a:ext cx="0" cy="244731"/>
          </a:xfrm>
          <a:prstGeom prst="line">
            <a:avLst/>
          </a:prstGeom>
          <a:ln w="9525" cap="flat" cmpd="sng" algn="ctr">
            <a:solidFill>
              <a:srgbClr val="6378FF"/>
            </a:solidFill>
            <a:prstDash val="solid"/>
            <a:round/>
            <a:headEnd type="oval" w="sm" len="sm"/>
            <a:tailEnd type="none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7E4EDD6-FFC8-B57F-3EE6-AB18D31858C7}"/>
              </a:ext>
            </a:extLst>
          </p:cNvPr>
          <p:cNvSpPr txBox="1"/>
          <p:nvPr/>
        </p:nvSpPr>
        <p:spPr>
          <a:xfrm>
            <a:off x="1647644" y="2069192"/>
            <a:ext cx="5229950" cy="546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sz="1400" dirty="0">
                <a:solidFill>
                  <a:srgbClr val="30303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In PowerPoint </a:t>
            </a:r>
            <a:r>
              <a:rPr lang="en-US" sz="1400" b="1" dirty="0">
                <a:solidFill>
                  <a:srgbClr val="0B133B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slide show mode</a:t>
            </a:r>
            <a:r>
              <a:rPr lang="en-US" sz="1400" dirty="0">
                <a:solidFill>
                  <a:srgbClr val="30303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access our powerful presentation tools from the ClassPoint toolbar.</a:t>
            </a:r>
          </a:p>
        </p:txBody>
      </p:sp>
    </p:spTree>
    <p:extLst>
      <p:ext uri="{BB962C8B-B14F-4D97-AF65-F5344CB8AC3E}">
        <p14:creationId xmlns:p14="http://schemas.microsoft.com/office/powerpoint/2010/main" val="37336576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36359887-0553-A9C7-F0B2-B988672967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9468" y="3098835"/>
            <a:ext cx="3391194" cy="1760373"/>
          </a:xfrm>
          <a:prstGeom prst="roundRect">
            <a:avLst>
              <a:gd name="adj" fmla="val 9841"/>
            </a:avLst>
          </a:prstGeom>
          <a:effectLst>
            <a:outerShdw blurRad="190500" sx="101000" sy="101000" algn="ctr" rotWithShape="0">
              <a:srgbClr val="6378FF">
                <a:alpha val="35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7BE8107-43D5-C6F2-D42C-646D94929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300" y="1536192"/>
            <a:ext cx="6675196" cy="640080"/>
          </a:xfrm>
        </p:spPr>
        <p:txBody>
          <a:bodyPr>
            <a:noAutofit/>
          </a:bodyPr>
          <a:lstStyle/>
          <a:p>
            <a:r>
              <a:rPr lang="en-US" sz="4800" dirty="0">
                <a:latin typeface="+mj-lt"/>
              </a:rPr>
              <a:t>Still have questions?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1022BBE7-182A-FBBD-8D09-FE25554FC270}"/>
              </a:ext>
            </a:extLst>
          </p:cNvPr>
          <p:cNvGrpSpPr/>
          <p:nvPr/>
        </p:nvGrpSpPr>
        <p:grpSpPr>
          <a:xfrm>
            <a:off x="801470" y="3888979"/>
            <a:ext cx="6128416" cy="461665"/>
            <a:chOff x="838201" y="3117021"/>
            <a:chExt cx="6128416" cy="461665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32DBF5A-E4D4-7E2A-9DDD-4E873DCC4015}"/>
                </a:ext>
              </a:extLst>
            </p:cNvPr>
            <p:cNvSpPr txBox="1"/>
            <p:nvPr/>
          </p:nvSpPr>
          <p:spPr>
            <a:xfrm>
              <a:off x="1468068" y="3193966"/>
              <a:ext cx="54985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303030"/>
                  </a:solidFill>
                  <a:latin typeface="Poppins" panose="00000500000000000000" pitchFamily="2" charset="0"/>
                </a:rPr>
                <a:t>Contact</a:t>
              </a:r>
              <a:r>
                <a:rPr lang="en-US" sz="1400" dirty="0">
                  <a:solidFill>
                    <a:srgbClr val="303030"/>
                  </a:solidFill>
                  <a:latin typeface="+mj-lt"/>
                </a:rPr>
                <a:t> </a:t>
              </a:r>
              <a:r>
                <a:rPr lang="en-US" sz="1400" dirty="0">
                  <a:solidFill>
                    <a:srgbClr val="303030"/>
                  </a:solidFill>
                  <a:latin typeface="Poppins" panose="00000500000000000000" pitchFamily="2" charset="0"/>
                </a:rPr>
                <a:t>us from the </a:t>
              </a:r>
              <a:r>
                <a:rPr lang="en-US" sz="1400" b="1" dirty="0">
                  <a:solidFill>
                    <a:srgbClr val="0B133B"/>
                  </a:solidFill>
                  <a:latin typeface="Poppins" panose="00000500000000000000" pitchFamily="2" charset="0"/>
                </a:rPr>
                <a:t>Helpdesk</a:t>
              </a:r>
              <a:r>
                <a:rPr lang="en-US" sz="1400" dirty="0">
                  <a:solidFill>
                    <a:srgbClr val="303030"/>
                  </a:solidFill>
                  <a:latin typeface="Poppins" panose="00000500000000000000" pitchFamily="2" charset="0"/>
                </a:rPr>
                <a:t> in the ClassPoint Tab</a:t>
              </a:r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42A07DE6-D4BA-9037-0D55-9E89FD8FD5CB}"/>
                </a:ext>
              </a:extLst>
            </p:cNvPr>
            <p:cNvGrpSpPr/>
            <p:nvPr/>
          </p:nvGrpSpPr>
          <p:grpSpPr>
            <a:xfrm>
              <a:off x="838201" y="3117021"/>
              <a:ext cx="461665" cy="461665"/>
              <a:chOff x="838201" y="3117021"/>
              <a:chExt cx="461665" cy="461665"/>
            </a:xfrm>
          </p:grpSpPr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D476FDED-E81B-BA4C-DEFD-2268E70B45AC}"/>
                  </a:ext>
                </a:extLst>
              </p:cNvPr>
              <p:cNvSpPr/>
              <p:nvPr/>
            </p:nvSpPr>
            <p:spPr>
              <a:xfrm>
                <a:off x="838201" y="3117021"/>
                <a:ext cx="461665" cy="461665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5FADFF"/>
                  </a:gs>
                  <a:gs pos="70000">
                    <a:srgbClr val="6378FF"/>
                  </a:gs>
                  <a:gs pos="100000">
                    <a:srgbClr val="7268FB"/>
                  </a:gs>
                </a:gsLst>
                <a:lin ang="2683065" scaled="1"/>
              </a:gradFill>
              <a:ln w="25400">
                <a:noFill/>
              </a:ln>
              <a:effectLst>
                <a:outerShdw blurRad="381000" sx="110000" sy="110000" algn="ctr" rotWithShape="0">
                  <a:srgbClr val="7268FB">
                    <a:alpha val="35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708ACA9-3AE4-DEFA-B5B5-54AAAE915858}"/>
                  </a:ext>
                </a:extLst>
              </p:cNvPr>
              <p:cNvSpPr txBox="1"/>
              <p:nvPr/>
            </p:nvSpPr>
            <p:spPr>
              <a:xfrm>
                <a:off x="903763" y="3147798"/>
                <a:ext cx="33054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solidFill>
                      <a:schemeClr val="bg1"/>
                    </a:solidFill>
                    <a:latin typeface="Poppins SemiBold" panose="00000700000000000000" pitchFamily="2" charset="0"/>
                    <a:cs typeface="Poppins SemiBold" panose="00000700000000000000" pitchFamily="2" charset="0"/>
                  </a:rPr>
                  <a:t>2</a:t>
                </a:r>
                <a:endParaRPr lang="en-US" sz="2400" b="1" dirty="0">
                  <a:solidFill>
                    <a:schemeClr val="bg1"/>
                  </a:solidFill>
                  <a:latin typeface="Poppins SemiBold" panose="00000700000000000000" pitchFamily="2" charset="0"/>
                  <a:cs typeface="Poppins SemiBold" panose="00000700000000000000" pitchFamily="2" charset="0"/>
                </a:endParaRPr>
              </a:p>
            </p:txBody>
          </p:sp>
        </p:grp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564BA73D-940D-2B0B-E04C-997934094DA6}"/>
              </a:ext>
            </a:extLst>
          </p:cNvPr>
          <p:cNvSpPr txBox="1"/>
          <p:nvPr/>
        </p:nvSpPr>
        <p:spPr>
          <a:xfrm>
            <a:off x="7041465" y="5153350"/>
            <a:ext cx="4032186" cy="3157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800"/>
              </a:lnSpc>
              <a:spcAft>
                <a:spcPts val="1200"/>
              </a:spcAft>
              <a:defRPr/>
            </a:pPr>
            <a:r>
              <a:rPr lang="en-US" sz="1400" dirty="0">
                <a:cs typeface="Segoe UI" panose="020B0502040204020203" pitchFamily="34" charset="0"/>
              </a:rPr>
              <a:t>Follow us on social media: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4AB73D7-C549-2E5F-DCA8-137766AD6F07}"/>
              </a:ext>
            </a:extLst>
          </p:cNvPr>
          <p:cNvGrpSpPr/>
          <p:nvPr/>
        </p:nvGrpSpPr>
        <p:grpSpPr>
          <a:xfrm>
            <a:off x="801470" y="4586071"/>
            <a:ext cx="4515202" cy="461666"/>
            <a:chOff x="838200" y="3840614"/>
            <a:chExt cx="4515202" cy="461666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3E80551-97AD-DA38-BBAC-636FF019E53F}"/>
                </a:ext>
              </a:extLst>
            </p:cNvPr>
            <p:cNvSpPr txBox="1"/>
            <p:nvPr/>
          </p:nvSpPr>
          <p:spPr>
            <a:xfrm>
              <a:off x="1468068" y="3917558"/>
              <a:ext cx="388533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303030"/>
                  </a:solidFill>
                  <a:latin typeface="Poppins" panose="00000500000000000000" pitchFamily="2" charset="0"/>
                </a:rPr>
                <a:t>Email us at </a:t>
              </a:r>
              <a:r>
                <a:rPr lang="en-US" sz="1400" b="1" dirty="0">
                  <a:solidFill>
                    <a:srgbClr val="0B133B"/>
                  </a:solidFill>
                  <a:latin typeface="Poppins" panose="00000500000000000000" pitchFamily="2" charset="0"/>
                  <a:hlinkClick r:id="rId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support@inknoe.com</a:t>
              </a:r>
              <a:r>
                <a:rPr lang="en-US" sz="1400" dirty="0">
                  <a:solidFill>
                    <a:srgbClr val="0B133B"/>
                  </a:solidFill>
                  <a:latin typeface="Poppins" panose="00000500000000000000" pitchFamily="2" charset="0"/>
                </a:rPr>
                <a:t>  </a:t>
              </a:r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E5A3F04D-636A-EFFF-788C-47616B07B7CF}"/>
                </a:ext>
              </a:extLst>
            </p:cNvPr>
            <p:cNvGrpSpPr/>
            <p:nvPr/>
          </p:nvGrpSpPr>
          <p:grpSpPr>
            <a:xfrm>
              <a:off x="838200" y="3840614"/>
              <a:ext cx="461666" cy="461666"/>
              <a:chOff x="838200" y="3840614"/>
              <a:chExt cx="461666" cy="461666"/>
            </a:xfrm>
          </p:grpSpPr>
          <p:sp>
            <p:nvSpPr>
              <p:cNvPr id="20" name="Rectangle: Rounded Corners 19">
                <a:extLst>
                  <a:ext uri="{FF2B5EF4-FFF2-40B4-BE49-F238E27FC236}">
                    <a16:creationId xmlns:a16="http://schemas.microsoft.com/office/drawing/2014/main" id="{872DF1E1-CAA4-B45D-CC03-BA681EE44EDD}"/>
                  </a:ext>
                </a:extLst>
              </p:cNvPr>
              <p:cNvSpPr/>
              <p:nvPr/>
            </p:nvSpPr>
            <p:spPr>
              <a:xfrm>
                <a:off x="838200" y="3840614"/>
                <a:ext cx="461666" cy="461666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5FADFF"/>
                  </a:gs>
                  <a:gs pos="70000">
                    <a:srgbClr val="6378FF"/>
                  </a:gs>
                  <a:gs pos="100000">
                    <a:srgbClr val="7268FB"/>
                  </a:gs>
                </a:gsLst>
                <a:lin ang="2683065" scaled="1"/>
              </a:gradFill>
              <a:ln w="25400">
                <a:noFill/>
              </a:ln>
              <a:effectLst>
                <a:outerShdw blurRad="381000" sx="110000" sy="110000" algn="ctr" rotWithShape="0">
                  <a:srgbClr val="7268FB">
                    <a:alpha val="35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1FF85A0-B71A-8AF1-346A-A29E98623257}"/>
                  </a:ext>
                </a:extLst>
              </p:cNvPr>
              <p:cNvSpPr txBox="1"/>
              <p:nvPr/>
            </p:nvSpPr>
            <p:spPr>
              <a:xfrm>
                <a:off x="899756" y="3871392"/>
                <a:ext cx="33855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solidFill>
                      <a:schemeClr val="bg1"/>
                    </a:solidFill>
                    <a:latin typeface="Poppins SemiBold" panose="00000700000000000000" pitchFamily="2" charset="0"/>
                    <a:cs typeface="Poppins SemiBold" panose="00000700000000000000" pitchFamily="2" charset="0"/>
                  </a:rPr>
                  <a:t>3</a:t>
                </a:r>
                <a:endParaRPr lang="en-US" sz="2400" b="1" dirty="0">
                  <a:solidFill>
                    <a:schemeClr val="bg1"/>
                  </a:solidFill>
                  <a:latin typeface="Poppins SemiBold" panose="00000700000000000000" pitchFamily="2" charset="0"/>
                  <a:cs typeface="Poppins SemiBold" panose="00000700000000000000" pitchFamily="2" charset="0"/>
                </a:endParaRPr>
              </a:p>
            </p:txBody>
          </p:sp>
        </p:grpSp>
      </p:grpSp>
      <p:pic>
        <p:nvPicPr>
          <p:cNvPr id="6" name="Graphic 5">
            <a:hlinkClick r:id="rId4"/>
            <a:extLst>
              <a:ext uri="{FF2B5EF4-FFF2-40B4-BE49-F238E27FC236}">
                <a16:creationId xmlns:a16="http://schemas.microsoft.com/office/drawing/2014/main" id="{5A8CE255-465A-29A5-FEC5-64B8E747486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041465" y="5658844"/>
            <a:ext cx="496970" cy="496970"/>
          </a:xfrm>
          <a:prstGeom prst="rect">
            <a:avLst/>
          </a:prstGeom>
        </p:spPr>
      </p:pic>
      <p:pic>
        <p:nvPicPr>
          <p:cNvPr id="9" name="Graphic 8">
            <a:hlinkClick r:id="rId7"/>
            <a:extLst>
              <a:ext uri="{FF2B5EF4-FFF2-40B4-BE49-F238E27FC236}">
                <a16:creationId xmlns:a16="http://schemas.microsoft.com/office/drawing/2014/main" id="{E8479F34-9475-8D24-947B-2402BADDF35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076242" y="5658844"/>
            <a:ext cx="496970" cy="496970"/>
          </a:xfrm>
          <a:prstGeom prst="rect">
            <a:avLst/>
          </a:prstGeom>
        </p:spPr>
      </p:pic>
      <p:pic>
        <p:nvPicPr>
          <p:cNvPr id="12" name="Graphic 11">
            <a:hlinkClick r:id="rId10"/>
            <a:extLst>
              <a:ext uri="{FF2B5EF4-FFF2-40B4-BE49-F238E27FC236}">
                <a16:creationId xmlns:a16="http://schemas.microsoft.com/office/drawing/2014/main" id="{6ACAB120-8FD8-523C-15CC-C60DC035226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719724" y="5658844"/>
            <a:ext cx="496970" cy="496970"/>
          </a:xfrm>
          <a:prstGeom prst="rect">
            <a:avLst/>
          </a:prstGeom>
        </p:spPr>
      </p:pic>
      <p:pic>
        <p:nvPicPr>
          <p:cNvPr id="13" name="Graphic 12">
            <a:hlinkClick r:id="rId13"/>
            <a:extLst>
              <a:ext uri="{FF2B5EF4-FFF2-40B4-BE49-F238E27FC236}">
                <a16:creationId xmlns:a16="http://schemas.microsoft.com/office/drawing/2014/main" id="{B302A9D1-433A-E7DD-9D18-EDA863E5113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754501" y="5658844"/>
            <a:ext cx="496970" cy="496970"/>
          </a:xfrm>
          <a:prstGeom prst="rect">
            <a:avLst/>
          </a:prstGeom>
        </p:spPr>
      </p:pic>
      <p:pic>
        <p:nvPicPr>
          <p:cNvPr id="14" name="Graphic 13">
            <a:hlinkClick r:id="rId16"/>
            <a:extLst>
              <a:ext uri="{FF2B5EF4-FFF2-40B4-BE49-F238E27FC236}">
                <a16:creationId xmlns:a16="http://schemas.microsoft.com/office/drawing/2014/main" id="{63E37D3A-DAD6-F814-50AC-505CB5FA6EFB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8397983" y="5658844"/>
            <a:ext cx="496970" cy="49697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922841A8-F827-0C74-7023-F4D95F17FE99}"/>
              </a:ext>
            </a:extLst>
          </p:cNvPr>
          <p:cNvGrpSpPr>
            <a:grpSpLocks noChangeAspect="1"/>
          </p:cNvGrpSpPr>
          <p:nvPr/>
        </p:nvGrpSpPr>
        <p:grpSpPr>
          <a:xfrm>
            <a:off x="10432758" y="5658844"/>
            <a:ext cx="496970" cy="496970"/>
            <a:chOff x="3143250" y="5502995"/>
            <a:chExt cx="723900" cy="723900"/>
          </a:xfrm>
          <a:solidFill>
            <a:srgbClr val="3453FB"/>
          </a:solidFill>
        </p:grpSpPr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E3F66D2B-520B-A116-F68A-F19FCD8EA98C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3143250" y="5502995"/>
              <a:ext cx="723900" cy="723900"/>
            </a:xfrm>
            <a:prstGeom prst="rect">
              <a:avLst/>
            </a:prstGeom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7D97691-D059-A64D-BEBC-C033429B7510}"/>
                </a:ext>
              </a:extLst>
            </p:cNvPr>
            <p:cNvSpPr>
              <a:spLocks/>
            </p:cNvSpPr>
            <p:nvPr/>
          </p:nvSpPr>
          <p:spPr>
            <a:xfrm>
              <a:off x="3271838" y="5595938"/>
              <a:ext cx="495300" cy="440457"/>
            </a:xfrm>
            <a:prstGeom prst="rect">
              <a:avLst/>
            </a:prstGeom>
            <a:solidFill>
              <a:srgbClr val="F6F7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" name="Graphic 17">
              <a:hlinkClick r:id="rId19"/>
              <a:extLst>
                <a:ext uri="{FF2B5EF4-FFF2-40B4-BE49-F238E27FC236}">
                  <a16:creationId xmlns:a16="http://schemas.microsoft.com/office/drawing/2014/main" id="{7D53C611-C74E-0BA2-FA8B-B79389E8AEDF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3372803" y="5644716"/>
              <a:ext cx="295275" cy="342900"/>
            </a:xfrm>
            <a:prstGeom prst="rect">
              <a:avLst/>
            </a:prstGeom>
          </p:spPr>
        </p:pic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FB485CD-5F17-3025-84AA-D153D73F439F}"/>
              </a:ext>
            </a:extLst>
          </p:cNvPr>
          <p:cNvGrpSpPr/>
          <p:nvPr/>
        </p:nvGrpSpPr>
        <p:grpSpPr>
          <a:xfrm>
            <a:off x="801470" y="3191887"/>
            <a:ext cx="6128416" cy="461665"/>
            <a:chOff x="838201" y="2493612"/>
            <a:chExt cx="6128416" cy="461665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765F486-3766-3D97-AC37-0B9C8DAA867E}"/>
                </a:ext>
              </a:extLst>
            </p:cNvPr>
            <p:cNvSpPr txBox="1"/>
            <p:nvPr/>
          </p:nvSpPr>
          <p:spPr>
            <a:xfrm>
              <a:off x="1468068" y="2570557"/>
              <a:ext cx="54985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303030"/>
                  </a:solidFill>
                  <a:latin typeface="Poppins" panose="00000500000000000000" pitchFamily="2" charset="0"/>
                </a:rPr>
                <a:t>W</a:t>
              </a:r>
              <a:r>
                <a:rPr lang="en-US" altLang="zh-CN" sz="1400" dirty="0">
                  <a:solidFill>
                    <a:srgbClr val="303030"/>
                  </a:solidFill>
                  <a:latin typeface="Poppins" panose="00000500000000000000" pitchFamily="2" charset="0"/>
                </a:rPr>
                <a:t>atch </a:t>
              </a:r>
              <a:r>
                <a:rPr lang="en-US" sz="1400" b="1" dirty="0">
                  <a:solidFill>
                    <a:srgbClr val="0B133B"/>
                  </a:solidFill>
                  <a:latin typeface="Poppins" panose="00000500000000000000" pitchFamily="2" charset="0"/>
                </a:rPr>
                <a:t>tutorial videos</a:t>
              </a:r>
              <a:r>
                <a:rPr lang="en-US" sz="1400" dirty="0">
                  <a:solidFill>
                    <a:srgbClr val="303030"/>
                  </a:solidFill>
                  <a:latin typeface="Poppins" panose="00000500000000000000" pitchFamily="2" charset="0"/>
                </a:rPr>
                <a:t> in the ClassPoint Tab</a:t>
              </a:r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2305D763-27BA-E8C6-C271-3FB30411EA9D}"/>
                </a:ext>
              </a:extLst>
            </p:cNvPr>
            <p:cNvGrpSpPr/>
            <p:nvPr/>
          </p:nvGrpSpPr>
          <p:grpSpPr>
            <a:xfrm>
              <a:off x="838201" y="2493612"/>
              <a:ext cx="461665" cy="461665"/>
              <a:chOff x="2423921" y="4826535"/>
              <a:chExt cx="461665" cy="461665"/>
            </a:xfrm>
          </p:grpSpPr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4EBF3BAC-FEF2-4CB6-7C1C-655E6F841ADD}"/>
                  </a:ext>
                </a:extLst>
              </p:cNvPr>
              <p:cNvSpPr/>
              <p:nvPr/>
            </p:nvSpPr>
            <p:spPr>
              <a:xfrm>
                <a:off x="2423921" y="4826535"/>
                <a:ext cx="461665" cy="461665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5FADFF"/>
                  </a:gs>
                  <a:gs pos="70000">
                    <a:srgbClr val="6378FF"/>
                  </a:gs>
                  <a:gs pos="100000">
                    <a:srgbClr val="7268FB"/>
                  </a:gs>
                </a:gsLst>
                <a:lin ang="2683065" scaled="1"/>
              </a:gradFill>
              <a:ln w="25400">
                <a:noFill/>
              </a:ln>
              <a:effectLst>
                <a:outerShdw blurRad="381000" sx="110000" sy="110000" algn="ctr" rotWithShape="0">
                  <a:srgbClr val="7268FB">
                    <a:alpha val="35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/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FE2DAA8-8657-C27A-C4D3-C0D6EB817BAB}"/>
                  </a:ext>
                </a:extLst>
              </p:cNvPr>
              <p:cNvSpPr txBox="1"/>
              <p:nvPr/>
            </p:nvSpPr>
            <p:spPr>
              <a:xfrm>
                <a:off x="2515933" y="4867000"/>
                <a:ext cx="27764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solidFill>
                      <a:schemeClr val="bg1"/>
                    </a:solidFill>
                    <a:latin typeface="Poppins SemiBold" panose="00000700000000000000" pitchFamily="2" charset="0"/>
                    <a:cs typeface="Poppins SemiBold" panose="00000700000000000000" pitchFamily="2" charset="0"/>
                  </a:rPr>
                  <a:t>1</a:t>
                </a:r>
                <a:endParaRPr lang="en-US" sz="2400" b="1" dirty="0">
                  <a:solidFill>
                    <a:schemeClr val="bg1"/>
                  </a:solidFill>
                  <a:latin typeface="Poppins SemiBold" panose="00000700000000000000" pitchFamily="2" charset="0"/>
                  <a:cs typeface="Poppins SemiBold" panose="00000700000000000000" pitchFamily="2" charset="0"/>
                </a:endParaRPr>
              </a:p>
            </p:txBody>
          </p:sp>
        </p:grpSp>
      </p:grp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180A5C67-B705-DADA-7CB9-7552F6AAB996}"/>
              </a:ext>
            </a:extLst>
          </p:cNvPr>
          <p:cNvSpPr/>
          <p:nvPr/>
        </p:nvSpPr>
        <p:spPr>
          <a:xfrm rot="205549">
            <a:off x="9064190" y="3390491"/>
            <a:ext cx="1469287" cy="1108312"/>
          </a:xfrm>
          <a:custGeom>
            <a:avLst/>
            <a:gdLst>
              <a:gd name="connsiteX0" fmla="*/ 1271882 w 1338495"/>
              <a:gd name="connsiteY0" fmla="*/ 180861 h 617751"/>
              <a:gd name="connsiteX1" fmla="*/ 1296361 w 1338495"/>
              <a:gd name="connsiteY1" fmla="*/ 206484 h 617751"/>
              <a:gd name="connsiteX2" fmla="*/ 1314078 w 1338495"/>
              <a:gd name="connsiteY2" fmla="*/ 391935 h 617751"/>
              <a:gd name="connsiteX3" fmla="*/ 1243592 w 1338495"/>
              <a:gd name="connsiteY3" fmla="*/ 466992 h 617751"/>
              <a:gd name="connsiteX4" fmla="*/ 1032614 w 1338495"/>
              <a:gd name="connsiteY4" fmla="*/ 566243 h 617751"/>
              <a:gd name="connsiteX5" fmla="*/ 302237 w 1338495"/>
              <a:gd name="connsiteY5" fmla="*/ 584436 h 617751"/>
              <a:gd name="connsiteX6" fmla="*/ 115928 w 1338495"/>
              <a:gd name="connsiteY6" fmla="*/ 519475 h 617751"/>
              <a:gd name="connsiteX7" fmla="*/ 31822 w 1338495"/>
              <a:gd name="connsiteY7" fmla="*/ 450324 h 617751"/>
              <a:gd name="connsiteX8" fmla="*/ 17725 w 1338495"/>
              <a:gd name="connsiteY8" fmla="*/ 292971 h 617751"/>
              <a:gd name="connsiteX9" fmla="*/ 96782 w 1338495"/>
              <a:gd name="connsiteY9" fmla="*/ 201435 h 617751"/>
              <a:gd name="connsiteX10" fmla="*/ 284044 w 1338495"/>
              <a:gd name="connsiteY10" fmla="*/ 94755 h 617751"/>
              <a:gd name="connsiteX11" fmla="*/ 1040615 w 1338495"/>
              <a:gd name="connsiteY11" fmla="*/ 26937 h 617751"/>
              <a:gd name="connsiteX12" fmla="*/ 1238258 w 1338495"/>
              <a:gd name="connsiteY12" fmla="*/ 103614 h 617751"/>
              <a:gd name="connsiteX13" fmla="*/ 1274739 w 1338495"/>
              <a:gd name="connsiteY13" fmla="*/ 131046 h 617751"/>
              <a:gd name="connsiteX14" fmla="*/ 1271882 w 1338495"/>
              <a:gd name="connsiteY14" fmla="*/ 180861 h 617751"/>
              <a:gd name="connsiteX15" fmla="*/ 1042424 w 1338495"/>
              <a:gd name="connsiteY15" fmla="*/ 77039 h 617751"/>
              <a:gd name="connsiteX16" fmla="*/ 1042901 w 1338495"/>
              <a:gd name="connsiteY16" fmla="*/ 73705 h 617751"/>
              <a:gd name="connsiteX17" fmla="*/ 998514 w 1338495"/>
              <a:gd name="connsiteY17" fmla="*/ 64085 h 617751"/>
              <a:gd name="connsiteX18" fmla="*/ 398820 w 1338495"/>
              <a:gd name="connsiteY18" fmla="*/ 100375 h 617751"/>
              <a:gd name="connsiteX19" fmla="*/ 156885 w 1338495"/>
              <a:gd name="connsiteY19" fmla="*/ 213342 h 617751"/>
              <a:gd name="connsiteX20" fmla="*/ 79447 w 1338495"/>
              <a:gd name="connsiteY20" fmla="*/ 281445 h 617751"/>
              <a:gd name="connsiteX21" fmla="*/ 95354 w 1338495"/>
              <a:gd name="connsiteY21" fmla="*/ 450705 h 617751"/>
              <a:gd name="connsiteX22" fmla="*/ 184698 w 1338495"/>
              <a:gd name="connsiteY22" fmla="*/ 501949 h 617751"/>
              <a:gd name="connsiteX23" fmla="*/ 396629 w 1338495"/>
              <a:gd name="connsiteY23" fmla="*/ 556146 h 617751"/>
              <a:gd name="connsiteX24" fmla="*/ 915456 w 1338495"/>
              <a:gd name="connsiteY24" fmla="*/ 548050 h 617751"/>
              <a:gd name="connsiteX25" fmla="*/ 1178918 w 1338495"/>
              <a:gd name="connsiteY25" fmla="*/ 456610 h 617751"/>
              <a:gd name="connsiteX26" fmla="*/ 1266833 w 1338495"/>
              <a:gd name="connsiteY26" fmla="*/ 382410 h 617751"/>
              <a:gd name="connsiteX27" fmla="*/ 1255689 w 1338495"/>
              <a:gd name="connsiteY27" fmla="*/ 228963 h 617751"/>
              <a:gd name="connsiteX28" fmla="*/ 1208255 w 1338495"/>
              <a:gd name="connsiteY28" fmla="*/ 190863 h 617751"/>
              <a:gd name="connsiteX29" fmla="*/ 945174 w 1338495"/>
              <a:gd name="connsiteY29" fmla="*/ 118473 h 617751"/>
              <a:gd name="connsiteX30" fmla="*/ 884405 w 1338495"/>
              <a:gd name="connsiteY30" fmla="*/ 121521 h 617751"/>
              <a:gd name="connsiteX31" fmla="*/ 860783 w 1338495"/>
              <a:gd name="connsiteY31" fmla="*/ 103328 h 617751"/>
              <a:gd name="connsiteX32" fmla="*/ 879547 w 1338495"/>
              <a:gd name="connsiteY32" fmla="*/ 82849 h 617751"/>
              <a:gd name="connsiteX33" fmla="*/ 939745 w 1338495"/>
              <a:gd name="connsiteY33" fmla="*/ 74562 h 617751"/>
              <a:gd name="connsiteX34" fmla="*/ 1042424 w 1338495"/>
              <a:gd name="connsiteY34" fmla="*/ 77039 h 617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338495" h="617751">
                <a:moveTo>
                  <a:pt x="1271882" y="180861"/>
                </a:moveTo>
                <a:cubicBezTo>
                  <a:pt x="1281026" y="190386"/>
                  <a:pt x="1288932" y="198292"/>
                  <a:pt x="1296361" y="206484"/>
                </a:cubicBezTo>
                <a:cubicBezTo>
                  <a:pt x="1345510" y="260871"/>
                  <a:pt x="1351987" y="328975"/>
                  <a:pt x="1314078" y="391935"/>
                </a:cubicBezTo>
                <a:cubicBezTo>
                  <a:pt x="1295980" y="421939"/>
                  <a:pt x="1271405" y="446037"/>
                  <a:pt x="1243592" y="466992"/>
                </a:cubicBezTo>
                <a:cubicBezTo>
                  <a:pt x="1180156" y="514808"/>
                  <a:pt x="1108528" y="546240"/>
                  <a:pt x="1032614" y="566243"/>
                </a:cubicBezTo>
                <a:cubicBezTo>
                  <a:pt x="790869" y="629965"/>
                  <a:pt x="546934" y="632823"/>
                  <a:pt x="302237" y="584436"/>
                </a:cubicBezTo>
                <a:cubicBezTo>
                  <a:pt x="237276" y="571577"/>
                  <a:pt x="174316" y="551670"/>
                  <a:pt x="115928" y="519475"/>
                </a:cubicBezTo>
                <a:cubicBezTo>
                  <a:pt x="83638" y="501663"/>
                  <a:pt x="54301" y="480042"/>
                  <a:pt x="31822" y="450324"/>
                </a:cubicBezTo>
                <a:cubicBezTo>
                  <a:pt x="-5516" y="400794"/>
                  <a:pt x="-9707" y="348120"/>
                  <a:pt x="17725" y="292971"/>
                </a:cubicBezTo>
                <a:cubicBezTo>
                  <a:pt x="36203" y="255823"/>
                  <a:pt x="64778" y="227058"/>
                  <a:pt x="96782" y="201435"/>
                </a:cubicBezTo>
                <a:cubicBezTo>
                  <a:pt x="153551" y="156001"/>
                  <a:pt x="217083" y="121902"/>
                  <a:pt x="284044" y="94755"/>
                </a:cubicBezTo>
                <a:cubicBezTo>
                  <a:pt x="529217" y="-4590"/>
                  <a:pt x="782011" y="-23355"/>
                  <a:pt x="1040615" y="26937"/>
                </a:cubicBezTo>
                <a:cubicBezTo>
                  <a:pt x="1110814" y="40653"/>
                  <a:pt x="1177870" y="64085"/>
                  <a:pt x="1238258" y="103614"/>
                </a:cubicBezTo>
                <a:cubicBezTo>
                  <a:pt x="1250927" y="111900"/>
                  <a:pt x="1263404" y="120949"/>
                  <a:pt x="1274739" y="131046"/>
                </a:cubicBezTo>
                <a:cubicBezTo>
                  <a:pt x="1297313" y="151239"/>
                  <a:pt x="1296837" y="157811"/>
                  <a:pt x="1271882" y="180861"/>
                </a:cubicBezTo>
                <a:close/>
                <a:moveTo>
                  <a:pt x="1042424" y="77039"/>
                </a:moveTo>
                <a:cubicBezTo>
                  <a:pt x="1042615" y="75896"/>
                  <a:pt x="1042710" y="74753"/>
                  <a:pt x="1042901" y="73705"/>
                </a:cubicBezTo>
                <a:cubicBezTo>
                  <a:pt x="1028137" y="70467"/>
                  <a:pt x="1013468" y="66657"/>
                  <a:pt x="998514" y="64085"/>
                </a:cubicBezTo>
                <a:cubicBezTo>
                  <a:pt x="795822" y="30176"/>
                  <a:pt x="595607" y="40558"/>
                  <a:pt x="398820" y="100375"/>
                </a:cubicBezTo>
                <a:cubicBezTo>
                  <a:pt x="313000" y="126474"/>
                  <a:pt x="230704" y="161621"/>
                  <a:pt x="156885" y="213342"/>
                </a:cubicBezTo>
                <a:cubicBezTo>
                  <a:pt x="128882" y="232963"/>
                  <a:pt x="101735" y="255537"/>
                  <a:pt x="79447" y="281445"/>
                </a:cubicBezTo>
                <a:cubicBezTo>
                  <a:pt x="28012" y="341262"/>
                  <a:pt x="33536" y="401937"/>
                  <a:pt x="95354" y="450705"/>
                </a:cubicBezTo>
                <a:cubicBezTo>
                  <a:pt x="122024" y="471755"/>
                  <a:pt x="153361" y="488233"/>
                  <a:pt x="184698" y="501949"/>
                </a:cubicBezTo>
                <a:cubicBezTo>
                  <a:pt x="252135" y="531381"/>
                  <a:pt x="323954" y="546145"/>
                  <a:pt x="396629" y="556146"/>
                </a:cubicBezTo>
                <a:cubicBezTo>
                  <a:pt x="569984" y="580149"/>
                  <a:pt x="743054" y="577768"/>
                  <a:pt x="915456" y="548050"/>
                </a:cubicBezTo>
                <a:cubicBezTo>
                  <a:pt x="1008039" y="532143"/>
                  <a:pt x="1097288" y="504807"/>
                  <a:pt x="1178918" y="456610"/>
                </a:cubicBezTo>
                <a:cubicBezTo>
                  <a:pt x="1212350" y="436893"/>
                  <a:pt x="1243307" y="413843"/>
                  <a:pt x="1266833" y="382410"/>
                </a:cubicBezTo>
                <a:cubicBezTo>
                  <a:pt x="1306076" y="330023"/>
                  <a:pt x="1302362" y="274587"/>
                  <a:pt x="1255689" y="228963"/>
                </a:cubicBezTo>
                <a:cubicBezTo>
                  <a:pt x="1241211" y="214866"/>
                  <a:pt x="1225114" y="202007"/>
                  <a:pt x="1208255" y="190863"/>
                </a:cubicBezTo>
                <a:cubicBezTo>
                  <a:pt x="1128530" y="138189"/>
                  <a:pt x="1040043" y="116282"/>
                  <a:pt x="945174" y="118473"/>
                </a:cubicBezTo>
                <a:cubicBezTo>
                  <a:pt x="924886" y="118949"/>
                  <a:pt x="904693" y="120759"/>
                  <a:pt x="884405" y="121521"/>
                </a:cubicBezTo>
                <a:cubicBezTo>
                  <a:pt x="871832" y="121997"/>
                  <a:pt x="861640" y="116949"/>
                  <a:pt x="860783" y="103328"/>
                </a:cubicBezTo>
                <a:cubicBezTo>
                  <a:pt x="860116" y="91612"/>
                  <a:pt x="868307" y="84754"/>
                  <a:pt x="879547" y="82849"/>
                </a:cubicBezTo>
                <a:cubicBezTo>
                  <a:pt x="899549" y="79611"/>
                  <a:pt x="919647" y="74943"/>
                  <a:pt x="939745" y="74562"/>
                </a:cubicBezTo>
                <a:cubicBezTo>
                  <a:pt x="973940" y="73896"/>
                  <a:pt x="1008134" y="76086"/>
                  <a:pt x="1042424" y="77039"/>
                </a:cubicBezTo>
                <a:close/>
              </a:path>
            </a:pathLst>
          </a:custGeom>
          <a:solidFill>
            <a:srgbClr val="6378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177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7CB94-DACA-70FA-2332-C66DD6240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300" y="491420"/>
            <a:ext cx="10699387" cy="640080"/>
          </a:xfrm>
        </p:spPr>
        <p:txBody>
          <a:bodyPr>
            <a:normAutofit/>
          </a:bodyPr>
          <a:lstStyle/>
          <a:p>
            <a:pPr algn="ctr"/>
            <a:r>
              <a:rPr lang="en-US" altLang="zh-CN" sz="3200" dirty="0">
                <a:latin typeface="Poppins Bold" panose="00000800000000000000" charset="0"/>
                <a:cs typeface="Poppins Bold" panose="00000800000000000000" charset="0"/>
              </a:rPr>
              <a:t>History of Spark</a:t>
            </a:r>
            <a:endParaRPr lang="en-US" sz="3200" dirty="0">
              <a:solidFill>
                <a:srgbClr val="303030"/>
              </a:solidFill>
              <a:latin typeface="Poppins Bold" panose="00000800000000000000" charset="0"/>
              <a:cs typeface="Poppins Bold" panose="00000800000000000000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E8289B8-256A-61F3-BBF3-2B52A3C285A4}"/>
              </a:ext>
            </a:extLst>
          </p:cNvPr>
          <p:cNvSpPr txBox="1"/>
          <p:nvPr/>
        </p:nvSpPr>
        <p:spPr>
          <a:xfrm>
            <a:off x="2249715" y="2365829"/>
            <a:ext cx="3135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2009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44E6228-976D-9D94-7CFA-FFBE340381B5}"/>
              </a:ext>
            </a:extLst>
          </p:cNvPr>
          <p:cNvSpPr txBox="1"/>
          <p:nvPr/>
        </p:nvSpPr>
        <p:spPr>
          <a:xfrm>
            <a:off x="2936907" y="3244334"/>
            <a:ext cx="3135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2010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AEA6905-01D0-45A9-CAF2-9D0FD1668D54}"/>
              </a:ext>
            </a:extLst>
          </p:cNvPr>
          <p:cNvSpPr txBox="1"/>
          <p:nvPr/>
        </p:nvSpPr>
        <p:spPr>
          <a:xfrm>
            <a:off x="3488450" y="4071648"/>
            <a:ext cx="3135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2013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39D7615-A827-35A3-C807-6D573094696A}"/>
              </a:ext>
            </a:extLst>
          </p:cNvPr>
          <p:cNvSpPr txBox="1"/>
          <p:nvPr/>
        </p:nvSpPr>
        <p:spPr>
          <a:xfrm>
            <a:off x="4018221" y="4847995"/>
            <a:ext cx="3135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2014</a:t>
            </a:r>
          </a:p>
        </p:txBody>
      </p:sp>
    </p:spTree>
    <p:extLst>
      <p:ext uri="{BB962C8B-B14F-4D97-AF65-F5344CB8AC3E}">
        <p14:creationId xmlns:p14="http://schemas.microsoft.com/office/powerpoint/2010/main" val="1567239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7CB94-DACA-70FA-2332-C66DD6240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300" y="491420"/>
            <a:ext cx="10699387" cy="640080"/>
          </a:xfrm>
        </p:spPr>
        <p:txBody>
          <a:bodyPr>
            <a:normAutofit/>
          </a:bodyPr>
          <a:lstStyle/>
          <a:p>
            <a:pPr algn="ctr"/>
            <a:r>
              <a:rPr lang="en-US" altLang="zh-CN" sz="3200" dirty="0">
                <a:latin typeface="Poppins Bold" panose="00000800000000000000" charset="0"/>
                <a:cs typeface="Poppins Bold" panose="00000800000000000000" charset="0"/>
              </a:rPr>
              <a:t>What is Apache Spark?</a:t>
            </a:r>
            <a:endParaRPr lang="en-US" sz="3200" dirty="0">
              <a:solidFill>
                <a:srgbClr val="303030"/>
              </a:solidFill>
              <a:latin typeface="Poppins Bold" panose="00000800000000000000" charset="0"/>
              <a:cs typeface="Poppins Bold" panose="00000800000000000000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3F23D82-418D-CCDA-578C-DF1A64ECAC5A}"/>
              </a:ext>
            </a:extLst>
          </p:cNvPr>
          <p:cNvSpPr txBox="1"/>
          <p:nvPr/>
        </p:nvSpPr>
        <p:spPr>
          <a:xfrm>
            <a:off x="3737429" y="1638441"/>
            <a:ext cx="7684258" cy="1021556"/>
          </a:xfrm>
          <a:prstGeom prst="roundRect">
            <a:avLst/>
          </a:prstGeom>
        </p:spPr>
        <p:style>
          <a:lnRef idx="0">
            <a:schemeClr val="accent5"/>
          </a:lnRef>
          <a:fillRef idx="1001">
            <a:schemeClr val="dk2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b="0" i="0" dirty="0">
                <a:solidFill>
                  <a:schemeClr val="bg1"/>
                </a:solidFill>
                <a:effectLst/>
                <a:latin typeface="DM Sans" pitchFamily="2" charset="0"/>
              </a:rPr>
              <a:t>Apache Spark™ is a multi-language engine for executing data engineering, data science, and machine learning on single-node machines or clusters.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5" name="图形 4">
            <a:extLst>
              <a:ext uri="{FF2B5EF4-FFF2-40B4-BE49-F238E27FC236}">
                <a16:creationId xmlns:a16="http://schemas.microsoft.com/office/drawing/2014/main" id="{F576261B-F9DA-ABD0-37E6-B627E85A8D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4662" y="1415588"/>
            <a:ext cx="2732116" cy="136605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7C887D8-1A40-862F-054C-31F3A044929E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369377" y="3280302"/>
            <a:ext cx="5702616" cy="3414217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1F10EB7-D975-2FFE-5AB8-ECF7B9576960}"/>
              </a:ext>
            </a:extLst>
          </p:cNvPr>
          <p:cNvSpPr txBox="1"/>
          <p:nvPr/>
        </p:nvSpPr>
        <p:spPr>
          <a:xfrm>
            <a:off x="1170542" y="3826551"/>
            <a:ext cx="41002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Support various programming languages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BE31A27-C6FF-A96E-A051-3017D54A9BF4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6348830" y="3280301"/>
            <a:ext cx="5702616" cy="3414217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ACAB7FFC-05C2-AC24-ABD2-EA42B5BD54F3}"/>
              </a:ext>
            </a:extLst>
          </p:cNvPr>
          <p:cNvSpPr txBox="1"/>
          <p:nvPr/>
        </p:nvSpPr>
        <p:spPr>
          <a:xfrm>
            <a:off x="7149995" y="3734218"/>
            <a:ext cx="41002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Developers and data scientists incorporates Spark into their applications to rapidly query, analyze and transform data at scale</a:t>
            </a:r>
            <a:endParaRPr lang="zh-CN" altLang="en-US" dirty="0"/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6F5477CD-2F35-A910-9ED7-78A5B9226A03}"/>
              </a:ext>
            </a:extLst>
          </p:cNvPr>
          <p:cNvGrpSpPr/>
          <p:nvPr/>
        </p:nvGrpSpPr>
        <p:grpSpPr>
          <a:xfrm>
            <a:off x="8776571" y="5330312"/>
            <a:ext cx="803153" cy="803156"/>
            <a:chOff x="3773191" y="3942522"/>
            <a:chExt cx="285411" cy="285412"/>
          </a:xfrm>
          <a:solidFill>
            <a:schemeClr val="tx1"/>
          </a:solidFill>
        </p:grpSpPr>
        <p:sp>
          <p:nvSpPr>
            <p:cNvPr id="14" name="Freeform 37">
              <a:extLst>
                <a:ext uri="{FF2B5EF4-FFF2-40B4-BE49-F238E27FC236}">
                  <a16:creationId xmlns:a16="http://schemas.microsoft.com/office/drawing/2014/main" id="{ECC4FE54-8AA5-A60D-C528-2479AD04A52C}"/>
                </a:ext>
              </a:extLst>
            </p:cNvPr>
            <p:cNvSpPr>
              <a:spLocks noEditPoints="1"/>
            </p:cNvSpPr>
            <p:nvPr/>
          </p:nvSpPr>
          <p:spPr>
            <a:xfrm>
              <a:off x="3842052" y="3942522"/>
              <a:ext cx="216550" cy="216550"/>
            </a:xfrm>
            <a:custGeom>
              <a:avLst/>
              <a:gdLst>
                <a:gd name="T0" fmla="*/ 56 w 113"/>
                <a:gd name="T1" fmla="*/ 113 h 113"/>
                <a:gd name="T2" fmla="*/ 0 w 113"/>
                <a:gd name="T3" fmla="*/ 56 h 113"/>
                <a:gd name="T4" fmla="*/ 56 w 113"/>
                <a:gd name="T5" fmla="*/ 0 h 113"/>
                <a:gd name="T6" fmla="*/ 113 w 113"/>
                <a:gd name="T7" fmla="*/ 56 h 113"/>
                <a:gd name="T8" fmla="*/ 56 w 113"/>
                <a:gd name="T9" fmla="*/ 113 h 113"/>
                <a:gd name="T10" fmla="*/ 56 w 113"/>
                <a:gd name="T11" fmla="*/ 8 h 113"/>
                <a:gd name="T12" fmla="*/ 8 w 113"/>
                <a:gd name="T13" fmla="*/ 56 h 113"/>
                <a:gd name="T14" fmla="*/ 56 w 113"/>
                <a:gd name="T15" fmla="*/ 105 h 113"/>
                <a:gd name="T16" fmla="*/ 105 w 113"/>
                <a:gd name="T17" fmla="*/ 56 h 113"/>
                <a:gd name="T18" fmla="*/ 56 w 113"/>
                <a:gd name="T19" fmla="*/ 8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3" h="113">
                  <a:moveTo>
                    <a:pt x="56" y="113"/>
                  </a:moveTo>
                  <a:cubicBezTo>
                    <a:pt x="25" y="113"/>
                    <a:pt x="0" y="88"/>
                    <a:pt x="0" y="56"/>
                  </a:cubicBezTo>
                  <a:cubicBezTo>
                    <a:pt x="0" y="25"/>
                    <a:pt x="25" y="0"/>
                    <a:pt x="56" y="0"/>
                  </a:cubicBezTo>
                  <a:cubicBezTo>
                    <a:pt x="88" y="0"/>
                    <a:pt x="113" y="25"/>
                    <a:pt x="113" y="56"/>
                  </a:cubicBezTo>
                  <a:cubicBezTo>
                    <a:pt x="113" y="88"/>
                    <a:pt x="88" y="113"/>
                    <a:pt x="56" y="113"/>
                  </a:cubicBezTo>
                  <a:close/>
                  <a:moveTo>
                    <a:pt x="56" y="8"/>
                  </a:moveTo>
                  <a:cubicBezTo>
                    <a:pt x="30" y="8"/>
                    <a:pt x="8" y="30"/>
                    <a:pt x="8" y="56"/>
                  </a:cubicBezTo>
                  <a:cubicBezTo>
                    <a:pt x="8" y="83"/>
                    <a:pt x="30" y="105"/>
                    <a:pt x="56" y="105"/>
                  </a:cubicBezTo>
                  <a:cubicBezTo>
                    <a:pt x="83" y="105"/>
                    <a:pt x="105" y="83"/>
                    <a:pt x="105" y="56"/>
                  </a:cubicBezTo>
                  <a:cubicBezTo>
                    <a:pt x="105" y="30"/>
                    <a:pt x="83" y="8"/>
                    <a:pt x="5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67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5" name="Freeform 38">
              <a:extLst>
                <a:ext uri="{FF2B5EF4-FFF2-40B4-BE49-F238E27FC236}">
                  <a16:creationId xmlns:a16="http://schemas.microsoft.com/office/drawing/2014/main" id="{841B9916-98A4-EF33-8C75-87B8D1249ED0}"/>
                </a:ext>
              </a:extLst>
            </p:cNvPr>
            <p:cNvSpPr>
              <a:spLocks noEditPoints="1"/>
            </p:cNvSpPr>
            <p:nvPr/>
          </p:nvSpPr>
          <p:spPr>
            <a:xfrm>
              <a:off x="3773191" y="4109239"/>
              <a:ext cx="118695" cy="118695"/>
            </a:xfrm>
            <a:custGeom>
              <a:avLst/>
              <a:gdLst>
                <a:gd name="T0" fmla="*/ 23 w 62"/>
                <a:gd name="T1" fmla="*/ 62 h 62"/>
                <a:gd name="T2" fmla="*/ 8 w 62"/>
                <a:gd name="T3" fmla="*/ 54 h 62"/>
                <a:gd name="T4" fmla="*/ 0 w 62"/>
                <a:gd name="T5" fmla="*/ 39 h 62"/>
                <a:gd name="T6" fmla="*/ 0 w 62"/>
                <a:gd name="T7" fmla="*/ 36 h 62"/>
                <a:gd name="T8" fmla="*/ 1 w 62"/>
                <a:gd name="T9" fmla="*/ 34 h 62"/>
                <a:gd name="T10" fmla="*/ 34 w 62"/>
                <a:gd name="T11" fmla="*/ 1 h 62"/>
                <a:gd name="T12" fmla="*/ 37 w 62"/>
                <a:gd name="T13" fmla="*/ 0 h 62"/>
                <a:gd name="T14" fmla="*/ 40 w 62"/>
                <a:gd name="T15" fmla="*/ 2 h 62"/>
                <a:gd name="T16" fmla="*/ 47 w 62"/>
                <a:gd name="T17" fmla="*/ 15 h 62"/>
                <a:gd name="T18" fmla="*/ 60 w 62"/>
                <a:gd name="T19" fmla="*/ 22 h 62"/>
                <a:gd name="T20" fmla="*/ 62 w 62"/>
                <a:gd name="T21" fmla="*/ 25 h 62"/>
                <a:gd name="T22" fmla="*/ 61 w 62"/>
                <a:gd name="T23" fmla="*/ 28 h 62"/>
                <a:gd name="T24" fmla="*/ 28 w 62"/>
                <a:gd name="T25" fmla="*/ 61 h 62"/>
                <a:gd name="T26" fmla="*/ 26 w 62"/>
                <a:gd name="T27" fmla="*/ 62 h 62"/>
                <a:gd name="T28" fmla="*/ 23 w 62"/>
                <a:gd name="T29" fmla="*/ 62 h 62"/>
                <a:gd name="T30" fmla="*/ 23 w 62"/>
                <a:gd name="T31" fmla="*/ 56 h 62"/>
                <a:gd name="T32" fmla="*/ 23 w 62"/>
                <a:gd name="T33" fmla="*/ 58 h 62"/>
                <a:gd name="T34" fmla="*/ 23 w 62"/>
                <a:gd name="T35" fmla="*/ 56 h 62"/>
                <a:gd name="T36" fmla="*/ 8 w 62"/>
                <a:gd name="T37" fmla="*/ 39 h 62"/>
                <a:gd name="T38" fmla="*/ 14 w 62"/>
                <a:gd name="T39" fmla="*/ 48 h 62"/>
                <a:gd name="T40" fmla="*/ 23 w 62"/>
                <a:gd name="T41" fmla="*/ 54 h 62"/>
                <a:gd name="T42" fmla="*/ 23 w 62"/>
                <a:gd name="T43" fmla="*/ 54 h 62"/>
                <a:gd name="T44" fmla="*/ 51 w 62"/>
                <a:gd name="T45" fmla="*/ 26 h 62"/>
                <a:gd name="T46" fmla="*/ 42 w 62"/>
                <a:gd name="T47" fmla="*/ 21 h 62"/>
                <a:gd name="T48" fmla="*/ 41 w 62"/>
                <a:gd name="T49" fmla="*/ 20 h 62"/>
                <a:gd name="T50" fmla="*/ 36 w 62"/>
                <a:gd name="T51" fmla="*/ 11 h 62"/>
                <a:gd name="T52" fmla="*/ 8 w 62"/>
                <a:gd name="T53" fmla="*/ 39 h 62"/>
                <a:gd name="T54" fmla="*/ 8 w 62"/>
                <a:gd name="T55" fmla="*/ 39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2" h="62">
                  <a:moveTo>
                    <a:pt x="23" y="62"/>
                  </a:moveTo>
                  <a:cubicBezTo>
                    <a:pt x="17" y="62"/>
                    <a:pt x="10" y="56"/>
                    <a:pt x="8" y="54"/>
                  </a:cubicBezTo>
                  <a:cubicBezTo>
                    <a:pt x="6" y="52"/>
                    <a:pt x="0" y="45"/>
                    <a:pt x="0" y="39"/>
                  </a:cubicBezTo>
                  <a:cubicBezTo>
                    <a:pt x="0" y="37"/>
                    <a:pt x="0" y="36"/>
                    <a:pt x="0" y="36"/>
                  </a:cubicBezTo>
                  <a:cubicBezTo>
                    <a:pt x="1" y="35"/>
                    <a:pt x="1" y="34"/>
                    <a:pt x="1" y="34"/>
                  </a:cubicBezTo>
                  <a:cubicBezTo>
                    <a:pt x="34" y="1"/>
                    <a:pt x="34" y="1"/>
                    <a:pt x="34" y="1"/>
                  </a:cubicBezTo>
                  <a:cubicBezTo>
                    <a:pt x="35" y="0"/>
                    <a:pt x="36" y="0"/>
                    <a:pt x="37" y="0"/>
                  </a:cubicBezTo>
                  <a:cubicBezTo>
                    <a:pt x="38" y="0"/>
                    <a:pt x="39" y="1"/>
                    <a:pt x="40" y="2"/>
                  </a:cubicBezTo>
                  <a:cubicBezTo>
                    <a:pt x="47" y="15"/>
                    <a:pt x="47" y="15"/>
                    <a:pt x="47" y="15"/>
                  </a:cubicBezTo>
                  <a:cubicBezTo>
                    <a:pt x="60" y="22"/>
                    <a:pt x="60" y="22"/>
                    <a:pt x="60" y="22"/>
                  </a:cubicBezTo>
                  <a:cubicBezTo>
                    <a:pt x="61" y="22"/>
                    <a:pt x="62" y="24"/>
                    <a:pt x="62" y="25"/>
                  </a:cubicBezTo>
                  <a:cubicBezTo>
                    <a:pt x="62" y="26"/>
                    <a:pt x="62" y="27"/>
                    <a:pt x="61" y="28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7" y="62"/>
                    <a:pt x="26" y="62"/>
                  </a:cubicBezTo>
                  <a:cubicBezTo>
                    <a:pt x="26" y="62"/>
                    <a:pt x="25" y="62"/>
                    <a:pt x="23" y="62"/>
                  </a:cubicBezTo>
                  <a:close/>
                  <a:moveTo>
                    <a:pt x="23" y="56"/>
                  </a:moveTo>
                  <a:cubicBezTo>
                    <a:pt x="23" y="58"/>
                    <a:pt x="23" y="58"/>
                    <a:pt x="23" y="58"/>
                  </a:cubicBezTo>
                  <a:lnTo>
                    <a:pt x="23" y="56"/>
                  </a:lnTo>
                  <a:close/>
                  <a:moveTo>
                    <a:pt x="8" y="39"/>
                  </a:moveTo>
                  <a:cubicBezTo>
                    <a:pt x="8" y="40"/>
                    <a:pt x="9" y="44"/>
                    <a:pt x="14" y="48"/>
                  </a:cubicBezTo>
                  <a:cubicBezTo>
                    <a:pt x="18" y="52"/>
                    <a:pt x="22" y="54"/>
                    <a:pt x="23" y="54"/>
                  </a:cubicBezTo>
                  <a:cubicBezTo>
                    <a:pt x="23" y="54"/>
                    <a:pt x="23" y="54"/>
                    <a:pt x="23" y="54"/>
                  </a:cubicBezTo>
                  <a:cubicBezTo>
                    <a:pt x="51" y="26"/>
                    <a:pt x="51" y="26"/>
                    <a:pt x="51" y="26"/>
                  </a:cubicBezTo>
                  <a:cubicBezTo>
                    <a:pt x="42" y="21"/>
                    <a:pt x="42" y="21"/>
                    <a:pt x="42" y="21"/>
                  </a:cubicBezTo>
                  <a:cubicBezTo>
                    <a:pt x="42" y="21"/>
                    <a:pt x="41" y="20"/>
                    <a:pt x="41" y="20"/>
                  </a:cubicBezTo>
                  <a:cubicBezTo>
                    <a:pt x="36" y="11"/>
                    <a:pt x="36" y="11"/>
                    <a:pt x="36" y="11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8" y="39"/>
                    <a:pt x="8" y="39"/>
                    <a:pt x="8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67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6" name="Freeform 39">
              <a:extLst>
                <a:ext uri="{FF2B5EF4-FFF2-40B4-BE49-F238E27FC236}">
                  <a16:creationId xmlns:a16="http://schemas.microsoft.com/office/drawing/2014/main" id="{E8F39B45-F9CD-B73C-B251-C6095FAFBB5F}"/>
                </a:ext>
              </a:extLst>
            </p:cNvPr>
            <p:cNvSpPr/>
            <p:nvPr/>
          </p:nvSpPr>
          <p:spPr>
            <a:xfrm>
              <a:off x="3910913" y="4045814"/>
              <a:ext cx="78828" cy="8155"/>
            </a:xfrm>
            <a:custGeom>
              <a:avLst/>
              <a:gdLst>
                <a:gd name="T0" fmla="*/ 39 w 41"/>
                <a:gd name="T1" fmla="*/ 4 h 4"/>
                <a:gd name="T2" fmla="*/ 2 w 41"/>
                <a:gd name="T3" fmla="*/ 4 h 4"/>
                <a:gd name="T4" fmla="*/ 0 w 41"/>
                <a:gd name="T5" fmla="*/ 2 h 4"/>
                <a:gd name="T6" fmla="*/ 2 w 41"/>
                <a:gd name="T7" fmla="*/ 0 h 4"/>
                <a:gd name="T8" fmla="*/ 39 w 41"/>
                <a:gd name="T9" fmla="*/ 0 h 4"/>
                <a:gd name="T10" fmla="*/ 41 w 41"/>
                <a:gd name="T11" fmla="*/ 2 h 4"/>
                <a:gd name="T12" fmla="*/ 39 w 41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4">
                  <a:moveTo>
                    <a:pt x="39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4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40" y="0"/>
                    <a:pt x="41" y="1"/>
                    <a:pt x="41" y="2"/>
                  </a:cubicBezTo>
                  <a:cubicBezTo>
                    <a:pt x="41" y="4"/>
                    <a:pt x="40" y="4"/>
                    <a:pt x="39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67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E89C8BFB-A87F-014F-5DC9-39A13AC92A81}"/>
              </a:ext>
            </a:extLst>
          </p:cNvPr>
          <p:cNvGrpSpPr/>
          <p:nvPr/>
        </p:nvGrpSpPr>
        <p:grpSpPr>
          <a:xfrm>
            <a:off x="7468629" y="5365383"/>
            <a:ext cx="727517" cy="768085"/>
            <a:chOff x="2503488" y="3219451"/>
            <a:chExt cx="427037" cy="450850"/>
          </a:xfrm>
          <a:solidFill>
            <a:schemeClr val="tx1"/>
          </a:solidFill>
        </p:grpSpPr>
        <p:sp>
          <p:nvSpPr>
            <p:cNvPr id="18" name="Freeform 49">
              <a:extLst>
                <a:ext uri="{FF2B5EF4-FFF2-40B4-BE49-F238E27FC236}">
                  <a16:creationId xmlns:a16="http://schemas.microsoft.com/office/drawing/2014/main" id="{946F1181-25BD-E0C8-8EB8-7B02AAEF3FB9}"/>
                </a:ext>
              </a:extLst>
            </p:cNvPr>
            <p:cNvSpPr>
              <a:spLocks noEditPoints="1"/>
            </p:cNvSpPr>
            <p:nvPr/>
          </p:nvSpPr>
          <p:spPr>
            <a:xfrm>
              <a:off x="2649538" y="3219451"/>
              <a:ext cx="134938" cy="134938"/>
            </a:xfrm>
            <a:custGeom>
              <a:avLst/>
              <a:gdLst>
                <a:gd name="T0" fmla="*/ 18 w 36"/>
                <a:gd name="T1" fmla="*/ 36 h 36"/>
                <a:gd name="T2" fmla="*/ 36 w 36"/>
                <a:gd name="T3" fmla="*/ 18 h 36"/>
                <a:gd name="T4" fmla="*/ 18 w 36"/>
                <a:gd name="T5" fmla="*/ 0 h 36"/>
                <a:gd name="T6" fmla="*/ 0 w 36"/>
                <a:gd name="T7" fmla="*/ 18 h 36"/>
                <a:gd name="T8" fmla="*/ 18 w 36"/>
                <a:gd name="T9" fmla="*/ 36 h 36"/>
                <a:gd name="T10" fmla="*/ 18 w 36"/>
                <a:gd name="T11" fmla="*/ 6 h 36"/>
                <a:gd name="T12" fmla="*/ 30 w 36"/>
                <a:gd name="T13" fmla="*/ 18 h 36"/>
                <a:gd name="T14" fmla="*/ 18 w 36"/>
                <a:gd name="T15" fmla="*/ 30 h 36"/>
                <a:gd name="T16" fmla="*/ 6 w 36"/>
                <a:gd name="T17" fmla="*/ 18 h 36"/>
                <a:gd name="T18" fmla="*/ 18 w 36"/>
                <a:gd name="T19" fmla="*/ 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" h="36">
                  <a:moveTo>
                    <a:pt x="18" y="36"/>
                  </a:moveTo>
                  <a:cubicBezTo>
                    <a:pt x="28" y="36"/>
                    <a:pt x="36" y="28"/>
                    <a:pt x="36" y="18"/>
                  </a:cubicBezTo>
                  <a:cubicBezTo>
                    <a:pt x="36" y="8"/>
                    <a:pt x="28" y="0"/>
                    <a:pt x="18" y="0"/>
                  </a:cubicBezTo>
                  <a:cubicBezTo>
                    <a:pt x="8" y="0"/>
                    <a:pt x="0" y="8"/>
                    <a:pt x="0" y="18"/>
                  </a:cubicBezTo>
                  <a:cubicBezTo>
                    <a:pt x="0" y="28"/>
                    <a:pt x="8" y="36"/>
                    <a:pt x="18" y="36"/>
                  </a:cubicBezTo>
                  <a:close/>
                  <a:moveTo>
                    <a:pt x="18" y="6"/>
                  </a:moveTo>
                  <a:cubicBezTo>
                    <a:pt x="25" y="6"/>
                    <a:pt x="30" y="11"/>
                    <a:pt x="30" y="18"/>
                  </a:cubicBezTo>
                  <a:cubicBezTo>
                    <a:pt x="30" y="25"/>
                    <a:pt x="25" y="30"/>
                    <a:pt x="18" y="30"/>
                  </a:cubicBezTo>
                  <a:cubicBezTo>
                    <a:pt x="11" y="30"/>
                    <a:pt x="6" y="25"/>
                    <a:pt x="6" y="18"/>
                  </a:cubicBezTo>
                  <a:cubicBezTo>
                    <a:pt x="6" y="11"/>
                    <a:pt x="11" y="6"/>
                    <a:pt x="18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67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9" name="Freeform 50">
              <a:extLst>
                <a:ext uri="{FF2B5EF4-FFF2-40B4-BE49-F238E27FC236}">
                  <a16:creationId xmlns:a16="http://schemas.microsoft.com/office/drawing/2014/main" id="{24B709C0-7FA3-A308-068C-0B7D8B1DAA21}"/>
                </a:ext>
              </a:extLst>
            </p:cNvPr>
            <p:cNvSpPr>
              <a:spLocks noEditPoints="1"/>
            </p:cNvSpPr>
            <p:nvPr/>
          </p:nvSpPr>
          <p:spPr>
            <a:xfrm>
              <a:off x="2627313" y="3376613"/>
              <a:ext cx="179388" cy="293688"/>
            </a:xfrm>
            <a:custGeom>
              <a:avLst/>
              <a:gdLst>
                <a:gd name="T0" fmla="*/ 36 w 48"/>
                <a:gd name="T1" fmla="*/ 0 h 78"/>
                <a:gd name="T2" fmla="*/ 12 w 48"/>
                <a:gd name="T3" fmla="*/ 0 h 78"/>
                <a:gd name="T4" fmla="*/ 6 w 48"/>
                <a:gd name="T5" fmla="*/ 5 h 78"/>
                <a:gd name="T6" fmla="*/ 0 w 48"/>
                <a:gd name="T7" fmla="*/ 38 h 78"/>
                <a:gd name="T8" fmla="*/ 1 w 48"/>
                <a:gd name="T9" fmla="*/ 43 h 78"/>
                <a:gd name="T10" fmla="*/ 6 w 48"/>
                <a:gd name="T11" fmla="*/ 45 h 78"/>
                <a:gd name="T12" fmla="*/ 10 w 48"/>
                <a:gd name="T13" fmla="*/ 45 h 78"/>
                <a:gd name="T14" fmla="*/ 12 w 48"/>
                <a:gd name="T15" fmla="*/ 72 h 78"/>
                <a:gd name="T16" fmla="*/ 18 w 48"/>
                <a:gd name="T17" fmla="*/ 78 h 78"/>
                <a:gd name="T18" fmla="*/ 30 w 48"/>
                <a:gd name="T19" fmla="*/ 78 h 78"/>
                <a:gd name="T20" fmla="*/ 36 w 48"/>
                <a:gd name="T21" fmla="*/ 72 h 78"/>
                <a:gd name="T22" fmla="*/ 38 w 48"/>
                <a:gd name="T23" fmla="*/ 45 h 78"/>
                <a:gd name="T24" fmla="*/ 42 w 48"/>
                <a:gd name="T25" fmla="*/ 45 h 78"/>
                <a:gd name="T26" fmla="*/ 47 w 48"/>
                <a:gd name="T27" fmla="*/ 43 h 78"/>
                <a:gd name="T28" fmla="*/ 48 w 48"/>
                <a:gd name="T29" fmla="*/ 38 h 78"/>
                <a:gd name="T30" fmla="*/ 42 w 48"/>
                <a:gd name="T31" fmla="*/ 5 h 78"/>
                <a:gd name="T32" fmla="*/ 36 w 48"/>
                <a:gd name="T33" fmla="*/ 0 h 78"/>
                <a:gd name="T34" fmla="*/ 33 w 48"/>
                <a:gd name="T35" fmla="*/ 39 h 78"/>
                <a:gd name="T36" fmla="*/ 30 w 48"/>
                <a:gd name="T37" fmla="*/ 72 h 78"/>
                <a:gd name="T38" fmla="*/ 18 w 48"/>
                <a:gd name="T39" fmla="*/ 72 h 78"/>
                <a:gd name="T40" fmla="*/ 15 w 48"/>
                <a:gd name="T41" fmla="*/ 39 h 78"/>
                <a:gd name="T42" fmla="*/ 6 w 48"/>
                <a:gd name="T43" fmla="*/ 39 h 78"/>
                <a:gd name="T44" fmla="*/ 12 w 48"/>
                <a:gd name="T45" fmla="*/ 6 h 78"/>
                <a:gd name="T46" fmla="*/ 21 w 48"/>
                <a:gd name="T47" fmla="*/ 6 h 78"/>
                <a:gd name="T48" fmla="*/ 21 w 48"/>
                <a:gd name="T49" fmla="*/ 24 h 78"/>
                <a:gd name="T50" fmla="*/ 24 w 48"/>
                <a:gd name="T51" fmla="*/ 27 h 78"/>
                <a:gd name="T52" fmla="*/ 27 w 48"/>
                <a:gd name="T53" fmla="*/ 24 h 78"/>
                <a:gd name="T54" fmla="*/ 27 w 48"/>
                <a:gd name="T55" fmla="*/ 6 h 78"/>
                <a:gd name="T56" fmla="*/ 36 w 48"/>
                <a:gd name="T57" fmla="*/ 6 h 78"/>
                <a:gd name="T58" fmla="*/ 42 w 48"/>
                <a:gd name="T59" fmla="*/ 39 h 78"/>
                <a:gd name="T60" fmla="*/ 33 w 48"/>
                <a:gd name="T61" fmla="*/ 39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8" h="78">
                  <a:moveTo>
                    <a:pt x="36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9" y="0"/>
                    <a:pt x="7" y="2"/>
                    <a:pt x="6" y="5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40"/>
                    <a:pt x="0" y="41"/>
                    <a:pt x="1" y="43"/>
                  </a:cubicBezTo>
                  <a:cubicBezTo>
                    <a:pt x="3" y="44"/>
                    <a:pt x="4" y="45"/>
                    <a:pt x="6" y="45"/>
                  </a:cubicBezTo>
                  <a:cubicBezTo>
                    <a:pt x="10" y="45"/>
                    <a:pt x="10" y="45"/>
                    <a:pt x="10" y="45"/>
                  </a:cubicBezTo>
                  <a:cubicBezTo>
                    <a:pt x="12" y="72"/>
                    <a:pt x="12" y="72"/>
                    <a:pt x="12" y="72"/>
                  </a:cubicBezTo>
                  <a:cubicBezTo>
                    <a:pt x="12" y="76"/>
                    <a:pt x="15" y="78"/>
                    <a:pt x="18" y="78"/>
                  </a:cubicBezTo>
                  <a:cubicBezTo>
                    <a:pt x="30" y="78"/>
                    <a:pt x="30" y="78"/>
                    <a:pt x="30" y="78"/>
                  </a:cubicBezTo>
                  <a:cubicBezTo>
                    <a:pt x="33" y="78"/>
                    <a:pt x="36" y="76"/>
                    <a:pt x="36" y="72"/>
                  </a:cubicBezTo>
                  <a:cubicBezTo>
                    <a:pt x="38" y="45"/>
                    <a:pt x="38" y="45"/>
                    <a:pt x="38" y="45"/>
                  </a:cubicBezTo>
                  <a:cubicBezTo>
                    <a:pt x="42" y="45"/>
                    <a:pt x="42" y="45"/>
                    <a:pt x="42" y="45"/>
                  </a:cubicBezTo>
                  <a:cubicBezTo>
                    <a:pt x="44" y="45"/>
                    <a:pt x="45" y="44"/>
                    <a:pt x="47" y="43"/>
                  </a:cubicBezTo>
                  <a:cubicBezTo>
                    <a:pt x="48" y="41"/>
                    <a:pt x="48" y="40"/>
                    <a:pt x="48" y="38"/>
                  </a:cubicBezTo>
                  <a:cubicBezTo>
                    <a:pt x="42" y="5"/>
                    <a:pt x="42" y="5"/>
                    <a:pt x="42" y="5"/>
                  </a:cubicBezTo>
                  <a:cubicBezTo>
                    <a:pt x="41" y="2"/>
                    <a:pt x="39" y="0"/>
                    <a:pt x="36" y="0"/>
                  </a:cubicBezTo>
                  <a:close/>
                  <a:moveTo>
                    <a:pt x="33" y="39"/>
                  </a:moveTo>
                  <a:cubicBezTo>
                    <a:pt x="30" y="72"/>
                    <a:pt x="30" y="72"/>
                    <a:pt x="30" y="72"/>
                  </a:cubicBezTo>
                  <a:cubicBezTo>
                    <a:pt x="18" y="72"/>
                    <a:pt x="18" y="72"/>
                    <a:pt x="18" y="72"/>
                  </a:cubicBezTo>
                  <a:cubicBezTo>
                    <a:pt x="15" y="39"/>
                    <a:pt x="15" y="39"/>
                    <a:pt x="15" y="39"/>
                  </a:cubicBezTo>
                  <a:cubicBezTo>
                    <a:pt x="6" y="39"/>
                    <a:pt x="6" y="39"/>
                    <a:pt x="6" y="39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1" y="24"/>
                    <a:pt x="21" y="24"/>
                    <a:pt x="21" y="24"/>
                  </a:cubicBezTo>
                  <a:cubicBezTo>
                    <a:pt x="21" y="26"/>
                    <a:pt x="22" y="27"/>
                    <a:pt x="24" y="27"/>
                  </a:cubicBezTo>
                  <a:cubicBezTo>
                    <a:pt x="26" y="27"/>
                    <a:pt x="27" y="26"/>
                    <a:pt x="27" y="24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42" y="39"/>
                    <a:pt x="42" y="39"/>
                    <a:pt x="42" y="39"/>
                  </a:cubicBezTo>
                  <a:lnTo>
                    <a:pt x="33" y="3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67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20" name="Freeform 51">
              <a:extLst>
                <a:ext uri="{FF2B5EF4-FFF2-40B4-BE49-F238E27FC236}">
                  <a16:creationId xmlns:a16="http://schemas.microsoft.com/office/drawing/2014/main" id="{7C97A0C7-3381-4F38-0097-13AB1C60B278}"/>
                </a:ext>
              </a:extLst>
            </p:cNvPr>
            <p:cNvSpPr>
              <a:spLocks noEditPoints="1"/>
            </p:cNvSpPr>
            <p:nvPr/>
          </p:nvSpPr>
          <p:spPr>
            <a:xfrm>
              <a:off x="2803525" y="3241676"/>
              <a:ext cx="107950" cy="109538"/>
            </a:xfrm>
            <a:custGeom>
              <a:avLst/>
              <a:gdLst>
                <a:gd name="T0" fmla="*/ 14 w 29"/>
                <a:gd name="T1" fmla="*/ 29 h 29"/>
                <a:gd name="T2" fmla="*/ 29 w 29"/>
                <a:gd name="T3" fmla="*/ 14 h 29"/>
                <a:gd name="T4" fmla="*/ 14 w 29"/>
                <a:gd name="T5" fmla="*/ 0 h 29"/>
                <a:gd name="T6" fmla="*/ 0 w 29"/>
                <a:gd name="T7" fmla="*/ 14 h 29"/>
                <a:gd name="T8" fmla="*/ 14 w 29"/>
                <a:gd name="T9" fmla="*/ 29 h 29"/>
                <a:gd name="T10" fmla="*/ 14 w 29"/>
                <a:gd name="T11" fmla="*/ 5 h 29"/>
                <a:gd name="T12" fmla="*/ 24 w 29"/>
                <a:gd name="T13" fmla="*/ 14 h 29"/>
                <a:gd name="T14" fmla="*/ 14 w 29"/>
                <a:gd name="T15" fmla="*/ 24 h 29"/>
                <a:gd name="T16" fmla="*/ 5 w 29"/>
                <a:gd name="T17" fmla="*/ 14 h 29"/>
                <a:gd name="T18" fmla="*/ 14 w 29"/>
                <a:gd name="T19" fmla="*/ 5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" h="29">
                  <a:moveTo>
                    <a:pt x="14" y="29"/>
                  </a:moveTo>
                  <a:cubicBezTo>
                    <a:pt x="22" y="29"/>
                    <a:pt x="29" y="22"/>
                    <a:pt x="29" y="14"/>
                  </a:cubicBezTo>
                  <a:cubicBezTo>
                    <a:pt x="29" y="6"/>
                    <a:pt x="22" y="0"/>
                    <a:pt x="14" y="0"/>
                  </a:cubicBezTo>
                  <a:cubicBezTo>
                    <a:pt x="6" y="0"/>
                    <a:pt x="0" y="6"/>
                    <a:pt x="0" y="14"/>
                  </a:cubicBezTo>
                  <a:cubicBezTo>
                    <a:pt x="0" y="22"/>
                    <a:pt x="6" y="29"/>
                    <a:pt x="14" y="29"/>
                  </a:cubicBezTo>
                  <a:close/>
                  <a:moveTo>
                    <a:pt x="14" y="5"/>
                  </a:moveTo>
                  <a:cubicBezTo>
                    <a:pt x="19" y="5"/>
                    <a:pt x="24" y="9"/>
                    <a:pt x="24" y="14"/>
                  </a:cubicBezTo>
                  <a:cubicBezTo>
                    <a:pt x="24" y="20"/>
                    <a:pt x="19" y="24"/>
                    <a:pt x="14" y="24"/>
                  </a:cubicBezTo>
                  <a:cubicBezTo>
                    <a:pt x="9" y="24"/>
                    <a:pt x="5" y="20"/>
                    <a:pt x="5" y="14"/>
                  </a:cubicBezTo>
                  <a:cubicBezTo>
                    <a:pt x="5" y="9"/>
                    <a:pt x="9" y="5"/>
                    <a:pt x="14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67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21" name="Freeform 52">
              <a:extLst>
                <a:ext uri="{FF2B5EF4-FFF2-40B4-BE49-F238E27FC236}">
                  <a16:creationId xmlns:a16="http://schemas.microsoft.com/office/drawing/2014/main" id="{216D7E85-91BA-808B-48D6-1E332197394B}"/>
                </a:ext>
              </a:extLst>
            </p:cNvPr>
            <p:cNvSpPr/>
            <p:nvPr/>
          </p:nvSpPr>
          <p:spPr>
            <a:xfrm>
              <a:off x="2803525" y="3368676"/>
              <a:ext cx="127000" cy="233363"/>
            </a:xfrm>
            <a:custGeom>
              <a:avLst/>
              <a:gdLst>
                <a:gd name="T0" fmla="*/ 29 w 34"/>
                <a:gd name="T1" fmla="*/ 4 h 62"/>
                <a:gd name="T2" fmla="*/ 24 w 34"/>
                <a:gd name="T3" fmla="*/ 0 h 62"/>
                <a:gd name="T4" fmla="*/ 5 w 34"/>
                <a:gd name="T5" fmla="*/ 0 h 62"/>
                <a:gd name="T6" fmla="*/ 0 w 34"/>
                <a:gd name="T7" fmla="*/ 3 h 62"/>
                <a:gd name="T8" fmla="*/ 1 w 34"/>
                <a:gd name="T9" fmla="*/ 6 h 62"/>
                <a:gd name="T10" fmla="*/ 3 w 34"/>
                <a:gd name="T11" fmla="*/ 16 h 62"/>
                <a:gd name="T12" fmla="*/ 5 w 34"/>
                <a:gd name="T13" fmla="*/ 4 h 62"/>
                <a:gd name="T14" fmla="*/ 12 w 34"/>
                <a:gd name="T15" fmla="*/ 4 h 62"/>
                <a:gd name="T16" fmla="*/ 12 w 34"/>
                <a:gd name="T17" fmla="*/ 19 h 62"/>
                <a:gd name="T18" fmla="*/ 14 w 34"/>
                <a:gd name="T19" fmla="*/ 21 h 62"/>
                <a:gd name="T20" fmla="*/ 17 w 34"/>
                <a:gd name="T21" fmla="*/ 19 h 62"/>
                <a:gd name="T22" fmla="*/ 17 w 34"/>
                <a:gd name="T23" fmla="*/ 4 h 62"/>
                <a:gd name="T24" fmla="*/ 24 w 34"/>
                <a:gd name="T25" fmla="*/ 4 h 62"/>
                <a:gd name="T26" fmla="*/ 29 w 34"/>
                <a:gd name="T27" fmla="*/ 31 h 62"/>
                <a:gd name="T28" fmla="*/ 21 w 34"/>
                <a:gd name="T29" fmla="*/ 31 h 62"/>
                <a:gd name="T30" fmla="*/ 19 w 34"/>
                <a:gd name="T31" fmla="*/ 57 h 62"/>
                <a:gd name="T32" fmla="*/ 9 w 34"/>
                <a:gd name="T33" fmla="*/ 57 h 62"/>
                <a:gd name="T34" fmla="*/ 7 w 34"/>
                <a:gd name="T35" fmla="*/ 44 h 62"/>
                <a:gd name="T36" fmla="*/ 3 w 34"/>
                <a:gd name="T37" fmla="*/ 50 h 62"/>
                <a:gd name="T38" fmla="*/ 5 w 34"/>
                <a:gd name="T39" fmla="*/ 58 h 62"/>
                <a:gd name="T40" fmla="*/ 9 w 34"/>
                <a:gd name="T41" fmla="*/ 62 h 62"/>
                <a:gd name="T42" fmla="*/ 19 w 34"/>
                <a:gd name="T43" fmla="*/ 62 h 62"/>
                <a:gd name="T44" fmla="*/ 24 w 34"/>
                <a:gd name="T45" fmla="*/ 58 h 62"/>
                <a:gd name="T46" fmla="*/ 26 w 34"/>
                <a:gd name="T47" fmla="*/ 36 h 62"/>
                <a:gd name="T48" fmla="*/ 29 w 34"/>
                <a:gd name="T49" fmla="*/ 36 h 62"/>
                <a:gd name="T50" fmla="*/ 32 w 34"/>
                <a:gd name="T51" fmla="*/ 34 h 62"/>
                <a:gd name="T52" fmla="*/ 33 w 34"/>
                <a:gd name="T53" fmla="*/ 30 h 62"/>
                <a:gd name="T54" fmla="*/ 29 w 34"/>
                <a:gd name="T55" fmla="*/ 4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4" h="62">
                  <a:moveTo>
                    <a:pt x="29" y="4"/>
                  </a:moveTo>
                  <a:cubicBezTo>
                    <a:pt x="28" y="1"/>
                    <a:pt x="26" y="0"/>
                    <a:pt x="24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1" y="1"/>
                    <a:pt x="0" y="3"/>
                  </a:cubicBezTo>
                  <a:cubicBezTo>
                    <a:pt x="0" y="4"/>
                    <a:pt x="1" y="5"/>
                    <a:pt x="1" y="6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12" y="20"/>
                    <a:pt x="13" y="21"/>
                    <a:pt x="14" y="21"/>
                  </a:cubicBezTo>
                  <a:cubicBezTo>
                    <a:pt x="16" y="21"/>
                    <a:pt x="17" y="20"/>
                    <a:pt x="17" y="19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9" y="31"/>
                    <a:pt x="29" y="31"/>
                    <a:pt x="29" y="31"/>
                  </a:cubicBezTo>
                  <a:cubicBezTo>
                    <a:pt x="21" y="31"/>
                    <a:pt x="21" y="31"/>
                    <a:pt x="21" y="31"/>
                  </a:cubicBezTo>
                  <a:cubicBezTo>
                    <a:pt x="19" y="57"/>
                    <a:pt x="19" y="57"/>
                    <a:pt x="19" y="57"/>
                  </a:cubicBezTo>
                  <a:cubicBezTo>
                    <a:pt x="9" y="57"/>
                    <a:pt x="9" y="57"/>
                    <a:pt x="9" y="57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3" y="50"/>
                    <a:pt x="3" y="50"/>
                    <a:pt x="3" y="50"/>
                  </a:cubicBezTo>
                  <a:cubicBezTo>
                    <a:pt x="5" y="58"/>
                    <a:pt x="5" y="58"/>
                    <a:pt x="5" y="58"/>
                  </a:cubicBezTo>
                  <a:cubicBezTo>
                    <a:pt x="5" y="60"/>
                    <a:pt x="7" y="62"/>
                    <a:pt x="9" y="62"/>
                  </a:cubicBezTo>
                  <a:cubicBezTo>
                    <a:pt x="19" y="62"/>
                    <a:pt x="19" y="62"/>
                    <a:pt x="19" y="62"/>
                  </a:cubicBezTo>
                  <a:cubicBezTo>
                    <a:pt x="22" y="62"/>
                    <a:pt x="24" y="60"/>
                    <a:pt x="24" y="58"/>
                  </a:cubicBezTo>
                  <a:cubicBezTo>
                    <a:pt x="26" y="36"/>
                    <a:pt x="26" y="36"/>
                    <a:pt x="26" y="36"/>
                  </a:cubicBezTo>
                  <a:cubicBezTo>
                    <a:pt x="29" y="36"/>
                    <a:pt x="29" y="36"/>
                    <a:pt x="29" y="36"/>
                  </a:cubicBezTo>
                  <a:cubicBezTo>
                    <a:pt x="30" y="36"/>
                    <a:pt x="31" y="35"/>
                    <a:pt x="32" y="34"/>
                  </a:cubicBezTo>
                  <a:cubicBezTo>
                    <a:pt x="33" y="33"/>
                    <a:pt x="34" y="31"/>
                    <a:pt x="33" y="30"/>
                  </a:cubicBezTo>
                  <a:lnTo>
                    <a:pt x="29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67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22" name="Freeform 53">
              <a:extLst>
                <a:ext uri="{FF2B5EF4-FFF2-40B4-BE49-F238E27FC236}">
                  <a16:creationId xmlns:a16="http://schemas.microsoft.com/office/drawing/2014/main" id="{CA33D800-B976-35BE-466F-664AC2D8004B}"/>
                </a:ext>
              </a:extLst>
            </p:cNvPr>
            <p:cNvSpPr>
              <a:spLocks noEditPoints="1"/>
            </p:cNvSpPr>
            <p:nvPr/>
          </p:nvSpPr>
          <p:spPr>
            <a:xfrm>
              <a:off x="2522538" y="3241676"/>
              <a:ext cx="107950" cy="109538"/>
            </a:xfrm>
            <a:custGeom>
              <a:avLst/>
              <a:gdLst>
                <a:gd name="T0" fmla="*/ 15 w 29"/>
                <a:gd name="T1" fmla="*/ 29 h 29"/>
                <a:gd name="T2" fmla="*/ 29 w 29"/>
                <a:gd name="T3" fmla="*/ 14 h 29"/>
                <a:gd name="T4" fmla="*/ 15 w 29"/>
                <a:gd name="T5" fmla="*/ 0 h 29"/>
                <a:gd name="T6" fmla="*/ 0 w 29"/>
                <a:gd name="T7" fmla="*/ 14 h 29"/>
                <a:gd name="T8" fmla="*/ 15 w 29"/>
                <a:gd name="T9" fmla="*/ 29 h 29"/>
                <a:gd name="T10" fmla="*/ 15 w 29"/>
                <a:gd name="T11" fmla="*/ 5 h 29"/>
                <a:gd name="T12" fmla="*/ 24 w 29"/>
                <a:gd name="T13" fmla="*/ 14 h 29"/>
                <a:gd name="T14" fmla="*/ 15 w 29"/>
                <a:gd name="T15" fmla="*/ 24 h 29"/>
                <a:gd name="T16" fmla="*/ 5 w 29"/>
                <a:gd name="T17" fmla="*/ 14 h 29"/>
                <a:gd name="T18" fmla="*/ 15 w 29"/>
                <a:gd name="T19" fmla="*/ 5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" h="29">
                  <a:moveTo>
                    <a:pt x="15" y="29"/>
                  </a:moveTo>
                  <a:cubicBezTo>
                    <a:pt x="23" y="29"/>
                    <a:pt x="29" y="22"/>
                    <a:pt x="29" y="14"/>
                  </a:cubicBezTo>
                  <a:cubicBezTo>
                    <a:pt x="29" y="6"/>
                    <a:pt x="23" y="0"/>
                    <a:pt x="15" y="0"/>
                  </a:cubicBezTo>
                  <a:cubicBezTo>
                    <a:pt x="7" y="0"/>
                    <a:pt x="0" y="6"/>
                    <a:pt x="0" y="14"/>
                  </a:cubicBezTo>
                  <a:cubicBezTo>
                    <a:pt x="0" y="22"/>
                    <a:pt x="7" y="29"/>
                    <a:pt x="15" y="29"/>
                  </a:cubicBezTo>
                  <a:close/>
                  <a:moveTo>
                    <a:pt x="15" y="5"/>
                  </a:moveTo>
                  <a:cubicBezTo>
                    <a:pt x="20" y="5"/>
                    <a:pt x="24" y="9"/>
                    <a:pt x="24" y="14"/>
                  </a:cubicBezTo>
                  <a:cubicBezTo>
                    <a:pt x="24" y="20"/>
                    <a:pt x="20" y="24"/>
                    <a:pt x="15" y="24"/>
                  </a:cubicBezTo>
                  <a:cubicBezTo>
                    <a:pt x="10" y="24"/>
                    <a:pt x="5" y="20"/>
                    <a:pt x="5" y="14"/>
                  </a:cubicBezTo>
                  <a:cubicBezTo>
                    <a:pt x="5" y="9"/>
                    <a:pt x="10" y="5"/>
                    <a:pt x="15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67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23" name="Freeform 54">
              <a:extLst>
                <a:ext uri="{FF2B5EF4-FFF2-40B4-BE49-F238E27FC236}">
                  <a16:creationId xmlns:a16="http://schemas.microsoft.com/office/drawing/2014/main" id="{8656B1FC-EEF4-71B5-46B2-E12D89351B1C}"/>
                </a:ext>
              </a:extLst>
            </p:cNvPr>
            <p:cNvSpPr/>
            <p:nvPr/>
          </p:nvSpPr>
          <p:spPr>
            <a:xfrm>
              <a:off x="2503488" y="3368676"/>
              <a:ext cx="127000" cy="233363"/>
            </a:xfrm>
            <a:custGeom>
              <a:avLst/>
              <a:gdLst>
                <a:gd name="T0" fmla="*/ 20 w 34"/>
                <a:gd name="T1" fmla="*/ 21 h 62"/>
                <a:gd name="T2" fmla="*/ 22 w 34"/>
                <a:gd name="T3" fmla="*/ 19 h 62"/>
                <a:gd name="T4" fmla="*/ 22 w 34"/>
                <a:gd name="T5" fmla="*/ 4 h 62"/>
                <a:gd name="T6" fmla="*/ 29 w 34"/>
                <a:gd name="T7" fmla="*/ 4 h 62"/>
                <a:gd name="T8" fmla="*/ 31 w 34"/>
                <a:gd name="T9" fmla="*/ 16 h 62"/>
                <a:gd name="T10" fmla="*/ 33 w 34"/>
                <a:gd name="T11" fmla="*/ 6 h 62"/>
                <a:gd name="T12" fmla="*/ 34 w 34"/>
                <a:gd name="T13" fmla="*/ 3 h 62"/>
                <a:gd name="T14" fmla="*/ 29 w 34"/>
                <a:gd name="T15" fmla="*/ 0 h 62"/>
                <a:gd name="T16" fmla="*/ 10 w 34"/>
                <a:gd name="T17" fmla="*/ 0 h 62"/>
                <a:gd name="T18" fmla="*/ 5 w 34"/>
                <a:gd name="T19" fmla="*/ 4 h 62"/>
                <a:gd name="T20" fmla="*/ 1 w 34"/>
                <a:gd name="T21" fmla="*/ 30 h 62"/>
                <a:gd name="T22" fmla="*/ 2 w 34"/>
                <a:gd name="T23" fmla="*/ 34 h 62"/>
                <a:gd name="T24" fmla="*/ 5 w 34"/>
                <a:gd name="T25" fmla="*/ 36 h 62"/>
                <a:gd name="T26" fmla="*/ 8 w 34"/>
                <a:gd name="T27" fmla="*/ 36 h 62"/>
                <a:gd name="T28" fmla="*/ 10 w 34"/>
                <a:gd name="T29" fmla="*/ 58 h 62"/>
                <a:gd name="T30" fmla="*/ 15 w 34"/>
                <a:gd name="T31" fmla="*/ 62 h 62"/>
                <a:gd name="T32" fmla="*/ 25 w 34"/>
                <a:gd name="T33" fmla="*/ 62 h 62"/>
                <a:gd name="T34" fmla="*/ 29 w 34"/>
                <a:gd name="T35" fmla="*/ 58 h 62"/>
                <a:gd name="T36" fmla="*/ 31 w 34"/>
                <a:gd name="T37" fmla="*/ 50 h 62"/>
                <a:gd name="T38" fmla="*/ 27 w 34"/>
                <a:gd name="T39" fmla="*/ 44 h 62"/>
                <a:gd name="T40" fmla="*/ 25 w 34"/>
                <a:gd name="T41" fmla="*/ 57 h 62"/>
                <a:gd name="T42" fmla="*/ 15 w 34"/>
                <a:gd name="T43" fmla="*/ 57 h 62"/>
                <a:gd name="T44" fmla="*/ 13 w 34"/>
                <a:gd name="T45" fmla="*/ 31 h 62"/>
                <a:gd name="T46" fmla="*/ 5 w 34"/>
                <a:gd name="T47" fmla="*/ 31 h 62"/>
                <a:gd name="T48" fmla="*/ 10 w 34"/>
                <a:gd name="T49" fmla="*/ 4 h 62"/>
                <a:gd name="T50" fmla="*/ 17 w 34"/>
                <a:gd name="T51" fmla="*/ 4 h 62"/>
                <a:gd name="T52" fmla="*/ 17 w 34"/>
                <a:gd name="T53" fmla="*/ 19 h 62"/>
                <a:gd name="T54" fmla="*/ 20 w 34"/>
                <a:gd name="T55" fmla="*/ 2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4" h="62">
                  <a:moveTo>
                    <a:pt x="20" y="21"/>
                  </a:moveTo>
                  <a:cubicBezTo>
                    <a:pt x="21" y="21"/>
                    <a:pt x="22" y="20"/>
                    <a:pt x="22" y="19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9" y="4"/>
                    <a:pt x="29" y="4"/>
                    <a:pt x="29" y="4"/>
                  </a:cubicBezTo>
                  <a:cubicBezTo>
                    <a:pt x="31" y="16"/>
                    <a:pt x="31" y="16"/>
                    <a:pt x="31" y="16"/>
                  </a:cubicBezTo>
                  <a:cubicBezTo>
                    <a:pt x="33" y="6"/>
                    <a:pt x="33" y="6"/>
                    <a:pt x="33" y="6"/>
                  </a:cubicBezTo>
                  <a:cubicBezTo>
                    <a:pt x="33" y="5"/>
                    <a:pt x="34" y="4"/>
                    <a:pt x="34" y="3"/>
                  </a:cubicBezTo>
                  <a:cubicBezTo>
                    <a:pt x="33" y="1"/>
                    <a:pt x="32" y="0"/>
                    <a:pt x="29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8" y="0"/>
                    <a:pt x="6" y="1"/>
                    <a:pt x="5" y="4"/>
                  </a:cubicBezTo>
                  <a:cubicBezTo>
                    <a:pt x="1" y="30"/>
                    <a:pt x="1" y="30"/>
                    <a:pt x="1" y="30"/>
                  </a:cubicBezTo>
                  <a:cubicBezTo>
                    <a:pt x="0" y="31"/>
                    <a:pt x="1" y="33"/>
                    <a:pt x="2" y="34"/>
                  </a:cubicBezTo>
                  <a:cubicBezTo>
                    <a:pt x="3" y="35"/>
                    <a:pt x="4" y="36"/>
                    <a:pt x="5" y="36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10" y="58"/>
                    <a:pt x="10" y="58"/>
                    <a:pt x="10" y="58"/>
                  </a:cubicBezTo>
                  <a:cubicBezTo>
                    <a:pt x="10" y="60"/>
                    <a:pt x="12" y="62"/>
                    <a:pt x="15" y="62"/>
                  </a:cubicBezTo>
                  <a:cubicBezTo>
                    <a:pt x="25" y="62"/>
                    <a:pt x="25" y="62"/>
                    <a:pt x="25" y="62"/>
                  </a:cubicBezTo>
                  <a:cubicBezTo>
                    <a:pt x="27" y="62"/>
                    <a:pt x="29" y="60"/>
                    <a:pt x="29" y="58"/>
                  </a:cubicBezTo>
                  <a:cubicBezTo>
                    <a:pt x="31" y="50"/>
                    <a:pt x="31" y="50"/>
                    <a:pt x="31" y="50"/>
                  </a:cubicBezTo>
                  <a:cubicBezTo>
                    <a:pt x="27" y="44"/>
                    <a:pt x="27" y="44"/>
                    <a:pt x="27" y="44"/>
                  </a:cubicBezTo>
                  <a:cubicBezTo>
                    <a:pt x="25" y="57"/>
                    <a:pt x="25" y="57"/>
                    <a:pt x="25" y="57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3" y="31"/>
                    <a:pt x="13" y="31"/>
                    <a:pt x="13" y="31"/>
                  </a:cubicBezTo>
                  <a:cubicBezTo>
                    <a:pt x="5" y="31"/>
                    <a:pt x="5" y="31"/>
                    <a:pt x="5" y="31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7" y="20"/>
                    <a:pt x="18" y="21"/>
                    <a:pt x="20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67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E3239D80-5C93-E9D2-C60D-47B9BDDDA03E}"/>
              </a:ext>
            </a:extLst>
          </p:cNvPr>
          <p:cNvGrpSpPr/>
          <p:nvPr/>
        </p:nvGrpSpPr>
        <p:grpSpPr>
          <a:xfrm>
            <a:off x="10069624" y="5319451"/>
            <a:ext cx="781609" cy="781609"/>
            <a:chOff x="5194300" y="3211513"/>
            <a:chExt cx="458788" cy="458788"/>
          </a:xfrm>
          <a:solidFill>
            <a:schemeClr val="tx1"/>
          </a:solidFill>
        </p:grpSpPr>
        <p:sp>
          <p:nvSpPr>
            <p:cNvPr id="25" name="Freeform 57">
              <a:extLst>
                <a:ext uri="{FF2B5EF4-FFF2-40B4-BE49-F238E27FC236}">
                  <a16:creationId xmlns:a16="http://schemas.microsoft.com/office/drawing/2014/main" id="{E01A6E8C-B20A-C51C-D48F-6498F21F82A6}"/>
                </a:ext>
              </a:extLst>
            </p:cNvPr>
            <p:cNvSpPr>
              <a:spLocks noEditPoints="1"/>
            </p:cNvSpPr>
            <p:nvPr/>
          </p:nvSpPr>
          <p:spPr>
            <a:xfrm>
              <a:off x="5194300" y="3211513"/>
              <a:ext cx="458788" cy="458788"/>
            </a:xfrm>
            <a:custGeom>
              <a:avLst/>
              <a:gdLst>
                <a:gd name="T0" fmla="*/ 114 w 122"/>
                <a:gd name="T1" fmla="*/ 8 h 122"/>
                <a:gd name="T2" fmla="*/ 84 w 122"/>
                <a:gd name="T3" fmla="*/ 8 h 122"/>
                <a:gd name="T4" fmla="*/ 46 w 122"/>
                <a:gd name="T5" fmla="*/ 47 h 122"/>
                <a:gd name="T6" fmla="*/ 46 w 122"/>
                <a:gd name="T7" fmla="*/ 55 h 122"/>
                <a:gd name="T8" fmla="*/ 12 w 122"/>
                <a:gd name="T9" fmla="*/ 89 h 122"/>
                <a:gd name="T10" fmla="*/ 6 w 122"/>
                <a:gd name="T11" fmla="*/ 112 h 122"/>
                <a:gd name="T12" fmla="*/ 1 w 122"/>
                <a:gd name="T13" fmla="*/ 117 h 122"/>
                <a:gd name="T14" fmla="*/ 1 w 122"/>
                <a:gd name="T15" fmla="*/ 121 h 122"/>
                <a:gd name="T16" fmla="*/ 5 w 122"/>
                <a:gd name="T17" fmla="*/ 121 h 122"/>
                <a:gd name="T18" fmla="*/ 10 w 122"/>
                <a:gd name="T19" fmla="*/ 116 h 122"/>
                <a:gd name="T20" fmla="*/ 33 w 122"/>
                <a:gd name="T21" fmla="*/ 110 h 122"/>
                <a:gd name="T22" fmla="*/ 67 w 122"/>
                <a:gd name="T23" fmla="*/ 76 h 122"/>
                <a:gd name="T24" fmla="*/ 75 w 122"/>
                <a:gd name="T25" fmla="*/ 76 h 122"/>
                <a:gd name="T26" fmla="*/ 114 w 122"/>
                <a:gd name="T27" fmla="*/ 38 h 122"/>
                <a:gd name="T28" fmla="*/ 114 w 122"/>
                <a:gd name="T29" fmla="*/ 8 h 122"/>
                <a:gd name="T30" fmla="*/ 29 w 122"/>
                <a:gd name="T31" fmla="*/ 106 h 122"/>
                <a:gd name="T32" fmla="*/ 12 w 122"/>
                <a:gd name="T33" fmla="*/ 110 h 122"/>
                <a:gd name="T34" fmla="*/ 16 w 122"/>
                <a:gd name="T35" fmla="*/ 93 h 122"/>
                <a:gd name="T36" fmla="*/ 50 w 122"/>
                <a:gd name="T37" fmla="*/ 59 h 122"/>
                <a:gd name="T38" fmla="*/ 63 w 122"/>
                <a:gd name="T39" fmla="*/ 72 h 122"/>
                <a:gd name="T40" fmla="*/ 29 w 122"/>
                <a:gd name="T41" fmla="*/ 106 h 122"/>
                <a:gd name="T42" fmla="*/ 71 w 122"/>
                <a:gd name="T43" fmla="*/ 72 h 122"/>
                <a:gd name="T44" fmla="*/ 50 w 122"/>
                <a:gd name="T45" fmla="*/ 51 h 122"/>
                <a:gd name="T46" fmla="*/ 88 w 122"/>
                <a:gd name="T47" fmla="*/ 12 h 122"/>
                <a:gd name="T48" fmla="*/ 110 w 122"/>
                <a:gd name="T49" fmla="*/ 12 h 122"/>
                <a:gd name="T50" fmla="*/ 110 w 122"/>
                <a:gd name="T51" fmla="*/ 34 h 122"/>
                <a:gd name="T52" fmla="*/ 71 w 122"/>
                <a:gd name="T53" fmla="*/ 72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22" h="122">
                  <a:moveTo>
                    <a:pt x="114" y="8"/>
                  </a:moveTo>
                  <a:cubicBezTo>
                    <a:pt x="106" y="0"/>
                    <a:pt x="92" y="0"/>
                    <a:pt x="84" y="8"/>
                  </a:cubicBezTo>
                  <a:cubicBezTo>
                    <a:pt x="46" y="47"/>
                    <a:pt x="46" y="47"/>
                    <a:pt x="46" y="47"/>
                  </a:cubicBezTo>
                  <a:cubicBezTo>
                    <a:pt x="43" y="49"/>
                    <a:pt x="43" y="53"/>
                    <a:pt x="46" y="55"/>
                  </a:cubicBezTo>
                  <a:cubicBezTo>
                    <a:pt x="12" y="89"/>
                    <a:pt x="12" y="89"/>
                    <a:pt x="12" y="89"/>
                  </a:cubicBezTo>
                  <a:cubicBezTo>
                    <a:pt x="6" y="94"/>
                    <a:pt x="2" y="106"/>
                    <a:pt x="6" y="112"/>
                  </a:cubicBezTo>
                  <a:cubicBezTo>
                    <a:pt x="1" y="117"/>
                    <a:pt x="1" y="117"/>
                    <a:pt x="1" y="117"/>
                  </a:cubicBezTo>
                  <a:cubicBezTo>
                    <a:pt x="0" y="118"/>
                    <a:pt x="0" y="120"/>
                    <a:pt x="1" y="121"/>
                  </a:cubicBezTo>
                  <a:cubicBezTo>
                    <a:pt x="2" y="122"/>
                    <a:pt x="4" y="122"/>
                    <a:pt x="5" y="121"/>
                  </a:cubicBezTo>
                  <a:cubicBezTo>
                    <a:pt x="10" y="116"/>
                    <a:pt x="10" y="116"/>
                    <a:pt x="10" y="116"/>
                  </a:cubicBezTo>
                  <a:cubicBezTo>
                    <a:pt x="16" y="120"/>
                    <a:pt x="28" y="116"/>
                    <a:pt x="33" y="110"/>
                  </a:cubicBezTo>
                  <a:cubicBezTo>
                    <a:pt x="67" y="76"/>
                    <a:pt x="67" y="76"/>
                    <a:pt x="67" y="76"/>
                  </a:cubicBezTo>
                  <a:cubicBezTo>
                    <a:pt x="69" y="79"/>
                    <a:pt x="73" y="79"/>
                    <a:pt x="75" y="76"/>
                  </a:cubicBezTo>
                  <a:cubicBezTo>
                    <a:pt x="114" y="38"/>
                    <a:pt x="114" y="38"/>
                    <a:pt x="114" y="38"/>
                  </a:cubicBezTo>
                  <a:cubicBezTo>
                    <a:pt x="122" y="30"/>
                    <a:pt x="122" y="16"/>
                    <a:pt x="114" y="8"/>
                  </a:cubicBezTo>
                  <a:close/>
                  <a:moveTo>
                    <a:pt x="29" y="106"/>
                  </a:moveTo>
                  <a:cubicBezTo>
                    <a:pt x="25" y="110"/>
                    <a:pt x="15" y="114"/>
                    <a:pt x="12" y="110"/>
                  </a:cubicBezTo>
                  <a:cubicBezTo>
                    <a:pt x="8" y="107"/>
                    <a:pt x="12" y="97"/>
                    <a:pt x="16" y="93"/>
                  </a:cubicBezTo>
                  <a:cubicBezTo>
                    <a:pt x="50" y="59"/>
                    <a:pt x="50" y="59"/>
                    <a:pt x="50" y="59"/>
                  </a:cubicBezTo>
                  <a:cubicBezTo>
                    <a:pt x="63" y="72"/>
                    <a:pt x="63" y="72"/>
                    <a:pt x="63" y="72"/>
                  </a:cubicBezTo>
                  <a:lnTo>
                    <a:pt x="29" y="106"/>
                  </a:lnTo>
                  <a:close/>
                  <a:moveTo>
                    <a:pt x="71" y="72"/>
                  </a:moveTo>
                  <a:cubicBezTo>
                    <a:pt x="50" y="51"/>
                    <a:pt x="50" y="51"/>
                    <a:pt x="50" y="51"/>
                  </a:cubicBezTo>
                  <a:cubicBezTo>
                    <a:pt x="88" y="12"/>
                    <a:pt x="88" y="12"/>
                    <a:pt x="88" y="12"/>
                  </a:cubicBezTo>
                  <a:cubicBezTo>
                    <a:pt x="94" y="7"/>
                    <a:pt x="104" y="7"/>
                    <a:pt x="110" y="12"/>
                  </a:cubicBezTo>
                  <a:cubicBezTo>
                    <a:pt x="115" y="18"/>
                    <a:pt x="115" y="28"/>
                    <a:pt x="110" y="34"/>
                  </a:cubicBezTo>
                  <a:lnTo>
                    <a:pt x="71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67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26" name="Freeform 58">
              <a:extLst>
                <a:ext uri="{FF2B5EF4-FFF2-40B4-BE49-F238E27FC236}">
                  <a16:creationId xmlns:a16="http://schemas.microsoft.com/office/drawing/2014/main" id="{09B8F64C-0950-A5BA-1F0E-45E768C9C3FB}"/>
                </a:ext>
              </a:extLst>
            </p:cNvPr>
            <p:cNvSpPr/>
            <p:nvPr/>
          </p:nvSpPr>
          <p:spPr>
            <a:xfrm>
              <a:off x="5499100" y="3379788"/>
              <a:ext cx="142875" cy="147638"/>
            </a:xfrm>
            <a:custGeom>
              <a:avLst/>
              <a:gdLst>
                <a:gd name="T0" fmla="*/ 37 w 38"/>
                <a:gd name="T1" fmla="*/ 2 h 39"/>
                <a:gd name="T2" fmla="*/ 33 w 38"/>
                <a:gd name="T3" fmla="*/ 2 h 39"/>
                <a:gd name="T4" fmla="*/ 1 w 38"/>
                <a:gd name="T5" fmla="*/ 33 h 39"/>
                <a:gd name="T6" fmla="*/ 1 w 38"/>
                <a:gd name="T7" fmla="*/ 38 h 39"/>
                <a:gd name="T8" fmla="*/ 5 w 38"/>
                <a:gd name="T9" fmla="*/ 38 h 39"/>
                <a:gd name="T10" fmla="*/ 37 w 38"/>
                <a:gd name="T11" fmla="*/ 6 h 39"/>
                <a:gd name="T12" fmla="*/ 37 w 38"/>
                <a:gd name="T13" fmla="*/ 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" h="39">
                  <a:moveTo>
                    <a:pt x="37" y="2"/>
                  </a:moveTo>
                  <a:cubicBezTo>
                    <a:pt x="36" y="0"/>
                    <a:pt x="34" y="0"/>
                    <a:pt x="33" y="2"/>
                  </a:cubicBezTo>
                  <a:cubicBezTo>
                    <a:pt x="1" y="33"/>
                    <a:pt x="1" y="33"/>
                    <a:pt x="1" y="33"/>
                  </a:cubicBezTo>
                  <a:cubicBezTo>
                    <a:pt x="0" y="35"/>
                    <a:pt x="0" y="37"/>
                    <a:pt x="1" y="38"/>
                  </a:cubicBezTo>
                  <a:cubicBezTo>
                    <a:pt x="2" y="39"/>
                    <a:pt x="4" y="39"/>
                    <a:pt x="5" y="38"/>
                  </a:cubicBezTo>
                  <a:cubicBezTo>
                    <a:pt x="37" y="6"/>
                    <a:pt x="37" y="6"/>
                    <a:pt x="37" y="6"/>
                  </a:cubicBezTo>
                  <a:cubicBezTo>
                    <a:pt x="38" y="5"/>
                    <a:pt x="38" y="3"/>
                    <a:pt x="37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67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pic>
        <p:nvPicPr>
          <p:cNvPr id="28" name="图形 27" descr="穿西装的女人">
            <a:extLst>
              <a:ext uri="{FF2B5EF4-FFF2-40B4-BE49-F238E27FC236}">
                <a16:creationId xmlns:a16="http://schemas.microsoft.com/office/drawing/2014/main" id="{008BAEBE-4307-FBFF-98A5-CFED3178CB3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80885" y="3880304"/>
            <a:ext cx="1391762" cy="2900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867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12E7CC5-C78B-4EBD-9565-3FA00FAA6C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复选标记">
            <a:extLst>
              <a:ext uri="{FF2B5EF4-FFF2-40B4-BE49-F238E27FC236}">
                <a16:creationId xmlns:a16="http://schemas.microsoft.com/office/drawing/2014/main" id="{D2A0FA32-2838-A990-C772-CEB4DF8DF4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4988" y="1744515"/>
            <a:ext cx="3368969" cy="3368969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A4529A5-F675-429F-8044-01372BB134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9992" y="0"/>
            <a:ext cx="7562008" cy="6858000"/>
          </a:xfrm>
          <a:custGeom>
            <a:avLst/>
            <a:gdLst>
              <a:gd name="connsiteX0" fmla="*/ 7529613 w 7529613"/>
              <a:gd name="connsiteY0" fmla="*/ 0 h 6858000"/>
              <a:gd name="connsiteX1" fmla="*/ 1222331 w 7529613"/>
              <a:gd name="connsiteY1" fmla="*/ 0 h 6858000"/>
              <a:gd name="connsiteX2" fmla="*/ 1126483 w 7529613"/>
              <a:gd name="connsiteY2" fmla="*/ 148742 h 6858000"/>
              <a:gd name="connsiteX3" fmla="*/ 767554 w 7529613"/>
              <a:gd name="connsiteY3" fmla="*/ 819975 h 6858000"/>
              <a:gd name="connsiteX4" fmla="*/ 742103 w 7529613"/>
              <a:gd name="connsiteY4" fmla="*/ 854514 h 6858000"/>
              <a:gd name="connsiteX5" fmla="*/ 785881 w 7529613"/>
              <a:gd name="connsiteY5" fmla="*/ 750263 h 6858000"/>
              <a:gd name="connsiteX6" fmla="*/ 978978 w 7529613"/>
              <a:gd name="connsiteY6" fmla="*/ 331786 h 6858000"/>
              <a:gd name="connsiteX7" fmla="*/ 1155717 w 7529613"/>
              <a:gd name="connsiteY7" fmla="*/ 0 h 6858000"/>
              <a:gd name="connsiteX8" fmla="*/ 1098249 w 7529613"/>
              <a:gd name="connsiteY8" fmla="*/ 0 h 6858000"/>
              <a:gd name="connsiteX9" fmla="*/ 991458 w 7529613"/>
              <a:gd name="connsiteY9" fmla="*/ 196614 h 6858000"/>
              <a:gd name="connsiteX10" fmla="*/ 493941 w 7529613"/>
              <a:gd name="connsiteY10" fmla="*/ 1371196 h 6858000"/>
              <a:gd name="connsiteX11" fmla="*/ 46485 w 7529613"/>
              <a:gd name="connsiteY11" fmla="*/ 3331516 h 6858000"/>
              <a:gd name="connsiteX12" fmla="*/ 12252 w 7529613"/>
              <a:gd name="connsiteY12" fmla="*/ 4357388 h 6858000"/>
              <a:gd name="connsiteX13" fmla="*/ 170821 w 7529613"/>
              <a:gd name="connsiteY13" fmla="*/ 5552906 h 6858000"/>
              <a:gd name="connsiteX14" fmla="*/ 537265 w 7529613"/>
              <a:gd name="connsiteY14" fmla="*/ 6828295 h 6858000"/>
              <a:gd name="connsiteX15" fmla="*/ 549692 w 7529613"/>
              <a:gd name="connsiteY15" fmla="*/ 6858000 h 6858000"/>
              <a:gd name="connsiteX16" fmla="*/ 602234 w 7529613"/>
              <a:gd name="connsiteY16" fmla="*/ 6858000 h 6858000"/>
              <a:gd name="connsiteX17" fmla="*/ 595414 w 7529613"/>
              <a:gd name="connsiteY17" fmla="*/ 6841549 h 6858000"/>
              <a:gd name="connsiteX18" fmla="*/ 364260 w 7529613"/>
              <a:gd name="connsiteY18" fmla="*/ 6142729 h 6858000"/>
              <a:gd name="connsiteX19" fmla="*/ 213071 w 7529613"/>
              <a:gd name="connsiteY19" fmla="*/ 5513923 h 6858000"/>
              <a:gd name="connsiteX20" fmla="*/ 211290 w 7529613"/>
              <a:gd name="connsiteY20" fmla="*/ 5480401 h 6858000"/>
              <a:gd name="connsiteX21" fmla="*/ 311446 w 7529613"/>
              <a:gd name="connsiteY21" fmla="*/ 5830359 h 6858000"/>
              <a:gd name="connsiteX22" fmla="*/ 622963 w 7529613"/>
              <a:gd name="connsiteY22" fmla="*/ 6670527 h 6858000"/>
              <a:gd name="connsiteX23" fmla="*/ 710464 w 7529613"/>
              <a:gd name="connsiteY23" fmla="*/ 6858000 h 6858000"/>
              <a:gd name="connsiteX24" fmla="*/ 7529613 w 7529613"/>
              <a:gd name="connsiteY2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529613" h="6858000">
                <a:moveTo>
                  <a:pt x="7529613" y="0"/>
                </a:moveTo>
                <a:lnTo>
                  <a:pt x="1222331" y="0"/>
                </a:lnTo>
                <a:lnTo>
                  <a:pt x="1126483" y="148742"/>
                </a:lnTo>
                <a:cubicBezTo>
                  <a:pt x="995323" y="365513"/>
                  <a:pt x="876174" y="589569"/>
                  <a:pt x="767554" y="819975"/>
                </a:cubicBezTo>
                <a:cubicBezTo>
                  <a:pt x="762210" y="833492"/>
                  <a:pt x="753441" y="845393"/>
                  <a:pt x="742103" y="854514"/>
                </a:cubicBezTo>
                <a:cubicBezTo>
                  <a:pt x="756737" y="819849"/>
                  <a:pt x="770991" y="784928"/>
                  <a:pt x="785881" y="750263"/>
                </a:cubicBezTo>
                <a:cubicBezTo>
                  <a:pt x="846713" y="608712"/>
                  <a:pt x="910948" y="469145"/>
                  <a:pt x="978978" y="331786"/>
                </a:cubicBezTo>
                <a:lnTo>
                  <a:pt x="1155717" y="0"/>
                </a:lnTo>
                <a:lnTo>
                  <a:pt x="1098249" y="0"/>
                </a:lnTo>
                <a:lnTo>
                  <a:pt x="991458" y="196614"/>
                </a:lnTo>
                <a:cubicBezTo>
                  <a:pt x="797017" y="573253"/>
                  <a:pt x="633548" y="966066"/>
                  <a:pt x="493941" y="1371196"/>
                </a:cubicBezTo>
                <a:cubicBezTo>
                  <a:pt x="276630" y="2007265"/>
                  <a:pt x="126659" y="2664286"/>
                  <a:pt x="46485" y="3331516"/>
                </a:cubicBezTo>
                <a:cubicBezTo>
                  <a:pt x="4488" y="3672965"/>
                  <a:pt x="-14219" y="4013908"/>
                  <a:pt x="12252" y="4357388"/>
                </a:cubicBezTo>
                <a:cubicBezTo>
                  <a:pt x="43558" y="4758899"/>
                  <a:pt x="90773" y="5157998"/>
                  <a:pt x="170821" y="5552906"/>
                </a:cubicBezTo>
                <a:cubicBezTo>
                  <a:pt x="259109" y="5988893"/>
                  <a:pt x="378967" y="6414594"/>
                  <a:pt x="537265" y="6828295"/>
                </a:cubicBezTo>
                <a:lnTo>
                  <a:pt x="549692" y="6858000"/>
                </a:lnTo>
                <a:lnTo>
                  <a:pt x="602234" y="6858000"/>
                </a:lnTo>
                <a:lnTo>
                  <a:pt x="595414" y="6841549"/>
                </a:lnTo>
                <a:cubicBezTo>
                  <a:pt x="507884" y="6614016"/>
                  <a:pt x="431296" y="6380817"/>
                  <a:pt x="364260" y="6142729"/>
                </a:cubicBezTo>
                <a:cubicBezTo>
                  <a:pt x="305974" y="5935370"/>
                  <a:pt x="262958" y="5723695"/>
                  <a:pt x="213071" y="5513923"/>
                </a:cubicBezTo>
                <a:cubicBezTo>
                  <a:pt x="211892" y="5502788"/>
                  <a:pt x="211299" y="5491601"/>
                  <a:pt x="211290" y="5480401"/>
                </a:cubicBezTo>
                <a:cubicBezTo>
                  <a:pt x="247814" y="5607635"/>
                  <a:pt x="276958" y="5719759"/>
                  <a:pt x="311446" y="5830359"/>
                </a:cubicBezTo>
                <a:cubicBezTo>
                  <a:pt x="401357" y="6118381"/>
                  <a:pt x="505060" y="6398531"/>
                  <a:pt x="622963" y="6670527"/>
                </a:cubicBezTo>
                <a:lnTo>
                  <a:pt x="710464" y="6858000"/>
                </a:lnTo>
                <a:lnTo>
                  <a:pt x="7529613" y="6858000"/>
                </a:lnTo>
                <a:close/>
              </a:path>
            </a:pathLst>
          </a:custGeom>
          <a:solidFill>
            <a:schemeClr val="accent2"/>
          </a:solidFill>
          <a:ln w="685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6376DD4-4039-682B-2823-77AD326F2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2061" y="762538"/>
            <a:ext cx="5649349" cy="319986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Hadoop vs Spark</a:t>
            </a:r>
          </a:p>
        </p:txBody>
      </p:sp>
      <p:sp>
        <p:nvSpPr>
          <p:cNvPr id="20" name="sketch line">
            <a:extLst>
              <a:ext uri="{FF2B5EF4-FFF2-40B4-BE49-F238E27FC236}">
                <a16:creationId xmlns:a16="http://schemas.microsoft.com/office/drawing/2014/main" id="{63DAB858-5A0C-4AFF-AAC6-705EDF8DB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17682" y="4043302"/>
            <a:ext cx="5303520" cy="18288"/>
          </a:xfrm>
          <a:custGeom>
            <a:avLst/>
            <a:gdLst>
              <a:gd name="connsiteX0" fmla="*/ 0 w 5303520"/>
              <a:gd name="connsiteY0" fmla="*/ 0 h 18288"/>
              <a:gd name="connsiteX1" fmla="*/ 556870 w 5303520"/>
              <a:gd name="connsiteY1" fmla="*/ 0 h 18288"/>
              <a:gd name="connsiteX2" fmla="*/ 1272845 w 5303520"/>
              <a:gd name="connsiteY2" fmla="*/ 0 h 18288"/>
              <a:gd name="connsiteX3" fmla="*/ 1882750 w 5303520"/>
              <a:gd name="connsiteY3" fmla="*/ 0 h 18288"/>
              <a:gd name="connsiteX4" fmla="*/ 2439619 w 5303520"/>
              <a:gd name="connsiteY4" fmla="*/ 0 h 18288"/>
              <a:gd name="connsiteX5" fmla="*/ 3155594 w 5303520"/>
              <a:gd name="connsiteY5" fmla="*/ 0 h 18288"/>
              <a:gd name="connsiteX6" fmla="*/ 3818534 w 5303520"/>
              <a:gd name="connsiteY6" fmla="*/ 0 h 18288"/>
              <a:gd name="connsiteX7" fmla="*/ 4481474 w 5303520"/>
              <a:gd name="connsiteY7" fmla="*/ 0 h 18288"/>
              <a:gd name="connsiteX8" fmla="*/ 5303520 w 5303520"/>
              <a:gd name="connsiteY8" fmla="*/ 0 h 18288"/>
              <a:gd name="connsiteX9" fmla="*/ 5303520 w 5303520"/>
              <a:gd name="connsiteY9" fmla="*/ 18288 h 18288"/>
              <a:gd name="connsiteX10" fmla="*/ 4746650 w 5303520"/>
              <a:gd name="connsiteY10" fmla="*/ 18288 h 18288"/>
              <a:gd name="connsiteX11" fmla="*/ 4242816 w 5303520"/>
              <a:gd name="connsiteY11" fmla="*/ 18288 h 18288"/>
              <a:gd name="connsiteX12" fmla="*/ 3526841 w 5303520"/>
              <a:gd name="connsiteY12" fmla="*/ 18288 h 18288"/>
              <a:gd name="connsiteX13" fmla="*/ 2969971 w 5303520"/>
              <a:gd name="connsiteY13" fmla="*/ 18288 h 18288"/>
              <a:gd name="connsiteX14" fmla="*/ 2253996 w 5303520"/>
              <a:gd name="connsiteY14" fmla="*/ 18288 h 18288"/>
              <a:gd name="connsiteX15" fmla="*/ 1484986 w 5303520"/>
              <a:gd name="connsiteY15" fmla="*/ 18288 h 18288"/>
              <a:gd name="connsiteX16" fmla="*/ 875081 w 5303520"/>
              <a:gd name="connsiteY16" fmla="*/ 18288 h 18288"/>
              <a:gd name="connsiteX17" fmla="*/ 0 w 5303520"/>
              <a:gd name="connsiteY17" fmla="*/ 18288 h 18288"/>
              <a:gd name="connsiteX18" fmla="*/ 0 w 530352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303520" h="18288" fill="none" extrusionOk="0">
                <a:moveTo>
                  <a:pt x="0" y="0"/>
                </a:moveTo>
                <a:cubicBezTo>
                  <a:pt x="191807" y="-19560"/>
                  <a:pt x="373092" y="14032"/>
                  <a:pt x="556870" y="0"/>
                </a:cubicBezTo>
                <a:cubicBezTo>
                  <a:pt x="740648" y="-14032"/>
                  <a:pt x="1109645" y="5886"/>
                  <a:pt x="1272845" y="0"/>
                </a:cubicBezTo>
                <a:cubicBezTo>
                  <a:pt x="1436045" y="-5886"/>
                  <a:pt x="1723352" y="-21940"/>
                  <a:pt x="1882750" y="0"/>
                </a:cubicBezTo>
                <a:cubicBezTo>
                  <a:pt x="2042148" y="21940"/>
                  <a:pt x="2308812" y="-23394"/>
                  <a:pt x="2439619" y="0"/>
                </a:cubicBezTo>
                <a:cubicBezTo>
                  <a:pt x="2570426" y="23394"/>
                  <a:pt x="2936980" y="-3315"/>
                  <a:pt x="3155594" y="0"/>
                </a:cubicBezTo>
                <a:cubicBezTo>
                  <a:pt x="3374208" y="3315"/>
                  <a:pt x="3528026" y="24519"/>
                  <a:pt x="3818534" y="0"/>
                </a:cubicBezTo>
                <a:cubicBezTo>
                  <a:pt x="4109042" y="-24519"/>
                  <a:pt x="4161759" y="-18720"/>
                  <a:pt x="4481474" y="0"/>
                </a:cubicBezTo>
                <a:cubicBezTo>
                  <a:pt x="4801189" y="18720"/>
                  <a:pt x="5011126" y="27308"/>
                  <a:pt x="5303520" y="0"/>
                </a:cubicBezTo>
                <a:cubicBezTo>
                  <a:pt x="5304050" y="6954"/>
                  <a:pt x="5304254" y="12839"/>
                  <a:pt x="5303520" y="18288"/>
                </a:cubicBezTo>
                <a:cubicBezTo>
                  <a:pt x="5132450" y="501"/>
                  <a:pt x="4953391" y="18714"/>
                  <a:pt x="4746650" y="18288"/>
                </a:cubicBezTo>
                <a:cubicBezTo>
                  <a:pt x="4539909" y="17863"/>
                  <a:pt x="4361261" y="7168"/>
                  <a:pt x="4242816" y="18288"/>
                </a:cubicBezTo>
                <a:cubicBezTo>
                  <a:pt x="4124371" y="29408"/>
                  <a:pt x="3754907" y="21026"/>
                  <a:pt x="3526841" y="18288"/>
                </a:cubicBezTo>
                <a:cubicBezTo>
                  <a:pt x="3298775" y="15550"/>
                  <a:pt x="3164473" y="3913"/>
                  <a:pt x="2969971" y="18288"/>
                </a:cubicBezTo>
                <a:cubicBezTo>
                  <a:pt x="2775469" y="32664"/>
                  <a:pt x="2608536" y="2050"/>
                  <a:pt x="2253996" y="18288"/>
                </a:cubicBezTo>
                <a:cubicBezTo>
                  <a:pt x="1899456" y="34526"/>
                  <a:pt x="1752044" y="28789"/>
                  <a:pt x="1484986" y="18288"/>
                </a:cubicBezTo>
                <a:cubicBezTo>
                  <a:pt x="1217928" y="7788"/>
                  <a:pt x="1060609" y="-4784"/>
                  <a:pt x="875081" y="18288"/>
                </a:cubicBezTo>
                <a:cubicBezTo>
                  <a:pt x="689553" y="41360"/>
                  <a:pt x="188846" y="25228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303520" h="18288" stroke="0" extrusionOk="0">
                <a:moveTo>
                  <a:pt x="0" y="0"/>
                </a:moveTo>
                <a:cubicBezTo>
                  <a:pt x="181149" y="2038"/>
                  <a:pt x="442175" y="-27591"/>
                  <a:pt x="609905" y="0"/>
                </a:cubicBezTo>
                <a:cubicBezTo>
                  <a:pt x="777636" y="27591"/>
                  <a:pt x="947554" y="-24271"/>
                  <a:pt x="1113739" y="0"/>
                </a:cubicBezTo>
                <a:cubicBezTo>
                  <a:pt x="1279924" y="24271"/>
                  <a:pt x="1721318" y="-30891"/>
                  <a:pt x="1882750" y="0"/>
                </a:cubicBezTo>
                <a:cubicBezTo>
                  <a:pt x="2044182" y="30891"/>
                  <a:pt x="2270822" y="-14002"/>
                  <a:pt x="2492654" y="0"/>
                </a:cubicBezTo>
                <a:cubicBezTo>
                  <a:pt x="2714486" y="14002"/>
                  <a:pt x="2822632" y="27292"/>
                  <a:pt x="3102559" y="0"/>
                </a:cubicBezTo>
                <a:cubicBezTo>
                  <a:pt x="3382487" y="-27292"/>
                  <a:pt x="3489743" y="-31235"/>
                  <a:pt x="3871570" y="0"/>
                </a:cubicBezTo>
                <a:cubicBezTo>
                  <a:pt x="4253397" y="31235"/>
                  <a:pt x="4301475" y="22800"/>
                  <a:pt x="4428439" y="0"/>
                </a:cubicBezTo>
                <a:cubicBezTo>
                  <a:pt x="4555403" y="-22800"/>
                  <a:pt x="5018410" y="43534"/>
                  <a:pt x="5303520" y="0"/>
                </a:cubicBezTo>
                <a:cubicBezTo>
                  <a:pt x="5302837" y="5414"/>
                  <a:pt x="5302800" y="12510"/>
                  <a:pt x="5303520" y="18288"/>
                </a:cubicBezTo>
                <a:cubicBezTo>
                  <a:pt x="5082751" y="18456"/>
                  <a:pt x="4993374" y="24100"/>
                  <a:pt x="4746650" y="18288"/>
                </a:cubicBezTo>
                <a:cubicBezTo>
                  <a:pt x="4499926" y="12477"/>
                  <a:pt x="4368648" y="-7187"/>
                  <a:pt x="4083710" y="18288"/>
                </a:cubicBezTo>
                <a:cubicBezTo>
                  <a:pt x="3798772" y="43763"/>
                  <a:pt x="3729434" y="5501"/>
                  <a:pt x="3473806" y="18288"/>
                </a:cubicBezTo>
                <a:cubicBezTo>
                  <a:pt x="3218178" y="31075"/>
                  <a:pt x="3056855" y="30003"/>
                  <a:pt x="2704795" y="18288"/>
                </a:cubicBezTo>
                <a:cubicBezTo>
                  <a:pt x="2352735" y="6573"/>
                  <a:pt x="2319447" y="29257"/>
                  <a:pt x="1935785" y="18288"/>
                </a:cubicBezTo>
                <a:cubicBezTo>
                  <a:pt x="1552123" y="7320"/>
                  <a:pt x="1532619" y="-467"/>
                  <a:pt x="1378915" y="18288"/>
                </a:cubicBezTo>
                <a:cubicBezTo>
                  <a:pt x="1225211" y="37043"/>
                  <a:pt x="1038692" y="34308"/>
                  <a:pt x="715975" y="18288"/>
                </a:cubicBezTo>
                <a:cubicBezTo>
                  <a:pt x="393258" y="2268"/>
                  <a:pt x="303768" y="26944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910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6D5CDE-4FB0-0808-40BE-8A092D552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/>
              <a:t>Hadoop vs Spark</a:t>
            </a:r>
            <a:endParaRPr lang="zh-CN" alt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997201B3-12D0-523E-E5C3-3565C5C90D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6840" y="1792625"/>
            <a:ext cx="3200025" cy="8618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87623ECA-0D8F-5558-C7FE-28DCD61B9D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5137" y="1466815"/>
            <a:ext cx="2423212" cy="118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3B25DEB2-F17C-C75E-915E-F9227E9E82C6}"/>
              </a:ext>
            </a:extLst>
          </p:cNvPr>
          <p:cNvSpPr/>
          <p:nvPr/>
        </p:nvSpPr>
        <p:spPr>
          <a:xfrm>
            <a:off x="752666" y="2941130"/>
            <a:ext cx="4945315" cy="6400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20000"/>
                  <a:lumOff val="80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FC46641-EAE2-3394-9DDE-E5D17038C701}"/>
              </a:ext>
            </a:extLst>
          </p:cNvPr>
          <p:cNvSpPr/>
          <p:nvPr/>
        </p:nvSpPr>
        <p:spPr>
          <a:xfrm>
            <a:off x="6518491" y="2941129"/>
            <a:ext cx="4945315" cy="6400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20000"/>
                  <a:lumOff val="80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AE26C57-6FB7-AA2F-79D7-4BFB9B607074}"/>
              </a:ext>
            </a:extLst>
          </p:cNvPr>
          <p:cNvSpPr/>
          <p:nvPr/>
        </p:nvSpPr>
        <p:spPr>
          <a:xfrm>
            <a:off x="752666" y="3863474"/>
            <a:ext cx="4945315" cy="6400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9024339-D1C8-3C9D-292C-C083E703763A}"/>
              </a:ext>
            </a:extLst>
          </p:cNvPr>
          <p:cNvSpPr/>
          <p:nvPr/>
        </p:nvSpPr>
        <p:spPr>
          <a:xfrm>
            <a:off x="6518491" y="3863473"/>
            <a:ext cx="4945315" cy="6400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A26C784-0708-9FF9-14CD-CB374D21B902}"/>
              </a:ext>
            </a:extLst>
          </p:cNvPr>
          <p:cNvSpPr/>
          <p:nvPr/>
        </p:nvSpPr>
        <p:spPr>
          <a:xfrm>
            <a:off x="752666" y="4785818"/>
            <a:ext cx="4945315" cy="64008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6F84262-8C54-8243-D585-28E81470B102}"/>
              </a:ext>
            </a:extLst>
          </p:cNvPr>
          <p:cNvSpPr/>
          <p:nvPr/>
        </p:nvSpPr>
        <p:spPr>
          <a:xfrm>
            <a:off x="6518491" y="4785817"/>
            <a:ext cx="4945315" cy="64008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4C47BCC-E502-C0B3-A847-4EEFB87F6CE6}"/>
              </a:ext>
            </a:extLst>
          </p:cNvPr>
          <p:cNvSpPr/>
          <p:nvPr/>
        </p:nvSpPr>
        <p:spPr>
          <a:xfrm>
            <a:off x="752666" y="5708162"/>
            <a:ext cx="4945315" cy="64008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80B255F-819E-9618-27B2-F1E8F5012971}"/>
              </a:ext>
            </a:extLst>
          </p:cNvPr>
          <p:cNvSpPr/>
          <p:nvPr/>
        </p:nvSpPr>
        <p:spPr>
          <a:xfrm>
            <a:off x="6518491" y="5708161"/>
            <a:ext cx="4945315" cy="64008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20137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BD296B-F83C-C718-9FB6-B4DF1DE21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300" y="189417"/>
            <a:ext cx="6652975" cy="640080"/>
          </a:xfrm>
        </p:spPr>
        <p:txBody>
          <a:bodyPr/>
          <a:lstStyle/>
          <a:p>
            <a:r>
              <a:rPr lang="en-US" altLang="zh-CN" dirty="0"/>
              <a:t>Spark Features</a:t>
            </a:r>
            <a:endParaRPr lang="zh-CN" altLang="en-US" dirty="0"/>
          </a:p>
        </p:txBody>
      </p:sp>
      <p:pic>
        <p:nvPicPr>
          <p:cNvPr id="5" name="内容占位符 4" descr="徽标, 公司名称&#10;&#10;描述已自动生成">
            <a:extLst>
              <a:ext uri="{FF2B5EF4-FFF2-40B4-BE49-F238E27FC236}">
                <a16:creationId xmlns:a16="http://schemas.microsoft.com/office/drawing/2014/main" id="{41FD746B-A1E8-C740-15C1-B9857E4BD2FC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2110" y="1180709"/>
            <a:ext cx="2227779" cy="1184988"/>
          </a:xfrm>
        </p:spPr>
      </p:pic>
      <p:sp>
        <p:nvSpPr>
          <p:cNvPr id="31" name="文本框 30">
            <a:extLst>
              <a:ext uri="{FF2B5EF4-FFF2-40B4-BE49-F238E27FC236}">
                <a16:creationId xmlns:a16="http://schemas.microsoft.com/office/drawing/2014/main" id="{E53A1068-5EBE-8925-D09F-72D352B3E28F}"/>
              </a:ext>
            </a:extLst>
          </p:cNvPr>
          <p:cNvSpPr txBox="1"/>
          <p:nvPr/>
        </p:nvSpPr>
        <p:spPr>
          <a:xfrm>
            <a:off x="1452142" y="2900538"/>
            <a:ext cx="16182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Fast processing</a:t>
            </a:r>
            <a:endParaRPr lang="zh-CN" altLang="en-US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2C903894-78BE-A4E6-B8BC-0F8B19D405F8}"/>
              </a:ext>
            </a:extLst>
          </p:cNvPr>
          <p:cNvSpPr txBox="1"/>
          <p:nvPr/>
        </p:nvSpPr>
        <p:spPr>
          <a:xfrm>
            <a:off x="3399786" y="2900537"/>
            <a:ext cx="16182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In-memory</a:t>
            </a:r>
          </a:p>
          <a:p>
            <a:r>
              <a:rPr lang="en-US" altLang="zh-CN" dirty="0"/>
              <a:t>computing</a:t>
            </a:r>
            <a:endParaRPr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A2C23D19-C6D4-ABB2-708D-9A0ED76976F9}"/>
              </a:ext>
            </a:extLst>
          </p:cNvPr>
          <p:cNvSpPr txBox="1"/>
          <p:nvPr/>
        </p:nvSpPr>
        <p:spPr>
          <a:xfrm>
            <a:off x="5348359" y="2900537"/>
            <a:ext cx="1618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Flexible</a:t>
            </a:r>
            <a:endParaRPr lang="zh-CN" altLang="en-US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B02B34E0-7564-07F1-9D6A-D7AF6E4A87C2}"/>
              </a:ext>
            </a:extLst>
          </p:cNvPr>
          <p:cNvSpPr txBox="1"/>
          <p:nvPr/>
        </p:nvSpPr>
        <p:spPr>
          <a:xfrm>
            <a:off x="7296003" y="2900536"/>
            <a:ext cx="16182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Fault tolerance</a:t>
            </a:r>
            <a:endParaRPr lang="zh-CN" altLang="en-US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197A3F4F-B8DB-3E5A-C89B-F8D42534E6CC}"/>
              </a:ext>
            </a:extLst>
          </p:cNvPr>
          <p:cNvSpPr txBox="1"/>
          <p:nvPr/>
        </p:nvSpPr>
        <p:spPr>
          <a:xfrm>
            <a:off x="9243647" y="2917421"/>
            <a:ext cx="16182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Better analytics</a:t>
            </a:r>
            <a:endParaRPr lang="zh-CN" altLang="en-US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EE6709D1-E969-FA66-00B1-76C6380C882B}"/>
              </a:ext>
            </a:extLst>
          </p:cNvPr>
          <p:cNvSpPr/>
          <p:nvPr/>
        </p:nvSpPr>
        <p:spPr>
          <a:xfrm>
            <a:off x="1452142" y="3718464"/>
            <a:ext cx="1542727" cy="1191236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9CF7FBFB-5BCF-ADA4-E8B5-61EA1B945D48}"/>
              </a:ext>
            </a:extLst>
          </p:cNvPr>
          <p:cNvSpPr/>
          <p:nvPr/>
        </p:nvSpPr>
        <p:spPr>
          <a:xfrm>
            <a:off x="3299669" y="3718464"/>
            <a:ext cx="1542727" cy="1191236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5DE3A6E7-FD5A-7AC0-3F20-AD73A1445053}"/>
              </a:ext>
            </a:extLst>
          </p:cNvPr>
          <p:cNvSpPr/>
          <p:nvPr/>
        </p:nvSpPr>
        <p:spPr>
          <a:xfrm>
            <a:off x="5147196" y="3718464"/>
            <a:ext cx="1542727" cy="1191236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8A33DB70-7320-2A04-91A4-7BBA95AF935C}"/>
              </a:ext>
            </a:extLst>
          </p:cNvPr>
          <p:cNvSpPr/>
          <p:nvPr/>
        </p:nvSpPr>
        <p:spPr>
          <a:xfrm>
            <a:off x="6994723" y="3718464"/>
            <a:ext cx="1542727" cy="1191236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BF806566-8B75-0A1E-AE7F-66E6473D55AA}"/>
              </a:ext>
            </a:extLst>
          </p:cNvPr>
          <p:cNvSpPr/>
          <p:nvPr/>
        </p:nvSpPr>
        <p:spPr>
          <a:xfrm>
            <a:off x="8842250" y="3718464"/>
            <a:ext cx="1542727" cy="1191236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69368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7CB94-DACA-70FA-2332-C66DD6240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300" y="491420"/>
            <a:ext cx="10699387" cy="640080"/>
          </a:xfrm>
        </p:spPr>
        <p:txBody>
          <a:bodyPr>
            <a:normAutofit/>
          </a:bodyPr>
          <a:lstStyle/>
          <a:p>
            <a:pPr algn="ctr"/>
            <a:r>
              <a:rPr lang="en-US" altLang="zh-CN" sz="3200" dirty="0">
                <a:latin typeface="Poppins Bold" panose="00000800000000000000" charset="0"/>
                <a:cs typeface="Poppins Bold" panose="00000800000000000000" charset="0"/>
              </a:rPr>
              <a:t>Components of Apache Spark</a:t>
            </a:r>
            <a:endParaRPr lang="en-US" sz="3200" dirty="0">
              <a:solidFill>
                <a:srgbClr val="303030"/>
              </a:solidFill>
              <a:latin typeface="Poppins Bold" panose="00000800000000000000" charset="0"/>
              <a:cs typeface="Poppins Bold" panose="00000800000000000000" charset="0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92E0650B-FBE4-2484-2EEC-80F1187088F7}"/>
              </a:ext>
            </a:extLst>
          </p:cNvPr>
          <p:cNvSpPr/>
          <p:nvPr/>
        </p:nvSpPr>
        <p:spPr>
          <a:xfrm>
            <a:off x="1023457" y="4446165"/>
            <a:ext cx="10142290" cy="136740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9" name="图片 8" descr="徽标, 公司名称&#10;&#10;描述已自动生成">
            <a:extLst>
              <a:ext uri="{FF2B5EF4-FFF2-40B4-BE49-F238E27FC236}">
                <a16:creationId xmlns:a16="http://schemas.microsoft.com/office/drawing/2014/main" id="{7ABC023D-95CE-0E30-A962-FB5F567E26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5119" y="4563611"/>
            <a:ext cx="1941762" cy="1032852"/>
          </a:xfrm>
          <a:prstGeom prst="rect">
            <a:avLst/>
          </a:prstGeom>
        </p:spPr>
      </p:pic>
      <p:sp>
        <p:nvSpPr>
          <p:cNvPr id="10" name="矩形: 圆角 9">
            <a:extLst>
              <a:ext uri="{FF2B5EF4-FFF2-40B4-BE49-F238E27FC236}">
                <a16:creationId xmlns:a16="http://schemas.microsoft.com/office/drawing/2014/main" id="{4B1371B1-6EC4-1A81-0495-983FAC718427}"/>
              </a:ext>
            </a:extLst>
          </p:cNvPr>
          <p:cNvSpPr/>
          <p:nvPr/>
        </p:nvSpPr>
        <p:spPr>
          <a:xfrm>
            <a:off x="1023457" y="2718033"/>
            <a:ext cx="1862356" cy="136740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FE367A4F-B39E-67CA-7C5B-18051AD4C905}"/>
              </a:ext>
            </a:extLst>
          </p:cNvPr>
          <p:cNvSpPr/>
          <p:nvPr/>
        </p:nvSpPr>
        <p:spPr>
          <a:xfrm>
            <a:off x="3105325" y="2718033"/>
            <a:ext cx="1862356" cy="136740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B91351B9-A944-86E7-AC07-3BA06AD49ED5}"/>
              </a:ext>
            </a:extLst>
          </p:cNvPr>
          <p:cNvSpPr/>
          <p:nvPr/>
        </p:nvSpPr>
        <p:spPr>
          <a:xfrm>
            <a:off x="5125119" y="2715936"/>
            <a:ext cx="1862356" cy="136740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73B81743-850F-7F5A-892C-F35224C9A97D}"/>
              </a:ext>
            </a:extLst>
          </p:cNvPr>
          <p:cNvSpPr/>
          <p:nvPr/>
        </p:nvSpPr>
        <p:spPr>
          <a:xfrm>
            <a:off x="7206987" y="2715936"/>
            <a:ext cx="1862356" cy="136740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85CB9DAD-431A-EEFD-DACA-AE9B687BFE16}"/>
              </a:ext>
            </a:extLst>
          </p:cNvPr>
          <p:cNvSpPr/>
          <p:nvPr/>
        </p:nvSpPr>
        <p:spPr>
          <a:xfrm>
            <a:off x="9303391" y="2715936"/>
            <a:ext cx="1862356" cy="136740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3812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91DC6ABD-215C-4EA8-A483-CEF5B99AB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977D3B9-B0DF-0DCA-7D96-AD68E34B5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609" y="679731"/>
            <a:ext cx="4171994" cy="3736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sz="5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Components of Apache Spark – </a:t>
            </a:r>
            <a:r>
              <a:rPr lang="en-US" altLang="zh-CN" sz="5100" kern="1200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Spark Core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AF6A671-C637-4547-85F4-51B6D18813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416432" y="1"/>
            <a:ext cx="2446384" cy="5777808"/>
            <a:chOff x="329184" y="1"/>
            <a:chExt cx="524256" cy="5777808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C575CF26-3D3C-4C5A-A2B7-00432016E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1208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9413ED5-9ED4-4772-BCE4-2BCAE6B12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86598" y="269324"/>
            <a:ext cx="6116779" cy="62087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图形 2">
            <a:extLst>
              <a:ext uri="{FF2B5EF4-FFF2-40B4-BE49-F238E27FC236}">
                <a16:creationId xmlns:a16="http://schemas.microsoft.com/office/drawing/2014/main" id="{1563F89A-D9B7-FB32-2E6B-DAC0049B0B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40572" y="569297"/>
            <a:ext cx="5608830" cy="5608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64372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CTIVITYMODEL" val="{&quot;$type&quot;:&quot;ClassPoint2.Core.Model.Activity, ClassPoint2.Core&quot;,&quot;ActivityId&quot;:&quot;mc20230926073644181ZPXZ&quot;,&quot;Name&quot;:&quot;MultipleChoice&quot;,&quot;ActivityType&quot;:0,&quot;Width&quot;:0.0,&quot;Height&quot;:0.0,&quot;Graphics&quot;:null,&quot;ActivityBase&quot;:{&quot;$type&quot;:&quot;ClassPoint2.Core.DTO.Activities.MultipleChoiceActivity, ClassPoint2.Core&quot;,&quot;mcChoices&quot;:{&quot;$type&quot;:&quot;System.Collections.Generic.List`1[[System.String, mscorlib]], mscorlib&quot;,&quot;$values&quot;:[&quot;A&quot;,&quot;B&quot;,&quot;C&quot;,&quot;D&quot;]},&quot;mcIsAllowSelectMultiple&quot;:false,&quot;mcCorrectAnswers&quot;:{&quot;$type&quot;:&quot;System.Collections.Generic.List`1[[System.String, mscorlib]], mscorlib&quot;,&quot;$values&quot;:[&quot;B&quot;]},&quot;isQuizMode&quot;:false,&quot;correctPoints&quot;:null,&quot;correctSpeedBonus&quot;:null,&quot;HasCorrectAnswers&quot;:true,&quot;activityId&quot;:null,&quot;activityType&quot;:&quot;Multiple Choice&quot;,&quot;countdown&quot;:0,&quot;StartWithSlide&quot;:false,&quot;CanMinimize&quot;:false,&quot;CanCountDown&quot;:false},&quot;IsLocked&quot;:false,&quot;IsMappedFromCp1&quot;:false,&quot;IsQuizMode&quot;:false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梨嘉-2">
      <a:majorFont>
        <a:latin typeface="ADLaM Display"/>
        <a:ea typeface="等线 Light"/>
        <a:cs typeface=""/>
      </a:majorFont>
      <a:minorFont>
        <a:latin typeface="Poppins"/>
        <a:ea typeface="等线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582</Words>
  <Application>Microsoft Office PowerPoint</Application>
  <PresentationFormat>宽屏</PresentationFormat>
  <Paragraphs>128</Paragraphs>
  <Slides>28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40" baseType="lpstr">
      <vt:lpstr>等线</vt:lpstr>
      <vt:lpstr>华文细黑</vt:lpstr>
      <vt:lpstr>微软雅黑 Light</vt:lpstr>
      <vt:lpstr>ADLaM Display</vt:lpstr>
      <vt:lpstr>Arial</vt:lpstr>
      <vt:lpstr>DM Sans</vt:lpstr>
      <vt:lpstr>Impact</vt:lpstr>
      <vt:lpstr>Poppins</vt:lpstr>
      <vt:lpstr>Poppins Bold</vt:lpstr>
      <vt:lpstr>Poppins Light</vt:lpstr>
      <vt:lpstr>Poppins SemiBold</vt:lpstr>
      <vt:lpstr>Office 主题​​</vt:lpstr>
      <vt:lpstr>PowerPoint 演示文稿</vt:lpstr>
      <vt:lpstr>Content</vt:lpstr>
      <vt:lpstr>History of Spark</vt:lpstr>
      <vt:lpstr>What is Apache Spark?</vt:lpstr>
      <vt:lpstr>Hadoop vs Spark</vt:lpstr>
      <vt:lpstr>Hadoop vs Spark</vt:lpstr>
      <vt:lpstr>Spark Features</vt:lpstr>
      <vt:lpstr>Components of Apache Spark</vt:lpstr>
      <vt:lpstr>Components of Apache Spark – Spark Core</vt:lpstr>
      <vt:lpstr>Spark Core</vt:lpstr>
      <vt:lpstr>Resilient Distributed Dataset (RDD)</vt:lpstr>
      <vt:lpstr>Components of Apache Spark – Spark SQL</vt:lpstr>
      <vt:lpstr>Spark SQL</vt:lpstr>
      <vt:lpstr>Spark Streaming</vt:lpstr>
      <vt:lpstr>Spark MLlib</vt:lpstr>
      <vt:lpstr>GraphX</vt:lpstr>
      <vt:lpstr>Spark Architecture</vt:lpstr>
      <vt:lpstr>Spark Cluster Managers</vt:lpstr>
      <vt:lpstr>Applications of Spark</vt:lpstr>
      <vt:lpstr>Spark Use Case</vt:lpstr>
      <vt:lpstr>THANK YOU for your precious attention :)</vt:lpstr>
      <vt:lpstr>Hadoop vs Spark</vt:lpstr>
      <vt:lpstr>A whole new experience in PowerPoint</vt:lpstr>
      <vt:lpstr>PowerPoint 演示文稿</vt:lpstr>
      <vt:lpstr>PowerPoint 演示文稿</vt:lpstr>
      <vt:lpstr>PowerPoint 演示文稿</vt:lpstr>
      <vt:lpstr>PowerPoint 演示文稿</vt:lpstr>
      <vt:lpstr>Still have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Ли Ицзя</dc:creator>
  <cp:lastModifiedBy>Ли Ицзя</cp:lastModifiedBy>
  <cp:revision>1</cp:revision>
  <dcterms:created xsi:type="dcterms:W3CDTF">2023-12-03T22:43:10Z</dcterms:created>
  <dcterms:modified xsi:type="dcterms:W3CDTF">2023-12-04T01:11:48Z</dcterms:modified>
</cp:coreProperties>
</file>