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0080625" cy="7559675"/>
  <p:notesSz cx="7559675" cy="10691813"/>
  <p:custDataLst>
    <p:tags r:id="rId7"/>
  </p:custDataLst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0EF1-206B-4601-B020-F84856D1CE1C}" v="2" dt="2023-12-04T00:03:09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84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 Ицзя" userId="face8d94-5999-42eb-b3c1-a1cf9dc2481e" providerId="ADAL" clId="{85550EF1-206B-4601-B020-F84856D1CE1C}"/>
    <pc:docChg chg="modSld">
      <pc:chgData name="Ли Ицзя" userId="face8d94-5999-42eb-b3c1-a1cf9dc2481e" providerId="ADAL" clId="{85550EF1-206B-4601-B020-F84856D1CE1C}" dt="2023-12-04T00:03:09.050" v="1" actId="14100"/>
      <pc:docMkLst>
        <pc:docMk/>
      </pc:docMkLst>
      <pc:sldChg chg="modSp">
        <pc:chgData name="Ли Ицзя" userId="face8d94-5999-42eb-b3c1-a1cf9dc2481e" providerId="ADAL" clId="{85550EF1-206B-4601-B020-F84856D1CE1C}" dt="2023-12-04T00:03:09.050" v="1" actId="14100"/>
        <pc:sldMkLst>
          <pc:docMk/>
          <pc:sldMk cId="0" sldId="256"/>
        </pc:sldMkLst>
        <pc:picChg chg="mod">
          <ac:chgData name="Ли Ицзя" userId="face8d94-5999-42eb-b3c1-a1cf9dc2481e" providerId="ADAL" clId="{85550EF1-206B-4601-B020-F84856D1CE1C}" dt="2023-12-04T00:03:09.050" v="1" actId="14100"/>
          <ac:picMkLst>
            <pc:docMk/>
            <pc:sldMk cId="0" sldId="256"/>
            <ac:picMk id="30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D707355-663D-4580-BA10-37709C432F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07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CC777C-3031-4638-A3EF-4B5BBA5EA7C8}" type="slidenum">
              <a:rPr lang="en-GB"/>
              <a:pPr/>
              <a:t>1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3C37C4-F823-4DAE-8ABC-2378B4F53997}" type="slidenum">
              <a:rPr lang="en-GB"/>
              <a:pPr/>
              <a:t>2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FD7AD3-3AEE-4E00-89A9-244BB314435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BDFB98-58D7-404E-A3F1-EFF0F8D30F4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8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B56790-FD6C-4121-9731-8C0ECAD795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836D072-299D-4AD1-A078-833C143F14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8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AD3-3AEE-4E00-89A9-244BB31443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7E0B-AD4A-4BDF-AA01-6933A584BE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B77D-31A2-464F-9589-E54770C4DA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B2FB-9B45-416D-ADDA-32D87FB30E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C3E4-F898-4DB7-BF03-E931F4DE5B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3AE-38C5-4091-99EA-59F4B097A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64C0-2BD2-47D3-907C-E6FED0EF04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FE7E0B-AD4A-4BDF-AA01-6933A584BE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4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C7ED-BA63-4F37-A40F-A29681616A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7A77-D1E9-4A23-AD34-00E327181A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98-58D7-404E-A3F1-EFF0F8D30F4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6790-FD6C-4121-9731-8C0ECAD795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6CB77D-31A2-464F-9589-E54770C4DA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8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CB2FB-9B45-416D-ADDA-32D87FB30E0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8BC3E4-F898-4DB7-BF03-E931F4DE5B4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3963AE-38C5-4091-99EA-59F4B097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7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7E64C0-2BD2-47D3-907C-E6FED0EF04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F7C7ED-BA63-4F37-A40F-A29681616A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E77A77-D1E9-4A23-AD34-00E327181A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EB1F498-E9E7-4D7E-BBAF-69B6C87546B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647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8636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10795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1536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19939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24511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29083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F498-E9E7-4D7E-BBAF-69B6C87546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4308308&amp;url=http%3A%2F%2Fwww.semtech-solutions.co.nz%2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4308308&amp;url=http%3A%2F%2Fwww.semtech-solutions.co.nz%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/41bd54-OTZiO/An_introduction_to_Apache_Spark/?p=ppt-t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Apache Spark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4140200" cy="46799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/>
              <a:t> What is it 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/>
              <a:t> How does it work 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/>
              <a:t> Benefits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/>
              <a:t> Tuning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/>
              <a:t> Examples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750" y="7019925"/>
            <a:ext cx="9180513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15367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19939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24511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29083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r>
              <a:rPr lang="en-GB" sz="2000" b="1">
                <a:hlinkClick r:id="rId3"/>
              </a:rPr>
              <a:t>www.semtech-solutions.co.nz</a:t>
            </a:r>
            <a:r>
              <a:rPr lang="en-GB" sz="2000" b="1"/>
              <a:t>			info@semtech-solutions.co.nz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1439863"/>
            <a:ext cx="46799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187700"/>
            <a:ext cx="3779837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Spark – What is it 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Open Source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Alternative to Map Reduce for certain applications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 low latency cluster computing system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For very large data sets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May be 100 times faster than Map Reduce for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Iterative algorithms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Interactive data mining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Used with Hadoop / HDFS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Released under BSD License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750" y="7019925"/>
            <a:ext cx="9180513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15367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19939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24511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2908300" indent="-2159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r>
              <a:rPr lang="en-GB" sz="2000" b="1">
                <a:hlinkClick r:id="rId3"/>
              </a:rPr>
              <a:t>www.semtech-solutions.co.nz</a:t>
            </a:r>
            <a:r>
              <a:rPr lang="en-GB" sz="2000" b="1"/>
              <a:t>			info@semtech-solutions.co.nz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2326055"/>
            <a:ext cx="8694539" cy="1653678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115" y="4232194"/>
            <a:ext cx="8759216" cy="1653678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F45B275-9752-498E-86F1-B171C0459A9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4308308"/>
  <p:tag name="ISPRING_RESOURCE_PATHS_HASH_PRESENTER" val="5f91e326d417cb0d0f89dff205018f71ad52d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自定义</PresentationFormat>
  <Paragraphs>22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TruncatedFinalSlide</vt:lpstr>
      <vt:lpstr>Apache Spark</vt:lpstr>
      <vt:lpstr>Spark – What is it ?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4308308</dc:title>
  <cp:lastModifiedBy>Ли Ицзя</cp:lastModifiedBy>
  <cp:revision>8</cp:revision>
  <dcterms:modified xsi:type="dcterms:W3CDTF">2023-12-04T00:03:17Z</dcterms:modified>
</cp:coreProperties>
</file>