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8DA8C-9D92-4F61-81EA-AC4D5524E4F8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9BAAB-070F-4CDC-B81E-B058D64A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6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edoraproject.org/wiki/How_to_create_an_RPM_packag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Create your own installation CD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1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371600" y="1268760"/>
            <a:ext cx="6400800" cy="43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1. Setup environment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2. Packages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3. How to create rpm file</a:t>
            </a:r>
          </a:p>
          <a:p>
            <a:pPr fontAlgn="base"/>
            <a:r>
              <a:rPr lang="en-US" altLang="zh-CN" dirty="0" smtClean="0">
                <a:solidFill>
                  <a:schemeClr val="accent1"/>
                </a:solidFill>
              </a:rPr>
              <a:t>4. </a:t>
            </a:r>
            <a:r>
              <a:rPr lang="en-US" altLang="zh-CN" dirty="0">
                <a:solidFill>
                  <a:schemeClr val="accent1"/>
                </a:solidFill>
              </a:rPr>
              <a:t>Creating new </a:t>
            </a:r>
            <a:r>
              <a:rPr lang="en-US" altLang="zh-CN" dirty="0" err="1">
                <a:solidFill>
                  <a:schemeClr val="accent1"/>
                </a:solidFill>
              </a:rPr>
              <a:t>repodata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5. </a:t>
            </a:r>
            <a:r>
              <a:rPr lang="en-US" altLang="zh-CN" dirty="0" err="1" smtClean="0">
                <a:solidFill>
                  <a:schemeClr val="accent1"/>
                </a:solidFill>
              </a:rPr>
              <a:t>Kickstart</a:t>
            </a:r>
            <a:r>
              <a:rPr lang="en-US" altLang="zh-CN" dirty="0" smtClean="0">
                <a:solidFill>
                  <a:schemeClr val="accent1"/>
                </a:solidFill>
              </a:rPr>
              <a:t> file/anaconda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6. Build the </a:t>
            </a:r>
            <a:r>
              <a:rPr lang="en-US" altLang="zh-CN" dirty="0" err="1" smtClean="0">
                <a:solidFill>
                  <a:schemeClr val="accent1"/>
                </a:solidFill>
              </a:rPr>
              <a:t>iso</a:t>
            </a:r>
            <a:r>
              <a:rPr lang="en-US" altLang="zh-CN" dirty="0" smtClean="0">
                <a:solidFill>
                  <a:schemeClr val="accent1"/>
                </a:solidFill>
              </a:rPr>
              <a:t> file and append checksum to it.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0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Setup </a:t>
            </a:r>
            <a:r>
              <a:rPr lang="en-US" altLang="zh-CN" dirty="0" smtClean="0">
                <a:solidFill>
                  <a:schemeClr val="accent1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Mount the standard DVD</a:t>
            </a:r>
          </a:p>
          <a:p>
            <a:r>
              <a:rPr lang="en-US" altLang="zh-CN" dirty="0"/>
              <a:t>yum -y install </a:t>
            </a:r>
            <a:r>
              <a:rPr lang="en-US" altLang="zh-CN" dirty="0" err="1"/>
              <a:t>rsync</a:t>
            </a:r>
            <a:r>
              <a:rPr lang="en-US" altLang="zh-CN" dirty="0"/>
              <a:t> yum-</a:t>
            </a:r>
            <a:r>
              <a:rPr lang="en-US" altLang="zh-CN" dirty="0" err="1"/>
              <a:t>utils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 </a:t>
            </a:r>
            <a:r>
              <a:rPr lang="en-US" altLang="zh-CN" dirty="0" err="1"/>
              <a:t>genisoimage</a:t>
            </a:r>
            <a:r>
              <a:rPr lang="en-US" altLang="zh-CN" dirty="0"/>
              <a:t> </a:t>
            </a:r>
            <a:r>
              <a:rPr lang="en-US" altLang="zh-CN" dirty="0" smtClean="0"/>
              <a:t>isomd5sum</a:t>
            </a:r>
          </a:p>
          <a:p>
            <a:r>
              <a:rPr lang="en-US" altLang="zh-CN" dirty="0" smtClean="0"/>
              <a:t>mount 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r>
              <a:rPr lang="en-US" altLang="zh-CN" dirty="0"/>
              <a:t> /</a:t>
            </a:r>
            <a:r>
              <a:rPr lang="en-US" altLang="zh-CN" dirty="0" err="1" smtClean="0"/>
              <a:t>mnt</a:t>
            </a:r>
            <a:endParaRPr lang="en-US" altLang="zh-CN" dirty="0" smtClean="0"/>
          </a:p>
          <a:p>
            <a:r>
              <a:rPr lang="en-US" altLang="zh-CN" dirty="0" smtClean="0"/>
              <a:t>mount </a:t>
            </a:r>
            <a:r>
              <a:rPr lang="en-US" altLang="zh-CN" dirty="0"/>
              <a:t>-o </a:t>
            </a:r>
            <a:r>
              <a:rPr lang="en-US" altLang="zh-CN" dirty="0" err="1"/>
              <a:t>loop,ro</a:t>
            </a:r>
            <a:r>
              <a:rPr lang="en-US" altLang="zh-CN" dirty="0"/>
              <a:t> CentOS-6.4-x86_64-minimal.iso /</a:t>
            </a:r>
            <a:r>
              <a:rPr lang="en-US" altLang="zh-CN" dirty="0" err="1" smtClean="0"/>
              <a:t>mnt</a:t>
            </a:r>
            <a:endParaRPr lang="en-US" altLang="zh-CN" dirty="0" smtClean="0"/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smtClean="0"/>
              <a:t>root/build</a:t>
            </a:r>
          </a:p>
          <a:p>
            <a:r>
              <a:rPr lang="en-US" altLang="zh-CN" dirty="0" smtClean="0"/>
              <a:t>cd </a:t>
            </a:r>
            <a:r>
              <a:rPr lang="en-US" altLang="zh-CN" dirty="0"/>
              <a:t>/root/build</a:t>
            </a:r>
            <a:endParaRPr lang="en-US" altLang="zh-CN" dirty="0" smtClean="0"/>
          </a:p>
          <a:p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av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 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find . -name TRANS.TBL -exec </a:t>
            </a:r>
            <a:r>
              <a:rPr lang="en-US" altLang="zh-CN" dirty="0" err="1"/>
              <a:t>rm</a:t>
            </a:r>
            <a:r>
              <a:rPr lang="en-US" altLang="zh-CN" dirty="0"/>
              <a:t> -f {} \; -print</a:t>
            </a:r>
          </a:p>
        </p:txBody>
      </p:sp>
    </p:spTree>
    <p:extLst>
      <p:ext uri="{BB962C8B-B14F-4D97-AF65-F5344CB8AC3E}">
        <p14:creationId xmlns:p14="http://schemas.microsoft.com/office/powerpoint/2010/main" val="149744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yum-plugin-</a:t>
            </a:r>
            <a:r>
              <a:rPr lang="en-US" altLang="zh-CN" dirty="0" err="1" smtClean="0"/>
              <a:t>downloadonly</a:t>
            </a:r>
            <a:endParaRPr lang="en-US" altLang="zh-CN" dirty="0" smtClean="0"/>
          </a:p>
          <a:p>
            <a:r>
              <a:rPr lang="en-US" altLang="zh-CN" dirty="0" smtClean="0"/>
              <a:t>yum </a:t>
            </a:r>
            <a:r>
              <a:rPr lang="en-US" altLang="zh-CN" dirty="0"/>
              <a:t>install --</a:t>
            </a:r>
            <a:r>
              <a:rPr lang="en-US" altLang="zh-CN" dirty="0" err="1"/>
              <a:t>downloadonly</a:t>
            </a:r>
            <a:r>
              <a:rPr lang="en-US" altLang="zh-CN" dirty="0"/>
              <a:t> --</a:t>
            </a:r>
            <a:r>
              <a:rPr lang="en-US" altLang="zh-CN" dirty="0" err="1"/>
              <a:t>downloaddir</a:t>
            </a:r>
            <a:r>
              <a:rPr lang="en-US" altLang="zh-CN" dirty="0"/>
              <a:t>=`</a:t>
            </a:r>
            <a:r>
              <a:rPr lang="en-US" altLang="zh-CN" dirty="0" err="1"/>
              <a:t>pwd</a:t>
            </a:r>
            <a:r>
              <a:rPr lang="en-US" altLang="zh-CN" dirty="0"/>
              <a:t>` </a:t>
            </a:r>
            <a:r>
              <a:rPr lang="en-US" altLang="zh-CN" dirty="0" smtClean="0"/>
              <a:t>XXX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yum provides "*/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mime.types</a:t>
            </a:r>
            <a:r>
              <a:rPr lang="en-US" altLang="zh-CN" dirty="0"/>
              <a:t>*"</a:t>
            </a:r>
            <a:endParaRPr lang="en-US" altLang="zh-CN" dirty="0" smtClean="0"/>
          </a:p>
          <a:p>
            <a:r>
              <a:rPr lang="en-US" altLang="zh-CN" dirty="0"/>
              <a:t>rpm --</a:t>
            </a:r>
            <a:r>
              <a:rPr lang="en-US" altLang="zh-CN" dirty="0" err="1"/>
              <a:t>initdb</a:t>
            </a:r>
            <a:r>
              <a:rPr lang="en-US" altLang="zh-CN" dirty="0"/>
              <a:t> --</a:t>
            </a:r>
            <a:r>
              <a:rPr lang="en-US" altLang="zh-CN" dirty="0" err="1"/>
              <a:t>dbpath</a:t>
            </a:r>
            <a:r>
              <a:rPr lang="en-US" altLang="zh-CN" dirty="0"/>
              <a:t> /root/build/Packages/</a:t>
            </a:r>
            <a:endParaRPr lang="zh-CN" altLang="zh-CN" dirty="0"/>
          </a:p>
          <a:p>
            <a:r>
              <a:rPr lang="en-US" altLang="zh-CN" dirty="0"/>
              <a:t>rpm -</a:t>
            </a:r>
            <a:r>
              <a:rPr lang="en-US" altLang="zh-CN" dirty="0" err="1"/>
              <a:t>ivh</a:t>
            </a:r>
            <a:r>
              <a:rPr lang="en-US" altLang="zh-CN" dirty="0"/>
              <a:t> --test --</a:t>
            </a:r>
            <a:r>
              <a:rPr lang="en-US" altLang="zh-CN" dirty="0" err="1"/>
              <a:t>dbpath</a:t>
            </a:r>
            <a:r>
              <a:rPr lang="en-US" altLang="zh-CN" dirty="0"/>
              <a:t> /home/centos/Packages/ *.</a:t>
            </a:r>
            <a:r>
              <a:rPr lang="en-US" altLang="zh-CN" dirty="0" smtClean="0"/>
              <a:t>rpm</a:t>
            </a:r>
          </a:p>
          <a:p>
            <a:r>
              <a:rPr lang="en-US" altLang="zh-CN" dirty="0" err="1"/>
              <a:t>ls</a:t>
            </a:r>
            <a:r>
              <a:rPr lang="en-US" altLang="zh-CN" dirty="0"/>
              <a:t> -A | </a:t>
            </a:r>
            <a:r>
              <a:rPr lang="en-US" altLang="zh-CN" dirty="0" err="1"/>
              <a:t>grep</a:t>
            </a:r>
            <a:r>
              <a:rPr lang="en-US" altLang="zh-CN" dirty="0"/>
              <a:t> -</a:t>
            </a:r>
            <a:r>
              <a:rPr lang="en-US" altLang="zh-CN" dirty="0" err="1"/>
              <a:t>Ev</a:t>
            </a:r>
            <a:r>
              <a:rPr lang="en-US" altLang="zh-CN" dirty="0"/>
              <a:t> *rpm$ | </a:t>
            </a:r>
            <a:r>
              <a:rPr lang="en-US" altLang="zh-CN" dirty="0" err="1"/>
              <a:t>xargs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5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How to create rpm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Rpm is a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defined package management system</a:t>
            </a:r>
          </a:p>
          <a:p>
            <a:r>
              <a:rPr lang="en-US" altLang="zh-CN" dirty="0" smtClean="0"/>
              <a:t>Spec file is needed in order to create rpm.</a:t>
            </a:r>
          </a:p>
          <a:p>
            <a:r>
              <a:rPr lang="en-US" altLang="zh-CN" dirty="0">
                <a:hlinkClick r:id="rId3"/>
              </a:rPr>
              <a:t>http://fedoraproject.org/wiki/How_to_create_an_RPM_package#.</a:t>
            </a:r>
            <a:r>
              <a:rPr lang="en-US" altLang="zh-CN" dirty="0" smtClean="0">
                <a:hlinkClick r:id="rId3"/>
              </a:rPr>
              <a:t>25files_section</a:t>
            </a:r>
            <a:endParaRPr lang="en-US" altLang="zh-CN" dirty="0" smtClean="0"/>
          </a:p>
          <a:p>
            <a:r>
              <a:rPr lang="en-US" altLang="zh-CN" dirty="0" smtClean="0"/>
              <a:t>How to extract rpm (rpm2cpio *.</a:t>
            </a:r>
            <a:r>
              <a:rPr lang="en-US" altLang="zh-CN" dirty="0" err="1" smtClean="0"/>
              <a:t>rpm|cpio</a:t>
            </a:r>
            <a:r>
              <a:rPr lang="en-US" altLang="zh-CN" dirty="0" smtClean="0"/>
              <a:t> –div)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5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Creating new </a:t>
            </a:r>
            <a:r>
              <a:rPr lang="en-US" altLang="zh-CN" dirty="0" err="1">
                <a:solidFill>
                  <a:schemeClr val="accent1"/>
                </a:solidFill>
              </a:rPr>
              <a:t>repodata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Comps.xml file define the package you want to install.</a:t>
            </a:r>
          </a:p>
          <a:p>
            <a:r>
              <a:rPr lang="en-US" altLang="zh-CN" dirty="0"/>
              <a:t>export </a:t>
            </a:r>
            <a:r>
              <a:rPr lang="en-US" altLang="zh-CN" dirty="0" err="1"/>
              <a:t>discinfo</a:t>
            </a:r>
            <a:r>
              <a:rPr lang="en-US" altLang="zh-CN" dirty="0"/>
              <a:t>=$(head -1 .</a:t>
            </a:r>
            <a:r>
              <a:rPr lang="en-US" altLang="zh-CN" dirty="0" err="1"/>
              <a:t>discinfo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createrepo</a:t>
            </a:r>
            <a:r>
              <a:rPr lang="en-US" altLang="zh-CN" dirty="0" smtClean="0"/>
              <a:t> </a:t>
            </a:r>
            <a:r>
              <a:rPr lang="en-US" altLang="zh-CN" dirty="0"/>
              <a:t>-u "media://$</a:t>
            </a:r>
            <a:r>
              <a:rPr lang="en-US" altLang="zh-CN" dirty="0" err="1"/>
              <a:t>discinfo</a:t>
            </a:r>
            <a:r>
              <a:rPr lang="en-US" altLang="zh-CN" dirty="0"/>
              <a:t>" -g </a:t>
            </a:r>
            <a:r>
              <a:rPr lang="en-US" altLang="zh-CN" dirty="0" err="1"/>
              <a:t>repodata</a:t>
            </a:r>
            <a:r>
              <a:rPr lang="en-US" altLang="zh-CN" dirty="0"/>
              <a:t>/comps.xml /root/build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5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</a:rPr>
              <a:t>Kickstart</a:t>
            </a:r>
            <a:r>
              <a:rPr lang="en-US" altLang="zh-CN" dirty="0">
                <a:solidFill>
                  <a:schemeClr val="accent1"/>
                </a:solidFill>
              </a:rPr>
              <a:t> file/anaconda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 smtClean="0"/>
              <a:t>Kickstart</a:t>
            </a:r>
            <a:r>
              <a:rPr lang="en-US" altLang="zh-CN" dirty="0" smtClean="0"/>
              <a:t> is </a:t>
            </a:r>
            <a:r>
              <a:rPr lang="en-US" altLang="zh-CN" dirty="0"/>
              <a:t>a way of automating installations by providing anaconda with a file that contains all the data that the user would have to provide via the UI.</a:t>
            </a:r>
            <a:endParaRPr lang="en-US" altLang="zh-CN" dirty="0" smtClean="0"/>
          </a:p>
          <a:p>
            <a:r>
              <a:rPr lang="en-US" altLang="zh-CN" b="1" dirty="0"/>
              <a:t>Anaconda</a:t>
            </a:r>
            <a:r>
              <a:rPr lang="en-US" altLang="zh-CN" dirty="0"/>
              <a:t> is the installation program used by Fedora, Red Hat Enterprise Linux and </a:t>
            </a:r>
            <a:r>
              <a:rPr lang="en-US" altLang="zh-CN" dirty="0" smtClean="0"/>
              <a:t>some other distributions.</a:t>
            </a:r>
          </a:p>
          <a:p>
            <a:r>
              <a:rPr lang="en-US" altLang="zh-CN" dirty="0" smtClean="0"/>
              <a:t>append </a:t>
            </a:r>
            <a:r>
              <a:rPr lang="en-US" altLang="zh-CN" dirty="0" err="1"/>
              <a:t>initrd</a:t>
            </a:r>
            <a:r>
              <a:rPr lang="en-US" altLang="zh-CN" dirty="0"/>
              <a:t>=</a:t>
            </a:r>
            <a:r>
              <a:rPr lang="en-US" altLang="zh-CN" dirty="0" err="1"/>
              <a:t>initrd.img</a:t>
            </a:r>
            <a:r>
              <a:rPr lang="en-US" altLang="zh-CN" dirty="0"/>
              <a:t> </a:t>
            </a:r>
            <a:r>
              <a:rPr lang="en-US" altLang="zh-CN" dirty="0" err="1"/>
              <a:t>ks</a:t>
            </a:r>
            <a:r>
              <a:rPr lang="en-US" altLang="zh-CN" dirty="0"/>
              <a:t>=</a:t>
            </a:r>
            <a:r>
              <a:rPr lang="en-US" altLang="zh-CN" dirty="0" err="1"/>
              <a:t>cdrom</a:t>
            </a:r>
            <a:r>
              <a:rPr lang="en-US" altLang="zh-CN" dirty="0"/>
              <a:t>:/</a:t>
            </a:r>
            <a:r>
              <a:rPr lang="en-US" altLang="zh-CN" dirty="0" err="1" smtClean="0"/>
              <a:t>ks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ks.cfg</a:t>
            </a:r>
            <a:endParaRPr lang="en-US" altLang="zh-CN" dirty="0" smtClean="0"/>
          </a:p>
          <a:p>
            <a:r>
              <a:rPr lang="en-US" altLang="zh-CN" dirty="0"/>
              <a:t>http://fedoraproject.org/wiki/Anaconda</a:t>
            </a:r>
          </a:p>
        </p:txBody>
      </p:sp>
    </p:spTree>
    <p:extLst>
      <p:ext uri="{BB962C8B-B14F-4D97-AF65-F5344CB8AC3E}">
        <p14:creationId xmlns:p14="http://schemas.microsoft.com/office/powerpoint/2010/main" val="203555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Build the </a:t>
            </a:r>
            <a:r>
              <a:rPr lang="en-US" altLang="zh-CN" dirty="0" err="1">
                <a:solidFill>
                  <a:schemeClr val="accent1"/>
                </a:solidFill>
              </a:rPr>
              <a:t>iso</a:t>
            </a:r>
            <a:r>
              <a:rPr lang="en-US" altLang="zh-CN" dirty="0">
                <a:solidFill>
                  <a:schemeClr val="accent1"/>
                </a:solidFill>
              </a:rPr>
              <a:t> file and append checksum to it</a:t>
            </a:r>
            <a:r>
              <a:rPr lang="en-US" altLang="zh-CN" dirty="0" smtClean="0">
                <a:solidFill>
                  <a:schemeClr val="accent1"/>
                </a:solidFill>
              </a:rPr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mkisofs</a:t>
            </a:r>
            <a:r>
              <a:rPr lang="en-US" altLang="zh-CN" dirty="0"/>
              <a:t> -R -J -T -r -l -d -</a:t>
            </a:r>
            <a:r>
              <a:rPr lang="en-US" altLang="zh-CN" dirty="0" err="1"/>
              <a:t>joliet</a:t>
            </a:r>
            <a:r>
              <a:rPr lang="en-US" altLang="zh-CN" dirty="0"/>
              <a:t>-long -allow-</a:t>
            </a:r>
            <a:r>
              <a:rPr lang="en-US" altLang="zh-CN" dirty="0" err="1"/>
              <a:t>multidot</a:t>
            </a:r>
            <a:r>
              <a:rPr lang="en-US" altLang="zh-CN" dirty="0"/>
              <a:t> -allow-leading-dots -no-</a:t>
            </a:r>
            <a:r>
              <a:rPr lang="en-US" altLang="zh-CN" dirty="0" err="1"/>
              <a:t>bak</a:t>
            </a:r>
            <a:r>
              <a:rPr lang="en-US" altLang="zh-CN" dirty="0"/>
              <a:t> -o /home/</a:t>
            </a:r>
            <a:r>
              <a:rPr lang="en-US" altLang="zh-CN" dirty="0" err="1"/>
              <a:t>cfca.iso</a:t>
            </a:r>
            <a:r>
              <a:rPr lang="en-US" altLang="zh-CN" dirty="0"/>
              <a:t> -b </a:t>
            </a:r>
            <a:r>
              <a:rPr lang="en-US" altLang="zh-CN" dirty="0" err="1"/>
              <a:t>isolinux</a:t>
            </a:r>
            <a:r>
              <a:rPr lang="en-US" altLang="zh-CN" dirty="0"/>
              <a:t>/</a:t>
            </a:r>
            <a:r>
              <a:rPr lang="en-US" altLang="zh-CN" dirty="0" err="1"/>
              <a:t>isolinux.bin</a:t>
            </a:r>
            <a:r>
              <a:rPr lang="en-US" altLang="zh-CN" dirty="0"/>
              <a:t> -c isolinux/boot.cat -no-</a:t>
            </a:r>
            <a:r>
              <a:rPr lang="en-US" altLang="zh-CN" dirty="0" err="1"/>
              <a:t>emul</a:t>
            </a:r>
            <a:r>
              <a:rPr lang="en-US" altLang="zh-CN" dirty="0"/>
              <a:t>-boot -boot-load-size 4 -boot-info-table </a:t>
            </a:r>
            <a:r>
              <a:rPr lang="en-US" altLang="zh-CN" dirty="0" smtClean="0"/>
              <a:t>/DVD/centos</a:t>
            </a:r>
            <a:r>
              <a:rPr lang="en-US" altLang="zh-CN" dirty="0"/>
              <a:t>/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Implantisomd5 /</a:t>
            </a:r>
            <a:r>
              <a:rPr lang="en-US" altLang="zh-CN" dirty="0" err="1" smtClean="0"/>
              <a:t>homt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cfca.iso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5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9600"/>
            <a:ext cx="9144000" cy="457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638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问题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linfeng.DEV\Pictures\bullet_ques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352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5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tab_slides_over_five_head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13384</TotalTime>
  <Words>264</Words>
  <Application>Microsoft Office PowerPoint</Application>
  <PresentationFormat>全屏显示(4:3)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Animated_tab_slides_over_five_headers</vt:lpstr>
      <vt:lpstr>Create your own installation CD</vt:lpstr>
      <vt:lpstr>PowerPoint 演示文稿</vt:lpstr>
      <vt:lpstr>Setup environment</vt:lpstr>
      <vt:lpstr>Packages</vt:lpstr>
      <vt:lpstr>How to create rpm file</vt:lpstr>
      <vt:lpstr>Creating new repodata</vt:lpstr>
      <vt:lpstr>Kickstart file/anaconda</vt:lpstr>
      <vt:lpstr>Build the iso file and append checksum to it.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lychen</dc:creator>
  <cp:lastModifiedBy>lychen</cp:lastModifiedBy>
  <cp:revision>217</cp:revision>
  <dcterms:created xsi:type="dcterms:W3CDTF">2014-06-05T01:23:06Z</dcterms:created>
  <dcterms:modified xsi:type="dcterms:W3CDTF">2014-07-04T05:54:07Z</dcterms:modified>
</cp:coreProperties>
</file>