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5" d="100"/>
          <a:sy n="95" d="100"/>
        </p:scale>
        <p:origin x="66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4301-CFD9-4C7D-BB3C-2B9CEE0E1DC7}" type="datetimeFigureOut">
              <a:rPr lang="en-US" smtClean="0"/>
              <a:t>02-Dec-20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72F2D-703A-41EC-B373-B5E0233D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82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4301-CFD9-4C7D-BB3C-2B9CEE0E1DC7}" type="datetimeFigureOut">
              <a:rPr lang="en-US" smtClean="0"/>
              <a:t>02-Dec-20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72F2D-703A-41EC-B373-B5E0233D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68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4301-CFD9-4C7D-BB3C-2B9CEE0E1DC7}" type="datetimeFigureOut">
              <a:rPr lang="en-US" smtClean="0"/>
              <a:t>02-Dec-20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72F2D-703A-41EC-B373-B5E0233D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25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4301-CFD9-4C7D-BB3C-2B9CEE0E1DC7}" type="datetimeFigureOut">
              <a:rPr lang="en-US" smtClean="0"/>
              <a:t>02-Dec-20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72F2D-703A-41EC-B373-B5E0233D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81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4301-CFD9-4C7D-BB3C-2B9CEE0E1DC7}" type="datetimeFigureOut">
              <a:rPr lang="en-US" smtClean="0"/>
              <a:t>02-Dec-20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72F2D-703A-41EC-B373-B5E0233D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401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4301-CFD9-4C7D-BB3C-2B9CEE0E1DC7}" type="datetimeFigureOut">
              <a:rPr lang="en-US" smtClean="0"/>
              <a:t>02-Dec-20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72F2D-703A-41EC-B373-B5E0233D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31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4301-CFD9-4C7D-BB3C-2B9CEE0E1DC7}" type="datetimeFigureOut">
              <a:rPr lang="en-US" smtClean="0"/>
              <a:t>02-Dec-20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72F2D-703A-41EC-B373-B5E0233D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6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4301-CFD9-4C7D-BB3C-2B9CEE0E1DC7}" type="datetimeFigureOut">
              <a:rPr lang="en-US" smtClean="0"/>
              <a:t>02-Dec-20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72F2D-703A-41EC-B373-B5E0233D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234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4301-CFD9-4C7D-BB3C-2B9CEE0E1DC7}" type="datetimeFigureOut">
              <a:rPr lang="en-US" smtClean="0"/>
              <a:t>02-Dec-20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72F2D-703A-41EC-B373-B5E0233D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504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4301-CFD9-4C7D-BB3C-2B9CEE0E1DC7}" type="datetimeFigureOut">
              <a:rPr lang="en-US" smtClean="0"/>
              <a:t>02-Dec-20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72F2D-703A-41EC-B373-B5E0233D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862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4301-CFD9-4C7D-BB3C-2B9CEE0E1DC7}" type="datetimeFigureOut">
              <a:rPr lang="en-US" smtClean="0"/>
              <a:t>02-Dec-20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72F2D-703A-41EC-B373-B5E0233D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4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E4301-CFD9-4C7D-BB3C-2B9CEE0E1DC7}" type="datetimeFigureOut">
              <a:rPr lang="en-US" smtClean="0"/>
              <a:t>02-Dec-20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72F2D-703A-41EC-B373-B5E0233D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3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02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400" y="1149723"/>
            <a:ext cx="8519182" cy="487876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433918" y="2651297"/>
            <a:ext cx="208429" cy="3563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02924" y="2568374"/>
            <a:ext cx="208429" cy="3563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964642" y="1687591"/>
            <a:ext cx="208429" cy="3563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971366" y="3650876"/>
            <a:ext cx="336179" cy="230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533029" y="2366684"/>
            <a:ext cx="163606" cy="311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62583" y="2294950"/>
            <a:ext cx="208429" cy="3563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332630" y="4370292"/>
            <a:ext cx="210670" cy="3025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166347" y="4901438"/>
            <a:ext cx="224118" cy="275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860427" y="4013935"/>
            <a:ext cx="220755" cy="228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703358" y="3232756"/>
            <a:ext cx="208429" cy="3563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643718" y="3221535"/>
            <a:ext cx="208429" cy="3563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133401" y="3007644"/>
            <a:ext cx="227058" cy="252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379245" y="3007644"/>
            <a:ext cx="227058" cy="252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905237" y="2396433"/>
            <a:ext cx="227058" cy="252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086251" y="2703465"/>
            <a:ext cx="227058" cy="252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398379" y="2755635"/>
            <a:ext cx="227058" cy="252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592231" y="2380299"/>
            <a:ext cx="322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53938" y="2522437"/>
            <a:ext cx="322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2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916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1351430" y="3711389"/>
            <a:ext cx="3086100" cy="2581835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55694" y="5304866"/>
            <a:ext cx="1264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AS3</a:t>
            </a:r>
          </a:p>
          <a:p>
            <a:r>
              <a:rPr lang="en-US" dirty="0" smtClean="0"/>
              <a:t>13.0.0.0/8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1288677" y="407894"/>
            <a:ext cx="3086100" cy="2581835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92941" y="2001371"/>
            <a:ext cx="1264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AS2</a:t>
            </a:r>
          </a:p>
          <a:p>
            <a:r>
              <a:rPr lang="en-US" dirty="0" smtClean="0"/>
              <a:t>1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.0.0.0/8</a:t>
            </a:r>
            <a:endParaRPr lang="en-US" dirty="0"/>
          </a:p>
        </p:txBody>
      </p:sp>
      <p:sp>
        <p:nvSpPr>
          <p:cNvPr id="8" name="Cloud 7"/>
          <p:cNvSpPr/>
          <p:nvPr/>
        </p:nvSpPr>
        <p:spPr>
          <a:xfrm>
            <a:off x="7407089" y="407894"/>
            <a:ext cx="3086100" cy="2581835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873775" y="1969641"/>
            <a:ext cx="1264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AS1</a:t>
            </a:r>
          </a:p>
          <a:p>
            <a:r>
              <a:rPr lang="en-US" dirty="0" smtClean="0"/>
              <a:t>1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.0.0.0/8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252381" y="3590364"/>
            <a:ext cx="867336" cy="578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R3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712508" y="1786653"/>
            <a:ext cx="867336" cy="578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R2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973421" y="1773205"/>
            <a:ext cx="867336" cy="578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523689" y="543233"/>
            <a:ext cx="377637" cy="4908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87705" y="697005"/>
            <a:ext cx="377637" cy="4908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604122" y="1309967"/>
            <a:ext cx="377637" cy="4908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3" idx="2"/>
            <a:endCxn id="11" idx="0"/>
          </p:cNvCxnSpPr>
          <p:nvPr/>
        </p:nvCxnSpPr>
        <p:spPr>
          <a:xfrm>
            <a:off x="3712508" y="1034051"/>
            <a:ext cx="433668" cy="7526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4" idx="2"/>
            <a:endCxn id="11" idx="1"/>
          </p:cNvCxnSpPr>
          <p:nvPr/>
        </p:nvCxnSpPr>
        <p:spPr>
          <a:xfrm>
            <a:off x="2676524" y="1187823"/>
            <a:ext cx="1163002" cy="6835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5" idx="2"/>
            <a:endCxn id="11" idx="2"/>
          </p:cNvCxnSpPr>
          <p:nvPr/>
        </p:nvCxnSpPr>
        <p:spPr>
          <a:xfrm>
            <a:off x="1792941" y="1800785"/>
            <a:ext cx="1919567" cy="2749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1" idx="6"/>
            <a:endCxn id="12" idx="2"/>
          </p:cNvCxnSpPr>
          <p:nvPr/>
        </p:nvCxnSpPr>
        <p:spPr>
          <a:xfrm flipV="1">
            <a:off x="4579844" y="2062317"/>
            <a:ext cx="2393577" cy="134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Cloud 26"/>
          <p:cNvSpPr/>
          <p:nvPr/>
        </p:nvSpPr>
        <p:spPr>
          <a:xfrm>
            <a:off x="7632326" y="3879476"/>
            <a:ext cx="3086100" cy="2581835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792645" y="910086"/>
            <a:ext cx="941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12.0.1.1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24089" y="1014704"/>
            <a:ext cx="941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12.0.2.1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63229" y="1746158"/>
            <a:ext cx="941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12.0.3.1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047439" y="1394229"/>
            <a:ext cx="1189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12.0.1.254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57512" y="1555376"/>
            <a:ext cx="1189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12.0.2.254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578120" y="1986983"/>
            <a:ext cx="1189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12.0.3.254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765913" y="1586936"/>
            <a:ext cx="377637" cy="4908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9577094" y="594970"/>
            <a:ext cx="377637" cy="4908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8303273" y="713815"/>
            <a:ext cx="377637" cy="4908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>
            <a:stCxn id="12" idx="0"/>
            <a:endCxn id="36" idx="2"/>
          </p:cNvCxnSpPr>
          <p:nvPr/>
        </p:nvCxnSpPr>
        <p:spPr>
          <a:xfrm flipV="1">
            <a:off x="7407089" y="1204633"/>
            <a:ext cx="1085003" cy="5685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2" idx="7"/>
          </p:cNvCxnSpPr>
          <p:nvPr/>
        </p:nvCxnSpPr>
        <p:spPr>
          <a:xfrm flipV="1">
            <a:off x="7713739" y="1085788"/>
            <a:ext cx="1863355" cy="7720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2" idx="6"/>
            <a:endCxn id="34" idx="1"/>
          </p:cNvCxnSpPr>
          <p:nvPr/>
        </p:nvCxnSpPr>
        <p:spPr>
          <a:xfrm flipV="1">
            <a:off x="7840757" y="1832345"/>
            <a:ext cx="1925156" cy="2299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905374" y="1528834"/>
            <a:ext cx="941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11.0.1.1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729506" y="778514"/>
            <a:ext cx="941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11.0.2.1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348326" y="915521"/>
            <a:ext cx="941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11.0.3.1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749372" y="1978956"/>
            <a:ext cx="1189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11.0.1.254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620452" y="1517634"/>
            <a:ext cx="1189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11.0.2.254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595219" y="1394229"/>
            <a:ext cx="1189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11.0.3.254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792645" y="4356413"/>
            <a:ext cx="377637" cy="4908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119717" y="5269691"/>
            <a:ext cx="377637" cy="4908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720103" y="4679575"/>
            <a:ext cx="377637" cy="4908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stCxn id="55" idx="0"/>
          </p:cNvCxnSpPr>
          <p:nvPr/>
        </p:nvCxnSpPr>
        <p:spPr>
          <a:xfrm flipV="1">
            <a:off x="1908922" y="4080497"/>
            <a:ext cx="444313" cy="5990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4" idx="0"/>
            <a:endCxn id="10" idx="4"/>
          </p:cNvCxnSpPr>
          <p:nvPr/>
        </p:nvCxnSpPr>
        <p:spPr>
          <a:xfrm flipH="1" flipV="1">
            <a:off x="2686049" y="4168588"/>
            <a:ext cx="622487" cy="11011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3" idx="0"/>
            <a:endCxn id="10" idx="6"/>
          </p:cNvCxnSpPr>
          <p:nvPr/>
        </p:nvCxnSpPr>
        <p:spPr>
          <a:xfrm flipH="1" flipV="1">
            <a:off x="3119717" y="3879476"/>
            <a:ext cx="861747" cy="4769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040507" y="4077778"/>
            <a:ext cx="941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13.0.1.1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365628" y="4962839"/>
            <a:ext cx="941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13.0.2.1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66924" y="4370986"/>
            <a:ext cx="941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13.0.3.1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093271" y="3880168"/>
            <a:ext cx="1189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13.0.3.254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305606" y="4210034"/>
            <a:ext cx="1189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13.0.2.254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119717" y="3716888"/>
            <a:ext cx="1189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13.0.1.254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5" name="Straight Connector 74"/>
          <p:cNvCxnSpPr>
            <a:stCxn id="10" idx="0"/>
            <a:endCxn id="11" idx="4"/>
          </p:cNvCxnSpPr>
          <p:nvPr/>
        </p:nvCxnSpPr>
        <p:spPr>
          <a:xfrm flipV="1">
            <a:off x="2686049" y="2364877"/>
            <a:ext cx="1460127" cy="12254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7949590" y="3774785"/>
            <a:ext cx="867336" cy="578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/>
          <p:cNvCxnSpPr>
            <a:stCxn id="78" idx="1"/>
            <a:endCxn id="12" idx="4"/>
          </p:cNvCxnSpPr>
          <p:nvPr/>
        </p:nvCxnSpPr>
        <p:spPr>
          <a:xfrm flipH="1" flipV="1">
            <a:off x="7407089" y="2351429"/>
            <a:ext cx="669519" cy="15080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187746" y="2062317"/>
            <a:ext cx="941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9.0.0.1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522552" y="2046998"/>
            <a:ext cx="941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9.0.0.2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707489" y="2440553"/>
            <a:ext cx="941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9.0.4.1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937044" y="2461702"/>
            <a:ext cx="941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9.0.1.1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877320" y="3254654"/>
            <a:ext cx="941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9.0.1.2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514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34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 Li Ying</dc:creator>
  <cp:lastModifiedBy>Kwa Li Ying</cp:lastModifiedBy>
  <cp:revision>11</cp:revision>
  <dcterms:created xsi:type="dcterms:W3CDTF">2020-12-01T16:15:30Z</dcterms:created>
  <dcterms:modified xsi:type="dcterms:W3CDTF">2020-12-01T18:00:07Z</dcterms:modified>
</cp:coreProperties>
</file>