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9"/>
  </p:notesMasterIdLst>
  <p:sldIdLst>
    <p:sldId id="256" r:id="rId2"/>
    <p:sldId id="625" r:id="rId3"/>
    <p:sldId id="608" r:id="rId4"/>
    <p:sldId id="614" r:id="rId5"/>
    <p:sldId id="609" r:id="rId6"/>
    <p:sldId id="610" r:id="rId7"/>
    <p:sldId id="611" r:id="rId8"/>
    <p:sldId id="612" r:id="rId9"/>
    <p:sldId id="613" r:id="rId10"/>
    <p:sldId id="615" r:id="rId11"/>
    <p:sldId id="616" r:id="rId12"/>
    <p:sldId id="624" r:id="rId13"/>
    <p:sldId id="618" r:id="rId14"/>
    <p:sldId id="619" r:id="rId15"/>
    <p:sldId id="620" r:id="rId16"/>
    <p:sldId id="621" r:id="rId17"/>
    <p:sldId id="622" r:id="rId18"/>
    <p:sldId id="623" r:id="rId19"/>
    <p:sldId id="626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FFFF"/>
    <a:srgbClr val="66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目标代码的阅读理解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37397"/>
            <a:ext cx="7921625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C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语言部分编译的解析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C++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部分功能实现细节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C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库函数分析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C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程序的目标代码分析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提高</a:t>
            </a:r>
            <a:r>
              <a:rPr lang="zh-CN" altLang="en-US" sz="2800" b="1" dirty="0">
                <a:solidFill>
                  <a:srgbClr val="0000FF"/>
                </a:solidFill>
              </a:rPr>
              <a:t>运行效率的方法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尽可能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使得每次访问双字存储单元的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。而且，循环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代码片段也从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字节对齐的地址处开始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。一次推断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连续字节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不含结束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标记。安排就地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空间换时间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。安排四段很相似的计算字符串长度的代码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，有效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减少分支。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0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834" y="4797152"/>
            <a:ext cx="8281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863988"/>
            <a:ext cx="7200800" cy="2501116"/>
          </a:xfrm>
          <a:prstGeom prst="wedgeRoundRectCallout">
            <a:avLst>
              <a:gd name="adj1" fmla="val 6961"/>
              <a:gd name="adj2" fmla="val 647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库函数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strpbrk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的功能：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中出现的第一个来自于字符串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中字符的地址偏移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或者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说，指向字符串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中的第一个属于字符串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的字符的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指针；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如果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不存在，则返回空指针。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70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642730"/>
            <a:ext cx="74892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*control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unsigned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map[32];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(count = 0; count &lt; 32; count++)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map[count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= 0;</a:t>
            </a:r>
          </a:p>
          <a:p>
            <a:pPr>
              <a:lnSpc>
                <a:spcPts val="22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while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(*control)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map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[*control &gt;&gt; 3] |= (1 &lt;&lt; (*control &amp; 7));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while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(*string)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if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(map[*string &gt;&gt; 3] &amp; (1 &lt;&lt; (*string &amp; 7)))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return(string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string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return(NULL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891742" y="2024844"/>
            <a:ext cx="2136642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初始化位图！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11960" y="2960948"/>
            <a:ext cx="2088232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标记位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347864" y="4257092"/>
            <a:ext cx="2736304" cy="540060"/>
          </a:xfrm>
          <a:prstGeom prst="wedgeRectCallout">
            <a:avLst>
              <a:gd name="adj1" fmla="val -37543"/>
              <a:gd name="adj2" fmla="val 67691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位图，查找！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4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汇编源程序实现步骤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，初始化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个字节构成的长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位的位图。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然后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，标记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位图。对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字符串中出现的每个字符，在位图的对应位上做标记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，依次搜索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首次出现的特定字符。从字符串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的首字符开始，依次逐一判断位图中对应的位是否有标记，直到有标记字符出现为止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140058" y="4437112"/>
            <a:ext cx="3176358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二重循环成为一重循环！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156176" y="2492896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空间换时间！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436096" y="332656"/>
            <a:ext cx="2376264" cy="151216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5576" y="5445224"/>
            <a:ext cx="8281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*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77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汇编源程序（一）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564904"/>
            <a:ext cx="82812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ESI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 32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 128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256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6336704" cy="91694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堆栈传递字符串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的起始地址（偏移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返回指向第一个出现字符的指针（可能空指针）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419872" y="3356992"/>
            <a:ext cx="3600400" cy="55690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高效地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初始化位图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987824" y="551723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在堆栈中建立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256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位的位图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</a:t>
            </a:r>
            <a:r>
              <a:rPr lang="zh-CN" altLang="en-US" sz="2800" b="1" dirty="0">
                <a:solidFill>
                  <a:srgbClr val="0000FF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287" y="1647964"/>
            <a:ext cx="828129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ebp+12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[ecx+0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listnext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尾？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是，已经建立好位图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bts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设置位图中的对应位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listnext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067944" y="2060848"/>
            <a:ext cx="3672408" cy="540060"/>
          </a:xfrm>
          <a:prstGeom prst="wedgeRectCallout">
            <a:avLst>
              <a:gd name="adj1" fmla="val -57856"/>
              <a:gd name="adj2" fmla="val 83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占位置！为了代码地址对齐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051720" y="593825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位操作指令的使用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07904" y="2780928"/>
            <a:ext cx="3600400" cy="815197"/>
          </a:xfrm>
          <a:prstGeom prst="wedgeRoundRectCallout">
            <a:avLst>
              <a:gd name="adj1" fmla="val -35807"/>
              <a:gd name="adj2" fmla="val 766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标记位图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control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中出现字符</a:t>
            </a:r>
          </a:p>
        </p:txBody>
      </p:sp>
    </p:spTree>
    <p:extLst>
      <p:ext uri="{BB962C8B-B14F-4D97-AF65-F5344CB8AC3E}">
        <p14:creationId xmlns:p14="http://schemas.microsoft.com/office/powerpoint/2010/main" val="9367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汇编源程序（三）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628800"/>
            <a:ext cx="8281292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ebp+8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取得字符串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的首地址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dstnext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到字符串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尾？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是，准备返回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判断位图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中对应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位是否被标记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无标记，未出现在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至此，出现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属于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control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[esi-1]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准备返回指针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080523" y="623731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位操作指令的使用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916727" y="2348880"/>
            <a:ext cx="3672408" cy="540060"/>
          </a:xfrm>
          <a:prstGeom prst="wedgeRectCallout">
            <a:avLst>
              <a:gd name="adj1" fmla="val -57856"/>
              <a:gd name="adj2" fmla="val 83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占位置！为了地址对齐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491880" y="2996952"/>
            <a:ext cx="3600400" cy="578498"/>
          </a:xfrm>
          <a:prstGeom prst="wedgeRoundRectCallout">
            <a:avLst>
              <a:gd name="adj1" fmla="val -35807"/>
              <a:gd name="adj2" fmla="val 766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查找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 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根据字符，对照位图</a:t>
            </a:r>
          </a:p>
        </p:txBody>
      </p:sp>
    </p:spTree>
    <p:extLst>
      <p:ext uri="{BB962C8B-B14F-4D97-AF65-F5344CB8AC3E}">
        <p14:creationId xmlns:p14="http://schemas.microsoft.com/office/powerpoint/2010/main" val="12501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汇编源程序（四）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844824"/>
            <a:ext cx="8281292" cy="2200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dstdone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32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撤销作为局部变量的位图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恢复被保护的寄存器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LEAVE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strpbrk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267744" y="3140968"/>
            <a:ext cx="1728192" cy="540060"/>
          </a:xfrm>
          <a:prstGeom prst="wedgeRectCallout">
            <a:avLst>
              <a:gd name="adj1" fmla="val -62572"/>
              <a:gd name="adj2" fmla="val -423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新指令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提高</a:t>
            </a:r>
            <a:r>
              <a:rPr lang="zh-CN" altLang="en-US" sz="2800" b="1" dirty="0">
                <a:solidFill>
                  <a:srgbClr val="0000FF"/>
                </a:solidFill>
              </a:rPr>
              <a:t>运行效率的方法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充分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在标记位图和检测位图时，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都采用了位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操作指令。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指令，初始化位图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LEAVE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指令地址对齐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。循环体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开始指令处于双字边界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空间换时间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位图的思路，以较小的堆栈空间，避免了二重循环。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8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863988"/>
            <a:ext cx="7200800" cy="1060956"/>
          </a:xfrm>
          <a:prstGeom prst="wedgeRoundRectCallout">
            <a:avLst>
              <a:gd name="adj1" fmla="val 6961"/>
              <a:gd name="adj2" fmla="val 647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集成开发环境使用的内部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功能：把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某个内存区域的每个字节填充成指定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值。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242" y="3429000"/>
            <a:ext cx="8281292" cy="1260140"/>
            <a:chOff x="591242" y="3429000"/>
            <a:chExt cx="8281292" cy="1260140"/>
          </a:xfrm>
        </p:grpSpPr>
        <p:sp>
          <p:nvSpPr>
            <p:cNvPr id="7" name="矩形 6"/>
            <p:cNvSpPr/>
            <p:nvPr/>
          </p:nvSpPr>
          <p:spPr>
            <a:xfrm>
              <a:off x="591242" y="3429000"/>
              <a:ext cx="82812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char 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*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memset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char *</a:t>
              </a:r>
              <a:r>
                <a:rPr lang="en-US" altLang="zh-CN" sz="20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dst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,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char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value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,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unsigned </a:t>
              </a:r>
              <a:r>
                <a:rPr lang="en-US" altLang="zh-CN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int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count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);</a:t>
              </a:r>
              <a:endPara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1744147" y="4149080"/>
              <a:ext cx="2088232" cy="540060"/>
            </a:xfrm>
            <a:prstGeom prst="wedgeRectCallout">
              <a:avLst>
                <a:gd name="adj1" fmla="val 32131"/>
                <a:gd name="adj2" fmla="val -9632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指向内存区域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3963075" y="4149080"/>
              <a:ext cx="2088232" cy="540060"/>
            </a:xfrm>
            <a:prstGeom prst="wedgeRectCallout">
              <a:avLst>
                <a:gd name="adj1" fmla="val 83"/>
                <a:gd name="adj2" fmla="val -10982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填充值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6372200" y="4149080"/>
              <a:ext cx="2088232" cy="540060"/>
            </a:xfrm>
            <a:prstGeom prst="wedgeRectCallout">
              <a:avLst>
                <a:gd name="adj1" fmla="val 83"/>
                <a:gd name="adj2" fmla="val -109820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rgbClr val="0000FF"/>
                  </a:solidFill>
                </a:rPr>
                <a:t>填充字节数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C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strpbrk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004048" y="2508289"/>
            <a:ext cx="3384376" cy="2341999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1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汇编源程序实现主要步骤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优先考虑采用</a:t>
            </a:r>
            <a:r>
              <a:rPr lang="en-US" altLang="zh-CN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SSE2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技术。</a:t>
            </a:r>
            <a:endParaRPr lang="en-US" altLang="zh-C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首先，使得准备批量填充的首地址双字对齐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其次，实施批量填充，每次双字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（采用带有重复前缀的字符串操作）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最后，扫尾工作。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652120" y="332656"/>
            <a:ext cx="2232248" cy="1584176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87624" y="4941168"/>
            <a:ext cx="5367639" cy="899728"/>
          </a:xfrm>
          <a:prstGeom prst="wedgeRoundRectCallout">
            <a:avLst>
              <a:gd name="adj1" fmla="val -12027"/>
              <a:gd name="adj2" fmla="val -7159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</a:rPr>
              <a:t>SSE2(Streaming SIMD Extensions 2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数据流</a:t>
            </a:r>
            <a:r>
              <a:rPr lang="zh-CN" altLang="en-US" sz="2000" b="1" dirty="0">
                <a:solidFill>
                  <a:srgbClr val="0000FF"/>
                </a:solidFill>
              </a:rPr>
              <a:t>单指令多数据扩展指令集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58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汇编源程序（一）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780928"/>
            <a:ext cx="82812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memset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+ 0ch]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目标首地址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toend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如长度为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，直接结束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填充值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791980"/>
            <a:ext cx="5328592" cy="844932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堆栈获取缓冲区起始地址等参数，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为了高效，不建立堆栈框架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635896" y="5739313"/>
            <a:ext cx="3960440" cy="423428"/>
          </a:xfrm>
          <a:prstGeom prst="wedgeRectCallout">
            <a:avLst>
              <a:gd name="adj1" fmla="val -33293"/>
              <a:gd name="adj2" fmla="val -1042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直接通过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ESP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访问堆栈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6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汇编源程序（二）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780928"/>
            <a:ext cx="82812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填充值是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否，跳转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080h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填充区域较大吗？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否，跳转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__sse2_available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SSE2 ?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否，跳转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VEC_memzero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SSE2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实现（不再返回）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83568" y="1791980"/>
            <a:ext cx="5328592" cy="844932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当填充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，并且填充区域较大时，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优先考虑采用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SSE2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技术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907704" y="5805264"/>
            <a:ext cx="5367639" cy="899728"/>
          </a:xfrm>
          <a:prstGeom prst="wedgeRoundRectCallout">
            <a:avLst>
              <a:gd name="adj1" fmla="val -12027"/>
              <a:gd name="adj2" fmla="val -7159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</a:rPr>
              <a:t>SSE2(Streaming SIMD Extensions 2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数据流</a:t>
            </a:r>
            <a:r>
              <a:rPr lang="zh-CN" altLang="en-US" sz="2000" b="1" dirty="0">
                <a:solidFill>
                  <a:srgbClr val="0000FF"/>
                </a:solidFill>
              </a:rPr>
              <a:t>单指令多数据扩展指令集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5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汇编源程序（三）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132856"/>
            <a:ext cx="82812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目标首地址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长度小于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字节？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tail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是，直接跳转到扫尾处理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首地址在对齐之前的字节数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在双字对齐之前的字节数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已经双字对齐，跳转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稍后需要批量处理的长度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adjust_loop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双字对齐，少量填充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adjust_loop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5328592" cy="55690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确保批量填充的开始地址为双字地址对齐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91880" y="5665558"/>
            <a:ext cx="2304256" cy="423428"/>
          </a:xfrm>
          <a:prstGeom prst="wedgeRectCallout">
            <a:avLst>
              <a:gd name="adj1" fmla="val -52847"/>
              <a:gd name="adj2" fmla="val -8707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逐字节填充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22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汇编源程序（四）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550383"/>
            <a:ext cx="712916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  |0  |0  |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  |0  |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  |0  |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  |0  |val|val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10h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=val|val|0  |0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|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791980"/>
            <a:ext cx="5328592" cy="55690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形成双字（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字节）的填充值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汇编源程序（五）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550383"/>
            <a:ext cx="79932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尾数（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字节填充后的剩余）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字节为单位的长度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tail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，直接跳转到扫尾处理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stosd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批量填充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main_loop_tail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是否有“尾巴”？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finish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没有，填充完毕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83568" y="1791980"/>
            <a:ext cx="5328592" cy="55690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批量填充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28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</a:t>
            </a:r>
            <a:r>
              <a:rPr lang="zh-CN" altLang="en-US" sz="2800" b="1" dirty="0">
                <a:solidFill>
                  <a:srgbClr val="0000FF"/>
                </a:solidFill>
              </a:rPr>
              <a:t>六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31916"/>
            <a:ext cx="79932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tail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每次扫尾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tail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finish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+ 8]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恢复保存的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toend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memset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791980"/>
            <a:ext cx="4320480" cy="556900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扫尾工作及返回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9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提高</a:t>
            </a:r>
            <a:r>
              <a:rPr lang="zh-CN" altLang="en-US" sz="2800" b="1" dirty="0">
                <a:solidFill>
                  <a:srgbClr val="0000FF"/>
                </a:solidFill>
              </a:rPr>
              <a:t>运行效率的方法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内部函数，没有建立堆栈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框架。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较大内存区域实施清零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，优先采用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SSE2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技术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循环多次连续访问内存单元之前，调整访问的存储单元起始地址，从而保证内存单元地址处于双字对齐。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字符串操作指令，尽可能每次填充双字。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memset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03506" y="4293096"/>
            <a:ext cx="1944216" cy="540060"/>
          </a:xfrm>
          <a:prstGeom prst="wedgeRectCallout">
            <a:avLst>
              <a:gd name="adj1" fmla="val 20242"/>
              <a:gd name="adj2" fmla="val -14474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地址对齐！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635896" y="4653136"/>
            <a:ext cx="2232248" cy="540060"/>
          </a:xfrm>
          <a:prstGeom prst="wedgeRectCallout">
            <a:avLst>
              <a:gd name="adj1" fmla="val 31859"/>
              <a:gd name="adj2" fmla="val -1027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减少循环次数！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1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原型及算法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816080"/>
            <a:ext cx="828129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const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char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length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0;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while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length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length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259632" y="5013176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计数直到遇到字符串结束标记，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不包括结束标记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汇编源程序实现步骤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7921625" cy="4337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首先，确保循环开始的首地址双字对齐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。因为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最多相差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个字节，而且字符串可能很短，所以从首地址开始依次逐字节判断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其次，每次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个字节，循环判断是否遇到字符串结束标记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。循环体分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两部分：其一，快速推断出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个字节中不含结束标记，从而继续循环；其二，在极可能遇到结束标记的情形下，准确定位结束标记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最后，计算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字符串的长度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。字符串的长度是字符串结束标记所在位置与起始位置的差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724128" y="2420888"/>
            <a:ext cx="1944216" cy="540060"/>
          </a:xfrm>
          <a:prstGeom prst="wedgeRectCallout">
            <a:avLst>
              <a:gd name="adj1" fmla="val -32924"/>
              <a:gd name="adj2" fmla="val -8462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地址对齐！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16216" y="4293096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减少循环次数！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544108" y="5589240"/>
            <a:ext cx="1944216" cy="540060"/>
          </a:xfrm>
          <a:prstGeom prst="wedgeRectCallout">
            <a:avLst>
              <a:gd name="adj1" fmla="val -47550"/>
              <a:gd name="adj2" fmla="val -10522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5148064" y="188640"/>
            <a:ext cx="2232248" cy="1584176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1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汇编源程序（一）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51660"/>
            <a:ext cx="82812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proc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str_misaligned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字节递增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byte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byte_3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遇到结束标记，转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str_misaligned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仍没有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倍对齐，继续递增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5328592" cy="844932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堆栈传递待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测量字符串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起始地址（偏移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返回字符串长度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563888" y="6296576"/>
            <a:ext cx="3960440" cy="423428"/>
          </a:xfrm>
          <a:prstGeom prst="wedgeRectCallout">
            <a:avLst>
              <a:gd name="adj1" fmla="val -53203"/>
              <a:gd name="adj2" fmla="val -2917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占位置！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为了代码地址对齐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300192" y="1800400"/>
            <a:ext cx="1944216" cy="540060"/>
          </a:xfrm>
          <a:prstGeom prst="wedgeRectCallout">
            <a:avLst>
              <a:gd name="adj1" fmla="val -40763"/>
              <a:gd name="adj2" fmla="val 920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地址对齐！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7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汇编源程序（二）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92896"/>
            <a:ext cx="8281292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align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       ;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要求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字节对齐！！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倍对齐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7efefeffh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较低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，则会向上进位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-1       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FFFFFFFFH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过滤出待测试的位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81010100h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字节中是否含有全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否，继续循环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12160" y="1719972"/>
            <a:ext cx="2340260" cy="540060"/>
          </a:xfrm>
          <a:prstGeom prst="wedgeRectCallout">
            <a:avLst>
              <a:gd name="adj1" fmla="val -34599"/>
              <a:gd name="adj2" fmla="val 75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减少循环次数！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1719972"/>
            <a:ext cx="5040560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每次处理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个字节，确定可能的结束标记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195736" y="6093296"/>
            <a:ext cx="3240360" cy="648072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精心设计，巧妙独特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汇编源程序（三）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45375"/>
            <a:ext cx="8281292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重新取刚才的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 ah, ah         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00ff0000h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0ff000000h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字节为全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byte_3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main_loop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处理例外：位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24-30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;--------------------------------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83568" y="1647964"/>
            <a:ext cx="5472608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精确定位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字节中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极有可能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含有结束标记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195736" y="5962141"/>
            <a:ext cx="3240360" cy="648072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可能存在例外！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96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汇编源程序（四）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563157"/>
            <a:ext cx="8281292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- 1]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- 2]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560" y="1719972"/>
            <a:ext cx="3600400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找到结束标记后的处理：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72000" y="1719972"/>
            <a:ext cx="1944216" cy="540060"/>
          </a:xfrm>
          <a:prstGeom prst="wedgeRectCallout">
            <a:avLst>
              <a:gd name="adj1" fmla="val -32895"/>
              <a:gd name="adj2" fmla="val 923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减少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汇编源程序（五）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2405300"/>
            <a:ext cx="8281292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- 3]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byte_0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指向字符串尾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+ 4]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指向字符串首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计算字符串长度（不含结束标志）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endp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560" y="1719972"/>
            <a:ext cx="3600400" cy="628908"/>
          </a:xfrm>
          <a:prstGeom prst="wedgeRoundRectCallout">
            <a:avLst>
              <a:gd name="adj1" fmla="val 6522"/>
              <a:gd name="adj2" fmla="val 77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找到结束标记后的处理：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5.5.1 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907704" y="6237312"/>
            <a:ext cx="3672408" cy="540060"/>
          </a:xfrm>
          <a:prstGeom prst="wedgeRectCallout">
            <a:avLst>
              <a:gd name="adj1" fmla="val -31191"/>
              <a:gd name="adj2" fmla="val -745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分别处理！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为了减少分支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5427</TotalTime>
  <Words>2576</Words>
  <Application>Microsoft Office PowerPoint</Application>
  <PresentationFormat>全屏显示(4:3)</PresentationFormat>
  <Paragraphs>366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Profile</vt:lpstr>
      <vt:lpstr>第5章  VC目标代码的阅读理解</vt:lpstr>
      <vt:lpstr>5.5  C库函数分析</vt:lpstr>
      <vt:lpstr>5.5.1  库函数strlen</vt:lpstr>
      <vt:lpstr>5.5.1  库函数strlen</vt:lpstr>
      <vt:lpstr>5.5.1  库函数strlen</vt:lpstr>
      <vt:lpstr>5.5.1  库函数strlen</vt:lpstr>
      <vt:lpstr>5.5.1  库函数strlen</vt:lpstr>
      <vt:lpstr>5.5.1  库函数strlen</vt:lpstr>
      <vt:lpstr>5.5.1  库函数strlen</vt:lpstr>
      <vt:lpstr>5.5.1  库函数strlen</vt:lpstr>
      <vt:lpstr>5.5.2  库函数strpbrk</vt:lpstr>
      <vt:lpstr>5.5.2  库函数strpbrk</vt:lpstr>
      <vt:lpstr>5.5.2  库函数strpbrk</vt:lpstr>
      <vt:lpstr>5.5.2  库函数strpbrk</vt:lpstr>
      <vt:lpstr>5.5.2  库函数strpbrk</vt:lpstr>
      <vt:lpstr>5.5.2  库函数strpbrk</vt:lpstr>
      <vt:lpstr>5.5.2  库函数strpbrk</vt:lpstr>
      <vt:lpstr>5.5.2  库函数strpbrk</vt:lpstr>
      <vt:lpstr>5.5.3  库函数memset</vt:lpstr>
      <vt:lpstr>5.5.3  库函数memset</vt:lpstr>
      <vt:lpstr>5.5.3  库函数memset</vt:lpstr>
      <vt:lpstr>5.5.3  库函数memset</vt:lpstr>
      <vt:lpstr>5.5.3  库函数memset</vt:lpstr>
      <vt:lpstr>5.5.3  库函数memset</vt:lpstr>
      <vt:lpstr>5.5.3  库函数memset</vt:lpstr>
      <vt:lpstr>5.5.3  库函数memset</vt:lpstr>
      <vt:lpstr>5.5.3  库函数memset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1023</cp:revision>
  <dcterms:created xsi:type="dcterms:W3CDTF">2008-02-14T05:21:14Z</dcterms:created>
  <dcterms:modified xsi:type="dcterms:W3CDTF">2017-06-19T06:20:07Z</dcterms:modified>
</cp:coreProperties>
</file>