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6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2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4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9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8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1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0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0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EB5D-93EF-44B7-8168-1EC5C80A99D2}" type="datetimeFigureOut">
              <a:rPr lang="zh-CN" altLang="en-US" smtClean="0"/>
              <a:t>2013/2/6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DED1-504C-495E-90F2-1AE5D9EA3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6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0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yu</cp:lastModifiedBy>
  <cp:revision>1</cp:revision>
  <dcterms:created xsi:type="dcterms:W3CDTF">2013-02-06T09:44:26Z</dcterms:created>
  <dcterms:modified xsi:type="dcterms:W3CDTF">2013-02-06T09:45:16Z</dcterms:modified>
</cp:coreProperties>
</file>