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3" r:id="rId6"/>
    <p:sldId id="298" r:id="rId7"/>
    <p:sldId id="299" r:id="rId8"/>
    <p:sldId id="300" r:id="rId9"/>
    <p:sldId id="301" r:id="rId10"/>
    <p:sldId id="302" r:id="rId11"/>
    <p:sldId id="291" r:id="rId12"/>
    <p:sldId id="295" r:id="rId13"/>
    <p:sldId id="304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7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C1C0BC68-A810-4B5F-92EF-C6470DBD2260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城乡差距</a:t>
          </a:r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DCC0BBCA-D868-4FF6-B174-2CC347601C09}" type="parTrans" cxnId="{E25CC5FC-6634-43C9-B82A-600821DFEB2A}">
      <dgm:prSet/>
      <dgm:spPr/>
      <dgm:t>
        <a:bodyPr rtlCol="0"/>
        <a:lstStyle/>
        <a:p>
          <a:pPr rtl="0"/>
          <a:endParaRPr lang="en-US"/>
        </a:p>
      </dgm:t>
    </dgm:pt>
    <dgm:pt modelId="{F5287809-3C15-4CCC-8752-80339C1152A5}" type="sibTrans" cxnId="{E25CC5FC-6634-43C9-B82A-600821DFEB2A}">
      <dgm:prSet/>
      <dgm:spPr/>
      <dgm:t>
        <a:bodyPr rtlCol="0"/>
        <a:lstStyle/>
        <a:p>
          <a:pPr rtl="0"/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EC30385C-94E2-463C-9938-AC727EF3A0BD}">
      <dgm:prSet phldrT="[Text]"/>
      <dgm:spPr/>
      <dgm:t>
        <a:bodyPr rtlCol="0"/>
        <a:lstStyle/>
        <a:p>
          <a:pPr rtl="0"/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58DF4C60-3566-42CD-B46D-A4F7342C86B5}" type="parTrans" cxnId="{4C6667EF-B515-4AD7-B1AE-F2348ABE3E9E}">
      <dgm:prSet/>
      <dgm:spPr/>
      <dgm:t>
        <a:bodyPr rtlCol="0"/>
        <a:lstStyle/>
        <a:p>
          <a:pPr rtl="0"/>
          <a:endParaRPr lang="en-US"/>
        </a:p>
      </dgm:t>
    </dgm:pt>
    <dgm:pt modelId="{08A01995-8A59-4BE3-9C91-CE9AECB335DE}" type="sibTrans" cxnId="{4C6667EF-B515-4AD7-B1AE-F2348ABE3E9E}">
      <dgm:prSet/>
      <dgm:spPr/>
      <dgm:t>
        <a:bodyPr rtlCol="0"/>
        <a:lstStyle/>
        <a:p>
          <a:pPr rtl="0"/>
          <a:endParaRPr lang="en-US"/>
        </a:p>
      </dgm:t>
    </dgm:pt>
    <dgm:pt modelId="{5D787C97-D980-4440-B210-928D6982299A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乡村建设</a:t>
          </a:r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D85245B8-A960-43B4-AB37-E2A2097E6463}" type="parTrans" cxnId="{87BE6BD6-C499-4615-8EF5-B677B4CFE8C6}">
      <dgm:prSet/>
      <dgm:spPr/>
      <dgm:t>
        <a:bodyPr rtlCol="0"/>
        <a:lstStyle/>
        <a:p>
          <a:pPr rtl="0"/>
          <a:endParaRPr lang="en-US"/>
        </a:p>
      </dgm:t>
    </dgm:pt>
    <dgm:pt modelId="{C1CF9C7E-E63B-423A-9EB1-3CB2E27F093C}" type="sibTrans" cxnId="{87BE6BD6-C499-4615-8EF5-B677B4CFE8C6}">
      <dgm:prSet/>
      <dgm:spPr/>
      <dgm:t>
        <a:bodyPr rtlCol="0"/>
        <a:lstStyle/>
        <a:p>
          <a:pPr rtl="0"/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89EC74D7-8ED6-4609-997D-DDAF8AB36679}">
      <dgm:prSet phldrT="[Text]"/>
      <dgm:spPr/>
      <dgm:t>
        <a:bodyPr rtlCol="0"/>
        <a:lstStyle/>
        <a:p>
          <a:pPr rtl="0"/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0698AAB8-4775-4A7F-A278-8DD90161C1F5}" type="parTrans" cxnId="{D735CEB7-C537-4EB1-B47E-8C0A39B59309}">
      <dgm:prSet/>
      <dgm:spPr/>
      <dgm:t>
        <a:bodyPr rtlCol="0"/>
        <a:lstStyle/>
        <a:p>
          <a:pPr rtl="0"/>
          <a:endParaRPr lang="en-US"/>
        </a:p>
      </dgm:t>
    </dgm:pt>
    <dgm:pt modelId="{17559087-0E7E-42E7-8DC5-4B772FD58A02}" type="sibTrans" cxnId="{D735CEB7-C537-4EB1-B47E-8C0A39B59309}">
      <dgm:prSet/>
      <dgm:spPr/>
      <dgm:t>
        <a:bodyPr rtlCol="0"/>
        <a:lstStyle/>
        <a:p>
          <a:pPr rtl="0"/>
          <a:endParaRPr lang="en-US"/>
        </a:p>
      </dgm:t>
    </dgm:pt>
    <dgm:pt modelId="{7E5BF415-DD7C-46CE-81EA-C533FD19D64E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结果</a:t>
          </a:r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3496D105-5B69-4ADE-96EF-122A5A850C05}" type="parTrans" cxnId="{4113378F-425D-41CC-A9CB-1FFF4FEF0016}">
      <dgm:prSet/>
      <dgm:spPr/>
      <dgm:t>
        <a:bodyPr rtlCol="0"/>
        <a:lstStyle/>
        <a:p>
          <a:pPr rtl="0"/>
          <a:endParaRPr lang="en-US"/>
        </a:p>
      </dgm:t>
    </dgm:pt>
    <dgm:pt modelId="{1F5FC802-6D69-4E46-BE07-5E20756FDADA}" type="sibTrans" cxnId="{4113378F-425D-41CC-A9CB-1FFF4FEF0016}">
      <dgm:prSet/>
      <dgm:spPr/>
      <dgm:t>
        <a:bodyPr rtlCol="0"/>
        <a:lstStyle/>
        <a:p>
          <a:pPr rtl="0"/>
          <a:endParaRPr lang="en-US"/>
        </a:p>
      </dgm:t>
    </dgm:pt>
    <dgm:pt modelId="{4537B24E-F32C-4F73-9C4F-EDE47D952988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以环境为代价</a:t>
          </a:r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26742A97-67F7-4478-B770-44761CF89C6A}" type="parTrans" cxnId="{13B7E9B1-D150-4219-A314-09B055A18888}">
      <dgm:prSet/>
      <dgm:spPr/>
      <dgm:t>
        <a:bodyPr rtlCol="0"/>
        <a:lstStyle/>
        <a:p>
          <a:pPr rtl="0"/>
          <a:endParaRPr lang="en-US"/>
        </a:p>
      </dgm:t>
    </dgm:pt>
    <dgm:pt modelId="{0CA7C5B6-FD4A-4DEC-8D86-06439C70E349}" type="sibTrans" cxnId="{13B7E9B1-D150-4219-A314-09B055A18888}">
      <dgm:prSet/>
      <dgm:spPr/>
      <dgm:t>
        <a:bodyPr rtlCol="0"/>
        <a:lstStyle/>
        <a:p>
          <a:pPr rtl="0"/>
          <a:endParaRPr lang="en-US"/>
        </a:p>
      </dgm:t>
    </dgm:pt>
    <dgm:pt modelId="{B5446597-79E7-4762-BA53-6548F31530A7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乡村建设</a:t>
          </a:r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233FA71-4D6D-4853-A4AA-40834F46506B}" type="parTrans" cxnId="{D7723192-5A15-4305-8B2C-938B202AB086}">
      <dgm:prSet/>
      <dgm:spPr/>
      <dgm:t>
        <a:bodyPr rtlCol="0"/>
        <a:lstStyle/>
        <a:p>
          <a:pPr rtl="0"/>
          <a:endParaRPr lang="en-US"/>
        </a:p>
      </dgm:t>
    </dgm:pt>
    <dgm:pt modelId="{8272BE74-EACE-4E0B-A81D-DF800D87569F}" type="sibTrans" cxnId="{D7723192-5A15-4305-8B2C-938B202AB086}">
      <dgm:prSet/>
      <dgm:spPr/>
      <dgm:t>
        <a:bodyPr rtlCol="0"/>
        <a:lstStyle/>
        <a:p>
          <a:pPr rtl="0"/>
          <a:endParaRPr lang="en-US"/>
        </a:p>
      </dgm:t>
    </dgm:pt>
    <dgm:pt modelId="{820BBFEE-DF64-4D92-B301-9FAA74709D1F}">
      <dgm:prSet phldrT="[Text]"/>
      <dgm:spPr/>
      <dgm:t>
        <a:bodyPr rtlCol="0"/>
        <a:lstStyle/>
        <a:p>
          <a:pPr rtl="0"/>
          <a:r>
            <a:rPr lang="zh-CN" altLang="en-US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要致富，先修路</a:t>
          </a:r>
          <a:endParaRPr lang="zh-CN" altLang="en-US" noProof="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D40B50F-BD7B-401B-83F7-C5AD73DE40E6}" type="parTrans" cxnId="{E7783933-ED52-4F4E-8A52-24F999FC86D9}">
      <dgm:prSet/>
      <dgm:spPr/>
      <dgm:t>
        <a:bodyPr rtlCol="0"/>
        <a:lstStyle/>
        <a:p>
          <a:pPr rtl="0"/>
          <a:endParaRPr lang="en-US"/>
        </a:p>
      </dgm:t>
    </dgm:pt>
    <dgm:pt modelId="{25B9A11F-2269-44FC-A134-B27579F830C0}" type="sibTrans" cxnId="{E7783933-ED52-4F4E-8A52-24F999FC86D9}">
      <dgm:prSet/>
      <dgm:spPr/>
      <dgm:t>
        <a:bodyPr rtlCol="0"/>
        <a:lstStyle/>
        <a:p>
          <a:pPr rtl="0"/>
          <a:endParaRPr lang="en-US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D22D1AC-1FA4-4D39-85EB-648D2E2E4B05}" type="pres">
      <dgm:prSet presAssocID="{C1C0BC68-A810-4B5F-92EF-C6470DBD2260}" presName="composite" presStyleCnt="0"/>
      <dgm:spPr/>
    </dgm:pt>
    <dgm:pt modelId="{3712DD02-33A5-46B6-B0E6-E3B73C051486}" type="pres">
      <dgm:prSet presAssocID="{C1C0BC68-A810-4B5F-92EF-C6470DBD22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B36A994-60A6-447D-8D30-19D2F536511E}" type="pres">
      <dgm:prSet presAssocID="{C1C0BC68-A810-4B5F-92EF-C6470DBD2260}" presName="parSh" presStyleLbl="node1" presStyleIdx="0" presStyleCnt="3"/>
      <dgm:spPr/>
      <dgm:t>
        <a:bodyPr rtlCol="0"/>
        <a:lstStyle/>
        <a:p>
          <a:pPr rtl="0"/>
          <a:endParaRPr lang="en-US"/>
        </a:p>
      </dgm:t>
    </dgm:pt>
    <dgm:pt modelId="{9D677988-374B-4BBA-B73C-8BE59201B4AA}" type="pres">
      <dgm:prSet presAssocID="{C1C0BC68-A810-4B5F-92EF-C6470DBD2260}" presName="desTx" presStyleLbl="fgAcc1" presStyleIdx="0" presStyleCnt="3" custLinFactNeighborX="-1207" custLinFactNeighborY="120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1EA4E37-9197-43C9-9502-961CC2F00719}" type="pres">
      <dgm:prSet presAssocID="{F5287809-3C15-4CCC-8752-80339C1152A5}" presName="sibTrans" presStyleLbl="sibTrans2D1" presStyleIdx="0" presStyleCnt="2"/>
      <dgm:spPr/>
      <dgm:t>
        <a:bodyPr rtlCol="0"/>
        <a:lstStyle/>
        <a:p>
          <a:pPr rtl="0"/>
          <a:endParaRPr lang="en-US"/>
        </a:p>
      </dgm:t>
    </dgm:pt>
    <dgm:pt modelId="{6D356879-97F7-4A4F-8954-7F876FCD0A2F}" type="pres">
      <dgm:prSet presAssocID="{F5287809-3C15-4CCC-8752-80339C1152A5}" presName="connTx" presStyleLbl="sibTrans2D1" presStyleIdx="0" presStyleCnt="2"/>
      <dgm:spPr/>
      <dgm:t>
        <a:bodyPr rtlCol="0"/>
        <a:lstStyle/>
        <a:p>
          <a:pPr rtl="0"/>
          <a:endParaRPr lang="en-US"/>
        </a:p>
      </dgm:t>
    </dgm:pt>
    <dgm:pt modelId="{496864C7-FE7D-4DDB-B363-166C7F967B11}" type="pres">
      <dgm:prSet presAssocID="{5D787C97-D980-4440-B210-928D6982299A}" presName="composite" presStyleCnt="0"/>
      <dgm:spPr/>
    </dgm:pt>
    <dgm:pt modelId="{EE1DFB8A-86A2-4C34-92A7-723C55E7CCDF}" type="pres">
      <dgm:prSet presAssocID="{5D787C97-D980-4440-B210-928D698229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BB0ABCB-2373-47ED-9774-278F8EE9E9B2}" type="pres">
      <dgm:prSet presAssocID="{5D787C97-D980-4440-B210-928D6982299A}" presName="parSh" presStyleLbl="node1" presStyleIdx="1" presStyleCnt="3"/>
      <dgm:spPr/>
      <dgm:t>
        <a:bodyPr rtlCol="0"/>
        <a:lstStyle/>
        <a:p>
          <a:pPr rtl="0"/>
          <a:endParaRPr lang="en-US"/>
        </a:p>
      </dgm:t>
    </dgm:pt>
    <dgm:pt modelId="{93C83A52-6E6B-41FD-9424-D118FD751CED}" type="pres">
      <dgm:prSet presAssocID="{5D787C97-D980-4440-B210-928D6982299A}" presName="desTx" presStyleLbl="fgAcc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6EA167-6AD2-4AA4-A421-59E2B4561DDF}" type="pres">
      <dgm:prSet presAssocID="{C1CF9C7E-E63B-423A-9EB1-3CB2E27F093C}" presName="sibTrans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84AB7DF1-E716-46D2-8886-4D0AF1B8C8A8}" type="pres">
      <dgm:prSet presAssocID="{C1CF9C7E-E63B-423A-9EB1-3CB2E27F093C}" presName="connTx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21E31B03-7874-4FDF-9737-EAFFCD11494C}" type="pres">
      <dgm:prSet presAssocID="{7E5BF415-DD7C-46CE-81EA-C533FD19D64E}" presName="composite" presStyleCnt="0"/>
      <dgm:spPr/>
    </dgm:pt>
    <dgm:pt modelId="{C51586F8-6FAF-4530-806B-429518E699E2}" type="pres">
      <dgm:prSet presAssocID="{7E5BF415-DD7C-46CE-81EA-C533FD19D64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E371716-205E-4EF6-A7ED-14278F63B034}" type="pres">
      <dgm:prSet presAssocID="{7E5BF415-DD7C-46CE-81EA-C533FD19D64E}" presName="parSh" presStyleLbl="node1" presStyleIdx="2" presStyleCnt="3"/>
      <dgm:spPr/>
      <dgm:t>
        <a:bodyPr rtlCol="0"/>
        <a:lstStyle/>
        <a:p>
          <a:pPr rtl="0"/>
          <a:endParaRPr lang="en-US"/>
        </a:p>
      </dgm:t>
    </dgm:pt>
    <dgm:pt modelId="{D91F2413-E4E3-4058-AF8C-E44208B5C14B}" type="pres">
      <dgm:prSet presAssocID="{7E5BF415-DD7C-46CE-81EA-C533FD19D64E}" presName="desTx" presStyleLbl="fgAcc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E7783933-ED52-4F4E-8A52-24F999FC86D9}" srcId="{5D787C97-D980-4440-B210-928D6982299A}" destId="{820BBFEE-DF64-4D92-B301-9FAA74709D1F}" srcOrd="1" destOrd="0" parTransId="{AD40B50F-BD7B-401B-83F7-C5AD73DE40E6}" sibTransId="{25B9A11F-2269-44FC-A134-B27579F830C0}"/>
    <dgm:cxn modelId="{2CC75938-A94B-40DD-A46E-A73EFE8FDCCD}" type="presOf" srcId="{EC30385C-94E2-463C-9938-AC727EF3A0BD}" destId="{9D677988-374B-4BBA-B73C-8BE59201B4AA}" srcOrd="0" destOrd="0" presId="urn:microsoft.com/office/officeart/2005/8/layout/process3"/>
    <dgm:cxn modelId="{A68819FE-7568-4FE1-B581-7E5863A83153}" type="presOf" srcId="{51FB8555-540F-4EF7-8D46-8ABB018A3B6F}" destId="{FBC3A0BC-9D8F-4C7B-B285-510A780E04E4}" srcOrd="0" destOrd="0" presId="urn:microsoft.com/office/officeart/2005/8/layout/process3"/>
    <dgm:cxn modelId="{EC1E9F7C-E8B1-4A3B-BAC9-7A1230613869}" type="presOf" srcId="{5D787C97-D980-4440-B210-928D6982299A}" destId="{EE1DFB8A-86A2-4C34-92A7-723C55E7CCDF}" srcOrd="0" destOrd="0" presId="urn:microsoft.com/office/officeart/2005/8/layout/process3"/>
    <dgm:cxn modelId="{87BE6BD6-C499-4615-8EF5-B677B4CFE8C6}" srcId="{51FB8555-540F-4EF7-8D46-8ABB018A3B6F}" destId="{5D787C97-D980-4440-B210-928D6982299A}" srcOrd="1" destOrd="0" parTransId="{D85245B8-A960-43B4-AB37-E2A2097E6463}" sibTransId="{C1CF9C7E-E63B-423A-9EB1-3CB2E27F093C}"/>
    <dgm:cxn modelId="{035D5513-6A53-4B34-885B-3690395A9C80}" type="presOf" srcId="{F5287809-3C15-4CCC-8752-80339C1152A5}" destId="{6D356879-97F7-4A4F-8954-7F876FCD0A2F}" srcOrd="1" destOrd="0" presId="urn:microsoft.com/office/officeart/2005/8/layout/process3"/>
    <dgm:cxn modelId="{4C6667EF-B515-4AD7-B1AE-F2348ABE3E9E}" srcId="{C1C0BC68-A810-4B5F-92EF-C6470DBD2260}" destId="{EC30385C-94E2-463C-9938-AC727EF3A0BD}" srcOrd="0" destOrd="0" parTransId="{58DF4C60-3566-42CD-B46D-A4F7342C86B5}" sibTransId="{08A01995-8A59-4BE3-9C91-CE9AECB335DE}"/>
    <dgm:cxn modelId="{D7723192-5A15-4305-8B2C-938B202AB086}" srcId="{C1C0BC68-A810-4B5F-92EF-C6470DBD2260}" destId="{B5446597-79E7-4762-BA53-6548F31530A7}" srcOrd="1" destOrd="0" parTransId="{0233FA71-4D6D-4853-A4AA-40834F46506B}" sibTransId="{8272BE74-EACE-4E0B-A81D-DF800D87569F}"/>
    <dgm:cxn modelId="{5C04F2EC-D238-40FC-BC22-F6017807991D}" type="presOf" srcId="{B5446597-79E7-4762-BA53-6548F31530A7}" destId="{9D677988-374B-4BBA-B73C-8BE59201B4AA}" srcOrd="0" destOrd="1" presId="urn:microsoft.com/office/officeart/2005/8/layout/process3"/>
    <dgm:cxn modelId="{D735CEB7-C537-4EB1-B47E-8C0A39B59309}" srcId="{5D787C97-D980-4440-B210-928D6982299A}" destId="{89EC74D7-8ED6-4609-997D-DDAF8AB36679}" srcOrd="0" destOrd="0" parTransId="{0698AAB8-4775-4A7F-A278-8DD90161C1F5}" sibTransId="{17559087-0E7E-42E7-8DC5-4B772FD58A02}"/>
    <dgm:cxn modelId="{4113378F-425D-41CC-A9CB-1FFF4FEF0016}" srcId="{51FB8555-540F-4EF7-8D46-8ABB018A3B6F}" destId="{7E5BF415-DD7C-46CE-81EA-C533FD19D64E}" srcOrd="2" destOrd="0" parTransId="{3496D105-5B69-4ADE-96EF-122A5A850C05}" sibTransId="{1F5FC802-6D69-4E46-BE07-5E20756FDADA}"/>
    <dgm:cxn modelId="{19D90880-372C-416D-9D26-798997B15B54}" type="presOf" srcId="{C1CF9C7E-E63B-423A-9EB1-3CB2E27F093C}" destId="{A66EA167-6AD2-4AA4-A421-59E2B4561DDF}" srcOrd="0" destOrd="0" presId="urn:microsoft.com/office/officeart/2005/8/layout/process3"/>
    <dgm:cxn modelId="{E359B758-F406-4829-A72E-72DC9CEB1A9D}" type="presOf" srcId="{C1C0BC68-A810-4B5F-92EF-C6470DBD2260}" destId="{3712DD02-33A5-46B6-B0E6-E3B73C051486}" srcOrd="0" destOrd="0" presId="urn:microsoft.com/office/officeart/2005/8/layout/process3"/>
    <dgm:cxn modelId="{BF0E0C20-E57F-4DE8-9F65-358DE4168A87}" type="presOf" srcId="{820BBFEE-DF64-4D92-B301-9FAA74709D1F}" destId="{93C83A52-6E6B-41FD-9424-D118FD751CED}" srcOrd="0" destOrd="1" presId="urn:microsoft.com/office/officeart/2005/8/layout/process3"/>
    <dgm:cxn modelId="{EB088E4B-0A2D-4FAE-98F7-679D9462748A}" type="presOf" srcId="{5D787C97-D980-4440-B210-928D6982299A}" destId="{6BB0ABCB-2373-47ED-9774-278F8EE9E9B2}" srcOrd="1" destOrd="0" presId="urn:microsoft.com/office/officeart/2005/8/layout/process3"/>
    <dgm:cxn modelId="{E25CC5FC-6634-43C9-B82A-600821DFEB2A}" srcId="{51FB8555-540F-4EF7-8D46-8ABB018A3B6F}" destId="{C1C0BC68-A810-4B5F-92EF-C6470DBD2260}" srcOrd="0" destOrd="0" parTransId="{DCC0BBCA-D868-4FF6-B174-2CC347601C09}" sibTransId="{F5287809-3C15-4CCC-8752-80339C1152A5}"/>
    <dgm:cxn modelId="{F32DD857-0508-493C-8B63-6B618577A874}" type="presOf" srcId="{7E5BF415-DD7C-46CE-81EA-C533FD19D64E}" destId="{C51586F8-6FAF-4530-806B-429518E699E2}" srcOrd="0" destOrd="0" presId="urn:microsoft.com/office/officeart/2005/8/layout/process3"/>
    <dgm:cxn modelId="{D9AF0E22-7C7F-46D0-A258-9DBA8FA3DBFF}" type="presOf" srcId="{C1C0BC68-A810-4B5F-92EF-C6470DBD2260}" destId="{DB36A994-60A6-447D-8D30-19D2F536511E}" srcOrd="1" destOrd="0" presId="urn:microsoft.com/office/officeart/2005/8/layout/process3"/>
    <dgm:cxn modelId="{080FCC40-F651-44FD-8CD9-6F4FBAF02719}" type="presOf" srcId="{C1CF9C7E-E63B-423A-9EB1-3CB2E27F093C}" destId="{84AB7DF1-E716-46D2-8886-4D0AF1B8C8A8}" srcOrd="1" destOrd="0" presId="urn:microsoft.com/office/officeart/2005/8/layout/process3"/>
    <dgm:cxn modelId="{439DF1A5-7F2B-4CEA-A227-28097B19E498}" type="presOf" srcId="{89EC74D7-8ED6-4609-997D-DDAF8AB36679}" destId="{93C83A52-6E6B-41FD-9424-D118FD751CED}" srcOrd="0" destOrd="0" presId="urn:microsoft.com/office/officeart/2005/8/layout/process3"/>
    <dgm:cxn modelId="{580D3822-696C-4737-8C4B-5CD212740025}" type="presOf" srcId="{4537B24E-F32C-4F73-9C4F-EDE47D952988}" destId="{D91F2413-E4E3-4058-AF8C-E44208B5C14B}" srcOrd="0" destOrd="0" presId="urn:microsoft.com/office/officeart/2005/8/layout/process3"/>
    <dgm:cxn modelId="{13B7E9B1-D150-4219-A314-09B055A18888}" srcId="{7E5BF415-DD7C-46CE-81EA-C533FD19D64E}" destId="{4537B24E-F32C-4F73-9C4F-EDE47D952988}" srcOrd="0" destOrd="0" parTransId="{26742A97-67F7-4478-B770-44761CF89C6A}" sibTransId="{0CA7C5B6-FD4A-4DEC-8D86-06439C70E349}"/>
    <dgm:cxn modelId="{EC6A1A3E-A8CB-40A3-96E9-87AC04AD0CD5}" type="presOf" srcId="{7E5BF415-DD7C-46CE-81EA-C533FD19D64E}" destId="{3E371716-205E-4EF6-A7ED-14278F63B034}" srcOrd="1" destOrd="0" presId="urn:microsoft.com/office/officeart/2005/8/layout/process3"/>
    <dgm:cxn modelId="{49EB6703-EA1F-4957-BF3C-43DFD780A52F}" type="presOf" srcId="{F5287809-3C15-4CCC-8752-80339C1152A5}" destId="{51EA4E37-9197-43C9-9502-961CC2F00719}" srcOrd="0" destOrd="0" presId="urn:microsoft.com/office/officeart/2005/8/layout/process3"/>
    <dgm:cxn modelId="{919BF25F-7D36-48E1-AB55-19CBC76C64D6}" type="presParOf" srcId="{FBC3A0BC-9D8F-4C7B-B285-510A780E04E4}" destId="{ED22D1AC-1FA4-4D39-85EB-648D2E2E4B05}" srcOrd="0" destOrd="0" presId="urn:microsoft.com/office/officeart/2005/8/layout/process3"/>
    <dgm:cxn modelId="{1242E9A2-338B-4E1D-8425-F1930C1FD1CE}" type="presParOf" srcId="{ED22D1AC-1FA4-4D39-85EB-648D2E2E4B05}" destId="{3712DD02-33A5-46B6-B0E6-E3B73C051486}" srcOrd="0" destOrd="0" presId="urn:microsoft.com/office/officeart/2005/8/layout/process3"/>
    <dgm:cxn modelId="{93951B44-DC36-4FB9-A662-D7EF95C69F59}" type="presParOf" srcId="{ED22D1AC-1FA4-4D39-85EB-648D2E2E4B05}" destId="{DB36A994-60A6-447D-8D30-19D2F536511E}" srcOrd="1" destOrd="0" presId="urn:microsoft.com/office/officeart/2005/8/layout/process3"/>
    <dgm:cxn modelId="{4B618E5C-23DA-4CC1-B370-1783E5A7DD51}" type="presParOf" srcId="{ED22D1AC-1FA4-4D39-85EB-648D2E2E4B05}" destId="{9D677988-374B-4BBA-B73C-8BE59201B4AA}" srcOrd="2" destOrd="0" presId="urn:microsoft.com/office/officeart/2005/8/layout/process3"/>
    <dgm:cxn modelId="{960A4299-C0B9-44E1-B079-ABCB36EBE928}" type="presParOf" srcId="{FBC3A0BC-9D8F-4C7B-B285-510A780E04E4}" destId="{51EA4E37-9197-43C9-9502-961CC2F00719}" srcOrd="1" destOrd="0" presId="urn:microsoft.com/office/officeart/2005/8/layout/process3"/>
    <dgm:cxn modelId="{DD17E2A9-73D4-404A-99C8-A28A1A32FAD0}" type="presParOf" srcId="{51EA4E37-9197-43C9-9502-961CC2F00719}" destId="{6D356879-97F7-4A4F-8954-7F876FCD0A2F}" srcOrd="0" destOrd="0" presId="urn:microsoft.com/office/officeart/2005/8/layout/process3"/>
    <dgm:cxn modelId="{E5500DFE-9EFD-42E8-A0A1-8D0CED7AF569}" type="presParOf" srcId="{FBC3A0BC-9D8F-4C7B-B285-510A780E04E4}" destId="{496864C7-FE7D-4DDB-B363-166C7F967B11}" srcOrd="2" destOrd="0" presId="urn:microsoft.com/office/officeart/2005/8/layout/process3"/>
    <dgm:cxn modelId="{1B5FECA6-7A80-4A02-8E68-C8BC0F66BB0F}" type="presParOf" srcId="{496864C7-FE7D-4DDB-B363-166C7F967B11}" destId="{EE1DFB8A-86A2-4C34-92A7-723C55E7CCDF}" srcOrd="0" destOrd="0" presId="urn:microsoft.com/office/officeart/2005/8/layout/process3"/>
    <dgm:cxn modelId="{F2C83D5B-620C-4D7B-A0CF-8FDD12606A45}" type="presParOf" srcId="{496864C7-FE7D-4DDB-B363-166C7F967B11}" destId="{6BB0ABCB-2373-47ED-9774-278F8EE9E9B2}" srcOrd="1" destOrd="0" presId="urn:microsoft.com/office/officeart/2005/8/layout/process3"/>
    <dgm:cxn modelId="{DA133F4C-4DCD-4AFB-95BA-A46090A1E6F9}" type="presParOf" srcId="{496864C7-FE7D-4DDB-B363-166C7F967B11}" destId="{93C83A52-6E6B-41FD-9424-D118FD751CED}" srcOrd="2" destOrd="0" presId="urn:microsoft.com/office/officeart/2005/8/layout/process3"/>
    <dgm:cxn modelId="{F9993E88-5788-4AAF-AF9E-A715C445A825}" type="presParOf" srcId="{FBC3A0BC-9D8F-4C7B-B285-510A780E04E4}" destId="{A66EA167-6AD2-4AA4-A421-59E2B4561DDF}" srcOrd="3" destOrd="0" presId="urn:microsoft.com/office/officeart/2005/8/layout/process3"/>
    <dgm:cxn modelId="{38EF3BB9-131F-4F5A-B909-1E831CD880A7}" type="presParOf" srcId="{A66EA167-6AD2-4AA4-A421-59E2B4561DDF}" destId="{84AB7DF1-E716-46D2-8886-4D0AF1B8C8A8}" srcOrd="0" destOrd="0" presId="urn:microsoft.com/office/officeart/2005/8/layout/process3"/>
    <dgm:cxn modelId="{23A95565-FCAD-4085-931D-8CCCC64769F2}" type="presParOf" srcId="{FBC3A0BC-9D8F-4C7B-B285-510A780E04E4}" destId="{21E31B03-7874-4FDF-9737-EAFFCD11494C}" srcOrd="4" destOrd="0" presId="urn:microsoft.com/office/officeart/2005/8/layout/process3"/>
    <dgm:cxn modelId="{1F7301EF-CEDB-4D34-A077-8653B55017F0}" type="presParOf" srcId="{21E31B03-7874-4FDF-9737-EAFFCD11494C}" destId="{C51586F8-6FAF-4530-806B-429518E699E2}" srcOrd="0" destOrd="0" presId="urn:microsoft.com/office/officeart/2005/8/layout/process3"/>
    <dgm:cxn modelId="{4794DEC1-F934-4EA1-BD20-5D7A309DDC8A}" type="presParOf" srcId="{21E31B03-7874-4FDF-9737-EAFFCD11494C}" destId="{3E371716-205E-4EF6-A7ED-14278F63B034}" srcOrd="1" destOrd="0" presId="urn:microsoft.com/office/officeart/2005/8/layout/process3"/>
    <dgm:cxn modelId="{9DF1CD5D-C0C4-4628-9DE8-8C82D7DA65D2}" type="presParOf" srcId="{21E31B03-7874-4FDF-9737-EAFFCD11494C}" destId="{D91F2413-E4E3-4058-AF8C-E44208B5C1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A994-60A6-447D-8D30-19D2F536511E}">
      <dsp:nvSpPr>
        <dsp:cNvPr id="0" name=""/>
        <dsp:cNvSpPr/>
      </dsp:nvSpPr>
      <dsp:spPr>
        <a:xfrm>
          <a:off x="4543" y="631011"/>
          <a:ext cx="2065693" cy="1339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rtlCol="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城乡差距</a:t>
          </a: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543" y="631011"/>
        <a:ext cx="2065693" cy="826277"/>
      </dsp:txXfrm>
    </dsp:sp>
    <dsp:sp modelId="{9D677988-374B-4BBA-B73C-8BE59201B4AA}">
      <dsp:nvSpPr>
        <dsp:cNvPr id="0" name=""/>
        <dsp:cNvSpPr/>
      </dsp:nvSpPr>
      <dsp:spPr>
        <a:xfrm>
          <a:off x="402704" y="1482125"/>
          <a:ext cx="2065693" cy="2064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乡村建设</a:t>
          </a: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463174" y="1542595"/>
        <a:ext cx="1944753" cy="1943660"/>
      </dsp:txXfrm>
    </dsp:sp>
    <dsp:sp modelId="{51EA4E37-9197-43C9-9502-961CC2F00719}">
      <dsp:nvSpPr>
        <dsp:cNvPr id="0" name=""/>
        <dsp:cNvSpPr/>
      </dsp:nvSpPr>
      <dsp:spPr>
        <a:xfrm>
          <a:off x="2383388" y="7870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383388" y="889860"/>
        <a:ext cx="509592" cy="308578"/>
      </dsp:txXfrm>
    </dsp:sp>
    <dsp:sp modelId="{6BB0ABCB-2373-47ED-9774-278F8EE9E9B2}">
      <dsp:nvSpPr>
        <dsp:cNvPr id="0" name=""/>
        <dsp:cNvSpPr/>
      </dsp:nvSpPr>
      <dsp:spPr>
        <a:xfrm>
          <a:off x="3322843" y="631011"/>
          <a:ext cx="2065693" cy="1339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rtlCol="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乡村建设</a:t>
          </a: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322843" y="631011"/>
        <a:ext cx="2065693" cy="826277"/>
      </dsp:txXfrm>
    </dsp:sp>
    <dsp:sp modelId="{93C83A52-6E6B-41FD-9424-D118FD751CED}">
      <dsp:nvSpPr>
        <dsp:cNvPr id="0" name=""/>
        <dsp:cNvSpPr/>
      </dsp:nvSpPr>
      <dsp:spPr>
        <a:xfrm>
          <a:off x="3745937" y="1457288"/>
          <a:ext cx="2065693" cy="2064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要致富，先修路</a:t>
          </a: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806407" y="1517758"/>
        <a:ext cx="1944753" cy="1943660"/>
      </dsp:txXfrm>
    </dsp:sp>
    <dsp:sp modelId="{A66EA167-6AD2-4AA4-A421-59E2B4561DDF}">
      <dsp:nvSpPr>
        <dsp:cNvPr id="0" name=""/>
        <dsp:cNvSpPr/>
      </dsp:nvSpPr>
      <dsp:spPr>
        <a:xfrm>
          <a:off x="5701689" y="7870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701689" y="889860"/>
        <a:ext cx="509592" cy="308578"/>
      </dsp:txXfrm>
    </dsp:sp>
    <dsp:sp modelId="{3E371716-205E-4EF6-A7ED-14278F63B034}">
      <dsp:nvSpPr>
        <dsp:cNvPr id="0" name=""/>
        <dsp:cNvSpPr/>
      </dsp:nvSpPr>
      <dsp:spPr>
        <a:xfrm>
          <a:off x="6641144" y="631011"/>
          <a:ext cx="2065693" cy="1339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rtlCol="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结果</a:t>
          </a: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641144" y="631011"/>
        <a:ext cx="2065693" cy="826277"/>
      </dsp:txXfrm>
    </dsp:sp>
    <dsp:sp modelId="{D91F2413-E4E3-4058-AF8C-E44208B5C14B}">
      <dsp:nvSpPr>
        <dsp:cNvPr id="0" name=""/>
        <dsp:cNvSpPr/>
      </dsp:nvSpPr>
      <dsp:spPr>
        <a:xfrm>
          <a:off x="7064238" y="1457288"/>
          <a:ext cx="2065693" cy="2064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noProof="0" dirty="0" smtClean="0">
              <a:latin typeface="宋体" panose="02010600030101010101" pitchFamily="2" charset="-122"/>
              <a:ea typeface="宋体" panose="02010600030101010101" pitchFamily="2" charset="-122"/>
            </a:rPr>
            <a:t>以环境为代价</a:t>
          </a:r>
          <a:endParaRPr lang="zh-CN" altLang="en-US" sz="3100" kern="1200" noProof="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124708" y="1517758"/>
        <a:ext cx="1944753" cy="194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5B5160-A803-4BAD-AB18-8A742185055B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2018年12月14日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B7F78-EF4A-406B-8C87-40760BEA4848}" type="datetime2">
              <a:rPr lang="zh-CN" altLang="en-US" smtClean="0"/>
              <a:pPr/>
              <a:t>2018年12月14日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FB667E1-E601-4AAF-B95C-B25720D70A6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30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5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07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23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50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99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1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45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20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55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任意多边形(F)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任意多边形(F)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任意多边形(F)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任意多边形(F)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任意多边形(F)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(F)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(F)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(F)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(F)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(F)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(F)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(F)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(F)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(F)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(F)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任意多边形(F)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(F)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任意多边形(F)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(F)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任意多边形(F)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任意多边形(F)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任意多边形(F)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任意多边形(F)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(F)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任意多边形(F)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任意多边形(F)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任意多边形(F)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任意多边形(F)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任意多边形(F)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任意多边形(F)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任意多边形(F)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(F)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(F)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任意多边形(F)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(F)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任意多边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任意多边形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任意多边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任意多边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任意多边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任意多边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任意多边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9" name="任意多边形(F)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任意多边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任意多边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任意多边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任意多边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任意多边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任意多边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9" name="任意多边形(F)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任意多边形(F)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" name="组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任意多边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任意多边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任意多边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任意多边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任意多边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任意多边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任意多边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任意多边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0" name="任意多边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任意多边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任意多边形(F)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任意多边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4" name="任意多边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5" name="任意多边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" name="任意多边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任意多边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任意多边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任意多边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" name="任意多边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任意多边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任意多边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任意多边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任意多边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6" name="任意多边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组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任意多边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任意多边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任意多边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任意多边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任意多边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任意多边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任意多边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任意多边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任意多边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任意多边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任意多边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任意多边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任意多边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任意多边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" name="任意多边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任意多边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任意多边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任意多边形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任意多边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任意多边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任意多边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任意多边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任意多边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任意多边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5" name="任意多边形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任意多边形(F)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7" name="组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任意多边形(F)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9" name="任意多边形(F)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0" name="任意多边形(F)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1" name="任意多边形(F)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2" name="任意多边形(F)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" name="任意多边形(F)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4" name="任意多边形(F)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5" name="任意多边形(F)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6" name="任意多边形(F)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7" name="任意多边形(F)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8" name="任意多边形(F)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9" name="任意多边形(F)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0" name="任意多边形(F)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1" name="任意多边形(F)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2" name="任意多边形(F)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" name="任意多边形(F)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4" name="任意多边形(F)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5" name="任意多边形(F)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6" name="任意多边形(F)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7" name="任意多边形(F)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8" name="任意多边形(F)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9" name="任意多边形(F)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0" name="任意多边形(F)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1" name="任意多边形(F)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2" name="任意多边形(F)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3" name="任意多边形(F)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4" name="任意多边形(F)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5" name="任意多边形(F)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6" name="组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任意多边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8" name="任意多边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9" name="任意多边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0" name="任意多边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1" name="任意多边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2" name="任意多边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3" name="任意多边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4" name="任意多边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5" name="任意多边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6" name="任意多边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7" name="任意多边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任意多边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9" name="任意多边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0" name="任意多边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1" name="任意多边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2" name="任意多边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" name="任意多边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" name="任意多边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任意多边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6" name="任意多边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7" name="任意多边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8" name="任意多边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9" name="任意多边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0" name="任意多边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1" name="组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任意多边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3" name="任意多边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" name="任意多边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5" name="任意多边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6" name="任意多边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7" name="任意多边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8" name="任意多边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9" name="任意多边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CB81EC-BB10-4DE9-9238-6F7A87BBC34B}" type="datetime2">
              <a:rPr lang="zh-CN" altLang="en-US" smtClean="0"/>
              <a:t>2018年12月14日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A4083-3ABB-4AF9-B882-9DCEABB79821}" type="datetime2">
              <a:rPr lang="zh-CN" altLang="en-US" smtClean="0"/>
              <a:t>2018年12月14日</a:t>
            </a:fld>
            <a:endParaRPr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02E73-C82B-48C7-8F47-E594D1AB498C}" type="datetime2">
              <a:rPr lang="zh-CN" altLang="en-US" smtClean="0"/>
              <a:t>2018年12月14日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28455-AE8F-4149-9E9F-3A0B284E13A1}" type="datetime2">
              <a:rPr lang="zh-CN" altLang="en-US" smtClean="0"/>
              <a:t>2018年12月14日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449F5-E588-4587-95A6-99F8067CC9CD}" type="datetime2">
              <a:rPr lang="zh-CN" altLang="en-US" smtClean="0"/>
              <a:t>2018年12月14日</a:t>
            </a:fld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D9F1B2-D5D6-4FC0-83B7-D4057A124299}" type="datetime2">
              <a:rPr lang="zh-CN" altLang="en-US" smtClean="0"/>
              <a:t>2018年12月14日</a:t>
            </a:fld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(F)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任意多边形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sp>
        <p:nvSpPr>
          <p:cNvPr id="8" name="任意多边形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grpSp>
        <p:nvGrpSpPr>
          <p:cNvPr id="9" name="组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任意多边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" name="任意多边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" name="任意多边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" name="任意多边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" name="任意多边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" name="任意多边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" name="任意多边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" name="任意多边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" name="任意多边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" name="任意多边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" name="任意多边形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" name="任意多边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5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6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7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8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9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0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1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5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6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7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8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9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0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1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2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3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4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5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6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7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8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59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0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1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2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3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4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5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6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7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8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69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0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1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2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3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4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5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6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7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8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79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0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1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2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3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4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5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6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7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8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89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0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1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2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3" name="组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任意多边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5" name="任意多边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6" name="任意多边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7" name="任意多边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8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99" name="任意多边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0" name="任意多边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1" name="任意多边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2" name="任意多边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3" name="任意多边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4" name="任意多边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5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6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7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8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09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0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1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2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3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4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5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6" name="任意多边形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7" name="任意多边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8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19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0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1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2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3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4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5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6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7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8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29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0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1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2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3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4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5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6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7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8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39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0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1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2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3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4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5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6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7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8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49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0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1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2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3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4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5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6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7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8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59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0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1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2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3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4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5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6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7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8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69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0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1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2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3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4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5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6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77" name="组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任意多边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79" name="任意多边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0" name="任意多边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1" name="任意多边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3" name="任意多边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4" name="任意多边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5" name="任意多边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6" name="任意多边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7" name="任意多边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8" name="任意多边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89" name="任意多边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0" name="任意多边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1" name="任意多边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2" name="任意多边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3" name="任意多边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4" name="任意多边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5" name="任意多边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6" name="任意多边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7" name="任意多边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8" name="任意多边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199" name="任意多边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0" name="任意多边形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1" name="任意多边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2" name="任意多边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3" name="任意多边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4" name="任意多边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5" name="任意多边形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6" name="任意多边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7" name="任意多边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8" name="任意多边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09" name="任意多边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0" name="任意多边形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1" name="任意多边形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2" name="任意多边形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3" name="任意多边形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4" name="任意多边形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5" name="任意多边形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6" name="任意多边形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7" name="任意多边形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8" name="任意多边形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19" name="任意多边形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0" name="任意多边形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1" name="任意多边形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2" name="任意多边形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3" name="任意多边形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4" name="任意多边形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5" name="任意多边形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6" name="任意多边形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7" name="任意多边形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8" name="任意多边形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29" name="任意多边形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0" name="任意多边形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1" name="任意多边形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2" name="任意多边形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3" name="任意多边形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4" name="任意多边形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5" name="任意多边形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6" name="任意多边形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7" name="任意多边形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8" name="任意多边形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39" name="任意多边形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0" name="任意多边形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1" name="任意多边形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2" name="任意多边形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3" name="任意多边形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4" name="任意多边形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5" name="任意多边形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6" name="任意多边形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7" name="任意多边形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8" name="任意多边形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49" name="任意多边形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0" name="任意多边形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1" name="任意多边形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2" name="任意多边形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3" name="任意多边形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4" name="任意多边形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5" name="任意多边形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6" name="任意多边形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7" name="任意多边形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8" name="任意多边形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59" name="任意多边形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60" name="组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任意多边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2" name="任意多边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3" name="任意多边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4" name="任意多边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5" name="任意多边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6" name="任意多边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7" name="任意多边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8" name="任意多边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69" name="任意多边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0" name="任意多边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1" name="任意多边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2" name="任意多边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3" name="任意多边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4" name="任意多边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5" name="任意多边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6" name="任意多边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7" name="任意多边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8" name="任意多边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79" name="任意多边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0" name="任意多边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1" name="任意多边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2" name="任意多边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3" name="任意多边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4" name="任意多边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5" name="任意多边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" name="任意多边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7" name="任意多边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88" name="任意多边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289" name="组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任意多边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1" name="椭圆形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2" name="任意多边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3" name="任意多边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4" name="任意多边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5" name="任意多边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6" name="任意多边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7" name="任意多边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8" name="任意多边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299" name="任意多边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0" name="任意多边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1" name="任意多边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2" name="任意多边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3" name="任意多边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4" name="任意多边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5" name="任意多边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6" name="任意多边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7" name="任意多边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8" name="任意多边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09" name="任意多边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310" name="任意多边形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dirty="0">
              <a:latin typeface="宋体" panose="02010600030101010101" pitchFamily="2" charset="-122"/>
            </a:endParaRPr>
          </a:p>
        </p:txBody>
      </p:sp>
      <p:grpSp>
        <p:nvGrpSpPr>
          <p:cNvPr id="311" name="组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任意多边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3" name="任意多边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4" name="任意多边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5" name="任意多边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6" name="任意多边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7" name="任意多边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8" name="任意多边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19" name="任意多边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0" name="任意多边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1" name="任意多边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2" name="任意多边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3" name="任意多边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4" name="任意多边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5" name="任意多边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6" name="任意多边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7" name="任意多边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8" name="任意多边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29" name="任意多边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0" name="任意多边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1" name="任意多边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2" name="任意多边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3" name="任意多边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4" name="任意多边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5" name="任意多边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6" name="任意多边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7" name="任意多边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8" name="任意多边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39" name="任意多边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0" name="任意多边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1" name="任意多边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2" name="任意多边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3" name="任意多边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4" name="任意多边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5" name="任意多边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6" name="任意多边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347" name="任意多边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48" name="组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组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任意多边形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6" name="任意多边形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7" name="任意多边形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8" name="任意多边形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9" name="任意多边形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0" name="任意多边形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1" name="任意多边形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2" name="任意多边形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3" name="任意多边形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4" name="任意多边形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5" name="任意多边形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6" name="任意多边形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7" name="任意多边形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8" name="任意多边形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9" name="任意多边形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0" name="任意多边形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1" name="任意多边形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2" name="任意多边形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3" name="任意多边形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4" name="任意多边形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5" name="任意多边形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6" name="任意多边形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7" name="任意多边形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8" name="任意多边形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9" name="任意多边形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0" name="任意多边形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1" name="任意多边形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2" name="任意多边形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3" name="任意多边形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4" name="任意多边形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5" name="任意多边形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6" name="任意多边形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7" name="任意多边形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8" name="任意多边形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9" name="任意多边形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0" name="任意多边形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1" name="任意多边形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2" name="任意多边形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3" name="任意多边形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4" name="任意多边形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5" name="任意多边形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6" name="任意多边形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7" name="任意多边形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8" name="任意多边形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19" name="任意多边形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20" name="任意多边形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21" name="任意多边形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0" name="组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任意多边形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7" name="任意多边形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8" name="任意多边形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9" name="任意多边形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0" name="任意多边形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1" name="任意多边形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2" name="任意多边形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3" name="任意多边形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4" name="任意多边形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1" name="组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任意多边形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0" name="任意多边形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1" name="任意多边形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2" name="任意多边形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3" name="任意多边形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4" name="任意多边形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5" name="任意多边形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352" name="组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任意多边形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4" name="任意多边形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5" name="任意多边形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6" name="任意多边形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7" name="任意多边形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8" name="任意多边形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22" name="组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4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5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6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7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8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29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0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31" name="组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3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4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5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6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7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8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39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40" name="组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任意多边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2" name="任意多边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3" name="任意多边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4" name="任意多边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5" name="任意多边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6" name="任意多边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7" name="任意多边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  <p:sp>
          <p:nvSpPr>
            <p:cNvPr id="448" name="任意多边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A0C3A2-CAB4-4F57-B067-F3CD55646879}" type="datetime2">
              <a:rPr lang="zh-CN" altLang="en-US" smtClean="0"/>
              <a:t>2018年12月14日</a:t>
            </a:fld>
            <a:endParaRPr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8FB5F9-0D71-4620-BF42-152040C8F4E8}" type="datetime2">
              <a:rPr lang="zh-CN" altLang="en-US" smtClean="0"/>
              <a:t>2018年12月14日</a:t>
            </a:fld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6DF08-348B-4846-A120-0FAF20C14343}" type="datetime2">
              <a:rPr lang="zh-CN" altLang="en-US" smtClean="0"/>
              <a:t>2018年12月14日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939A2-28EF-48D3-AC63-83CF8B3C6591}" type="datetime2">
              <a:rPr lang="zh-CN" altLang="en-US" smtClean="0"/>
              <a:t>2018年12月14日</a:t>
            </a:fld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任意多边形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任意多边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任意多边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任意多边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任意多边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任意多边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任意多边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任意多边形(F)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任意多边形(F)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任意多边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任意多边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任意多边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任意多边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任意多边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任意多边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任意多边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任意多边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任意多边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任意多边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任意多边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任意多边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任意多边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任意多边形(F)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任意多边形(F)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任意多边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任意多边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任意多边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任意多边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任意多边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任意多边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任意多边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任意多边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任意多边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任意多边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任意多边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任意多边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任意多边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任意多边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任意多边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任意多边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任意多边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任意多边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任意多边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任意多边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任意多边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61412" y="6601968"/>
            <a:ext cx="1177562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A4C57A5-9EC3-44BE-A8FF-80A364A47F3C}" type="datetime2">
              <a:rPr lang="zh-CN" altLang="en-US" smtClean="0"/>
              <a:t>2018年12月14日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以唯物主义看社会热点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637322" y="3565885"/>
            <a:ext cx="6916336" cy="17716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制作：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161610338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李应飞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sz="2800" dirty="0" smtClean="0"/>
              <a:t>汇报人：</a:t>
            </a:r>
            <a:r>
              <a:rPr lang="en-US" altLang="zh-CN" sz="2800" dirty="0" smtClean="0"/>
              <a:t>161610338 </a:t>
            </a:r>
            <a:r>
              <a:rPr lang="zh-CN" altLang="en-US" sz="2800" dirty="0" smtClean="0"/>
              <a:t>李应飞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33" y="2371857"/>
            <a:ext cx="7733333" cy="21142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20240" y="748145"/>
            <a:ext cx="301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可持续发展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5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71" y="2756995"/>
            <a:ext cx="5714286" cy="18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9562" y="540327"/>
            <a:ext cx="458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为缩小乡村建设，急需乡村建设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09562" y="1230284"/>
            <a:ext cx="465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乡村建设，我们需要注意什么？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7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1047404"/>
            <a:ext cx="4646813" cy="35495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13" y="1047404"/>
            <a:ext cx="4533207" cy="35495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3782" y="357447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我的家乡变化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9040" y="5070764"/>
            <a:ext cx="389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木板桥、交通工具（马）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4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762000"/>
            <a:ext cx="4195157" cy="5593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63" y="762000"/>
            <a:ext cx="3135977" cy="55663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9280" y="2310938"/>
            <a:ext cx="54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石桥、货车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2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18" y="1126375"/>
            <a:ext cx="6096000" cy="45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77745" y="2078182"/>
            <a:ext cx="28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</a:t>
            </a:r>
            <a:r>
              <a:rPr lang="zh-CN" altLang="en-US" dirty="0" smtClean="0"/>
              <a:t>路未通之前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7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856211"/>
            <a:ext cx="5325688" cy="48506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87" y="856211"/>
            <a:ext cx="5334000" cy="48506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65810" y="340822"/>
            <a:ext cx="60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修路后，发展迅速，但我们的植被已经不在了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6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63" y="856211"/>
            <a:ext cx="6540695" cy="46385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01447" y="2419004"/>
            <a:ext cx="187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虽然家乡的经济发展上来了，但我再也闻不到绿水青山的味道了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0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思考与解决方法</a:t>
            </a:r>
            <a:endParaRPr lang="zh-cn" dirty="0"/>
          </a:p>
        </p:txBody>
      </p:sp>
      <p:graphicFrame>
        <p:nvGraphicFramePr>
          <p:cNvPr id="4" name="内容占位符 3" descr="重点流程显示按从左到右顺序排列的 3 个组，每组下方标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02690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9047" y="1163782"/>
            <a:ext cx="7797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辩证唯物主义讲的是一切物质都是在不断运动和变化的，事物与事物之间都是相互联系，相互渗透，相互影响的。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对立统一规律（事物矛盾规律），质量互变规律和否定之否定规律是唯物辩证法的三大规律。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、对立统一规律讲的是“事物的内部矛盾是事物发展的基本动力”。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矛盾有两点论和重点论，我们做事要既抓主要矛盾也要注意非主要矛盾，既要抓矛盾的主要方面又要注意矛盾的非主要方面。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、质量互变规律是指事物发展的规律，由量的积累到质的飞跃。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我们做事要注意平时量的积累，当量积累的一定时，突破了度的限制，就达到了质的飞跃。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、否定之否定规律指明了事物发展的过程，新的事物替代旧事物是历史的必然。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我们对待旧事物要注意“取其精华，去其糟粕”。事物的发展是一个螺旋上升的过程，正所谓“前途是美好的，道路是曲折的。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232" y="399011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用辩证唯物主义看乡村发展与环境保护的关系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3782" y="794450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三大规律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返校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69_TF02895269" id="{CAC94B64-B093-4141-802D-47D820481C7A}" vid="{130C9486-AE83-4AAC-846E-58CAE4543B3A}"/>
    </a:ext>
  </a:extLst>
</a:theme>
</file>

<file path=ppt/theme/theme2.xml><?xml version="1.0" encoding="utf-8"?>
<a:theme xmlns:a="http://schemas.openxmlformats.org/drawingml/2006/main" name="办公室主题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F5AFAE-B80F-42D3-94B4-729362BC1BCB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40262f94-9f35-4ac3-9a90-690165a166b7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秋季趣味教育演示文稿（宽屏）</Template>
  <TotalTime>49</TotalTime>
  <Words>341</Words>
  <Application>Microsoft Office PowerPoint</Application>
  <PresentationFormat>宽屏</PresentationFormat>
  <Paragraphs>39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幼圆</vt:lpstr>
      <vt:lpstr>Arial</vt:lpstr>
      <vt:lpstr>Cambria</vt:lpstr>
      <vt:lpstr>返校 16x9</vt:lpstr>
      <vt:lpstr>以唯物主义看社会热点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思考与解决方法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以唯物主义看社会热点</dc:title>
  <dc:creator>Yingfei Li</dc:creator>
  <cp:lastModifiedBy>Yingfei Li</cp:lastModifiedBy>
  <cp:revision>6</cp:revision>
  <dcterms:created xsi:type="dcterms:W3CDTF">2018-12-14T02:19:09Z</dcterms:created>
  <dcterms:modified xsi:type="dcterms:W3CDTF">2018-12-14T03:08:14Z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