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88" r:id="rId3"/>
    <p:sldId id="291" r:id="rId4"/>
    <p:sldId id="258" r:id="rId5"/>
    <p:sldId id="283" r:id="rId6"/>
    <p:sldId id="259" r:id="rId7"/>
    <p:sldId id="260" r:id="rId8"/>
    <p:sldId id="261" r:id="rId9"/>
    <p:sldId id="264" r:id="rId10"/>
    <p:sldId id="265" r:id="rId11"/>
    <p:sldId id="266" r:id="rId12"/>
    <p:sldId id="284" r:id="rId13"/>
    <p:sldId id="267" r:id="rId14"/>
    <p:sldId id="286" r:id="rId15"/>
    <p:sldId id="277" r:id="rId16"/>
    <p:sldId id="268" r:id="rId17"/>
    <p:sldId id="279" r:id="rId18"/>
    <p:sldId id="269" r:id="rId19"/>
    <p:sldId id="270" r:id="rId20"/>
    <p:sldId id="278" r:id="rId21"/>
    <p:sldId id="271" r:id="rId22"/>
    <p:sldId id="289" r:id="rId23"/>
    <p:sldId id="280" r:id="rId24"/>
    <p:sldId id="272" r:id="rId25"/>
    <p:sldId id="287" r:id="rId26"/>
    <p:sldId id="273" r:id="rId27"/>
    <p:sldId id="274" r:id="rId28"/>
    <p:sldId id="285" r:id="rId29"/>
    <p:sldId id="275" r:id="rId30"/>
    <p:sldId id="276" r:id="rId31"/>
    <p:sldId id="28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D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emf"/><Relationship Id="rId3" Type="http://schemas.openxmlformats.org/officeDocument/2006/relationships/image" Target="../media/image87.w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2" Type="http://schemas.openxmlformats.org/officeDocument/2006/relationships/image" Target="../media/image86.wmf"/><Relationship Id="rId16" Type="http://schemas.openxmlformats.org/officeDocument/2006/relationships/image" Target="../media/image100.emf"/><Relationship Id="rId1" Type="http://schemas.openxmlformats.org/officeDocument/2006/relationships/image" Target="../media/image85.w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wmf"/><Relationship Id="rId15" Type="http://schemas.openxmlformats.org/officeDocument/2006/relationships/image" Target="../media/image99.emf"/><Relationship Id="rId10" Type="http://schemas.openxmlformats.org/officeDocument/2006/relationships/image" Target="../media/image94.emf"/><Relationship Id="rId4" Type="http://schemas.openxmlformats.org/officeDocument/2006/relationships/image" Target="../media/image88.wmf"/><Relationship Id="rId9" Type="http://schemas.openxmlformats.org/officeDocument/2006/relationships/image" Target="../media/image93.emf"/><Relationship Id="rId14" Type="http://schemas.openxmlformats.org/officeDocument/2006/relationships/image" Target="../media/image9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emf"/><Relationship Id="rId7" Type="http://schemas.openxmlformats.org/officeDocument/2006/relationships/image" Target="../media/image13.w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2.wmf"/><Relationship Id="rId9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w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2.wmf"/><Relationship Id="rId1" Type="http://schemas.openxmlformats.org/officeDocument/2006/relationships/image" Target="../media/image16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w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3" Type="http://schemas.openxmlformats.org/officeDocument/2006/relationships/image" Target="../media/image2.w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2" Type="http://schemas.openxmlformats.org/officeDocument/2006/relationships/image" Target="../media/image17.wmf"/><Relationship Id="rId1" Type="http://schemas.openxmlformats.org/officeDocument/2006/relationships/image" Target="../media/image29.w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image" Target="../media/image35.emf"/><Relationship Id="rId14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1.emf"/><Relationship Id="rId3" Type="http://schemas.openxmlformats.org/officeDocument/2006/relationships/image" Target="../media/image30.wmf"/><Relationship Id="rId7" Type="http://schemas.openxmlformats.org/officeDocument/2006/relationships/image" Target="../media/image45.emf"/><Relationship Id="rId12" Type="http://schemas.openxmlformats.org/officeDocument/2006/relationships/image" Target="../media/image50.emf"/><Relationship Id="rId2" Type="http://schemas.openxmlformats.org/officeDocument/2006/relationships/image" Target="../media/image2.wmf"/><Relationship Id="rId1" Type="http://schemas.openxmlformats.org/officeDocument/2006/relationships/image" Target="../media/image41.e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wmf"/><Relationship Id="rId9" Type="http://schemas.openxmlformats.org/officeDocument/2006/relationships/image" Target="../media/image47.emf"/><Relationship Id="rId14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3.emf"/><Relationship Id="rId3" Type="http://schemas.openxmlformats.org/officeDocument/2006/relationships/image" Target="../media/image54.w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2" Type="http://schemas.openxmlformats.org/officeDocument/2006/relationships/image" Target="../media/image2.wmf"/><Relationship Id="rId1" Type="http://schemas.openxmlformats.org/officeDocument/2006/relationships/image" Target="../media/image53.emf"/><Relationship Id="rId6" Type="http://schemas.openxmlformats.org/officeDocument/2006/relationships/image" Target="../media/image1.wmf"/><Relationship Id="rId11" Type="http://schemas.openxmlformats.org/officeDocument/2006/relationships/image" Target="../media/image61.emf"/><Relationship Id="rId5" Type="http://schemas.openxmlformats.org/officeDocument/2006/relationships/image" Target="../media/image56.emf"/><Relationship Id="rId10" Type="http://schemas.openxmlformats.org/officeDocument/2006/relationships/image" Target="../media/image60.emf"/><Relationship Id="rId4" Type="http://schemas.openxmlformats.org/officeDocument/2006/relationships/image" Target="../media/image55.emf"/><Relationship Id="rId9" Type="http://schemas.openxmlformats.org/officeDocument/2006/relationships/image" Target="../media/image59.emf"/><Relationship Id="rId14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54.wmf"/><Relationship Id="rId7" Type="http://schemas.openxmlformats.org/officeDocument/2006/relationships/image" Target="../media/image68.emf"/><Relationship Id="rId2" Type="http://schemas.openxmlformats.org/officeDocument/2006/relationships/image" Target="../media/image2.wmf"/><Relationship Id="rId1" Type="http://schemas.openxmlformats.org/officeDocument/2006/relationships/image" Target="../media/image65.emf"/><Relationship Id="rId6" Type="http://schemas.openxmlformats.org/officeDocument/2006/relationships/image" Target="../media/image1.wmf"/><Relationship Id="rId11" Type="http://schemas.openxmlformats.org/officeDocument/2006/relationships/image" Target="../media/image72.emf"/><Relationship Id="rId5" Type="http://schemas.openxmlformats.org/officeDocument/2006/relationships/image" Target="../media/image67.emf"/><Relationship Id="rId10" Type="http://schemas.openxmlformats.org/officeDocument/2006/relationships/image" Target="../media/image71.emf"/><Relationship Id="rId4" Type="http://schemas.openxmlformats.org/officeDocument/2006/relationships/image" Target="../media/image66.emf"/><Relationship Id="rId9" Type="http://schemas.openxmlformats.org/officeDocument/2006/relationships/image" Target="../media/image7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413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13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750B99-7504-425F-9BF0-EFC4F76E1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628250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2A107-CC24-4F0A-8695-323A0AA04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893429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348BC-14B1-48AB-939C-CB50FA2D42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710934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AB7C9-FDCA-4013-A7DF-C3C3603104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052482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88DC8-73FC-47FF-9763-AEEFCCBB76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18121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E94EE-F465-4BA9-B14E-9AC4762A03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770848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38DF1-3D16-4283-8F5B-6092F77028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070878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A2B5F-586B-416D-A38B-635DB2A31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950664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ACC5F-FD5D-42E0-8ADC-FBE0D0E5C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439148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4FFED-CDEC-4781-B477-3E5EBB16C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311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15EAF-6307-43FF-B5EB-328CB3FAF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032567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4FC7-5B66-4316-84F5-DE49782CD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356806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CD1170B-9EE5-4708-900D-A40BBDE3A0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9704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4032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032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032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032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033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4033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33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4033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403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 spd="med"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69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0" Type="http://schemas.openxmlformats.org/officeDocument/2006/relationships/image" Target="../media/image7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2.e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.wmf"/><Relationship Id="rId22" Type="http://schemas.openxmlformats.org/officeDocument/2006/relationships/image" Target="../media/image7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34" Type="http://schemas.openxmlformats.org/officeDocument/2006/relationships/image" Target="../media/image100.emf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07.bin"/><Relationship Id="rId3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29" Type="http://schemas.openxmlformats.org/officeDocument/2006/relationships/oleObject" Target="../embeddings/oleObject10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95.emf"/><Relationship Id="rId32" Type="http://schemas.openxmlformats.org/officeDocument/2006/relationships/image" Target="../media/image99.e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97.e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04.bin"/><Relationship Id="rId31" Type="http://schemas.openxmlformats.org/officeDocument/2006/relationships/oleObject" Target="../embeddings/oleObject11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98.emf"/><Relationship Id="rId8" Type="http://schemas.openxmlformats.org/officeDocument/2006/relationships/image" Target="../media/image8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0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0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0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0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7.e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37.e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39.e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6.emf"/><Relationship Id="rId26" Type="http://schemas.openxmlformats.org/officeDocument/2006/relationships/image" Target="../media/image50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49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1.e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61.e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63.e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1.wmf"/><Relationship Id="rId22" Type="http://schemas.openxmlformats.org/officeDocument/2006/relationships/image" Target="../media/image60.emf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6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549275"/>
            <a:ext cx="6913562" cy="1079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hlink"/>
                </a:solidFill>
              </a:rPr>
              <a:t/>
            </a:r>
            <a:br>
              <a:rPr lang="en-US" altLang="zh-CN" smtClean="0">
                <a:solidFill>
                  <a:schemeClr val="hlink"/>
                </a:solidFill>
              </a:rPr>
            </a:br>
            <a:r>
              <a:rPr lang="zh-CN" altLang="en-US" sz="3200" smtClean="0">
                <a:solidFill>
                  <a:schemeClr val="hlink"/>
                </a:solidFill>
              </a:rPr>
              <a:t>第五章    神经网络控制方法</a:t>
            </a:r>
            <a:br>
              <a:rPr lang="zh-CN" altLang="en-US" sz="3200" smtClean="0">
                <a:solidFill>
                  <a:schemeClr val="hlink"/>
                </a:solidFill>
              </a:rPr>
            </a:br>
            <a:r>
              <a:rPr lang="en-US" altLang="zh-CN" sz="3200" smtClean="0">
                <a:solidFill>
                  <a:schemeClr val="hlink"/>
                </a:solidFill>
              </a:rPr>
              <a:t>Neural Networks Control      NNC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636838"/>
            <a:ext cx="8077200" cy="3124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目的：</a:t>
            </a:r>
            <a:r>
              <a:rPr lang="zh-CN" altLang="en-US" b="1" dirty="0" smtClean="0"/>
              <a:t>解决复杂的非线性，不确定不确知系统的控制问题。</a:t>
            </a:r>
          </a:p>
          <a:p>
            <a:pPr algn="l" eaLnBrk="1" hangingPunct="1">
              <a:defRPr/>
            </a:pPr>
            <a:endParaRPr lang="zh-CN" altLang="en-US" b="1" dirty="0" smtClean="0"/>
          </a:p>
          <a:p>
            <a:pPr algn="l" eaLnBrk="1" hangingPunct="1">
              <a:defRPr/>
            </a:pPr>
            <a:r>
              <a:rPr lang="zh-CN" altLang="en-US" b="1" dirty="0" smtClean="0"/>
              <a:t>具有</a:t>
            </a:r>
            <a:r>
              <a:rPr lang="zh-CN" altLang="en-US" b="1" dirty="0" smtClean="0">
                <a:solidFill>
                  <a:schemeClr val="hlink"/>
                </a:solidFill>
              </a:rPr>
              <a:t>学习能力</a:t>
            </a:r>
            <a:r>
              <a:rPr lang="zh-CN" altLang="en-US" b="1" dirty="0" smtClean="0"/>
              <a:t>和</a:t>
            </a:r>
            <a:r>
              <a:rPr lang="zh-CN" altLang="en-US" b="1" dirty="0" smtClean="0">
                <a:solidFill>
                  <a:schemeClr val="hlink"/>
                </a:solidFill>
              </a:rPr>
              <a:t>自适应能力</a:t>
            </a:r>
            <a:r>
              <a:rPr lang="zh-CN" altLang="en-US" b="1" dirty="0" smtClean="0"/>
              <a:t>。神经网络控制能对环境变化具有自适应能力，且不依赖于模型。</a:t>
            </a:r>
          </a:p>
          <a:p>
            <a:pPr algn="l" eaLnBrk="1" hangingPunct="1">
              <a:defRPr/>
            </a:pPr>
            <a:endParaRPr lang="en-US" altLang="zh-CN" dirty="0" smtClean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5940425" y="1700213"/>
            <a:ext cx="533400" cy="257175"/>
          </a:xfrm>
          <a:prstGeom prst="rightArrow">
            <a:avLst>
              <a:gd name="adj1" fmla="val 50000"/>
              <a:gd name="adj2" fmla="val 5185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chemeClr val="hlink"/>
                </a:solidFill>
              </a:rPr>
              <a:t>5.2   </a:t>
            </a:r>
            <a:r>
              <a:rPr lang="zh-CN" altLang="en-US" sz="3200" smtClean="0">
                <a:solidFill>
                  <a:schemeClr val="hlink"/>
                </a:solidFill>
              </a:rPr>
              <a:t>神经网络自校正控制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　</a:t>
            </a:r>
            <a:r>
              <a:rPr lang="zh-CN" altLang="en-US" b="1" smtClean="0">
                <a:solidFill>
                  <a:schemeClr val="hlink"/>
                </a:solidFill>
              </a:rPr>
              <a:t>　利用</a:t>
            </a:r>
            <a:r>
              <a:rPr lang="en-US" altLang="zh-CN" b="1" smtClean="0">
                <a:solidFill>
                  <a:schemeClr val="hlink"/>
                </a:solidFill>
              </a:rPr>
              <a:t>NN</a:t>
            </a:r>
            <a:r>
              <a:rPr lang="zh-CN" altLang="en-US" b="1" smtClean="0">
                <a:solidFill>
                  <a:schemeClr val="hlink"/>
                </a:solidFill>
              </a:rPr>
              <a:t>的非线性函数的映射能力，可以使它在自校正控制系统中充当未知系统函数逼近器。</a:t>
            </a:r>
          </a:p>
        </p:txBody>
      </p:sp>
      <p:sp>
        <p:nvSpPr>
          <p:cNvPr id="8207" name="AutoShape 4"/>
          <p:cNvSpPr>
            <a:spLocks noChangeArrowheads="1"/>
          </p:cNvSpPr>
          <p:nvPr/>
        </p:nvSpPr>
        <p:spPr bwMode="auto">
          <a:xfrm>
            <a:off x="2051050" y="4795838"/>
            <a:ext cx="12192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8" name="AutoShape 5"/>
          <p:cNvSpPr>
            <a:spLocks noChangeArrowheads="1"/>
          </p:cNvSpPr>
          <p:nvPr/>
        </p:nvSpPr>
        <p:spPr bwMode="auto">
          <a:xfrm>
            <a:off x="6165850" y="4795838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9" name="AutoShape 6"/>
          <p:cNvSpPr>
            <a:spLocks noChangeArrowheads="1"/>
          </p:cNvSpPr>
          <p:nvPr/>
        </p:nvSpPr>
        <p:spPr bwMode="auto">
          <a:xfrm>
            <a:off x="2051050" y="3500438"/>
            <a:ext cx="1600200" cy="6223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1212850" y="4503738"/>
          <a:ext cx="344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503738"/>
                        <a:ext cx="344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9"/>
          <p:cNvGraphicFramePr>
            <a:graphicFrameLocks noChangeAspect="1"/>
          </p:cNvGraphicFramePr>
          <p:nvPr/>
        </p:nvGraphicFramePr>
        <p:xfrm>
          <a:off x="6242050" y="4872038"/>
          <a:ext cx="762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872038"/>
                        <a:ext cx="7620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"/>
          <p:cNvGraphicFramePr>
            <a:graphicFrameLocks noChangeAspect="1"/>
          </p:cNvGraphicFramePr>
          <p:nvPr/>
        </p:nvGraphicFramePr>
        <p:xfrm>
          <a:off x="2127250" y="4872038"/>
          <a:ext cx="1066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7" imgW="495000" imgH="203040" progId="Equation.3">
                  <p:embed/>
                </p:oleObj>
              </mc:Choice>
              <mc:Fallback>
                <p:oleObj name="Equation" r:id="rId7" imgW="4950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872038"/>
                        <a:ext cx="1066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5376863" y="3976688"/>
          <a:ext cx="3825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9" imgW="126720" imgH="101520" progId="Equation.DSMT4">
                  <p:embed/>
                </p:oleObj>
              </mc:Choice>
              <mc:Fallback>
                <p:oleObj name="Equation" r:id="rId9" imgW="126720" imgH="1015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3976688"/>
                        <a:ext cx="3825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4337050" y="4979988"/>
          <a:ext cx="534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11" imgW="177480" imgH="228600" progId="Equation.3">
                  <p:embed/>
                </p:oleObj>
              </mc:Choice>
              <mc:Fallback>
                <p:oleObj name="Equation" r:id="rId11" imgW="1774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4979988"/>
                        <a:ext cx="5349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/>
        </p:nvGraphicFramePr>
        <p:xfrm>
          <a:off x="2051050" y="3576638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3" imgW="685800" imgH="241200" progId="Equation.3">
                  <p:embed/>
                </p:oleObj>
              </mc:Choice>
              <mc:Fallback>
                <p:oleObj name="Equation" r:id="rId13" imgW="68580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76638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Line 14"/>
          <p:cNvSpPr>
            <a:spLocks noChangeShapeType="1"/>
          </p:cNvSpPr>
          <p:nvPr/>
        </p:nvSpPr>
        <p:spPr bwMode="auto">
          <a:xfrm>
            <a:off x="1212850" y="4884738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00" name="Object 15"/>
          <p:cNvGraphicFramePr>
            <a:graphicFrameLocks noChangeAspect="1"/>
          </p:cNvGraphicFramePr>
          <p:nvPr/>
        </p:nvGraphicFramePr>
        <p:xfrm>
          <a:off x="4565650" y="3284538"/>
          <a:ext cx="415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3284538"/>
                        <a:ext cx="415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6"/>
          <p:cNvGraphicFramePr>
            <a:graphicFrameLocks noChangeAspect="1"/>
          </p:cNvGraphicFramePr>
          <p:nvPr/>
        </p:nvGraphicFramePr>
        <p:xfrm>
          <a:off x="1816100" y="4275138"/>
          <a:ext cx="3508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17" imgW="152280" imgH="241200" progId="Equation.DSMT4">
                  <p:embed/>
                </p:oleObj>
              </mc:Choice>
              <mc:Fallback>
                <p:oleObj name="Equation" r:id="rId17" imgW="15228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275138"/>
                        <a:ext cx="3508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8"/>
          <p:cNvGraphicFramePr>
            <a:graphicFrameLocks noChangeAspect="1"/>
          </p:cNvGraphicFramePr>
          <p:nvPr/>
        </p:nvGraphicFramePr>
        <p:xfrm>
          <a:off x="8013700" y="4814888"/>
          <a:ext cx="4206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9" imgW="139680" imgH="164880" progId="Equation.3">
                  <p:embed/>
                </p:oleObj>
              </mc:Choice>
              <mc:Fallback>
                <p:oleObj name="Equation" r:id="rId19" imgW="139680" imgH="164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4814888"/>
                        <a:ext cx="4206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5099050" y="3665538"/>
            <a:ext cx="230188" cy="230187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7080250" y="5100638"/>
            <a:ext cx="91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Line 27"/>
          <p:cNvSpPr>
            <a:spLocks noChangeShapeType="1"/>
          </p:cNvSpPr>
          <p:nvPr/>
        </p:nvSpPr>
        <p:spPr bwMode="auto">
          <a:xfrm>
            <a:off x="7537450" y="5100638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03" name="Object 32"/>
          <p:cNvGraphicFramePr>
            <a:graphicFrameLocks noChangeAspect="1"/>
          </p:cNvGraphicFramePr>
          <p:nvPr/>
        </p:nvGraphicFramePr>
        <p:xfrm>
          <a:off x="4565650" y="3894138"/>
          <a:ext cx="420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21" imgW="139680" imgH="139680" progId="Equation.3">
                  <p:embed/>
                </p:oleObj>
              </mc:Choice>
              <mc:Fallback>
                <p:oleObj name="Equation" r:id="rId21" imgW="139680" imgH="139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3894138"/>
                        <a:ext cx="420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33"/>
          <p:cNvGraphicFramePr>
            <a:graphicFrameLocks noChangeAspect="1"/>
          </p:cNvGraphicFramePr>
          <p:nvPr/>
        </p:nvGraphicFramePr>
        <p:xfrm>
          <a:off x="3194050" y="4198938"/>
          <a:ext cx="288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23" imgW="139680" imgH="203040" progId="Equation.DSMT4">
                  <p:embed/>
                </p:oleObj>
              </mc:Choice>
              <mc:Fallback>
                <p:oleObj name="Equation" r:id="rId23" imgW="139680" imgH="203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198938"/>
                        <a:ext cx="288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Line 34"/>
          <p:cNvSpPr>
            <a:spLocks noChangeShapeType="1"/>
          </p:cNvSpPr>
          <p:nvPr/>
        </p:nvSpPr>
        <p:spPr bwMode="auto">
          <a:xfrm>
            <a:off x="7537450" y="3817938"/>
            <a:ext cx="0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215" name="AutoShape 36"/>
          <p:cNvCxnSpPr>
            <a:cxnSpLocks noChangeShapeType="1"/>
            <a:stCxn id="8214" idx="0"/>
            <a:endCxn id="8211" idx="6"/>
          </p:cNvCxnSpPr>
          <p:nvPr/>
        </p:nvCxnSpPr>
        <p:spPr bwMode="auto">
          <a:xfrm flipH="1" flipV="1">
            <a:off x="5341938" y="3781425"/>
            <a:ext cx="2195512" cy="238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39"/>
          <p:cNvCxnSpPr>
            <a:cxnSpLocks noChangeShapeType="1"/>
            <a:stCxn id="8207" idx="3"/>
            <a:endCxn id="8208" idx="1"/>
          </p:cNvCxnSpPr>
          <p:nvPr/>
        </p:nvCxnSpPr>
        <p:spPr bwMode="auto">
          <a:xfrm>
            <a:off x="3282950" y="5100638"/>
            <a:ext cx="28702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40"/>
          <p:cNvCxnSpPr>
            <a:cxnSpLocks noChangeShapeType="1"/>
            <a:stCxn id="8213" idx="1"/>
            <a:endCxn id="8207" idx="1"/>
          </p:cNvCxnSpPr>
          <p:nvPr/>
        </p:nvCxnSpPr>
        <p:spPr bwMode="auto">
          <a:xfrm rot="16200000" flipV="1">
            <a:off x="4362450" y="2776538"/>
            <a:ext cx="850900" cy="5499100"/>
          </a:xfrm>
          <a:prstGeom prst="bentConnector4">
            <a:avLst>
              <a:gd name="adj1" fmla="val 2236"/>
              <a:gd name="adj2" fmla="val 103926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8" name="Line 41"/>
          <p:cNvSpPr>
            <a:spLocks noChangeShapeType="1"/>
          </p:cNvSpPr>
          <p:nvPr/>
        </p:nvSpPr>
        <p:spPr bwMode="auto">
          <a:xfrm>
            <a:off x="2203450" y="4122738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Line 42"/>
          <p:cNvSpPr>
            <a:spLocks noChangeShapeType="1"/>
          </p:cNvSpPr>
          <p:nvPr/>
        </p:nvSpPr>
        <p:spPr bwMode="auto">
          <a:xfrm>
            <a:off x="3117850" y="4122738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0" name="Line 43"/>
          <p:cNvSpPr>
            <a:spLocks noChangeShapeType="1"/>
          </p:cNvSpPr>
          <p:nvPr/>
        </p:nvSpPr>
        <p:spPr bwMode="auto">
          <a:xfrm flipH="1">
            <a:off x="2889250" y="3132138"/>
            <a:ext cx="2286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1" name="Line 44"/>
          <p:cNvSpPr>
            <a:spLocks noChangeShapeType="1"/>
          </p:cNvSpPr>
          <p:nvPr/>
        </p:nvSpPr>
        <p:spPr bwMode="auto">
          <a:xfrm flipH="1">
            <a:off x="2432050" y="4122738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222" name="AutoShape 45"/>
          <p:cNvCxnSpPr>
            <a:cxnSpLocks noChangeShapeType="1"/>
            <a:stCxn id="8211" idx="0"/>
            <a:endCxn id="8220" idx="0"/>
          </p:cNvCxnSpPr>
          <p:nvPr/>
        </p:nvCxnSpPr>
        <p:spPr bwMode="auto">
          <a:xfrm rot="5400000" flipH="1">
            <a:off x="3899694" y="2337594"/>
            <a:ext cx="533400" cy="2097088"/>
          </a:xfrm>
          <a:prstGeom prst="bentConnector3">
            <a:avLst>
              <a:gd name="adj1" fmla="val 9494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46"/>
          <p:cNvCxnSpPr>
            <a:cxnSpLocks noChangeShapeType="1"/>
            <a:stCxn id="8209" idx="3"/>
            <a:endCxn id="8211" idx="2"/>
          </p:cNvCxnSpPr>
          <p:nvPr/>
        </p:nvCxnSpPr>
        <p:spPr bwMode="auto">
          <a:xfrm flipV="1">
            <a:off x="3663950" y="3781425"/>
            <a:ext cx="1422400" cy="301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Line 47"/>
          <p:cNvSpPr>
            <a:spLocks noChangeShapeType="1"/>
          </p:cNvSpPr>
          <p:nvPr/>
        </p:nvSpPr>
        <p:spPr bwMode="auto">
          <a:xfrm flipV="1">
            <a:off x="4108450" y="4503738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Line 48"/>
          <p:cNvSpPr>
            <a:spLocks noChangeShapeType="1"/>
          </p:cNvSpPr>
          <p:nvPr/>
        </p:nvSpPr>
        <p:spPr bwMode="auto">
          <a:xfrm flipH="1">
            <a:off x="3498850" y="4503738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Line 49"/>
          <p:cNvSpPr>
            <a:spLocks noChangeShapeType="1"/>
          </p:cNvSpPr>
          <p:nvPr/>
        </p:nvSpPr>
        <p:spPr bwMode="auto">
          <a:xfrm flipV="1">
            <a:off x="3498850" y="4122738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73125" y="773113"/>
          <a:ext cx="7586663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2920680" imgH="1803240" progId="Equation.DSMT4">
                  <p:embed/>
                </p:oleObj>
              </mc:Choice>
              <mc:Fallback>
                <p:oleObj name="Equation" r:id="rId3" imgW="2920680" imgH="1803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773113"/>
                        <a:ext cx="7586663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827088" y="1138238"/>
          <a:ext cx="7265987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2958840" imgH="1714320" progId="Equation.DSMT4">
                  <p:embed/>
                </p:oleObj>
              </mc:Choice>
              <mc:Fallback>
                <p:oleObj name="Equation" r:id="rId3" imgW="2958840" imgH="1714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38238"/>
                        <a:ext cx="7265987" cy="420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900113" y="3860800"/>
            <a:ext cx="2971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611188" y="981075"/>
          <a:ext cx="768985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3022560" imgH="647640" progId="Equation.DSMT4">
                  <p:embed/>
                </p:oleObj>
              </mc:Choice>
              <mc:Fallback>
                <p:oleObj name="Equation" r:id="rId3" imgW="3022560" imgH="6476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81075"/>
                        <a:ext cx="768985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Grp="1" noChangeAspect="1"/>
          </p:cNvGraphicFramePr>
          <p:nvPr>
            <p:ph/>
          </p:nvPr>
        </p:nvGraphicFramePr>
        <p:xfrm>
          <a:off x="1116013" y="557213"/>
          <a:ext cx="7272337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3022560" imgH="2387520" progId="Equation.DSMT4">
                  <p:embed/>
                </p:oleObj>
              </mc:Choice>
              <mc:Fallback>
                <p:oleObj name="Equation" r:id="rId3" imgW="3022560" imgH="2387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7213"/>
                        <a:ext cx="7272337" cy="574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68313" y="549275"/>
          <a:ext cx="765016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3200400" imgH="482400" progId="Equation.DSMT4">
                  <p:embed/>
                </p:oleObj>
              </mc:Choice>
              <mc:Fallback>
                <p:oleObj name="Equation" r:id="rId3" imgW="320040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9275"/>
                        <a:ext cx="7650162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38150" y="2205038"/>
          <a:ext cx="7346950" cy="385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3047760" imgH="1600200" progId="Equation.DSMT4">
                  <p:embed/>
                </p:oleObj>
              </mc:Choice>
              <mc:Fallback>
                <p:oleObj name="Equation" r:id="rId5" imgW="3047760" imgH="160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2205038"/>
                        <a:ext cx="7346950" cy="385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34963" y="228600"/>
          <a:ext cx="8294687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3441600" imgH="2057400" progId="Equation.DSMT4">
                  <p:embed/>
                </p:oleObj>
              </mc:Choice>
              <mc:Fallback>
                <p:oleObj name="Equation" r:id="rId3" imgW="3441600" imgH="205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28600"/>
                        <a:ext cx="8294687" cy="495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79388" y="620713"/>
          <a:ext cx="35448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1460160" imgH="444240" progId="Equation.DSMT4">
                  <p:embed/>
                </p:oleObj>
              </mc:Choice>
              <mc:Fallback>
                <p:oleObj name="Equation" r:id="rId3" imgW="146016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20713"/>
                        <a:ext cx="35448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90525" y="2276475"/>
          <a:ext cx="8753475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3606480" imgH="1396800" progId="Equation.DSMT4">
                  <p:embed/>
                </p:oleObj>
              </mc:Choice>
              <mc:Fallback>
                <p:oleObj name="Equation" r:id="rId5" imgW="3606480" imgH="139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276475"/>
                        <a:ext cx="8753475" cy="3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339975" y="3573463"/>
            <a:ext cx="46799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156325" y="4941888"/>
            <a:ext cx="5762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258888" y="0"/>
          <a:ext cx="4870450" cy="502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2006280" imgH="2070000" progId="Equation.DSMT4">
                  <p:embed/>
                </p:oleObj>
              </mc:Choice>
              <mc:Fallback>
                <p:oleObj name="Equation" r:id="rId5" imgW="2006280" imgH="2070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0"/>
                        <a:ext cx="4870450" cy="502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chemeClr val="hlink"/>
                </a:solidFill>
              </a:rPr>
              <a:t>5.3   </a:t>
            </a:r>
            <a:r>
              <a:rPr lang="zh-CN" altLang="en-US" sz="3200" smtClean="0">
                <a:solidFill>
                  <a:schemeClr val="hlink"/>
                </a:solidFill>
              </a:rPr>
              <a:t>神经</a:t>
            </a:r>
            <a:r>
              <a:rPr lang="en-US" altLang="zh-CN" sz="3200" smtClean="0">
                <a:solidFill>
                  <a:schemeClr val="hlink"/>
                </a:solidFill>
              </a:rPr>
              <a:t>PID</a:t>
            </a:r>
            <a:r>
              <a:rPr lang="zh-CN" altLang="en-US" sz="3200" smtClean="0">
                <a:solidFill>
                  <a:schemeClr val="hlink"/>
                </a:solidFill>
              </a:rPr>
              <a:t>控制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1.</a:t>
            </a:r>
            <a:r>
              <a:rPr lang="zh-CN" altLang="en-US" b="1" smtClean="0">
                <a:solidFill>
                  <a:schemeClr val="hlink"/>
                </a:solidFill>
              </a:rPr>
              <a:t>神经辨识器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539750" y="1844675"/>
          <a:ext cx="8208963" cy="477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3098520" imgH="1803240" progId="Equation.DSMT4">
                  <p:embed/>
                </p:oleObj>
              </mc:Choice>
              <mc:Fallback>
                <p:oleObj name="Equation" r:id="rId3" imgW="3098520" imgH="1803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8208963" cy="477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6921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主要内容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28813"/>
            <a:ext cx="7545388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5.1 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神经网络控制的结构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5.2 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神经网络自校正控制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5.3 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神经网络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PID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控制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dirty="0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0" name="Rectangle 2"/>
          <p:cNvSpPr>
            <a:spLocks noChangeArrowheads="1"/>
          </p:cNvSpPr>
          <p:nvPr/>
        </p:nvSpPr>
        <p:spPr bwMode="auto">
          <a:xfrm>
            <a:off x="2057400" y="1981200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1" name="Rectangle 3"/>
          <p:cNvSpPr>
            <a:spLocks noChangeArrowheads="1"/>
          </p:cNvSpPr>
          <p:nvPr/>
        </p:nvSpPr>
        <p:spPr bwMode="auto">
          <a:xfrm>
            <a:off x="5715000" y="2057400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2" name="Rectangle 4"/>
          <p:cNvSpPr>
            <a:spLocks noChangeArrowheads="1"/>
          </p:cNvSpPr>
          <p:nvPr/>
        </p:nvSpPr>
        <p:spPr bwMode="auto">
          <a:xfrm>
            <a:off x="2133600" y="3657600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3" name="Rectangle 5"/>
          <p:cNvSpPr>
            <a:spLocks noChangeArrowheads="1"/>
          </p:cNvSpPr>
          <p:nvPr/>
        </p:nvSpPr>
        <p:spPr bwMode="auto">
          <a:xfrm>
            <a:off x="5715000" y="3581400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4" name="Rectangle 6"/>
          <p:cNvSpPr>
            <a:spLocks noChangeArrowheads="1"/>
          </p:cNvSpPr>
          <p:nvPr/>
        </p:nvSpPr>
        <p:spPr bwMode="auto">
          <a:xfrm>
            <a:off x="5638800" y="4953000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5" name="Oval 7"/>
          <p:cNvSpPr>
            <a:spLocks noChangeArrowheads="1"/>
          </p:cNvSpPr>
          <p:nvPr/>
        </p:nvSpPr>
        <p:spPr bwMode="auto">
          <a:xfrm>
            <a:off x="914400" y="21336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6" name="Oval 8"/>
          <p:cNvSpPr>
            <a:spLocks noChangeArrowheads="1"/>
          </p:cNvSpPr>
          <p:nvPr/>
        </p:nvSpPr>
        <p:spPr bwMode="auto">
          <a:xfrm>
            <a:off x="2667000" y="60198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7" name="Oval 9"/>
          <p:cNvSpPr>
            <a:spLocks noChangeArrowheads="1"/>
          </p:cNvSpPr>
          <p:nvPr/>
        </p:nvSpPr>
        <p:spPr bwMode="auto">
          <a:xfrm>
            <a:off x="6172200" y="60198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4" name="Object 10"/>
          <p:cNvGraphicFramePr>
            <a:graphicFrameLocks noChangeAspect="1"/>
          </p:cNvGraphicFramePr>
          <p:nvPr/>
        </p:nvGraphicFramePr>
        <p:xfrm>
          <a:off x="2209800" y="2057400"/>
          <a:ext cx="1109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3" imgW="368280" imgH="177480" progId="Equation.DSMT4">
                  <p:embed/>
                </p:oleObj>
              </mc:Choice>
              <mc:Fallback>
                <p:oleObj name="Equation" r:id="rId3" imgW="36828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0"/>
                        <a:ext cx="11096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1"/>
          <p:cNvGraphicFramePr>
            <a:graphicFrameLocks noChangeAspect="1"/>
          </p:cNvGraphicFramePr>
          <p:nvPr/>
        </p:nvGraphicFramePr>
        <p:xfrm>
          <a:off x="5886450" y="2095500"/>
          <a:ext cx="1069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2095500"/>
                        <a:ext cx="1069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2"/>
          <p:cNvGraphicFramePr>
            <a:graphicFrameLocks noChangeAspect="1"/>
          </p:cNvGraphicFramePr>
          <p:nvPr/>
        </p:nvGraphicFramePr>
        <p:xfrm>
          <a:off x="6000750" y="3657600"/>
          <a:ext cx="993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7" imgW="330120" imgH="177480" progId="Equation.DSMT4">
                  <p:embed/>
                </p:oleObj>
              </mc:Choice>
              <mc:Fallback>
                <p:oleObj name="Equation" r:id="rId7" imgW="33012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657600"/>
                        <a:ext cx="993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3"/>
          <p:cNvGraphicFramePr>
            <a:graphicFrameLocks noChangeAspect="1"/>
          </p:cNvGraphicFramePr>
          <p:nvPr/>
        </p:nvGraphicFramePr>
        <p:xfrm>
          <a:off x="5638800" y="5029200"/>
          <a:ext cx="1468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29200"/>
                        <a:ext cx="14684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4"/>
          <p:cNvGraphicFramePr>
            <a:graphicFrameLocks noChangeAspect="1"/>
          </p:cNvGraphicFramePr>
          <p:nvPr/>
        </p:nvGraphicFramePr>
        <p:xfrm>
          <a:off x="2133600" y="3733800"/>
          <a:ext cx="1468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11" imgW="647640" imgH="203040" progId="Equation.DSMT4">
                  <p:embed/>
                </p:oleObj>
              </mc:Choice>
              <mc:Fallback>
                <p:oleObj name="Equation" r:id="rId11" imgW="64764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14684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Line 15"/>
          <p:cNvSpPr>
            <a:spLocks noChangeShapeType="1"/>
          </p:cNvSpPr>
          <p:nvPr/>
        </p:nvSpPr>
        <p:spPr bwMode="auto">
          <a:xfrm>
            <a:off x="1219200" y="2286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Line 16"/>
          <p:cNvSpPr>
            <a:spLocks noChangeShapeType="1"/>
          </p:cNvSpPr>
          <p:nvPr/>
        </p:nvSpPr>
        <p:spPr bwMode="auto">
          <a:xfrm>
            <a:off x="3505200" y="22860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Line 17"/>
          <p:cNvSpPr>
            <a:spLocks noChangeShapeType="1"/>
          </p:cNvSpPr>
          <p:nvPr/>
        </p:nvSpPr>
        <p:spPr bwMode="auto">
          <a:xfrm>
            <a:off x="5105400" y="3733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Line 18"/>
          <p:cNvSpPr>
            <a:spLocks noChangeShapeType="1"/>
          </p:cNvSpPr>
          <p:nvPr/>
        </p:nvSpPr>
        <p:spPr bwMode="auto">
          <a:xfrm>
            <a:off x="7162800" y="2286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2" name="Line 19"/>
          <p:cNvSpPr>
            <a:spLocks noChangeShapeType="1"/>
          </p:cNvSpPr>
          <p:nvPr/>
        </p:nvSpPr>
        <p:spPr bwMode="auto">
          <a:xfrm>
            <a:off x="228600" y="2286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Line 20"/>
          <p:cNvSpPr>
            <a:spLocks noChangeShapeType="1"/>
          </p:cNvSpPr>
          <p:nvPr/>
        </p:nvSpPr>
        <p:spPr bwMode="auto">
          <a:xfrm>
            <a:off x="1066800" y="1295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4" name="Line 21"/>
          <p:cNvSpPr>
            <a:spLocks noChangeShapeType="1"/>
          </p:cNvSpPr>
          <p:nvPr/>
        </p:nvSpPr>
        <p:spPr bwMode="auto">
          <a:xfrm flipH="1">
            <a:off x="2971800" y="6172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Line 22"/>
          <p:cNvSpPr>
            <a:spLocks noChangeShapeType="1"/>
          </p:cNvSpPr>
          <p:nvPr/>
        </p:nvSpPr>
        <p:spPr bwMode="auto">
          <a:xfrm>
            <a:off x="533400" y="61722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Line 23"/>
          <p:cNvSpPr>
            <a:spLocks noChangeShapeType="1"/>
          </p:cNvSpPr>
          <p:nvPr/>
        </p:nvSpPr>
        <p:spPr bwMode="auto">
          <a:xfrm>
            <a:off x="533400" y="2286000"/>
            <a:ext cx="0" cy="388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Line 24"/>
          <p:cNvSpPr>
            <a:spLocks noChangeShapeType="1"/>
          </p:cNvSpPr>
          <p:nvPr/>
        </p:nvSpPr>
        <p:spPr bwMode="auto">
          <a:xfrm flipV="1">
            <a:off x="2819400" y="42672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8" name="Line 25"/>
          <p:cNvSpPr>
            <a:spLocks noChangeShapeType="1"/>
          </p:cNvSpPr>
          <p:nvPr/>
        </p:nvSpPr>
        <p:spPr bwMode="auto">
          <a:xfrm flipV="1">
            <a:off x="2819400" y="3048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Line 26"/>
          <p:cNvSpPr>
            <a:spLocks noChangeShapeType="1"/>
          </p:cNvSpPr>
          <p:nvPr/>
        </p:nvSpPr>
        <p:spPr bwMode="auto">
          <a:xfrm flipV="1">
            <a:off x="2819400" y="2590800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0" name="Line 27"/>
          <p:cNvSpPr>
            <a:spLocks noChangeShapeType="1"/>
          </p:cNvSpPr>
          <p:nvPr/>
        </p:nvSpPr>
        <p:spPr bwMode="auto">
          <a:xfrm flipV="1">
            <a:off x="3200400" y="1371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Line 28"/>
          <p:cNvSpPr>
            <a:spLocks noChangeShapeType="1"/>
          </p:cNvSpPr>
          <p:nvPr/>
        </p:nvSpPr>
        <p:spPr bwMode="auto">
          <a:xfrm flipH="1">
            <a:off x="6477000" y="6172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Line 29"/>
          <p:cNvSpPr>
            <a:spLocks noChangeShapeType="1"/>
          </p:cNvSpPr>
          <p:nvPr/>
        </p:nvSpPr>
        <p:spPr bwMode="auto">
          <a:xfrm flipV="1">
            <a:off x="63246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Line 30"/>
          <p:cNvSpPr>
            <a:spLocks noChangeShapeType="1"/>
          </p:cNvSpPr>
          <p:nvPr/>
        </p:nvSpPr>
        <p:spPr bwMode="auto">
          <a:xfrm flipV="1">
            <a:off x="63246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4" name="Line 31"/>
          <p:cNvSpPr>
            <a:spLocks noChangeShapeType="1"/>
          </p:cNvSpPr>
          <p:nvPr/>
        </p:nvSpPr>
        <p:spPr bwMode="auto">
          <a:xfrm flipV="1">
            <a:off x="6324600" y="41910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Line 32"/>
          <p:cNvSpPr>
            <a:spLocks noChangeShapeType="1"/>
          </p:cNvSpPr>
          <p:nvPr/>
        </p:nvSpPr>
        <p:spPr bwMode="auto">
          <a:xfrm flipV="1">
            <a:off x="6705600" y="33528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Line 33"/>
          <p:cNvSpPr>
            <a:spLocks noChangeShapeType="1"/>
          </p:cNvSpPr>
          <p:nvPr/>
        </p:nvSpPr>
        <p:spPr bwMode="auto">
          <a:xfrm>
            <a:off x="4648200" y="617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Line 34"/>
          <p:cNvSpPr>
            <a:spLocks noChangeShapeType="1"/>
          </p:cNvSpPr>
          <p:nvPr/>
        </p:nvSpPr>
        <p:spPr bwMode="auto">
          <a:xfrm flipH="1">
            <a:off x="4648200" y="4114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8" name="Line 35"/>
          <p:cNvSpPr>
            <a:spLocks noChangeShapeType="1"/>
          </p:cNvSpPr>
          <p:nvPr/>
        </p:nvSpPr>
        <p:spPr bwMode="auto">
          <a:xfrm>
            <a:off x="4648200" y="4114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Line 36"/>
          <p:cNvSpPr>
            <a:spLocks noChangeShapeType="1"/>
          </p:cNvSpPr>
          <p:nvPr/>
        </p:nvSpPr>
        <p:spPr bwMode="auto">
          <a:xfrm flipH="1">
            <a:off x="7162800" y="3886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0" name="Line 37"/>
          <p:cNvSpPr>
            <a:spLocks noChangeShapeType="1"/>
          </p:cNvSpPr>
          <p:nvPr/>
        </p:nvSpPr>
        <p:spPr bwMode="auto">
          <a:xfrm>
            <a:off x="7620000" y="2286000"/>
            <a:ext cx="0" cy="388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1" name="Line 38"/>
          <p:cNvSpPr>
            <a:spLocks noChangeShapeType="1"/>
          </p:cNvSpPr>
          <p:nvPr/>
        </p:nvSpPr>
        <p:spPr bwMode="auto">
          <a:xfrm>
            <a:off x="5105400" y="22860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9" name="Object 39"/>
          <p:cNvGraphicFramePr>
            <a:graphicFrameLocks noChangeAspect="1"/>
          </p:cNvGraphicFramePr>
          <p:nvPr/>
        </p:nvGraphicFramePr>
        <p:xfrm>
          <a:off x="381000" y="1752600"/>
          <a:ext cx="344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344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40"/>
          <p:cNvGraphicFramePr>
            <a:graphicFrameLocks noChangeAspect="1"/>
          </p:cNvGraphicFramePr>
          <p:nvPr/>
        </p:nvGraphicFramePr>
        <p:xfrm>
          <a:off x="1295400" y="2438400"/>
          <a:ext cx="3444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15" imgW="114120" imgH="139680" progId="Equation.DSMT4">
                  <p:embed/>
                </p:oleObj>
              </mc:Choice>
              <mc:Fallback>
                <p:oleObj name="Equation" r:id="rId15" imgW="114120" imgH="13968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3444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41"/>
          <p:cNvGraphicFramePr>
            <a:graphicFrameLocks noChangeAspect="1"/>
          </p:cNvGraphicFramePr>
          <p:nvPr/>
        </p:nvGraphicFramePr>
        <p:xfrm>
          <a:off x="1200150" y="1809750"/>
          <a:ext cx="382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17" imgW="126720" imgH="101520" progId="Equation.DSMT4">
                  <p:embed/>
                </p:oleObj>
              </mc:Choice>
              <mc:Fallback>
                <p:oleObj name="Equation" r:id="rId17" imgW="126720" imgH="10152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809750"/>
                        <a:ext cx="382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2" name="Line 42"/>
          <p:cNvSpPr>
            <a:spLocks noChangeShapeType="1"/>
          </p:cNvSpPr>
          <p:nvPr/>
        </p:nvSpPr>
        <p:spPr bwMode="auto">
          <a:xfrm>
            <a:off x="1066800" y="12954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3" name="Line 43"/>
          <p:cNvSpPr>
            <a:spLocks noChangeShapeType="1"/>
          </p:cNvSpPr>
          <p:nvPr/>
        </p:nvSpPr>
        <p:spPr bwMode="auto">
          <a:xfrm flipV="1">
            <a:off x="7620000" y="1295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42" name="Object 44"/>
          <p:cNvGraphicFramePr>
            <a:graphicFrameLocks noChangeAspect="1"/>
          </p:cNvGraphicFramePr>
          <p:nvPr/>
        </p:nvGraphicFramePr>
        <p:xfrm>
          <a:off x="7810500" y="1714500"/>
          <a:ext cx="4206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1714500"/>
                        <a:ext cx="4206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45"/>
          <p:cNvGraphicFramePr>
            <a:graphicFrameLocks noChangeAspect="1"/>
          </p:cNvGraphicFramePr>
          <p:nvPr/>
        </p:nvGraphicFramePr>
        <p:xfrm>
          <a:off x="4286250" y="1866900"/>
          <a:ext cx="382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866900"/>
                        <a:ext cx="382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46"/>
          <p:cNvGraphicFramePr>
            <a:graphicFrameLocks noChangeAspect="1"/>
          </p:cNvGraphicFramePr>
          <p:nvPr/>
        </p:nvGraphicFramePr>
        <p:xfrm>
          <a:off x="2819400" y="5181600"/>
          <a:ext cx="458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23" imgW="152280" imgH="228600" progId="Equation.DSMT4">
                  <p:embed/>
                </p:oleObj>
              </mc:Choice>
              <mc:Fallback>
                <p:oleObj name="Equation" r:id="rId23" imgW="152280" imgH="228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4587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47"/>
          <p:cNvGraphicFramePr>
            <a:graphicFrameLocks noChangeAspect="1"/>
          </p:cNvGraphicFramePr>
          <p:nvPr/>
        </p:nvGraphicFramePr>
        <p:xfrm>
          <a:off x="6477000" y="5486400"/>
          <a:ext cx="420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25" imgW="139680" imgH="228600" progId="Equation.DSMT4">
                  <p:embed/>
                </p:oleObj>
              </mc:Choice>
              <mc:Fallback>
                <p:oleObj name="Equation" r:id="rId25" imgW="13968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86400"/>
                        <a:ext cx="4206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48"/>
          <p:cNvGraphicFramePr>
            <a:graphicFrameLocks noChangeAspect="1"/>
          </p:cNvGraphicFramePr>
          <p:nvPr/>
        </p:nvGraphicFramePr>
        <p:xfrm>
          <a:off x="3048000" y="6324600"/>
          <a:ext cx="382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27" imgW="126720" imgH="101520" progId="Equation.DSMT4">
                  <p:embed/>
                </p:oleObj>
              </mc:Choice>
              <mc:Fallback>
                <p:oleObj name="Equation" r:id="rId27" imgW="126720" imgH="10152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324600"/>
                        <a:ext cx="382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49"/>
          <p:cNvGraphicFramePr>
            <a:graphicFrameLocks noChangeAspect="1"/>
          </p:cNvGraphicFramePr>
          <p:nvPr/>
        </p:nvGraphicFramePr>
        <p:xfrm>
          <a:off x="5791200" y="5791200"/>
          <a:ext cx="382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29" imgW="126720" imgH="101520" progId="Equation.DSMT4">
                  <p:embed/>
                </p:oleObj>
              </mc:Choice>
              <mc:Fallback>
                <p:oleObj name="Equation" r:id="rId29" imgW="126720" imgH="10152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91200"/>
                        <a:ext cx="382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50"/>
          <p:cNvGraphicFramePr>
            <a:graphicFrameLocks noChangeAspect="1"/>
          </p:cNvGraphicFramePr>
          <p:nvPr/>
        </p:nvGraphicFramePr>
        <p:xfrm>
          <a:off x="5105400" y="4191000"/>
          <a:ext cx="420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31" imgW="139680" imgH="203040" progId="Equation.DSMT4">
                  <p:embed/>
                </p:oleObj>
              </mc:Choice>
              <mc:Fallback>
                <p:oleObj name="Equation" r:id="rId31" imgW="139680" imgH="2030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91000"/>
                        <a:ext cx="4206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51"/>
          <p:cNvGraphicFramePr>
            <a:graphicFrameLocks noChangeAspect="1"/>
          </p:cNvGraphicFramePr>
          <p:nvPr/>
        </p:nvGraphicFramePr>
        <p:xfrm>
          <a:off x="1752600" y="1447800"/>
          <a:ext cx="1600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33" imgW="723600" imgH="203040" progId="Equation.DSMT4">
                  <p:embed/>
                </p:oleObj>
              </mc:Choice>
              <mc:Fallback>
                <p:oleObj name="Equation" r:id="rId33" imgW="723600" imgH="2030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1600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468313" y="1196975"/>
          <a:ext cx="7920037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2806560" imgH="1346040" progId="Equation.DSMT4">
                  <p:embed/>
                </p:oleObj>
              </mc:Choice>
              <mc:Fallback>
                <p:oleObj name="Equation" r:id="rId3" imgW="2806560" imgH="13460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7920037" cy="379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2"/>
          <p:cNvSpPr>
            <a:spLocks noChangeArrowheads="1"/>
          </p:cNvSpPr>
          <p:nvPr/>
        </p:nvSpPr>
        <p:spPr bwMode="auto">
          <a:xfrm>
            <a:off x="6781800" y="1052513"/>
            <a:ext cx="2362200" cy="914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/>
            <a:endParaRPr lang="zh-CN" altLang="zh-CN">
              <a:latin typeface="Arial" charset="0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539750" y="2276475"/>
          <a:ext cx="7204075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2552400" imgH="1422360" progId="Equation.DSMT4">
                  <p:embed/>
                </p:oleObj>
              </mc:Choice>
              <mc:Fallback>
                <p:oleObj name="Equation" r:id="rId3" imgW="2552400" imgH="1422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7204075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6948488" y="1052513"/>
          <a:ext cx="19097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5" imgW="888840" imgH="419040" progId="Equation.DSMT4">
                  <p:embed/>
                </p:oleObj>
              </mc:Choice>
              <mc:Fallback>
                <p:oleObj name="Equation" r:id="rId5" imgW="8888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052513"/>
                        <a:ext cx="1909762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76375" y="908050"/>
          <a:ext cx="50498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1676160" imgH="457200" progId="Equation.DSMT4">
                  <p:embed/>
                </p:oleObj>
              </mc:Choice>
              <mc:Fallback>
                <p:oleObj name="Equation" r:id="rId3" imgW="16761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08050"/>
                        <a:ext cx="50498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403350" y="2924175"/>
          <a:ext cx="50117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5" imgW="1663560" imgH="431640" progId="Equation.DSMT4">
                  <p:embed/>
                </p:oleObj>
              </mc:Choice>
              <mc:Fallback>
                <p:oleObj name="Equation" r:id="rId5" imgW="1663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50117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87363" y="903288"/>
          <a:ext cx="7737475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2705040" imgH="1574640" progId="Equation.DSMT4">
                  <p:embed/>
                </p:oleObj>
              </mc:Choice>
              <mc:Fallback>
                <p:oleObj name="Equation" r:id="rId3" imgW="2705040" imgH="1574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903288"/>
                        <a:ext cx="7737475" cy="450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Grp="1" noChangeAspect="1"/>
          </p:cNvGraphicFramePr>
          <p:nvPr>
            <p:ph/>
          </p:nvPr>
        </p:nvGraphicFramePr>
        <p:xfrm>
          <a:off x="468313" y="457200"/>
          <a:ext cx="7272337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3" imgW="2869920" imgH="2184120" progId="Equation.DSMT4">
                  <p:embed/>
                </p:oleObj>
              </mc:Choice>
              <mc:Fallback>
                <p:oleObj name="Equation" r:id="rId3" imgW="2869920" imgH="2184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7200"/>
                        <a:ext cx="7272337" cy="541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3588" y="566738"/>
          <a:ext cx="766603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2844720" imgH="1523880" progId="Equation.DSMT4">
                  <p:embed/>
                </p:oleObj>
              </mc:Choice>
              <mc:Fallback>
                <p:oleObj name="Equation" r:id="rId3" imgW="2844720" imgH="1523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66738"/>
                        <a:ext cx="7666037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616950" cy="563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2.</a:t>
            </a:r>
            <a:r>
              <a:rPr lang="zh-CN" altLang="en-US" b="1" smtClean="0">
                <a:solidFill>
                  <a:schemeClr val="hlink"/>
                </a:solidFill>
              </a:rPr>
              <a:t>神经</a:t>
            </a:r>
            <a:r>
              <a:rPr lang="en-US" altLang="zh-CN" b="1" smtClean="0">
                <a:solidFill>
                  <a:schemeClr val="hlink"/>
                </a:solidFill>
              </a:rPr>
              <a:t>PID</a:t>
            </a:r>
            <a:r>
              <a:rPr lang="zh-CN" altLang="en-US" b="1" smtClean="0">
                <a:solidFill>
                  <a:schemeClr val="hlink"/>
                </a:solidFill>
              </a:rPr>
              <a:t>控制器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684213" y="1700213"/>
          <a:ext cx="7259637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2920680" imgH="1091880" progId="Equation.DSMT4">
                  <p:embed/>
                </p:oleObj>
              </mc:Choice>
              <mc:Fallback>
                <p:oleObj name="Equation" r:id="rId3" imgW="2920680" imgH="1091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7259637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5795963" y="3644900"/>
          <a:ext cx="1143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644900"/>
                        <a:ext cx="1143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6156325" y="31416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16950" cy="5638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chemeClr val="hlink"/>
                </a:solidFill>
              </a:rPr>
              <a:t> 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539750" y="1412875"/>
          <a:ext cx="7827963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3" imgW="3149280" imgH="1396800" progId="Equation.DSMT4">
                  <p:embed/>
                </p:oleObj>
              </mc:Choice>
              <mc:Fallback>
                <p:oleObj name="Equation" r:id="rId3" imgW="3149280" imgH="139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827963" cy="347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611188" y="260350"/>
          <a:ext cx="7272337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公式" r:id="rId3" imgW="2743200" imgH="1942920" progId="Equation.3">
                  <p:embed/>
                </p:oleObj>
              </mc:Choice>
              <mc:Fallback>
                <p:oleObj name="公式" r:id="rId3" imgW="2743200" imgH="1942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350"/>
                        <a:ext cx="7272337" cy="515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chemeClr val="hlink"/>
                </a:solidFill>
              </a:rPr>
              <a:t>5.1 </a:t>
            </a:r>
            <a:r>
              <a:rPr lang="zh-CN" altLang="en-US" sz="3200" smtClean="0">
                <a:solidFill>
                  <a:schemeClr val="hlink"/>
                </a:solidFill>
              </a:rPr>
              <a:t>神经网络控制的结构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3063"/>
            <a:ext cx="885825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</a:rPr>
              <a:t>1.</a:t>
            </a:r>
            <a:r>
              <a:rPr lang="zh-CN" altLang="en-US" b="1" dirty="0" smtClean="0">
                <a:solidFill>
                  <a:schemeClr val="hlink"/>
                </a:solidFill>
              </a:rPr>
              <a:t>神经直接逆动态控制（自校正控制）</a:t>
            </a:r>
            <a:endParaRPr lang="en-US" altLang="zh-CN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34" name="AutoShape 6"/>
          <p:cNvSpPr>
            <a:spLocks noChangeArrowheads="1"/>
          </p:cNvSpPr>
          <p:nvPr/>
        </p:nvSpPr>
        <p:spPr bwMode="auto">
          <a:xfrm>
            <a:off x="2586038" y="4129088"/>
            <a:ext cx="13716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AutoShape 13"/>
          <p:cNvSpPr>
            <a:spLocks noChangeArrowheads="1"/>
          </p:cNvSpPr>
          <p:nvPr/>
        </p:nvSpPr>
        <p:spPr bwMode="auto">
          <a:xfrm>
            <a:off x="2586038" y="2909888"/>
            <a:ext cx="1217612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6" name="AutoShape 14"/>
          <p:cNvSpPr>
            <a:spLocks noChangeArrowheads="1"/>
          </p:cNvSpPr>
          <p:nvPr/>
        </p:nvSpPr>
        <p:spPr bwMode="auto">
          <a:xfrm>
            <a:off x="4565650" y="2909888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Line 15"/>
          <p:cNvSpPr>
            <a:spLocks noChangeShapeType="1"/>
          </p:cNvSpPr>
          <p:nvPr/>
        </p:nvSpPr>
        <p:spPr bwMode="auto">
          <a:xfrm>
            <a:off x="5480050" y="3214688"/>
            <a:ext cx="533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38" name="AutoShape 16"/>
          <p:cNvCxnSpPr>
            <a:cxnSpLocks noChangeShapeType="1"/>
            <a:stCxn id="1035" idx="3"/>
            <a:endCxn id="1036" idx="1"/>
          </p:cNvCxnSpPr>
          <p:nvPr/>
        </p:nvCxnSpPr>
        <p:spPr bwMode="auto">
          <a:xfrm>
            <a:off x="3816350" y="3214688"/>
            <a:ext cx="7366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9" name="Line 17"/>
          <p:cNvSpPr>
            <a:spLocks noChangeShapeType="1"/>
          </p:cNvSpPr>
          <p:nvPr/>
        </p:nvSpPr>
        <p:spPr bwMode="auto">
          <a:xfrm>
            <a:off x="2052638" y="3214688"/>
            <a:ext cx="533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18"/>
          <p:cNvSpPr>
            <a:spLocks noChangeShapeType="1"/>
          </p:cNvSpPr>
          <p:nvPr/>
        </p:nvSpPr>
        <p:spPr bwMode="auto">
          <a:xfrm>
            <a:off x="4184650" y="3214688"/>
            <a:ext cx="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9"/>
          <p:cNvSpPr>
            <a:spLocks noChangeShapeType="1"/>
          </p:cNvSpPr>
          <p:nvPr/>
        </p:nvSpPr>
        <p:spPr bwMode="auto">
          <a:xfrm>
            <a:off x="5708650" y="3214688"/>
            <a:ext cx="0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Line 22"/>
          <p:cNvSpPr>
            <a:spLocks noChangeShapeType="1"/>
          </p:cNvSpPr>
          <p:nvPr/>
        </p:nvSpPr>
        <p:spPr bwMode="auto">
          <a:xfrm flipV="1">
            <a:off x="3041650" y="3900488"/>
            <a:ext cx="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43" name="AutoShape 24"/>
          <p:cNvCxnSpPr>
            <a:cxnSpLocks noChangeShapeType="1"/>
            <a:stCxn id="1042" idx="1"/>
            <a:endCxn id="1035" idx="2"/>
          </p:cNvCxnSpPr>
          <p:nvPr/>
        </p:nvCxnSpPr>
        <p:spPr bwMode="auto">
          <a:xfrm flipV="1">
            <a:off x="3041650" y="3532188"/>
            <a:ext cx="153988" cy="355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4" name="Line 25"/>
          <p:cNvSpPr>
            <a:spLocks noChangeShapeType="1"/>
          </p:cNvSpPr>
          <p:nvPr/>
        </p:nvSpPr>
        <p:spPr bwMode="auto">
          <a:xfrm flipV="1">
            <a:off x="3651250" y="2681288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" name="Line 26"/>
          <p:cNvSpPr>
            <a:spLocks noChangeShapeType="1"/>
          </p:cNvSpPr>
          <p:nvPr/>
        </p:nvSpPr>
        <p:spPr bwMode="auto">
          <a:xfrm>
            <a:off x="2357438" y="3214688"/>
            <a:ext cx="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46" name="AutoShape 27"/>
          <p:cNvCxnSpPr>
            <a:cxnSpLocks noChangeShapeType="1"/>
            <a:stCxn id="1045" idx="1"/>
            <a:endCxn id="1034" idx="1"/>
          </p:cNvCxnSpPr>
          <p:nvPr/>
        </p:nvCxnSpPr>
        <p:spPr bwMode="auto">
          <a:xfrm flipV="1">
            <a:off x="2357438" y="4433888"/>
            <a:ext cx="215900" cy="127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2586038" y="2986088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685800" imgH="241200" progId="Equation.3">
                  <p:embed/>
                </p:oleObj>
              </mc:Choice>
              <mc:Fallback>
                <p:oleObj name="Equation" r:id="rId3" imgW="6858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986088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4643438" y="2986088"/>
          <a:ext cx="762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86088"/>
                        <a:ext cx="7620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2586038" y="4205288"/>
          <a:ext cx="13874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647640" imgH="203040" progId="Equation.DSMT4">
                  <p:embed/>
                </p:oleObj>
              </mc:Choice>
              <mc:Fallback>
                <p:oleObj name="Equation" r:id="rId7" imgW="64764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4205288"/>
                        <a:ext cx="13874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Line 64"/>
          <p:cNvSpPr>
            <a:spLocks noChangeShapeType="1"/>
          </p:cNvSpPr>
          <p:nvPr/>
        </p:nvSpPr>
        <p:spPr bwMode="auto">
          <a:xfrm flipH="1">
            <a:off x="3957638" y="4281488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" name="Line 66"/>
          <p:cNvSpPr>
            <a:spLocks noChangeShapeType="1"/>
          </p:cNvSpPr>
          <p:nvPr/>
        </p:nvSpPr>
        <p:spPr bwMode="auto">
          <a:xfrm flipH="1">
            <a:off x="3957638" y="4510088"/>
            <a:ext cx="1752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9" name="Object 14"/>
          <p:cNvGraphicFramePr>
            <a:graphicFrameLocks noChangeAspect="1"/>
          </p:cNvGraphicFramePr>
          <p:nvPr/>
        </p:nvGraphicFramePr>
        <p:xfrm>
          <a:off x="1928813" y="2786063"/>
          <a:ext cx="3444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9" imgW="114120" imgH="126720" progId="Equation.3">
                  <p:embed/>
                </p:oleObj>
              </mc:Choice>
              <mc:Fallback>
                <p:oleObj name="Equation" r:id="rId9" imgW="114120" imgH="1267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786063"/>
                        <a:ext cx="3444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5"/>
          <p:cNvGraphicFramePr>
            <a:graphicFrameLocks noChangeAspect="1"/>
          </p:cNvGraphicFramePr>
          <p:nvPr/>
        </p:nvGraphicFramePr>
        <p:xfrm>
          <a:off x="3929063" y="2714625"/>
          <a:ext cx="3825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714625"/>
                        <a:ext cx="3825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6"/>
          <p:cNvGraphicFramePr>
            <a:graphicFrameLocks noChangeAspect="1"/>
          </p:cNvGraphicFramePr>
          <p:nvPr/>
        </p:nvGraphicFramePr>
        <p:xfrm>
          <a:off x="5786438" y="2714625"/>
          <a:ext cx="422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3" imgW="139680" imgH="164880" progId="Equation.3">
                  <p:embed/>
                </p:oleObj>
              </mc:Choice>
              <mc:Fallback>
                <p:oleObj name="Equation" r:id="rId13" imgW="13968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2714625"/>
                        <a:ext cx="422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27075" y="519113"/>
          <a:ext cx="7615238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3" imgW="2743200" imgH="1917360" progId="Equation.DSMT4">
                  <p:embed/>
                </p:oleObj>
              </mc:Choice>
              <mc:Fallback>
                <p:oleObj name="Equation" r:id="rId3" imgW="2743200" imgH="1917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19113"/>
                        <a:ext cx="7615238" cy="508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pic>
        <p:nvPicPr>
          <p:cNvPr id="33795" name="Picture 4" descr="tup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8280400" cy="637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4075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smtClean="0">
              <a:solidFill>
                <a:schemeClr val="hlink"/>
              </a:solidFill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19138" y="425450"/>
          <a:ext cx="785653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882880" imgH="711000" progId="Equation.DSMT4">
                  <p:embed/>
                </p:oleObj>
              </mc:Choice>
              <mc:Fallback>
                <p:oleObj name="Equation" r:id="rId3" imgW="288288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25450"/>
                        <a:ext cx="7856537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54075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2.</a:t>
            </a:r>
            <a:r>
              <a:rPr lang="zh-CN" altLang="en-US" b="1" smtClean="0">
                <a:solidFill>
                  <a:schemeClr val="hlink"/>
                </a:solidFill>
              </a:rPr>
              <a:t>神经间接自校正控制</a:t>
            </a:r>
          </a:p>
        </p:txBody>
      </p:sp>
      <p:sp>
        <p:nvSpPr>
          <p:cNvPr id="3084" name="AutoShape 4"/>
          <p:cNvSpPr>
            <a:spLocks noChangeArrowheads="1"/>
          </p:cNvSpPr>
          <p:nvPr/>
        </p:nvSpPr>
        <p:spPr bwMode="auto">
          <a:xfrm>
            <a:off x="1698625" y="2416175"/>
            <a:ext cx="18288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5" name="AutoShape 5"/>
          <p:cNvSpPr>
            <a:spLocks noChangeArrowheads="1"/>
          </p:cNvSpPr>
          <p:nvPr/>
        </p:nvSpPr>
        <p:spPr bwMode="auto">
          <a:xfrm>
            <a:off x="1546225" y="3482975"/>
            <a:ext cx="21336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6" name="AutoShape 6"/>
          <p:cNvSpPr>
            <a:spLocks noChangeArrowheads="1"/>
          </p:cNvSpPr>
          <p:nvPr/>
        </p:nvSpPr>
        <p:spPr bwMode="auto">
          <a:xfrm>
            <a:off x="5280025" y="3482975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7" name="AutoShape 7"/>
          <p:cNvSpPr>
            <a:spLocks noChangeArrowheads="1"/>
          </p:cNvSpPr>
          <p:nvPr/>
        </p:nvSpPr>
        <p:spPr bwMode="auto">
          <a:xfrm>
            <a:off x="5280025" y="2416175"/>
            <a:ext cx="16002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088" name="AutoShape 8"/>
          <p:cNvCxnSpPr>
            <a:cxnSpLocks noChangeShapeType="1"/>
            <a:stCxn id="3085" idx="3"/>
            <a:endCxn id="3086" idx="1"/>
          </p:cNvCxnSpPr>
          <p:nvPr/>
        </p:nvCxnSpPr>
        <p:spPr bwMode="auto">
          <a:xfrm>
            <a:off x="3692525" y="3787775"/>
            <a:ext cx="1574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9" name="Line 9"/>
          <p:cNvSpPr>
            <a:spLocks noChangeShapeType="1"/>
          </p:cNvSpPr>
          <p:nvPr/>
        </p:nvSpPr>
        <p:spPr bwMode="auto">
          <a:xfrm flipV="1">
            <a:off x="4137025" y="2949575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090" name="AutoShape 10"/>
          <p:cNvCxnSpPr>
            <a:cxnSpLocks noChangeShapeType="1"/>
            <a:stCxn id="3084" idx="2"/>
            <a:endCxn id="3085" idx="0"/>
          </p:cNvCxnSpPr>
          <p:nvPr/>
        </p:nvCxnSpPr>
        <p:spPr bwMode="auto">
          <a:xfrm>
            <a:off x="2613025" y="3038475"/>
            <a:ext cx="0" cy="431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Line 11"/>
          <p:cNvSpPr>
            <a:spLocks noChangeShapeType="1"/>
          </p:cNvSpPr>
          <p:nvPr/>
        </p:nvSpPr>
        <p:spPr bwMode="auto">
          <a:xfrm>
            <a:off x="6194425" y="3787775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092" name="AutoShape 12"/>
          <p:cNvCxnSpPr>
            <a:cxnSpLocks noChangeShapeType="1"/>
            <a:stCxn id="3085" idx="1"/>
            <a:endCxn id="3087" idx="3"/>
          </p:cNvCxnSpPr>
          <p:nvPr/>
        </p:nvCxnSpPr>
        <p:spPr bwMode="auto">
          <a:xfrm rot="10800000" flipH="1">
            <a:off x="1533525" y="2720975"/>
            <a:ext cx="5359400" cy="1066800"/>
          </a:xfrm>
          <a:prstGeom prst="bentConnector5">
            <a:avLst>
              <a:gd name="adj1" fmla="val -4028"/>
              <a:gd name="adj2" fmla="val -54468"/>
              <a:gd name="adj3" fmla="val 104028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AutoShape 13"/>
          <p:cNvCxnSpPr>
            <a:cxnSpLocks noChangeShapeType="1"/>
            <a:stCxn id="3087" idx="1"/>
            <a:endCxn id="3084" idx="3"/>
          </p:cNvCxnSpPr>
          <p:nvPr/>
        </p:nvCxnSpPr>
        <p:spPr bwMode="auto">
          <a:xfrm flipH="1">
            <a:off x="3540125" y="2720975"/>
            <a:ext cx="17272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4" name="Line 14"/>
          <p:cNvSpPr>
            <a:spLocks noChangeShapeType="1"/>
          </p:cNvSpPr>
          <p:nvPr/>
        </p:nvSpPr>
        <p:spPr bwMode="auto">
          <a:xfrm>
            <a:off x="4137025" y="2949575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Line 15"/>
          <p:cNvSpPr>
            <a:spLocks noChangeShapeType="1"/>
          </p:cNvSpPr>
          <p:nvPr/>
        </p:nvSpPr>
        <p:spPr bwMode="auto">
          <a:xfrm>
            <a:off x="784225" y="3635375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4" name="Object 16"/>
          <p:cNvGraphicFramePr>
            <a:graphicFrameLocks noChangeAspect="1"/>
          </p:cNvGraphicFramePr>
          <p:nvPr/>
        </p:nvGraphicFramePr>
        <p:xfrm>
          <a:off x="973138" y="3254375"/>
          <a:ext cx="3444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254375"/>
                        <a:ext cx="3444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7"/>
          <p:cNvGraphicFramePr>
            <a:graphicFrameLocks noChangeAspect="1"/>
          </p:cNvGraphicFramePr>
          <p:nvPr/>
        </p:nvGraphicFramePr>
        <p:xfrm>
          <a:off x="3773488" y="3311525"/>
          <a:ext cx="3825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3311525"/>
                        <a:ext cx="3825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8"/>
          <p:cNvGraphicFramePr>
            <a:graphicFrameLocks noChangeAspect="1"/>
          </p:cNvGraphicFramePr>
          <p:nvPr/>
        </p:nvGraphicFramePr>
        <p:xfrm>
          <a:off x="7564438" y="3502025"/>
          <a:ext cx="422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7" imgW="139680" imgH="164880" progId="Equation.3">
                  <p:embed/>
                </p:oleObj>
              </mc:Choice>
              <mc:Fallback>
                <p:oleObj name="Equation" r:id="rId7" imgW="139680" imgH="164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3502025"/>
                        <a:ext cx="422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9"/>
          <p:cNvGraphicFramePr>
            <a:graphicFrameLocks noChangeAspect="1"/>
          </p:cNvGraphicFramePr>
          <p:nvPr/>
        </p:nvGraphicFramePr>
        <p:xfrm>
          <a:off x="5356225" y="3559175"/>
          <a:ext cx="76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9" imgW="355320" imgH="203040" progId="Equation.3">
                  <p:embed/>
                </p:oleObj>
              </mc:Choice>
              <mc:Fallback>
                <p:oleObj name="Equation" r:id="rId9" imgW="35532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3559175"/>
                        <a:ext cx="762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39797"/>
              </p:ext>
            </p:extLst>
          </p:nvPr>
        </p:nvGraphicFramePr>
        <p:xfrm>
          <a:off x="1258888" y="5589588"/>
          <a:ext cx="64881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11" imgW="2387520" imgH="228600" progId="Equation.DSMT4">
                  <p:embed/>
                </p:oleObj>
              </mc:Choice>
              <mc:Fallback>
                <p:oleObj name="Equation" r:id="rId11" imgW="238752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89588"/>
                        <a:ext cx="64881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1"/>
          <p:cNvGraphicFramePr>
            <a:graphicFrameLocks noChangeAspect="1"/>
          </p:cNvGraphicFramePr>
          <p:nvPr/>
        </p:nvGraphicFramePr>
        <p:xfrm>
          <a:off x="1763713" y="2492375"/>
          <a:ext cx="17145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13" imgW="799920" imgH="203040" progId="Equation.3">
                  <p:embed/>
                </p:oleObj>
              </mc:Choice>
              <mc:Fallback>
                <p:oleObj name="Equation" r:id="rId13" imgW="79992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92375"/>
                        <a:ext cx="17145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22"/>
          <p:cNvGraphicFramePr>
            <a:graphicFrameLocks noChangeAspect="1"/>
          </p:cNvGraphicFramePr>
          <p:nvPr/>
        </p:nvGraphicFramePr>
        <p:xfrm>
          <a:off x="1620838" y="3559175"/>
          <a:ext cx="19859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15" imgW="927000" imgH="203040" progId="Equation.3">
                  <p:embed/>
                </p:oleObj>
              </mc:Choice>
              <mc:Fallback>
                <p:oleObj name="Equation" r:id="rId15" imgW="927000" imgH="203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559175"/>
                        <a:ext cx="19859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23"/>
          <p:cNvGraphicFramePr>
            <a:graphicFrameLocks noChangeAspect="1"/>
          </p:cNvGraphicFramePr>
          <p:nvPr/>
        </p:nvGraphicFramePr>
        <p:xfrm>
          <a:off x="5295900" y="2492375"/>
          <a:ext cx="16605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7" imgW="774360" imgH="203040" progId="Equation.3">
                  <p:embed/>
                </p:oleObj>
              </mc:Choice>
              <mc:Fallback>
                <p:oleObj name="Equation" r:id="rId17" imgW="77436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492375"/>
                        <a:ext cx="16605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24"/>
          <p:cNvGraphicFramePr>
            <a:graphicFrameLocks noChangeAspect="1"/>
          </p:cNvGraphicFramePr>
          <p:nvPr/>
        </p:nvGraphicFramePr>
        <p:xfrm>
          <a:off x="2916238" y="4941888"/>
          <a:ext cx="27844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9" imgW="1104840" imgH="203040" progId="Equation.3">
                  <p:embed/>
                </p:oleObj>
              </mc:Choice>
              <mc:Fallback>
                <p:oleObj name="Equation" r:id="rId19" imgW="110484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41888"/>
                        <a:ext cx="27844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4075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3.</a:t>
            </a:r>
            <a:r>
              <a:rPr lang="zh-CN" altLang="en-US" b="1" smtClean="0">
                <a:solidFill>
                  <a:schemeClr val="hlink"/>
                </a:solidFill>
              </a:rPr>
              <a:t>神经模型参考自适应控制</a:t>
            </a:r>
          </a:p>
        </p:txBody>
      </p:sp>
      <p:sp>
        <p:nvSpPr>
          <p:cNvPr id="4113" name="AutoShape 4"/>
          <p:cNvSpPr>
            <a:spLocks noChangeArrowheads="1"/>
          </p:cNvSpPr>
          <p:nvPr/>
        </p:nvSpPr>
        <p:spPr bwMode="auto">
          <a:xfrm>
            <a:off x="2130425" y="1371600"/>
            <a:ext cx="15240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4" name="AutoShape 5"/>
          <p:cNvSpPr>
            <a:spLocks noChangeArrowheads="1"/>
          </p:cNvSpPr>
          <p:nvPr/>
        </p:nvSpPr>
        <p:spPr bwMode="auto">
          <a:xfrm>
            <a:off x="4340225" y="25146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5" name="AutoShape 6"/>
          <p:cNvSpPr>
            <a:spLocks noChangeArrowheads="1"/>
          </p:cNvSpPr>
          <p:nvPr/>
        </p:nvSpPr>
        <p:spPr bwMode="auto">
          <a:xfrm>
            <a:off x="2130425" y="25146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6" name="AutoShape 7"/>
          <p:cNvSpPr>
            <a:spLocks noChangeArrowheads="1"/>
          </p:cNvSpPr>
          <p:nvPr/>
        </p:nvSpPr>
        <p:spPr bwMode="auto">
          <a:xfrm>
            <a:off x="1063625" y="2743200"/>
            <a:ext cx="230188" cy="230188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7" name="AutoShape 8"/>
          <p:cNvSpPr>
            <a:spLocks noChangeArrowheads="1"/>
          </p:cNvSpPr>
          <p:nvPr/>
        </p:nvSpPr>
        <p:spPr bwMode="auto">
          <a:xfrm>
            <a:off x="5710238" y="2055813"/>
            <a:ext cx="230187" cy="230187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118" name="AutoShape 9"/>
          <p:cNvCxnSpPr>
            <a:cxnSpLocks noChangeShapeType="1"/>
            <a:stCxn id="4115" idx="3"/>
            <a:endCxn id="4114" idx="1"/>
          </p:cNvCxnSpPr>
          <p:nvPr/>
        </p:nvCxnSpPr>
        <p:spPr bwMode="auto">
          <a:xfrm>
            <a:off x="3057525" y="2819400"/>
            <a:ext cx="1270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9" name="AutoShape 11"/>
          <p:cNvCxnSpPr>
            <a:cxnSpLocks noChangeShapeType="1"/>
            <a:stCxn id="4117" idx="4"/>
            <a:endCxn id="4116" idx="4"/>
          </p:cNvCxnSpPr>
          <p:nvPr/>
        </p:nvCxnSpPr>
        <p:spPr bwMode="auto">
          <a:xfrm rot="5400000">
            <a:off x="3159125" y="319088"/>
            <a:ext cx="687388" cy="4646612"/>
          </a:xfrm>
          <a:prstGeom prst="bentConnector3">
            <a:avLst>
              <a:gd name="adj1" fmla="val 176903"/>
            </a:avLst>
          </a:prstGeom>
          <a:noFill/>
          <a:ln w="2540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20" name="AutoShape 13"/>
          <p:cNvCxnSpPr>
            <a:cxnSpLocks noChangeShapeType="1"/>
            <a:stCxn id="4113" idx="3"/>
            <a:endCxn id="4117" idx="0"/>
          </p:cNvCxnSpPr>
          <p:nvPr/>
        </p:nvCxnSpPr>
        <p:spPr bwMode="auto">
          <a:xfrm>
            <a:off x="3667125" y="1676400"/>
            <a:ext cx="2159000" cy="366713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1" name="Line 14"/>
          <p:cNvSpPr>
            <a:spLocks noChangeShapeType="1"/>
          </p:cNvSpPr>
          <p:nvPr/>
        </p:nvSpPr>
        <p:spPr bwMode="auto">
          <a:xfrm>
            <a:off x="301625" y="28194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2" name="Line 15"/>
          <p:cNvSpPr>
            <a:spLocks noChangeShapeType="1"/>
          </p:cNvSpPr>
          <p:nvPr/>
        </p:nvSpPr>
        <p:spPr bwMode="auto">
          <a:xfrm flipV="1">
            <a:off x="606425" y="1676400"/>
            <a:ext cx="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123" name="AutoShape 18"/>
          <p:cNvCxnSpPr>
            <a:cxnSpLocks noChangeShapeType="1"/>
            <a:stCxn id="4122" idx="1"/>
            <a:endCxn id="4113" idx="1"/>
          </p:cNvCxnSpPr>
          <p:nvPr/>
        </p:nvCxnSpPr>
        <p:spPr bwMode="auto">
          <a:xfrm>
            <a:off x="606425" y="1663700"/>
            <a:ext cx="1511300" cy="127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4" name="Line 19"/>
          <p:cNvSpPr>
            <a:spLocks noChangeShapeType="1"/>
          </p:cNvSpPr>
          <p:nvPr/>
        </p:nvSpPr>
        <p:spPr bwMode="auto">
          <a:xfrm>
            <a:off x="1292225" y="281940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5" name="Line 20"/>
          <p:cNvSpPr>
            <a:spLocks noChangeShapeType="1"/>
          </p:cNvSpPr>
          <p:nvPr/>
        </p:nvSpPr>
        <p:spPr bwMode="auto">
          <a:xfrm flipH="1">
            <a:off x="2892425" y="22098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126" name="AutoShape 21"/>
          <p:cNvCxnSpPr>
            <a:cxnSpLocks noChangeShapeType="1"/>
            <a:stCxn id="4125" idx="1"/>
            <a:endCxn id="4115" idx="0"/>
          </p:cNvCxnSpPr>
          <p:nvPr/>
        </p:nvCxnSpPr>
        <p:spPr bwMode="auto">
          <a:xfrm flipH="1">
            <a:off x="2587625" y="2222500"/>
            <a:ext cx="304800" cy="279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7" name="Line 22"/>
          <p:cNvSpPr>
            <a:spLocks noChangeShapeType="1"/>
          </p:cNvSpPr>
          <p:nvPr/>
        </p:nvSpPr>
        <p:spPr bwMode="auto">
          <a:xfrm flipH="1">
            <a:off x="2130425" y="3124200"/>
            <a:ext cx="15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8" name="Line 23"/>
          <p:cNvSpPr>
            <a:spLocks noChangeShapeType="1"/>
          </p:cNvSpPr>
          <p:nvPr/>
        </p:nvSpPr>
        <p:spPr bwMode="auto">
          <a:xfrm>
            <a:off x="5254625" y="2819400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8" name="Object 24"/>
          <p:cNvGraphicFramePr>
            <a:graphicFrameLocks noChangeAspect="1"/>
          </p:cNvGraphicFramePr>
          <p:nvPr/>
        </p:nvGraphicFramePr>
        <p:xfrm>
          <a:off x="857250" y="4065588"/>
          <a:ext cx="7358063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3213000" imgH="939600" progId="Equation.DSMT4">
                  <p:embed/>
                </p:oleObj>
              </mc:Choice>
              <mc:Fallback>
                <p:oleObj name="Equation" r:id="rId3" imgW="3213000" imgH="939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065588"/>
                        <a:ext cx="7358063" cy="215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5"/>
          <p:cNvGraphicFramePr>
            <a:graphicFrameLocks noChangeAspect="1"/>
          </p:cNvGraphicFramePr>
          <p:nvPr/>
        </p:nvGraphicFramePr>
        <p:xfrm>
          <a:off x="4416425" y="2590800"/>
          <a:ext cx="76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2590800"/>
                        <a:ext cx="762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6"/>
          <p:cNvGraphicFramePr>
            <a:graphicFrameLocks noChangeAspect="1"/>
          </p:cNvGraphicFramePr>
          <p:nvPr/>
        </p:nvGraphicFramePr>
        <p:xfrm>
          <a:off x="2193925" y="2617788"/>
          <a:ext cx="7889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368280" imgH="177480" progId="Equation.3">
                  <p:embed/>
                </p:oleObj>
              </mc:Choice>
              <mc:Fallback>
                <p:oleObj name="Equation" r:id="rId7" imgW="368280" imgH="177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617788"/>
                        <a:ext cx="78898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7"/>
          <p:cNvGraphicFramePr>
            <a:graphicFrameLocks noChangeAspect="1"/>
          </p:cNvGraphicFramePr>
          <p:nvPr/>
        </p:nvGraphicFramePr>
        <p:xfrm>
          <a:off x="2190750" y="1447800"/>
          <a:ext cx="13874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9" imgW="647640" imgH="203040" progId="Equation.3">
                  <p:embed/>
                </p:oleObj>
              </mc:Choice>
              <mc:Fallback>
                <p:oleObj name="Equation" r:id="rId9" imgW="64764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447800"/>
                        <a:ext cx="13874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8"/>
          <p:cNvGraphicFramePr>
            <a:graphicFrameLocks noChangeAspect="1"/>
          </p:cNvGraphicFramePr>
          <p:nvPr/>
        </p:nvGraphicFramePr>
        <p:xfrm>
          <a:off x="149225" y="2438400"/>
          <a:ext cx="344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1" imgW="114120" imgH="126720" progId="Equation.3">
                  <p:embed/>
                </p:oleObj>
              </mc:Choice>
              <mc:Fallback>
                <p:oleObj name="Equation" r:id="rId11" imgW="114120" imgH="1267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2438400"/>
                        <a:ext cx="344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29"/>
          <p:cNvGraphicFramePr>
            <a:graphicFrameLocks noChangeAspect="1"/>
          </p:cNvGraphicFramePr>
          <p:nvPr/>
        </p:nvGraphicFramePr>
        <p:xfrm>
          <a:off x="4416425" y="1809750"/>
          <a:ext cx="3444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3" imgW="114120" imgH="139680" progId="Equation.3">
                  <p:embed/>
                </p:oleObj>
              </mc:Choice>
              <mc:Fallback>
                <p:oleObj name="Equation" r:id="rId13" imgW="114120" imgH="1396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1809750"/>
                        <a:ext cx="3444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30"/>
          <p:cNvGraphicFramePr>
            <a:graphicFrameLocks noChangeAspect="1"/>
          </p:cNvGraphicFramePr>
          <p:nvPr/>
        </p:nvGraphicFramePr>
        <p:xfrm>
          <a:off x="5845175" y="2362200"/>
          <a:ext cx="3825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15" imgW="126720" imgH="75960" progId="Equation.3">
                  <p:embed/>
                </p:oleObj>
              </mc:Choice>
              <mc:Fallback>
                <p:oleObj name="Equation" r:id="rId15" imgW="126720" imgH="759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2362200"/>
                        <a:ext cx="3825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31"/>
          <p:cNvGraphicFramePr>
            <a:graphicFrameLocks noChangeAspect="1"/>
          </p:cNvGraphicFramePr>
          <p:nvPr/>
        </p:nvGraphicFramePr>
        <p:xfrm>
          <a:off x="5826125" y="1638300"/>
          <a:ext cx="420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17" imgW="139680" imgH="139680" progId="Equation.3">
                  <p:embed/>
                </p:oleObj>
              </mc:Choice>
              <mc:Fallback>
                <p:oleObj name="Equation" r:id="rId17" imgW="139680" imgH="139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1638300"/>
                        <a:ext cx="420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32"/>
          <p:cNvGraphicFramePr>
            <a:graphicFrameLocks noChangeAspect="1"/>
          </p:cNvGraphicFramePr>
          <p:nvPr/>
        </p:nvGraphicFramePr>
        <p:xfrm>
          <a:off x="6207125" y="2533650"/>
          <a:ext cx="422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19" imgW="139680" imgH="164880" progId="Equation.3">
                  <p:embed/>
                </p:oleObj>
              </mc:Choice>
              <mc:Fallback>
                <p:oleObj name="Equation" r:id="rId19" imgW="139680" imgH="164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2533650"/>
                        <a:ext cx="422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33"/>
          <p:cNvGraphicFramePr>
            <a:graphicFrameLocks noChangeAspect="1"/>
          </p:cNvGraphicFramePr>
          <p:nvPr/>
        </p:nvGraphicFramePr>
        <p:xfrm>
          <a:off x="3482975" y="2419350"/>
          <a:ext cx="382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21" imgW="126720" imgH="139680" progId="Equation.3">
                  <p:embed/>
                </p:oleObj>
              </mc:Choice>
              <mc:Fallback>
                <p:oleObj name="Equation" r:id="rId21" imgW="126720" imgH="139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2419350"/>
                        <a:ext cx="382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34"/>
          <p:cNvGraphicFramePr>
            <a:graphicFrameLocks noChangeAspect="1"/>
          </p:cNvGraphicFramePr>
          <p:nvPr/>
        </p:nvGraphicFramePr>
        <p:xfrm>
          <a:off x="1214438" y="3124200"/>
          <a:ext cx="3825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23" imgW="126720" imgH="75960" progId="Equation.3">
                  <p:embed/>
                </p:oleObj>
              </mc:Choice>
              <mc:Fallback>
                <p:oleObj name="Equation" r:id="rId23" imgW="126720" imgH="759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124200"/>
                        <a:ext cx="38258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35"/>
          <p:cNvGraphicFramePr>
            <a:graphicFrameLocks noChangeAspect="1"/>
          </p:cNvGraphicFramePr>
          <p:nvPr/>
        </p:nvGraphicFramePr>
        <p:xfrm>
          <a:off x="6705600" y="1371600"/>
          <a:ext cx="220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25" imgW="1015920" imgH="457200" progId="Equation.3">
                  <p:embed/>
                </p:oleObj>
              </mc:Choice>
              <mc:Fallback>
                <p:oleObj name="Equation" r:id="rId25" imgW="101592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371600"/>
                        <a:ext cx="2209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37"/>
          <p:cNvGraphicFramePr>
            <a:graphicFrameLocks noChangeAspect="1"/>
          </p:cNvGraphicFramePr>
          <p:nvPr/>
        </p:nvGraphicFramePr>
        <p:xfrm>
          <a:off x="5353050" y="990600"/>
          <a:ext cx="612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27" imgW="203040" imgH="228600" progId="Equation.3">
                  <p:embed/>
                </p:oleObj>
              </mc:Choice>
              <mc:Fallback>
                <p:oleObj name="Equation" r:id="rId27" imgW="20304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990600"/>
                        <a:ext cx="6127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38"/>
          <p:cNvGraphicFramePr>
            <a:graphicFrameLocks noChangeAspect="1"/>
          </p:cNvGraphicFramePr>
          <p:nvPr/>
        </p:nvGraphicFramePr>
        <p:xfrm>
          <a:off x="6781800" y="2895600"/>
          <a:ext cx="1492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29" imgW="495000" imgH="203040" progId="Equation.DSMT4">
                  <p:embed/>
                </p:oleObj>
              </mc:Choice>
              <mc:Fallback>
                <p:oleObj name="Equation" r:id="rId29" imgW="495000" imgH="2030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95600"/>
                        <a:ext cx="14922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9" name="AutoShape 39"/>
          <p:cNvSpPr>
            <a:spLocks noChangeArrowheads="1"/>
          </p:cNvSpPr>
          <p:nvPr/>
        </p:nvSpPr>
        <p:spPr bwMode="auto">
          <a:xfrm>
            <a:off x="6248400" y="3048000"/>
            <a:ext cx="533400" cy="304800"/>
          </a:xfrm>
          <a:prstGeom prst="left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30" name="Line 40"/>
          <p:cNvSpPr>
            <a:spLocks noChangeShapeType="1"/>
          </p:cNvSpPr>
          <p:nvPr/>
        </p:nvSpPr>
        <p:spPr bwMode="auto">
          <a:xfrm>
            <a:off x="3886200" y="5562600"/>
            <a:ext cx="449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1" name="Line 41"/>
          <p:cNvSpPr>
            <a:spLocks noChangeShapeType="1"/>
          </p:cNvSpPr>
          <p:nvPr/>
        </p:nvSpPr>
        <p:spPr bwMode="auto">
          <a:xfrm>
            <a:off x="381000" y="6172200"/>
            <a:ext cx="7696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AutoShape 4"/>
          <p:cNvSpPr>
            <a:spLocks noChangeArrowheads="1"/>
          </p:cNvSpPr>
          <p:nvPr/>
        </p:nvSpPr>
        <p:spPr bwMode="auto">
          <a:xfrm>
            <a:off x="3124200" y="12954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AutoShape 5"/>
          <p:cNvSpPr>
            <a:spLocks noChangeArrowheads="1"/>
          </p:cNvSpPr>
          <p:nvPr/>
        </p:nvSpPr>
        <p:spPr bwMode="auto">
          <a:xfrm>
            <a:off x="5334000" y="24384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AutoShape 6"/>
          <p:cNvSpPr>
            <a:spLocks noChangeArrowheads="1"/>
          </p:cNvSpPr>
          <p:nvPr/>
        </p:nvSpPr>
        <p:spPr bwMode="auto">
          <a:xfrm>
            <a:off x="3124200" y="24384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AutoShape 7"/>
          <p:cNvSpPr>
            <a:spLocks noChangeArrowheads="1"/>
          </p:cNvSpPr>
          <p:nvPr/>
        </p:nvSpPr>
        <p:spPr bwMode="auto">
          <a:xfrm>
            <a:off x="2057400" y="2667000"/>
            <a:ext cx="230188" cy="230188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AutoShape 8"/>
          <p:cNvSpPr>
            <a:spLocks noChangeArrowheads="1"/>
          </p:cNvSpPr>
          <p:nvPr/>
        </p:nvSpPr>
        <p:spPr bwMode="auto">
          <a:xfrm>
            <a:off x="6704013" y="1979613"/>
            <a:ext cx="230187" cy="230187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5141" name="AutoShape 9"/>
          <p:cNvCxnSpPr>
            <a:cxnSpLocks noChangeShapeType="1"/>
            <a:stCxn id="5138" idx="3"/>
            <a:endCxn id="5137" idx="1"/>
          </p:cNvCxnSpPr>
          <p:nvPr/>
        </p:nvCxnSpPr>
        <p:spPr bwMode="auto">
          <a:xfrm>
            <a:off x="4051300" y="2743200"/>
            <a:ext cx="1270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11"/>
          <p:cNvCxnSpPr>
            <a:cxnSpLocks noChangeShapeType="1"/>
            <a:stCxn id="5136" idx="3"/>
            <a:endCxn id="5140" idx="0"/>
          </p:cNvCxnSpPr>
          <p:nvPr/>
        </p:nvCxnSpPr>
        <p:spPr bwMode="auto">
          <a:xfrm>
            <a:off x="4051300" y="1600200"/>
            <a:ext cx="2768600" cy="366713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3" name="Line 12"/>
          <p:cNvSpPr>
            <a:spLocks noChangeShapeType="1"/>
          </p:cNvSpPr>
          <p:nvPr/>
        </p:nvSpPr>
        <p:spPr bwMode="auto">
          <a:xfrm>
            <a:off x="1295400" y="27432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13"/>
          <p:cNvSpPr>
            <a:spLocks noChangeShapeType="1"/>
          </p:cNvSpPr>
          <p:nvPr/>
        </p:nvSpPr>
        <p:spPr bwMode="auto">
          <a:xfrm flipV="1">
            <a:off x="1600200" y="1600200"/>
            <a:ext cx="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45" name="AutoShape 14"/>
          <p:cNvCxnSpPr>
            <a:cxnSpLocks noChangeShapeType="1"/>
            <a:stCxn id="5144" idx="1"/>
            <a:endCxn id="5136" idx="1"/>
          </p:cNvCxnSpPr>
          <p:nvPr/>
        </p:nvCxnSpPr>
        <p:spPr bwMode="auto">
          <a:xfrm>
            <a:off x="1600200" y="1587500"/>
            <a:ext cx="1511300" cy="127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6" name="Line 15"/>
          <p:cNvSpPr>
            <a:spLocks noChangeShapeType="1"/>
          </p:cNvSpPr>
          <p:nvPr/>
        </p:nvSpPr>
        <p:spPr bwMode="auto">
          <a:xfrm>
            <a:off x="2286000" y="274320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7" name="Line 16"/>
          <p:cNvSpPr>
            <a:spLocks noChangeShapeType="1"/>
          </p:cNvSpPr>
          <p:nvPr/>
        </p:nvSpPr>
        <p:spPr bwMode="auto">
          <a:xfrm flipH="1">
            <a:off x="3886200" y="21336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48" name="AutoShape 17"/>
          <p:cNvCxnSpPr>
            <a:cxnSpLocks noChangeShapeType="1"/>
            <a:stCxn id="5147" idx="1"/>
            <a:endCxn id="5138" idx="0"/>
          </p:cNvCxnSpPr>
          <p:nvPr/>
        </p:nvCxnSpPr>
        <p:spPr bwMode="auto">
          <a:xfrm flipH="1">
            <a:off x="3581400" y="2146300"/>
            <a:ext cx="304800" cy="279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9" name="Line 18"/>
          <p:cNvSpPr>
            <a:spLocks noChangeShapeType="1"/>
          </p:cNvSpPr>
          <p:nvPr/>
        </p:nvSpPr>
        <p:spPr bwMode="auto">
          <a:xfrm flipH="1">
            <a:off x="3124200" y="3048000"/>
            <a:ext cx="15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19"/>
          <p:cNvSpPr>
            <a:spLocks noChangeShapeType="1"/>
          </p:cNvSpPr>
          <p:nvPr/>
        </p:nvSpPr>
        <p:spPr bwMode="auto">
          <a:xfrm>
            <a:off x="6248400" y="2743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" name="AutoShape 20"/>
          <p:cNvSpPr>
            <a:spLocks noChangeArrowheads="1"/>
          </p:cNvSpPr>
          <p:nvPr/>
        </p:nvSpPr>
        <p:spPr bwMode="auto">
          <a:xfrm>
            <a:off x="6705600" y="3198813"/>
            <a:ext cx="230188" cy="230187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2" name="AutoShape 21"/>
          <p:cNvSpPr>
            <a:spLocks noChangeArrowheads="1"/>
          </p:cNvSpPr>
          <p:nvPr/>
        </p:nvSpPr>
        <p:spPr bwMode="auto">
          <a:xfrm>
            <a:off x="5334000" y="35052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5153" name="AutoShape 22"/>
          <p:cNvCxnSpPr>
            <a:cxnSpLocks noChangeShapeType="1"/>
            <a:stCxn id="5140" idx="4"/>
            <a:endCxn id="5151" idx="0"/>
          </p:cNvCxnSpPr>
          <p:nvPr/>
        </p:nvCxnSpPr>
        <p:spPr bwMode="auto">
          <a:xfrm>
            <a:off x="6819900" y="2222500"/>
            <a:ext cx="1588" cy="9636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23"/>
          <p:cNvCxnSpPr>
            <a:cxnSpLocks noChangeShapeType="1"/>
            <a:stCxn id="5152" idx="3"/>
            <a:endCxn id="5151" idx="4"/>
          </p:cNvCxnSpPr>
          <p:nvPr/>
        </p:nvCxnSpPr>
        <p:spPr bwMode="auto">
          <a:xfrm flipV="1">
            <a:off x="6261100" y="3441700"/>
            <a:ext cx="560388" cy="3683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5" name="Line 26"/>
          <p:cNvSpPr>
            <a:spLocks noChangeShapeType="1"/>
          </p:cNvSpPr>
          <p:nvPr/>
        </p:nvSpPr>
        <p:spPr bwMode="auto">
          <a:xfrm flipH="1">
            <a:off x="5943600" y="33528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56" name="AutoShape 27"/>
          <p:cNvCxnSpPr>
            <a:cxnSpLocks noChangeShapeType="1"/>
            <a:stCxn id="5155" idx="1"/>
            <a:endCxn id="5152" idx="0"/>
          </p:cNvCxnSpPr>
          <p:nvPr/>
        </p:nvCxnSpPr>
        <p:spPr bwMode="auto">
          <a:xfrm flipH="1">
            <a:off x="5791200" y="3365500"/>
            <a:ext cx="152400" cy="127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Line 29"/>
          <p:cNvSpPr>
            <a:spLocks noChangeShapeType="1"/>
          </p:cNvSpPr>
          <p:nvPr/>
        </p:nvSpPr>
        <p:spPr bwMode="auto">
          <a:xfrm flipH="1">
            <a:off x="5334000" y="4114800"/>
            <a:ext cx="15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8" name="Line 30"/>
          <p:cNvSpPr>
            <a:spLocks noChangeShapeType="1"/>
          </p:cNvSpPr>
          <p:nvPr/>
        </p:nvSpPr>
        <p:spPr bwMode="auto">
          <a:xfrm>
            <a:off x="7162800" y="2743200"/>
            <a:ext cx="0" cy="1676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9" name="Line 32"/>
          <p:cNvSpPr>
            <a:spLocks noChangeShapeType="1"/>
          </p:cNvSpPr>
          <p:nvPr/>
        </p:nvSpPr>
        <p:spPr bwMode="auto">
          <a:xfrm>
            <a:off x="4572000" y="2743200"/>
            <a:ext cx="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160" name="AutoShape 33"/>
          <p:cNvCxnSpPr>
            <a:cxnSpLocks noChangeShapeType="1"/>
            <a:stCxn id="5159" idx="1"/>
            <a:endCxn id="5152" idx="1"/>
          </p:cNvCxnSpPr>
          <p:nvPr/>
        </p:nvCxnSpPr>
        <p:spPr bwMode="auto">
          <a:xfrm flipV="1">
            <a:off x="4572000" y="3810000"/>
            <a:ext cx="749300" cy="127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61" name="AutoShape 35"/>
          <p:cNvCxnSpPr>
            <a:cxnSpLocks noChangeShapeType="1"/>
            <a:stCxn id="5158" idx="1"/>
            <a:endCxn id="5139" idx="4"/>
          </p:cNvCxnSpPr>
          <p:nvPr/>
        </p:nvCxnSpPr>
        <p:spPr bwMode="auto">
          <a:xfrm rot="16200000" flipV="1">
            <a:off x="3906838" y="1176338"/>
            <a:ext cx="1522412" cy="4989512"/>
          </a:xfrm>
          <a:prstGeom prst="bentConnector3">
            <a:avLst>
              <a:gd name="adj1" fmla="val 156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2" name="Object 36"/>
          <p:cNvGraphicFramePr>
            <a:graphicFrameLocks noChangeAspect="1"/>
          </p:cNvGraphicFramePr>
          <p:nvPr/>
        </p:nvGraphicFramePr>
        <p:xfrm>
          <a:off x="3200400" y="1395413"/>
          <a:ext cx="7350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342720" imgH="203040" progId="Equation.3">
                  <p:embed/>
                </p:oleObj>
              </mc:Choice>
              <mc:Fallback>
                <p:oleObj name="Equation" r:id="rId3" imgW="342720" imgH="2030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395413"/>
                        <a:ext cx="7350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7"/>
          <p:cNvGraphicFramePr>
            <a:graphicFrameLocks noChangeAspect="1"/>
          </p:cNvGraphicFramePr>
          <p:nvPr/>
        </p:nvGraphicFramePr>
        <p:xfrm>
          <a:off x="3173413" y="2592388"/>
          <a:ext cx="7889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5" imgW="368280" imgH="177480" progId="Equation.3">
                  <p:embed/>
                </p:oleObj>
              </mc:Choice>
              <mc:Fallback>
                <p:oleObj name="Equation" r:id="rId5" imgW="368280" imgH="177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2592388"/>
                        <a:ext cx="7889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38"/>
          <p:cNvGraphicFramePr>
            <a:graphicFrameLocks noChangeAspect="1"/>
          </p:cNvGraphicFramePr>
          <p:nvPr/>
        </p:nvGraphicFramePr>
        <p:xfrm>
          <a:off x="5410200" y="2538413"/>
          <a:ext cx="762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38413"/>
                        <a:ext cx="7620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9"/>
          <p:cNvGraphicFramePr>
            <a:graphicFrameLocks noChangeAspect="1"/>
          </p:cNvGraphicFramePr>
          <p:nvPr/>
        </p:nvGraphicFramePr>
        <p:xfrm>
          <a:off x="5464175" y="3657600"/>
          <a:ext cx="7080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9" imgW="330120" imgH="177480" progId="Equation.3">
                  <p:embed/>
                </p:oleObj>
              </mc:Choice>
              <mc:Fallback>
                <p:oleObj name="Equation" r:id="rId9" imgW="330120" imgH="177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3657600"/>
                        <a:ext cx="7080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40"/>
          <p:cNvGraphicFramePr>
            <a:graphicFrameLocks noChangeAspect="1"/>
          </p:cNvGraphicFramePr>
          <p:nvPr/>
        </p:nvGraphicFramePr>
        <p:xfrm>
          <a:off x="1179513" y="2362200"/>
          <a:ext cx="3444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1" imgW="114120" imgH="126720" progId="Equation.3">
                  <p:embed/>
                </p:oleObj>
              </mc:Choice>
              <mc:Fallback>
                <p:oleObj name="Equation" r:id="rId11" imgW="114120" imgH="1267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362200"/>
                        <a:ext cx="3444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41"/>
          <p:cNvGraphicFramePr>
            <a:graphicFrameLocks noChangeAspect="1"/>
          </p:cNvGraphicFramePr>
          <p:nvPr/>
        </p:nvGraphicFramePr>
        <p:xfrm>
          <a:off x="6362700" y="3771900"/>
          <a:ext cx="420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3" imgW="139680" imgH="203040" progId="Equation.3">
                  <p:embed/>
                </p:oleObj>
              </mc:Choice>
              <mc:Fallback>
                <p:oleObj name="Equation" r:id="rId13" imgW="13968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3771900"/>
                        <a:ext cx="4206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42"/>
          <p:cNvGraphicFramePr>
            <a:graphicFrameLocks noChangeAspect="1"/>
          </p:cNvGraphicFramePr>
          <p:nvPr/>
        </p:nvGraphicFramePr>
        <p:xfrm>
          <a:off x="2190750" y="3048000"/>
          <a:ext cx="3825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15" imgW="126720" imgH="75960" progId="Equation.3">
                  <p:embed/>
                </p:oleObj>
              </mc:Choice>
              <mc:Fallback>
                <p:oleObj name="Equation" r:id="rId15" imgW="126720" imgH="759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048000"/>
                        <a:ext cx="3825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43"/>
          <p:cNvGraphicFramePr>
            <a:graphicFrameLocks noChangeAspect="1"/>
          </p:cNvGraphicFramePr>
          <p:nvPr/>
        </p:nvGraphicFramePr>
        <p:xfrm>
          <a:off x="4400550" y="2343150"/>
          <a:ext cx="382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17" imgW="126720" imgH="139680" progId="Equation.3">
                  <p:embed/>
                </p:oleObj>
              </mc:Choice>
              <mc:Fallback>
                <p:oleObj name="Equation" r:id="rId17" imgW="126720" imgH="1396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2343150"/>
                        <a:ext cx="382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44"/>
          <p:cNvGraphicFramePr>
            <a:graphicFrameLocks noChangeAspect="1"/>
          </p:cNvGraphicFramePr>
          <p:nvPr/>
        </p:nvGraphicFramePr>
        <p:xfrm>
          <a:off x="7505700" y="2457450"/>
          <a:ext cx="4206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19" imgW="139680" imgH="164880" progId="Equation.3">
                  <p:embed/>
                </p:oleObj>
              </mc:Choice>
              <mc:Fallback>
                <p:oleObj name="Equation" r:id="rId19" imgW="139680" imgH="164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2457450"/>
                        <a:ext cx="4206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45"/>
          <p:cNvGraphicFramePr>
            <a:graphicFrameLocks noChangeAspect="1"/>
          </p:cNvGraphicFramePr>
          <p:nvPr/>
        </p:nvGraphicFramePr>
        <p:xfrm>
          <a:off x="6781800" y="2895600"/>
          <a:ext cx="3825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21" imgW="126720" imgH="75960" progId="Equation.3">
                  <p:embed/>
                </p:oleObj>
              </mc:Choice>
              <mc:Fallback>
                <p:oleObj name="Equation" r:id="rId21" imgW="126720" imgH="759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895600"/>
                        <a:ext cx="3825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46"/>
          <p:cNvGraphicFramePr>
            <a:graphicFrameLocks noChangeAspect="1"/>
          </p:cNvGraphicFramePr>
          <p:nvPr/>
        </p:nvGraphicFramePr>
        <p:xfrm>
          <a:off x="6781800" y="2362200"/>
          <a:ext cx="3825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23" imgW="126720" imgH="75960" progId="Equation.3">
                  <p:embed/>
                </p:oleObj>
              </mc:Choice>
              <mc:Fallback>
                <p:oleObj name="Equation" r:id="rId23" imgW="126720" imgH="759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62200"/>
                        <a:ext cx="3825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47"/>
          <p:cNvGraphicFramePr>
            <a:graphicFrameLocks noChangeAspect="1"/>
          </p:cNvGraphicFramePr>
          <p:nvPr/>
        </p:nvGraphicFramePr>
        <p:xfrm>
          <a:off x="6781800" y="1524000"/>
          <a:ext cx="420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25" imgW="139680" imgH="139680" progId="Equation.3">
                  <p:embed/>
                </p:oleObj>
              </mc:Choice>
              <mc:Fallback>
                <p:oleObj name="Equation" r:id="rId25" imgW="139680" imgH="1396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524000"/>
                        <a:ext cx="420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48"/>
          <p:cNvGraphicFramePr>
            <a:graphicFrameLocks noChangeAspect="1"/>
          </p:cNvGraphicFramePr>
          <p:nvPr/>
        </p:nvGraphicFramePr>
        <p:xfrm>
          <a:off x="6781800" y="3429000"/>
          <a:ext cx="420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27" imgW="139680" imgH="139680" progId="Equation.3">
                  <p:embed/>
                </p:oleObj>
              </mc:Choice>
              <mc:Fallback>
                <p:oleObj name="Equation" r:id="rId27" imgW="139680" imgH="1396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429000"/>
                        <a:ext cx="420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49"/>
          <p:cNvGraphicFramePr>
            <a:graphicFrameLocks noChangeAspect="1"/>
          </p:cNvGraphicFramePr>
          <p:nvPr/>
        </p:nvGraphicFramePr>
        <p:xfrm>
          <a:off x="3657600" y="4724400"/>
          <a:ext cx="1454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29" imgW="482400" imgH="203040" progId="Equation.3">
                  <p:embed/>
                </p:oleObj>
              </mc:Choice>
              <mc:Fallback>
                <p:oleObj name="Equation" r:id="rId29" imgW="482400" imgH="2030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14541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4075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4.</a:t>
            </a:r>
            <a:r>
              <a:rPr lang="zh-CN" altLang="en-US" b="1" smtClean="0">
                <a:solidFill>
                  <a:schemeClr val="hlink"/>
                </a:solidFill>
              </a:rPr>
              <a:t>神经</a:t>
            </a:r>
            <a:r>
              <a:rPr lang="en-US" altLang="zh-CN" b="1" smtClean="0">
                <a:solidFill>
                  <a:schemeClr val="hlink"/>
                </a:solidFill>
              </a:rPr>
              <a:t>PID</a:t>
            </a:r>
            <a:r>
              <a:rPr lang="zh-CN" altLang="en-US" b="1" smtClean="0">
                <a:solidFill>
                  <a:schemeClr val="hlink"/>
                </a:solidFill>
              </a:rPr>
              <a:t>控制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85800" y="1428750"/>
          <a:ext cx="2438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3" imgW="850680" imgH="431640" progId="Equation.3">
                  <p:embed/>
                </p:oleObj>
              </mc:Choice>
              <mc:Fallback>
                <p:oleObj name="Equation" r:id="rId3" imgW="8506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28750"/>
                        <a:ext cx="24384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AutoShape 6"/>
          <p:cNvSpPr>
            <a:spLocks noChangeArrowheads="1"/>
          </p:cNvSpPr>
          <p:nvPr/>
        </p:nvSpPr>
        <p:spPr bwMode="auto">
          <a:xfrm>
            <a:off x="5181600" y="39624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2" name="AutoShape 7"/>
          <p:cNvSpPr>
            <a:spLocks noChangeArrowheads="1"/>
          </p:cNvSpPr>
          <p:nvPr/>
        </p:nvSpPr>
        <p:spPr bwMode="auto">
          <a:xfrm>
            <a:off x="2971800" y="39624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3" name="AutoShape 8"/>
          <p:cNvSpPr>
            <a:spLocks noChangeArrowheads="1"/>
          </p:cNvSpPr>
          <p:nvPr/>
        </p:nvSpPr>
        <p:spPr bwMode="auto">
          <a:xfrm>
            <a:off x="1905000" y="4191000"/>
            <a:ext cx="230188" cy="230188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6164" name="AutoShape 10"/>
          <p:cNvCxnSpPr>
            <a:cxnSpLocks noChangeShapeType="1"/>
            <a:stCxn id="6162" idx="3"/>
            <a:endCxn id="6161" idx="1"/>
          </p:cNvCxnSpPr>
          <p:nvPr/>
        </p:nvCxnSpPr>
        <p:spPr bwMode="auto">
          <a:xfrm>
            <a:off x="3898900" y="4267200"/>
            <a:ext cx="12700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5" name="Line 12"/>
          <p:cNvSpPr>
            <a:spLocks noChangeShapeType="1"/>
          </p:cNvSpPr>
          <p:nvPr/>
        </p:nvSpPr>
        <p:spPr bwMode="auto">
          <a:xfrm>
            <a:off x="1143000" y="42672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13"/>
          <p:cNvSpPr>
            <a:spLocks noChangeShapeType="1"/>
          </p:cNvSpPr>
          <p:nvPr/>
        </p:nvSpPr>
        <p:spPr bwMode="auto">
          <a:xfrm flipV="1">
            <a:off x="1447800" y="3200400"/>
            <a:ext cx="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7" name="Line 15"/>
          <p:cNvSpPr>
            <a:spLocks noChangeShapeType="1"/>
          </p:cNvSpPr>
          <p:nvPr/>
        </p:nvSpPr>
        <p:spPr bwMode="auto">
          <a:xfrm>
            <a:off x="2133600" y="426720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8" name="Line 18"/>
          <p:cNvSpPr>
            <a:spLocks noChangeShapeType="1"/>
          </p:cNvSpPr>
          <p:nvPr/>
        </p:nvSpPr>
        <p:spPr bwMode="auto">
          <a:xfrm flipH="1">
            <a:off x="2971800" y="4572000"/>
            <a:ext cx="15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9" name="Line 19"/>
          <p:cNvSpPr>
            <a:spLocks noChangeShapeType="1"/>
          </p:cNvSpPr>
          <p:nvPr/>
        </p:nvSpPr>
        <p:spPr bwMode="auto">
          <a:xfrm>
            <a:off x="6096000" y="4267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0" name="AutoShape 20"/>
          <p:cNvSpPr>
            <a:spLocks noChangeArrowheads="1"/>
          </p:cNvSpPr>
          <p:nvPr/>
        </p:nvSpPr>
        <p:spPr bwMode="auto">
          <a:xfrm>
            <a:off x="6553200" y="4722813"/>
            <a:ext cx="230188" cy="230187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1" name="AutoShape 21"/>
          <p:cNvSpPr>
            <a:spLocks noChangeArrowheads="1"/>
          </p:cNvSpPr>
          <p:nvPr/>
        </p:nvSpPr>
        <p:spPr bwMode="auto">
          <a:xfrm>
            <a:off x="5181600" y="50292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6172" name="AutoShape 23"/>
          <p:cNvCxnSpPr>
            <a:cxnSpLocks noChangeShapeType="1"/>
            <a:stCxn id="6171" idx="3"/>
            <a:endCxn id="6170" idx="4"/>
          </p:cNvCxnSpPr>
          <p:nvPr/>
        </p:nvCxnSpPr>
        <p:spPr bwMode="auto">
          <a:xfrm flipV="1">
            <a:off x="6108700" y="4965700"/>
            <a:ext cx="560388" cy="3683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3" name="Line 24"/>
          <p:cNvSpPr>
            <a:spLocks noChangeShapeType="1"/>
          </p:cNvSpPr>
          <p:nvPr/>
        </p:nvSpPr>
        <p:spPr bwMode="auto">
          <a:xfrm flipH="1">
            <a:off x="5791200" y="48768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174" name="AutoShape 25"/>
          <p:cNvCxnSpPr>
            <a:cxnSpLocks noChangeShapeType="1"/>
            <a:stCxn id="6173" idx="1"/>
            <a:endCxn id="6171" idx="0"/>
          </p:cNvCxnSpPr>
          <p:nvPr/>
        </p:nvCxnSpPr>
        <p:spPr bwMode="auto">
          <a:xfrm flipH="1">
            <a:off x="5638800" y="4889500"/>
            <a:ext cx="152400" cy="127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5" name="Line 26"/>
          <p:cNvSpPr>
            <a:spLocks noChangeShapeType="1"/>
          </p:cNvSpPr>
          <p:nvPr/>
        </p:nvSpPr>
        <p:spPr bwMode="auto">
          <a:xfrm flipH="1">
            <a:off x="5181600" y="5638800"/>
            <a:ext cx="15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6" name="Line 27"/>
          <p:cNvSpPr>
            <a:spLocks noChangeShapeType="1"/>
          </p:cNvSpPr>
          <p:nvPr/>
        </p:nvSpPr>
        <p:spPr bwMode="auto">
          <a:xfrm>
            <a:off x="7010400" y="4267200"/>
            <a:ext cx="0" cy="1676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7" name="Line 28"/>
          <p:cNvSpPr>
            <a:spLocks noChangeShapeType="1"/>
          </p:cNvSpPr>
          <p:nvPr/>
        </p:nvSpPr>
        <p:spPr bwMode="auto">
          <a:xfrm>
            <a:off x="4419600" y="4267200"/>
            <a:ext cx="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178" name="AutoShape 29"/>
          <p:cNvCxnSpPr>
            <a:cxnSpLocks noChangeShapeType="1"/>
            <a:stCxn id="6177" idx="1"/>
            <a:endCxn id="6171" idx="1"/>
          </p:cNvCxnSpPr>
          <p:nvPr/>
        </p:nvCxnSpPr>
        <p:spPr bwMode="auto">
          <a:xfrm flipV="1">
            <a:off x="4419600" y="5334000"/>
            <a:ext cx="749300" cy="127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0"/>
          <p:cNvCxnSpPr>
            <a:cxnSpLocks noChangeShapeType="1"/>
            <a:stCxn id="6176" idx="1"/>
            <a:endCxn id="6163" idx="4"/>
          </p:cNvCxnSpPr>
          <p:nvPr/>
        </p:nvCxnSpPr>
        <p:spPr bwMode="auto">
          <a:xfrm rot="16200000" flipV="1">
            <a:off x="3754438" y="2700338"/>
            <a:ext cx="1522412" cy="4989512"/>
          </a:xfrm>
          <a:prstGeom prst="bentConnector3">
            <a:avLst>
              <a:gd name="adj1" fmla="val 1560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0" name="AutoShape 31"/>
          <p:cNvSpPr>
            <a:spLocks noChangeArrowheads="1"/>
          </p:cNvSpPr>
          <p:nvPr/>
        </p:nvSpPr>
        <p:spPr bwMode="auto">
          <a:xfrm>
            <a:off x="3810000" y="3067050"/>
            <a:ext cx="230188" cy="230188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6181" name="AutoShape 32"/>
          <p:cNvCxnSpPr>
            <a:cxnSpLocks noChangeShapeType="1"/>
            <a:stCxn id="6180" idx="4"/>
            <a:endCxn id="6162" idx="0"/>
          </p:cNvCxnSpPr>
          <p:nvPr/>
        </p:nvCxnSpPr>
        <p:spPr bwMode="auto">
          <a:xfrm flipH="1">
            <a:off x="3429000" y="3309938"/>
            <a:ext cx="496888" cy="6397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2" name="AutoShape 33"/>
          <p:cNvCxnSpPr>
            <a:cxnSpLocks noChangeShapeType="1"/>
            <a:stCxn id="6166" idx="1"/>
            <a:endCxn id="6180" idx="2"/>
          </p:cNvCxnSpPr>
          <p:nvPr/>
        </p:nvCxnSpPr>
        <p:spPr bwMode="auto">
          <a:xfrm flipV="1">
            <a:off x="1447800" y="3182938"/>
            <a:ext cx="2349500" cy="47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3" name="AutoShape 34"/>
          <p:cNvCxnSpPr>
            <a:cxnSpLocks noChangeShapeType="1"/>
            <a:stCxn id="6180" idx="6"/>
            <a:endCxn id="6170" idx="0"/>
          </p:cNvCxnSpPr>
          <p:nvPr/>
        </p:nvCxnSpPr>
        <p:spPr bwMode="auto">
          <a:xfrm>
            <a:off x="4052888" y="3182938"/>
            <a:ext cx="2616200" cy="1527175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147" name="Object 35"/>
          <p:cNvGraphicFramePr>
            <a:graphicFrameLocks noChangeAspect="1"/>
          </p:cNvGraphicFramePr>
          <p:nvPr/>
        </p:nvGraphicFramePr>
        <p:xfrm>
          <a:off x="5257800" y="4038600"/>
          <a:ext cx="76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38600"/>
                        <a:ext cx="762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6"/>
          <p:cNvGraphicFramePr>
            <a:graphicFrameLocks noChangeAspect="1"/>
          </p:cNvGraphicFramePr>
          <p:nvPr/>
        </p:nvGraphicFramePr>
        <p:xfrm>
          <a:off x="5257800" y="5105400"/>
          <a:ext cx="7080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7" imgW="330120" imgH="177480" progId="Equation.DSMT4">
                  <p:embed/>
                </p:oleObj>
              </mc:Choice>
              <mc:Fallback>
                <p:oleObj name="Equation" r:id="rId7" imgW="33012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05400"/>
                        <a:ext cx="7080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7"/>
          <p:cNvGraphicFramePr>
            <a:graphicFrameLocks noChangeAspect="1"/>
          </p:cNvGraphicFramePr>
          <p:nvPr/>
        </p:nvGraphicFramePr>
        <p:xfrm>
          <a:off x="3074988" y="4067175"/>
          <a:ext cx="6540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9" imgW="304560" imgH="164880" progId="Equation.3">
                  <p:embed/>
                </p:oleObj>
              </mc:Choice>
              <mc:Fallback>
                <p:oleObj name="Equation" r:id="rId9" imgW="304560" imgH="1648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4067175"/>
                        <a:ext cx="6540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8"/>
          <p:cNvGraphicFramePr>
            <a:graphicFrameLocks noChangeAspect="1"/>
          </p:cNvGraphicFramePr>
          <p:nvPr/>
        </p:nvGraphicFramePr>
        <p:xfrm>
          <a:off x="6629400" y="4419600"/>
          <a:ext cx="3825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11" imgW="126720" imgH="75960" progId="Equation.3">
                  <p:embed/>
                </p:oleObj>
              </mc:Choice>
              <mc:Fallback>
                <p:oleObj name="Equation" r:id="rId11" imgW="126720" imgH="759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419600"/>
                        <a:ext cx="3825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9"/>
          <p:cNvGraphicFramePr>
            <a:graphicFrameLocks noChangeAspect="1"/>
          </p:cNvGraphicFramePr>
          <p:nvPr/>
        </p:nvGraphicFramePr>
        <p:xfrm>
          <a:off x="6629400" y="4953000"/>
          <a:ext cx="420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3" imgW="139680" imgH="139680" progId="Equation.3">
                  <p:embed/>
                </p:oleObj>
              </mc:Choice>
              <mc:Fallback>
                <p:oleObj name="Equation" r:id="rId13" imgW="139680" imgH="1396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953000"/>
                        <a:ext cx="420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40"/>
          <p:cNvGraphicFramePr>
            <a:graphicFrameLocks noChangeAspect="1"/>
          </p:cNvGraphicFramePr>
          <p:nvPr/>
        </p:nvGraphicFramePr>
        <p:xfrm>
          <a:off x="1143000" y="3905250"/>
          <a:ext cx="344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5" imgW="114120" imgH="126720" progId="Equation.3">
                  <p:embed/>
                </p:oleObj>
              </mc:Choice>
              <mc:Fallback>
                <p:oleObj name="Equation" r:id="rId15" imgW="114120" imgH="1267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05250"/>
                        <a:ext cx="344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41"/>
          <p:cNvGraphicFramePr>
            <a:graphicFrameLocks noChangeAspect="1"/>
          </p:cNvGraphicFramePr>
          <p:nvPr/>
        </p:nvGraphicFramePr>
        <p:xfrm>
          <a:off x="4400550" y="3886200"/>
          <a:ext cx="382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7" imgW="126720" imgH="139680" progId="Equation.3">
                  <p:embed/>
                </p:oleObj>
              </mc:Choice>
              <mc:Fallback>
                <p:oleObj name="Equation" r:id="rId17" imgW="126720" imgH="1396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886200"/>
                        <a:ext cx="382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42"/>
          <p:cNvGraphicFramePr>
            <a:graphicFrameLocks noChangeAspect="1"/>
          </p:cNvGraphicFramePr>
          <p:nvPr/>
        </p:nvGraphicFramePr>
        <p:xfrm>
          <a:off x="7505700" y="4000500"/>
          <a:ext cx="4206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9" imgW="139680" imgH="164880" progId="Equation.3">
                  <p:embed/>
                </p:oleObj>
              </mc:Choice>
              <mc:Fallback>
                <p:oleObj name="Equation" r:id="rId19" imgW="139680" imgH="1648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4000500"/>
                        <a:ext cx="4206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49"/>
          <p:cNvGraphicFramePr>
            <a:graphicFrameLocks noChangeAspect="1"/>
          </p:cNvGraphicFramePr>
          <p:nvPr/>
        </p:nvGraphicFramePr>
        <p:xfrm>
          <a:off x="3276600" y="2743200"/>
          <a:ext cx="420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21" imgW="139680" imgH="139680" progId="Equation.3">
                  <p:embed/>
                </p:oleObj>
              </mc:Choice>
              <mc:Fallback>
                <p:oleObj name="Equation" r:id="rId21" imgW="139680" imgH="1396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420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50"/>
          <p:cNvGraphicFramePr>
            <a:graphicFrameLocks noChangeAspect="1"/>
          </p:cNvGraphicFramePr>
          <p:nvPr/>
        </p:nvGraphicFramePr>
        <p:xfrm>
          <a:off x="4114800" y="2819400"/>
          <a:ext cx="3825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23" imgW="126720" imgH="75960" progId="Equation.3">
                  <p:embed/>
                </p:oleObj>
              </mc:Choice>
              <mc:Fallback>
                <p:oleObj name="Equation" r:id="rId23" imgW="126720" imgH="759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819400"/>
                        <a:ext cx="3825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51"/>
          <p:cNvGraphicFramePr>
            <a:graphicFrameLocks noChangeAspect="1"/>
          </p:cNvGraphicFramePr>
          <p:nvPr/>
        </p:nvGraphicFramePr>
        <p:xfrm>
          <a:off x="3733800" y="3429000"/>
          <a:ext cx="3444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25" imgW="114120" imgH="139680" progId="Equation.3">
                  <p:embed/>
                </p:oleObj>
              </mc:Choice>
              <mc:Fallback>
                <p:oleObj name="Equation" r:id="rId25" imgW="114120" imgH="1396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3444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52"/>
          <p:cNvGraphicFramePr>
            <a:graphicFrameLocks noChangeAspect="1"/>
          </p:cNvGraphicFramePr>
          <p:nvPr/>
        </p:nvGraphicFramePr>
        <p:xfrm>
          <a:off x="6248400" y="5334000"/>
          <a:ext cx="420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27" imgW="139680" imgH="203040" progId="Equation.3">
                  <p:embed/>
                </p:oleObj>
              </mc:Choice>
              <mc:Fallback>
                <p:oleObj name="Equation" r:id="rId27" imgW="139680" imgH="2030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334000"/>
                        <a:ext cx="4206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53"/>
          <p:cNvGraphicFramePr>
            <a:graphicFrameLocks noChangeAspect="1"/>
          </p:cNvGraphicFramePr>
          <p:nvPr/>
        </p:nvGraphicFramePr>
        <p:xfrm>
          <a:off x="1981200" y="4572000"/>
          <a:ext cx="3825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29" imgW="126720" imgH="75960" progId="Equation.3">
                  <p:embed/>
                </p:oleObj>
              </mc:Choice>
              <mc:Fallback>
                <p:oleObj name="Equation" r:id="rId29" imgW="126720" imgH="759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3825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4" name="Line 54"/>
          <p:cNvSpPr>
            <a:spLocks noChangeShapeType="1"/>
          </p:cNvSpPr>
          <p:nvPr/>
        </p:nvSpPr>
        <p:spPr bwMode="auto">
          <a:xfrm>
            <a:off x="5638800" y="35052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54075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</a:rPr>
              <a:t>5.</a:t>
            </a:r>
            <a:r>
              <a:rPr lang="zh-CN" altLang="en-US" b="1" dirty="0" smtClean="0">
                <a:solidFill>
                  <a:schemeClr val="hlink"/>
                </a:solidFill>
              </a:rPr>
              <a:t>神经前馈控制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常规控制器：</a:t>
            </a:r>
            <a:r>
              <a:rPr lang="en-US" altLang="zh-CN" b="1" dirty="0" smtClean="0"/>
              <a:t>PD</a:t>
            </a:r>
            <a:r>
              <a:rPr lang="zh-CN" altLang="en-US" b="1" dirty="0" smtClean="0"/>
              <a:t>控制。</a:t>
            </a:r>
          </a:p>
        </p:txBody>
      </p:sp>
      <p:sp>
        <p:nvSpPr>
          <p:cNvPr id="7185" name="AutoShape 4"/>
          <p:cNvSpPr>
            <a:spLocks noChangeArrowheads="1"/>
          </p:cNvSpPr>
          <p:nvPr/>
        </p:nvSpPr>
        <p:spPr bwMode="auto">
          <a:xfrm>
            <a:off x="2057400" y="3810000"/>
            <a:ext cx="12192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6" name="AutoShape 5"/>
          <p:cNvSpPr>
            <a:spLocks noChangeArrowheads="1"/>
          </p:cNvSpPr>
          <p:nvPr/>
        </p:nvSpPr>
        <p:spPr bwMode="auto">
          <a:xfrm>
            <a:off x="6172200" y="3810000"/>
            <a:ext cx="914400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7" name="AutoShape 7"/>
          <p:cNvSpPr>
            <a:spLocks noChangeArrowheads="1"/>
          </p:cNvSpPr>
          <p:nvPr/>
        </p:nvSpPr>
        <p:spPr bwMode="auto">
          <a:xfrm>
            <a:off x="2057400" y="2514600"/>
            <a:ext cx="1217613" cy="609600"/>
          </a:xfrm>
          <a:prstGeom prst="flowChartProcess">
            <a:avLst/>
          </a:prstGeom>
          <a:solidFill>
            <a:srgbClr val="00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8" name="AutoShape 10"/>
          <p:cNvSpPr>
            <a:spLocks noChangeArrowheads="1"/>
          </p:cNvSpPr>
          <p:nvPr/>
        </p:nvSpPr>
        <p:spPr bwMode="auto">
          <a:xfrm>
            <a:off x="1065213" y="4037013"/>
            <a:ext cx="230187" cy="230187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381000" y="3733800"/>
          <a:ext cx="344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344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"/>
          <p:cNvGraphicFramePr>
            <a:graphicFrameLocks noChangeAspect="1"/>
          </p:cNvGraphicFramePr>
          <p:nvPr/>
        </p:nvGraphicFramePr>
        <p:xfrm>
          <a:off x="6248400" y="3886200"/>
          <a:ext cx="762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86200"/>
                        <a:ext cx="762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2133600" y="3886200"/>
          <a:ext cx="1066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7" imgW="495000" imgH="203040" progId="Equation.3">
                  <p:embed/>
                </p:oleObj>
              </mc:Choice>
              <mc:Fallback>
                <p:oleObj name="Equation" r:id="rId7" imgW="49500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1066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4343400" y="3352800"/>
          <a:ext cx="420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9" imgW="139680" imgH="139680" progId="Equation.3">
                  <p:embed/>
                </p:oleObj>
              </mc:Choice>
              <mc:Fallback>
                <p:oleObj name="Equation" r:id="rId9" imgW="139680" imgH="139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420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4876800" y="3581400"/>
          <a:ext cx="382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3825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2057400" y="2590800"/>
          <a:ext cx="1219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3" imgW="685800" imgH="241200" progId="Equation.3">
                  <p:embed/>
                </p:oleObj>
              </mc:Choice>
              <mc:Fallback>
                <p:oleObj name="Equation" r:id="rId13" imgW="6858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90800"/>
                        <a:ext cx="12192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Line 33"/>
          <p:cNvSpPr>
            <a:spLocks noChangeShapeType="1"/>
          </p:cNvSpPr>
          <p:nvPr/>
        </p:nvSpPr>
        <p:spPr bwMode="auto">
          <a:xfrm>
            <a:off x="609600" y="41148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6" name="Object 6"/>
          <p:cNvGraphicFramePr>
            <a:graphicFrameLocks noChangeAspect="1"/>
          </p:cNvGraphicFramePr>
          <p:nvPr/>
        </p:nvGraphicFramePr>
        <p:xfrm>
          <a:off x="1103313" y="3714750"/>
          <a:ext cx="3444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5" imgW="114120" imgH="139680" progId="Equation.3">
                  <p:embed/>
                </p:oleObj>
              </mc:Choice>
              <mc:Fallback>
                <p:oleObj name="Equation" r:id="rId15" imgW="11412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714750"/>
                        <a:ext cx="3444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7"/>
          <p:cNvGraphicFramePr>
            <a:graphicFrameLocks noChangeAspect="1"/>
          </p:cNvGraphicFramePr>
          <p:nvPr/>
        </p:nvGraphicFramePr>
        <p:xfrm>
          <a:off x="685800" y="4343400"/>
          <a:ext cx="3825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17" imgW="126720" imgH="75960" progId="Equation.3">
                  <p:embed/>
                </p:oleObj>
              </mc:Choice>
              <mc:Fallback>
                <p:oleObj name="Equation" r:id="rId17" imgW="126720" imgH="75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38258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Line 37"/>
          <p:cNvSpPr>
            <a:spLocks noChangeShapeType="1"/>
          </p:cNvSpPr>
          <p:nvPr/>
        </p:nvSpPr>
        <p:spPr bwMode="auto">
          <a:xfrm>
            <a:off x="6629400" y="33528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8" name="Object 8"/>
          <p:cNvGraphicFramePr>
            <a:graphicFrameLocks noChangeAspect="1"/>
          </p:cNvGraphicFramePr>
          <p:nvPr/>
        </p:nvGraphicFramePr>
        <p:xfrm>
          <a:off x="8020050" y="3829050"/>
          <a:ext cx="4206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19" imgW="139680" imgH="164880" progId="Equation.3">
                  <p:embed/>
                </p:oleObj>
              </mc:Choice>
              <mc:Fallback>
                <p:oleObj name="Equation" r:id="rId19" imgW="13968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0" y="3829050"/>
                        <a:ext cx="4206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AutoShape 41"/>
          <p:cNvSpPr>
            <a:spLocks noChangeArrowheads="1"/>
          </p:cNvSpPr>
          <p:nvPr/>
        </p:nvSpPr>
        <p:spPr bwMode="auto">
          <a:xfrm>
            <a:off x="4646613" y="3962400"/>
            <a:ext cx="230187" cy="230188"/>
          </a:xfrm>
          <a:prstGeom prst="flowChartConnector">
            <a:avLst/>
          </a:prstGeom>
          <a:solidFill>
            <a:srgbClr val="00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7192" name="AutoShape 43"/>
          <p:cNvCxnSpPr>
            <a:cxnSpLocks noChangeShapeType="1"/>
            <a:stCxn id="7191" idx="6"/>
            <a:endCxn id="7186" idx="1"/>
          </p:cNvCxnSpPr>
          <p:nvPr/>
        </p:nvCxnSpPr>
        <p:spPr bwMode="auto">
          <a:xfrm>
            <a:off x="4889500" y="4078288"/>
            <a:ext cx="1270000" cy="365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Line 44"/>
          <p:cNvSpPr>
            <a:spLocks noChangeShapeType="1"/>
          </p:cNvSpPr>
          <p:nvPr/>
        </p:nvSpPr>
        <p:spPr bwMode="auto">
          <a:xfrm>
            <a:off x="7086600" y="4114800"/>
            <a:ext cx="91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194" name="AutoShape 46"/>
          <p:cNvCxnSpPr>
            <a:cxnSpLocks noChangeShapeType="1"/>
            <a:stCxn id="7187" idx="3"/>
            <a:endCxn id="7191" idx="0"/>
          </p:cNvCxnSpPr>
          <p:nvPr/>
        </p:nvCxnSpPr>
        <p:spPr bwMode="auto">
          <a:xfrm>
            <a:off x="3287713" y="2819400"/>
            <a:ext cx="1474787" cy="1130300"/>
          </a:xfrm>
          <a:prstGeom prst="bentConnector2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Line 47"/>
          <p:cNvSpPr>
            <a:spLocks noChangeShapeType="1"/>
          </p:cNvSpPr>
          <p:nvPr/>
        </p:nvSpPr>
        <p:spPr bwMode="auto">
          <a:xfrm>
            <a:off x="3276600" y="4114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196" name="AutoShape 48"/>
          <p:cNvCxnSpPr>
            <a:cxnSpLocks noChangeShapeType="1"/>
            <a:stCxn id="7195" idx="1"/>
            <a:endCxn id="7191" idx="2"/>
          </p:cNvCxnSpPr>
          <p:nvPr/>
        </p:nvCxnSpPr>
        <p:spPr bwMode="auto">
          <a:xfrm flipV="1">
            <a:off x="3962400" y="4078288"/>
            <a:ext cx="671513" cy="492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49"/>
          <p:cNvCxnSpPr>
            <a:cxnSpLocks noChangeShapeType="1"/>
            <a:stCxn id="7187" idx="2"/>
            <a:endCxn id="7195" idx="1"/>
          </p:cNvCxnSpPr>
          <p:nvPr/>
        </p:nvCxnSpPr>
        <p:spPr bwMode="auto">
          <a:xfrm rot="16200000" flipH="1">
            <a:off x="2819400" y="2984500"/>
            <a:ext cx="990600" cy="1295400"/>
          </a:xfrm>
          <a:prstGeom prst="bentConnector3">
            <a:avLst>
              <a:gd name="adj1" fmla="val 21796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8" name="AutoShape 50"/>
          <p:cNvCxnSpPr>
            <a:cxnSpLocks noChangeShapeType="1"/>
            <a:stCxn id="7188" idx="6"/>
            <a:endCxn id="7185" idx="1"/>
          </p:cNvCxnSpPr>
          <p:nvPr/>
        </p:nvCxnSpPr>
        <p:spPr bwMode="auto">
          <a:xfrm flipV="1">
            <a:off x="1308100" y="4114800"/>
            <a:ext cx="736600" cy="381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9" name="Line 51"/>
          <p:cNvSpPr>
            <a:spLocks noChangeShapeType="1"/>
          </p:cNvSpPr>
          <p:nvPr/>
        </p:nvSpPr>
        <p:spPr bwMode="auto">
          <a:xfrm>
            <a:off x="7543800" y="4114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200" name="AutoShape 52"/>
          <p:cNvCxnSpPr>
            <a:cxnSpLocks noChangeShapeType="1"/>
            <a:stCxn id="7199" idx="1"/>
            <a:endCxn id="7188" idx="4"/>
          </p:cNvCxnSpPr>
          <p:nvPr/>
        </p:nvCxnSpPr>
        <p:spPr bwMode="auto">
          <a:xfrm rot="16200000" flipV="1">
            <a:off x="4019550" y="1441450"/>
            <a:ext cx="685800" cy="6362700"/>
          </a:xfrm>
          <a:prstGeom prst="bentConnector3">
            <a:avLst>
              <a:gd name="adj1" fmla="val 926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1" name="Line 53"/>
          <p:cNvSpPr>
            <a:spLocks noChangeShapeType="1"/>
          </p:cNvSpPr>
          <p:nvPr/>
        </p:nvSpPr>
        <p:spPr bwMode="auto">
          <a:xfrm flipV="1">
            <a:off x="762000" y="2819400"/>
            <a:ext cx="0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202" name="AutoShape 54"/>
          <p:cNvCxnSpPr>
            <a:cxnSpLocks noChangeShapeType="1"/>
            <a:stCxn id="7201" idx="1"/>
          </p:cNvCxnSpPr>
          <p:nvPr/>
        </p:nvCxnSpPr>
        <p:spPr bwMode="auto">
          <a:xfrm flipV="1">
            <a:off x="762000" y="2805113"/>
            <a:ext cx="1295400" cy="15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3" name="Line 55"/>
          <p:cNvSpPr>
            <a:spLocks noChangeShapeType="1"/>
          </p:cNvSpPr>
          <p:nvPr/>
        </p:nvSpPr>
        <p:spPr bwMode="auto">
          <a:xfrm flipV="1">
            <a:off x="2667000" y="2209800"/>
            <a:ext cx="381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9" name="Object 9"/>
          <p:cNvGraphicFramePr>
            <a:graphicFrameLocks noChangeAspect="1"/>
          </p:cNvGraphicFramePr>
          <p:nvPr/>
        </p:nvGraphicFramePr>
        <p:xfrm>
          <a:off x="4114800" y="3657600"/>
          <a:ext cx="420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21" imgW="139680" imgH="139680" progId="Equation.3">
                  <p:embed/>
                </p:oleObj>
              </mc:Choice>
              <mc:Fallback>
                <p:oleObj name="Equation" r:id="rId21" imgW="139680" imgH="139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57600"/>
                        <a:ext cx="420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0"/>
          <p:cNvGraphicFramePr>
            <a:graphicFrameLocks noChangeAspect="1"/>
          </p:cNvGraphicFramePr>
          <p:nvPr/>
        </p:nvGraphicFramePr>
        <p:xfrm>
          <a:off x="3905250" y="3981450"/>
          <a:ext cx="496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23" imgW="164880" imgH="228600" progId="Equation.3">
                  <p:embed/>
                </p:oleObj>
              </mc:Choice>
              <mc:Fallback>
                <p:oleObj name="Equation" r:id="rId23" imgW="164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981450"/>
                        <a:ext cx="4968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1"/>
          <p:cNvGraphicFramePr>
            <a:graphicFrameLocks noChangeAspect="1"/>
          </p:cNvGraphicFramePr>
          <p:nvPr/>
        </p:nvGraphicFramePr>
        <p:xfrm>
          <a:off x="5410200" y="1828800"/>
          <a:ext cx="2895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25" imgW="1180800" imgH="457200" progId="Equation.3">
                  <p:embed/>
                </p:oleObj>
              </mc:Choice>
              <mc:Fallback>
                <p:oleObj name="Equation" r:id="rId25" imgW="11808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28956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2"/>
          <p:cNvGraphicFramePr>
            <a:graphicFrameLocks noChangeAspect="1"/>
          </p:cNvGraphicFramePr>
          <p:nvPr/>
        </p:nvGraphicFramePr>
        <p:xfrm>
          <a:off x="1981200" y="4419600"/>
          <a:ext cx="13700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27" imgW="558720" imgH="203040" progId="Equation.DSMT4">
                  <p:embed/>
                </p:oleObj>
              </mc:Choice>
              <mc:Fallback>
                <p:oleObj name="Equation" r:id="rId27" imgW="55872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13700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3"/>
          <p:cNvGraphicFramePr>
            <a:graphicFrameLocks noChangeAspect="1"/>
          </p:cNvGraphicFramePr>
          <p:nvPr/>
        </p:nvGraphicFramePr>
        <p:xfrm>
          <a:off x="2971800" y="5334000"/>
          <a:ext cx="25209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29" imgW="1028520" imgH="431640" progId="Equation.DSMT4">
                  <p:embed/>
                </p:oleObj>
              </mc:Choice>
              <mc:Fallback>
                <p:oleObj name="Equation" r:id="rId29" imgW="102852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0"/>
                        <a:ext cx="25209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6354</TotalTime>
  <Words>114</Words>
  <Application>Microsoft Office PowerPoint</Application>
  <PresentationFormat>全屏显示(4:3)</PresentationFormat>
  <Paragraphs>25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Stream</vt:lpstr>
      <vt:lpstr>Equation</vt:lpstr>
      <vt:lpstr>MathType 6.0 Equation</vt:lpstr>
      <vt:lpstr>公式</vt:lpstr>
      <vt:lpstr> 第五章    神经网络控制方法 Neural Networks Control      NNC</vt:lpstr>
      <vt:lpstr>主要内容</vt:lpstr>
      <vt:lpstr>5.1 神经网络控制的结构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 神经网络自校正控制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 神经PID控制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                                                  神经网络基本理论</dc:title>
  <dc:creator>baker</dc:creator>
  <cp:lastModifiedBy>normanz</cp:lastModifiedBy>
  <cp:revision>156</cp:revision>
  <dcterms:created xsi:type="dcterms:W3CDTF">2004-03-13T08:15:33Z</dcterms:created>
  <dcterms:modified xsi:type="dcterms:W3CDTF">2017-11-14T10:21:42Z</dcterms:modified>
</cp:coreProperties>
</file>